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8"/>
  </p:notesMasterIdLst>
  <p:sldIdLst>
    <p:sldId id="2638" r:id="rId3"/>
    <p:sldId id="308" r:id="rId4"/>
    <p:sldId id="263" r:id="rId5"/>
    <p:sldId id="302" r:id="rId6"/>
    <p:sldId id="263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7158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301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61134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79192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7918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21458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29522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8621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85933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5224313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513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3CCA2F8A-590E-025F-7063-C98D597EA9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EF529-B313-427F-2870-85F3044D64B5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187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0658AC50-35DA-088A-162C-A05FDA1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5982-960E-D3A6-5E91-7B6709F92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24EB-3742-3A8E-28F1-21D01AEAE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DCDB4-4683-4ACC-B7E1-FEAD6BA85555}" type="datetimeFigureOut">
              <a:rPr lang="vi-VN" smtClean="0"/>
              <a:t>20/09/2025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3CF-E710-A11F-EB21-D5A4C1EE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26F6-DE07-3194-87B6-7AE62AC4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6353C3-C6C6-BBA3-6261-96AF62C080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9600" y="114159"/>
            <a:ext cx="304799" cy="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át mẫu] NGÀY HÈ VUI (Âm nhạc lớp 2 - Kết nối tri thức với cuộc sống) - Nguyen Truong Polm">
            <a:hlinkClick r:id="" action="ppaction://media"/>
            <a:extLst>
              <a:ext uri="{FF2B5EF4-FFF2-40B4-BE49-F238E27FC236}">
                <a16:creationId xmlns:a16="http://schemas.microsoft.com/office/drawing/2014/main" id="{617B3602-4B17-CB3A-DF8B-9DB993134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48250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314325" y="1695450"/>
            <a:ext cx="11620500" cy="4867275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11388" y="291352"/>
            <a:ext cx="10251950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952624"/>
            <a:ext cx="11494939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1304924" y="3505075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3724274" y="3731923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09DDB-A05A-4FE3-9552-300AA051B1CB}"/>
              </a:ext>
            </a:extLst>
          </p:cNvPr>
          <p:cNvSpPr txBox="1"/>
          <p:nvPr/>
        </p:nvSpPr>
        <p:spPr>
          <a:xfrm>
            <a:off x="9563100" y="300138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ẹo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466850" y="5803611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C5D3A-5C7C-43A5-BD95-C4D7D7ECC83B}"/>
              </a:ext>
            </a:extLst>
          </p:cNvPr>
          <p:cNvSpPr txBox="1"/>
          <p:nvPr/>
        </p:nvSpPr>
        <p:spPr>
          <a:xfrm>
            <a:off x="5543549" y="3672899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ìm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991100" y="5452198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éo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653462" y="565741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725150" y="531055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ửa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EBEB2B-02D9-822C-3813-02CA25BD683D}"/>
              </a:ext>
            </a:extLst>
          </p:cNvPr>
          <p:cNvGrpSpPr/>
          <p:nvPr/>
        </p:nvGrpSpPr>
        <p:grpSpPr>
          <a:xfrm>
            <a:off x="1475027" y="587174"/>
            <a:ext cx="9545578" cy="5986950"/>
            <a:chOff x="2092069" y="769479"/>
            <a:chExt cx="8487540" cy="532335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EE629BB-8578-08AA-495F-F695D031A86A}"/>
                </a:ext>
              </a:extLst>
            </p:cNvPr>
            <p:cNvSpPr/>
            <p:nvPr/>
          </p:nvSpPr>
          <p:spPr>
            <a:xfrm>
              <a:off x="8275797" y="769479"/>
              <a:ext cx="1985708" cy="2622840"/>
            </a:xfrm>
            <a:custGeom>
              <a:avLst/>
              <a:gdLst/>
              <a:ahLst/>
              <a:cxnLst/>
              <a:rect l="l" t="t" r="r" b="b"/>
              <a:pathLst>
                <a:path w="1985708" h="2622840">
                  <a:moveTo>
                    <a:pt x="0" y="0"/>
                  </a:moveTo>
                  <a:lnTo>
                    <a:pt x="1985708" y="0"/>
                  </a:lnTo>
                  <a:lnTo>
                    <a:pt x="1985708" y="2622840"/>
                  </a:lnTo>
                  <a:lnTo>
                    <a:pt x="0" y="262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86C4BB-9643-F9E7-E7D5-FD5325EFA5F5}"/>
                </a:ext>
              </a:extLst>
            </p:cNvPr>
            <p:cNvGrpSpPr/>
            <p:nvPr/>
          </p:nvGrpSpPr>
          <p:grpSpPr>
            <a:xfrm>
              <a:off x="2092069" y="2256053"/>
              <a:ext cx="8487540" cy="3836779"/>
              <a:chOff x="2092069" y="2256053"/>
              <a:chExt cx="8487540" cy="383677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C3B34A-299D-A220-4586-7AF41CB0979A}"/>
                  </a:ext>
                </a:extLst>
              </p:cNvPr>
              <p:cNvGrpSpPr/>
              <p:nvPr/>
            </p:nvGrpSpPr>
            <p:grpSpPr>
              <a:xfrm>
                <a:off x="2092069" y="2256053"/>
                <a:ext cx="8487540" cy="3836779"/>
                <a:chOff x="2305778" y="2256053"/>
                <a:chExt cx="8273830" cy="3836779"/>
              </a:xfrm>
            </p:grpSpPr>
            <p:sp>
              <p:nvSpPr>
                <p:cNvPr id="6" name="Rectangle: Diagonal Corners Rounded 5">
                  <a:extLst>
                    <a:ext uri="{FF2B5EF4-FFF2-40B4-BE49-F238E27FC236}">
                      <a16:creationId xmlns:a16="http://schemas.microsoft.com/office/drawing/2014/main" id="{095DEABE-0A27-120A-A547-13456D72E9F6}"/>
                    </a:ext>
                  </a:extLst>
                </p:cNvPr>
                <p:cNvSpPr/>
                <p:nvPr/>
              </p:nvSpPr>
              <p:spPr>
                <a:xfrm>
                  <a:off x="2551176" y="2256053"/>
                  <a:ext cx="8028432" cy="3836779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ectangle: Diagonal Corners Rounded 5">
                  <a:extLst>
                    <a:ext uri="{FF2B5EF4-FFF2-40B4-BE49-F238E27FC236}">
                      <a16:creationId xmlns:a16="http://schemas.microsoft.com/office/drawing/2014/main" id="{C2125618-7F73-621C-75B7-8F9572D106D5}"/>
                    </a:ext>
                  </a:extLst>
                </p:cNvPr>
                <p:cNvSpPr/>
                <p:nvPr/>
              </p:nvSpPr>
              <p:spPr>
                <a:xfrm rot="316516">
                  <a:off x="2305778" y="2475624"/>
                  <a:ext cx="8028432" cy="3480457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38100">
                  <a:solidFill>
                    <a:srgbClr val="E36239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5CF715-79CF-E7C4-E9E5-07C9587FF849}"/>
                  </a:ext>
                </a:extLst>
              </p:cNvPr>
              <p:cNvSpPr txBox="1"/>
              <p:nvPr/>
            </p:nvSpPr>
            <p:spPr>
              <a:xfrm>
                <a:off x="2255366" y="3403072"/>
                <a:ext cx="7657773" cy="1176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3. Tìm thêm từ ngữ chỉ sự vật, hoạt động có tiếng bắt đầu bằng c hoặc k.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7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3A829CA-011F-23D8-4BD9-E2308EFC3049}"/>
              </a:ext>
            </a:extLst>
          </p:cNvPr>
          <p:cNvSpPr txBox="1"/>
          <p:nvPr/>
        </p:nvSpPr>
        <p:spPr>
          <a:xfrm>
            <a:off x="1264015" y="1744689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4E590FF9-8ED0-DEFA-1454-F5B747765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73627"/>
              </p:ext>
            </p:extLst>
          </p:nvPr>
        </p:nvGraphicFramePr>
        <p:xfrm>
          <a:off x="511089" y="926412"/>
          <a:ext cx="10990353" cy="480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93">
                  <a:extLst>
                    <a:ext uri="{9D8B030D-6E8A-4147-A177-3AD203B41FA5}">
                      <a16:colId xmlns:a16="http://schemas.microsoft.com/office/drawing/2014/main" val="3465384346"/>
                    </a:ext>
                  </a:extLst>
                </a:gridCol>
                <a:gridCol w="4548851">
                  <a:extLst>
                    <a:ext uri="{9D8B030D-6E8A-4147-A177-3AD203B41FA5}">
                      <a16:colId xmlns:a16="http://schemas.microsoft.com/office/drawing/2014/main" val="442688974"/>
                    </a:ext>
                  </a:extLst>
                </a:gridCol>
                <a:gridCol w="4654209">
                  <a:extLst>
                    <a:ext uri="{9D8B030D-6E8A-4147-A177-3AD203B41FA5}">
                      <a16:colId xmlns:a16="http://schemas.microsoft.com/office/drawing/2014/main" val="872332693"/>
                    </a:ext>
                  </a:extLst>
                </a:gridCol>
              </a:tblGrid>
              <a:tr h="138239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4573"/>
                  </a:ext>
                </a:extLst>
              </a:tr>
              <a:tr h="168834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55133"/>
                  </a:ext>
                </a:extLst>
              </a:tr>
              <a:tr h="172963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8246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60AEB7D-6D9E-2D91-0CD5-2AD388218AD6}"/>
              </a:ext>
            </a:extLst>
          </p:cNvPr>
          <p:cNvSpPr txBox="1"/>
          <p:nvPr/>
        </p:nvSpPr>
        <p:spPr>
          <a:xfrm>
            <a:off x="2604470" y="1144134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F0C3BE-C7D0-8E71-2242-2EC526E337C3}"/>
              </a:ext>
            </a:extLst>
          </p:cNvPr>
          <p:cNvSpPr txBox="1"/>
          <p:nvPr/>
        </p:nvSpPr>
        <p:spPr>
          <a:xfrm>
            <a:off x="6818100" y="1158003"/>
            <a:ext cx="49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D18F5-6E89-3A89-FA62-59F6941DB174}"/>
              </a:ext>
            </a:extLst>
          </p:cNvPr>
          <p:cNvSpPr txBox="1"/>
          <p:nvPr/>
        </p:nvSpPr>
        <p:spPr>
          <a:xfrm>
            <a:off x="911425" y="263999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466874-1E70-51AC-997E-0E82E2EB190A}"/>
              </a:ext>
            </a:extLst>
          </p:cNvPr>
          <p:cNvSpPr txBox="1"/>
          <p:nvPr/>
        </p:nvSpPr>
        <p:spPr>
          <a:xfrm>
            <a:off x="984773" y="447563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9A9987-6DCC-6B68-B6C6-DC24C932CFC9}"/>
              </a:ext>
            </a:extLst>
          </p:cNvPr>
          <p:cNvSpPr txBox="1"/>
          <p:nvPr/>
        </p:nvSpPr>
        <p:spPr>
          <a:xfrm>
            <a:off x="2786047" y="2485323"/>
            <a:ext cx="3948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B3BB43-738B-768E-EC49-40A63EEDFF20}"/>
              </a:ext>
            </a:extLst>
          </p:cNvPr>
          <p:cNvSpPr txBox="1"/>
          <p:nvPr/>
        </p:nvSpPr>
        <p:spPr>
          <a:xfrm>
            <a:off x="7181255" y="2274466"/>
            <a:ext cx="422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B5F7E4-229D-6D0C-5599-E166D27FABF0}"/>
              </a:ext>
            </a:extLst>
          </p:cNvPr>
          <p:cNvSpPr txBox="1"/>
          <p:nvPr/>
        </p:nvSpPr>
        <p:spPr>
          <a:xfrm>
            <a:off x="2803945" y="3995678"/>
            <a:ext cx="406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CF5D7-19D9-D5B2-2154-DD3926382288}"/>
              </a:ext>
            </a:extLst>
          </p:cNvPr>
          <p:cNvSpPr txBox="1"/>
          <p:nvPr/>
        </p:nvSpPr>
        <p:spPr>
          <a:xfrm>
            <a:off x="7181255" y="4176933"/>
            <a:ext cx="4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kiễng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2" grpId="0"/>
      <p:bldP spid="44" grpId="0"/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849526" y="172406"/>
            <a:ext cx="6772939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262262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7517855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74" y="2626242"/>
            <a:ext cx="5557768" cy="19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120</Words>
  <Application>Microsoft Office PowerPoint</Application>
  <PresentationFormat>Widescreen</PresentationFormat>
  <Paragraphs>20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Cambria</vt:lpstr>
      <vt:lpstr>Times New Roman</vt:lpstr>
      <vt:lpstr>UVN Binh Duong</vt:lpstr>
      <vt:lpstr>字魂70号-灵悦黑体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10</cp:lastModifiedBy>
  <cp:revision>48</cp:revision>
  <dcterms:created xsi:type="dcterms:W3CDTF">2022-05-21T08:09:05Z</dcterms:created>
  <dcterms:modified xsi:type="dcterms:W3CDTF">2025-09-20T09:03:42Z</dcterms:modified>
</cp:coreProperties>
</file>