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1"/>
  </p:notesMasterIdLst>
  <p:sldIdLst>
    <p:sldId id="373" r:id="rId2"/>
    <p:sldId id="374" r:id="rId3"/>
    <p:sldId id="375" r:id="rId4"/>
    <p:sldId id="376" r:id="rId5"/>
    <p:sldId id="383" r:id="rId6"/>
    <p:sldId id="384" r:id="rId7"/>
    <p:sldId id="311" r:id="rId8"/>
    <p:sldId id="279" r:id="rId9"/>
    <p:sldId id="387" r:id="rId10"/>
    <p:sldId id="329" r:id="rId11"/>
    <p:sldId id="385" r:id="rId12"/>
    <p:sldId id="388" r:id="rId13"/>
    <p:sldId id="262" r:id="rId14"/>
    <p:sldId id="389" r:id="rId15"/>
    <p:sldId id="315" r:id="rId16"/>
    <p:sldId id="316" r:id="rId17"/>
    <p:sldId id="317" r:id="rId18"/>
    <p:sldId id="330" r:id="rId19"/>
    <p:sldId id="331" r:id="rId20"/>
    <p:sldId id="284" r:id="rId21"/>
    <p:sldId id="319" r:id="rId22"/>
    <p:sldId id="287" r:id="rId23"/>
    <p:sldId id="290" r:id="rId24"/>
    <p:sldId id="276" r:id="rId25"/>
    <p:sldId id="278" r:id="rId26"/>
    <p:sldId id="289" r:id="rId27"/>
    <p:sldId id="280" r:id="rId28"/>
    <p:sldId id="281" r:id="rId29"/>
    <p:sldId id="332" r:id="rId30"/>
  </p:sldIdLst>
  <p:sldSz cx="12192000" cy="6858000"/>
  <p:notesSz cx="6858000" cy="9144000"/>
  <p:embeddedFontLst>
    <p:embeddedFont>
      <p:font typeface="#9Slide03 AmpleSoft Bold" panose="020B0604020202020204" charset="0"/>
      <p:regular r:id="rId32"/>
    </p:embeddedFont>
    <p:embeddedFont>
      <p:font typeface="Baloo 2 SemiBold" panose="020B0604020202020204" charset="0"/>
      <p:bold r:id="rId33"/>
    </p:embeddedFont>
    <p:embeddedFont>
      <p:font typeface="Garamond" panose="02020404030301010803" pitchFamily="18" charset="0"/>
      <p:regular r:id="rId34"/>
      <p:bold r:id="rId35"/>
      <p:italic r:id="rId36"/>
    </p:embeddedFont>
    <p:embeddedFont>
      <p:font typeface="HP001 4 hàng" panose="020B0604020202020204" charset="0"/>
      <p:regular r:id="rId37"/>
      <p:bold r:id="rId38"/>
    </p:embeddedFont>
    <p:embeddedFont>
      <p:font typeface="Microsoft YaHei" panose="020B0503020204020204" pitchFamily="34" charset="-122"/>
      <p:regular r:id="rId39"/>
      <p:bold r:id="rId40"/>
    </p:embeddedFont>
    <p:embeddedFont>
      <p:font typeface="Nunito" pitchFamily="2" charset="0"/>
      <p:regular r:id="rId41"/>
      <p:bold r:id="rId42"/>
      <p:italic r:id="rId43"/>
      <p:boldItalic r:id="rId44"/>
    </p:embeddedFont>
    <p:embeddedFont>
      <p:font typeface="Nunito Black" pitchFamily="2" charset="0"/>
      <p:bold r:id="rId45"/>
      <p:boldItalic r:id="rId46"/>
    </p:embeddedFont>
    <p:embeddedFont>
      <p:font typeface="Sigmar One" panose="020B0604020202020204"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9FF"/>
    <a:srgbClr val="73C532"/>
    <a:srgbClr val="57C7D4"/>
    <a:srgbClr val="F46F18"/>
    <a:srgbClr val="FF6699"/>
    <a:srgbClr val="FFFFFF"/>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36"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49289-50E2-4427-BD32-63DB92F36078}"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223C3-B943-41D2-BE72-55E0495DEBE9}" type="slidenum">
              <a:rPr lang="en-US" smtClean="0"/>
              <a:t>‹#›</a:t>
            </a:fld>
            <a:endParaRPr lang="en-US"/>
          </a:p>
        </p:txBody>
      </p:sp>
    </p:spTree>
    <p:extLst>
      <p:ext uri="{BB962C8B-B14F-4D97-AF65-F5344CB8AC3E}">
        <p14:creationId xmlns:p14="http://schemas.microsoft.com/office/powerpoint/2010/main" val="173278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45EEDFA5-E43D-4B22-9FC2-46BBB5A46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6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6F5C-90C7-49E1-8FA9-7A18F48116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73E8AD6-6253-4D2E-B47A-24B2A675F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1A87BBF-7081-4A4F-AD31-9C58B3F514C8}"/>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a:extLst>
              <a:ext uri="{FF2B5EF4-FFF2-40B4-BE49-F238E27FC236}">
                <a16:creationId xmlns:a16="http://schemas.microsoft.com/office/drawing/2014/main" id="{663D5EB5-44BA-47D2-BA58-FC8C65D9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36371-9465-4CCC-9B91-F69B9F75EB2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94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5B18-5698-453E-BD26-6725C0C12EC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BAE7B7E-91CD-4EFD-ADF2-FED5E5A619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263CA7D-0B13-411A-9026-76CA47D90C14}"/>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a:extLst>
              <a:ext uri="{FF2B5EF4-FFF2-40B4-BE49-F238E27FC236}">
                <a16:creationId xmlns:a16="http://schemas.microsoft.com/office/drawing/2014/main" id="{FB891FD1-5A7A-42AE-AD75-044CB1430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1DBCA-D854-4B55-A848-E1BBD57608C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282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CEEB7-1DE2-4EED-9AFD-B5F64142EF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A3954D-05C5-4C8F-8549-3D2D198259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78E40B4-FF48-41CA-9204-E72710A49D1F}"/>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a:extLst>
              <a:ext uri="{FF2B5EF4-FFF2-40B4-BE49-F238E27FC236}">
                <a16:creationId xmlns:a16="http://schemas.microsoft.com/office/drawing/2014/main" id="{70A6D364-9357-40F8-AFFD-02F78FF0E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9BBD-439A-4CBB-8106-2A54014E876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608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6AEE-F5EA-4057-B287-237EF031248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D7121-4ED4-4656-8F7C-2CA2E5A3B2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DD62E5-1126-47D9-8A02-2101574DB6CE}"/>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a:extLst>
              <a:ext uri="{FF2B5EF4-FFF2-40B4-BE49-F238E27FC236}">
                <a16:creationId xmlns:a16="http://schemas.microsoft.com/office/drawing/2014/main" id="{7B356C6B-2294-49F3-8681-C70D93FE5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AF41E-6D49-4C42-A99E-8A4F01822B9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2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483F-18EF-4A29-B654-2279B542B7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463291E-68FF-4376-A925-2F21DC54A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E2FCBD-1497-4DE9-B0CD-7F62C59F1CAF}"/>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a:extLst>
              <a:ext uri="{FF2B5EF4-FFF2-40B4-BE49-F238E27FC236}">
                <a16:creationId xmlns:a16="http://schemas.microsoft.com/office/drawing/2014/main" id="{2DAEF518-ADED-4F2B-9CA5-6C438DF95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1B9C7-54E9-40E8-B5C3-BD45B054327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464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391-126B-4195-8D78-F38868F6AC3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5510C11-B627-4EA7-A99F-7E65CE9EEB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7BA71E3-14D3-40B9-858D-3460F63C59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962F442-9DBB-406D-9630-5B16C690C97C}"/>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a:extLst>
              <a:ext uri="{FF2B5EF4-FFF2-40B4-BE49-F238E27FC236}">
                <a16:creationId xmlns:a16="http://schemas.microsoft.com/office/drawing/2014/main" id="{8BB05D4B-81D2-4349-999F-34C3F434C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BD25C-CD5A-45D9-A748-10A01D85197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01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AE1F-C4FD-49E3-8952-0F9975B454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8D9BC6-AD1A-4C3E-AE31-887BCC69F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6C88BB-FA15-4400-9852-EB7FB5D610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4554A0-33A7-4FEC-B608-21DC854FE6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3D01DC-FAC6-4A8D-8735-5A63CD6C92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433390D-6A3A-48D0-B01C-89D4B74C56F4}"/>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a:extLst>
              <a:ext uri="{FF2B5EF4-FFF2-40B4-BE49-F238E27FC236}">
                <a16:creationId xmlns:a16="http://schemas.microsoft.com/office/drawing/2014/main" id="{233EF86F-3337-4E04-AB6B-C409A17125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303DC-FC39-4113-B2FC-2A6625694B0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257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219E-31DF-4125-91B3-4EF34996259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7C1A162-E60C-4FF6-973D-A83F2A9D8AA6}"/>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a:extLst>
              <a:ext uri="{FF2B5EF4-FFF2-40B4-BE49-F238E27FC236}">
                <a16:creationId xmlns:a16="http://schemas.microsoft.com/office/drawing/2014/main" id="{73EC25D3-3707-4F7B-A0CA-AF88AD31E3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0068BD-18AC-4113-B57E-2D336C63557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215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AA56D-58DF-4BD6-AB42-B725985FE1FA}"/>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a:extLst>
              <a:ext uri="{FF2B5EF4-FFF2-40B4-BE49-F238E27FC236}">
                <a16:creationId xmlns:a16="http://schemas.microsoft.com/office/drawing/2014/main" id="{BBB93424-39F8-4A50-8314-987F3E8BA0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6DD5A-D6C9-4993-95C0-3812C3C7A9C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62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FFD16-96C3-4874-8A8B-3F7BFCA75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F6715E7-98A7-419D-9265-3B63ED1591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48167A8-4FB1-4587-BC7D-20E481F53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63D159-9EFF-4B81-8C91-0B2EEFF3B7E3}"/>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a:extLst>
              <a:ext uri="{FF2B5EF4-FFF2-40B4-BE49-F238E27FC236}">
                <a16:creationId xmlns:a16="http://schemas.microsoft.com/office/drawing/2014/main" id="{957F0A0B-4672-4CBD-B6C3-A7BC2D53F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DDF3D-3081-4D42-89F3-CBCCC8D8BCB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553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0272-C1DC-4344-9808-73761E340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6A1EC1A-98E7-4DF7-9C2D-9FBC59ECD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AD4E956-727C-4DF1-ABE9-3342711F1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98544C-A743-4819-B960-2BB21F482B39}"/>
              </a:ext>
            </a:extLst>
          </p:cNvPr>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a:extLst>
              <a:ext uri="{FF2B5EF4-FFF2-40B4-BE49-F238E27FC236}">
                <a16:creationId xmlns:a16="http://schemas.microsoft.com/office/drawing/2014/main" id="{2D1E3E04-29F9-4E2D-BAD2-F3AF98BF4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27D33-E6BA-466A-851A-50E82E6499D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3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32C5E-7EA7-4F43-B444-4870F0B9E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7EC7F53-0708-4D1F-9D33-925AF4259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1555B5-7A4E-4FC6-9B59-E1B332176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a:extLst>
              <a:ext uri="{FF2B5EF4-FFF2-40B4-BE49-F238E27FC236}">
                <a16:creationId xmlns:a16="http://schemas.microsoft.com/office/drawing/2014/main" id="{32C2F752-0601-43C3-AFFF-22965E338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CCF177-9D90-4AAA-823B-E3875C9FCE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0065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44450" y="0"/>
            <a:ext cx="12192001" cy="6858000"/>
          </a:xfrm>
          <a:prstGeom prst="rect">
            <a:avLst/>
          </a:prstGeom>
          <a:noFill/>
          <a:ln w="9525">
            <a:noFill/>
            <a:miter lim="800000"/>
            <a:headEnd/>
            <a:tailEnd/>
          </a:ln>
        </p:spPr>
      </p:pic>
      <p:pic>
        <p:nvPicPr>
          <p:cNvPr id="14344" name="Picture 8"/>
          <p:cNvPicPr>
            <a:picLocks noChangeAspect="1" noChangeArrowheads="1"/>
          </p:cNvPicPr>
          <p:nvPr/>
        </p:nvPicPr>
        <p:blipFill>
          <a:blip r:embed="rId3"/>
          <a:srcRect/>
          <a:stretch>
            <a:fillRect/>
          </a:stretch>
        </p:blipFill>
        <p:spPr bwMode="auto">
          <a:xfrm>
            <a:off x="-5981700" y="0"/>
            <a:ext cx="5867400" cy="6858000"/>
          </a:xfrm>
          <a:prstGeom prst="rect">
            <a:avLst/>
          </a:prstGeom>
          <a:noFill/>
          <a:ln w="9525">
            <a:noFill/>
            <a:miter lim="800000"/>
            <a:headEnd/>
            <a:tailEnd/>
          </a:ln>
        </p:spPr>
      </p:pic>
      <p:pic>
        <p:nvPicPr>
          <p:cNvPr id="14345" name="Picture 9"/>
          <p:cNvPicPr>
            <a:picLocks noChangeAspect="1" noChangeArrowheads="1"/>
          </p:cNvPicPr>
          <p:nvPr/>
        </p:nvPicPr>
        <p:blipFill>
          <a:blip r:embed="rId4"/>
          <a:srcRect/>
          <a:stretch>
            <a:fillRect/>
          </a:stretch>
        </p:blipFill>
        <p:spPr bwMode="auto">
          <a:xfrm>
            <a:off x="12230101" y="14288"/>
            <a:ext cx="6468533" cy="6858000"/>
          </a:xfrm>
          <a:prstGeom prst="rect">
            <a:avLst/>
          </a:prstGeom>
          <a:noFill/>
          <a:ln w="9525">
            <a:noFill/>
            <a:miter lim="800000"/>
            <a:headEnd/>
            <a:tailEnd/>
          </a:ln>
        </p:spPr>
      </p:pic>
      <p:sp>
        <p:nvSpPr>
          <p:cNvPr id="4101" name="TextBox 10"/>
          <p:cNvSpPr txBox="1">
            <a:spLocks noChangeArrowheads="1"/>
          </p:cNvSpPr>
          <p:nvPr/>
        </p:nvSpPr>
        <p:spPr bwMode="auto">
          <a:xfrm>
            <a:off x="685800" y="3838752"/>
            <a:ext cx="10261600" cy="2123600"/>
          </a:xfrm>
          <a:prstGeom prst="rect">
            <a:avLst/>
          </a:prstGeom>
          <a:noFill/>
          <a:ln w="9525">
            <a:noFill/>
            <a:miter lim="800000"/>
            <a:headEnd/>
            <a:tailEnd/>
          </a:ln>
        </p:spPr>
        <p:txBody>
          <a:bodyPr lIns="91380" tIns="45691" rIns="91380" bIns="45691">
            <a:spAutoFit/>
          </a:bodyPr>
          <a:lstStyle/>
          <a:p>
            <a:pPr algn="ctr" defTabSz="912624"/>
            <a:r>
              <a:rPr lang="en-US" sz="6600" b="1" dirty="0" err="1">
                <a:solidFill>
                  <a:srgbClr val="0000FF"/>
                </a:solidFill>
                <a:latin typeface="Times New Roman" panose="02020603050405020304" pitchFamily="18" charset="0"/>
                <a:cs typeface="Times New Roman" panose="02020603050405020304" pitchFamily="18" charset="0"/>
              </a:rPr>
              <a:t>Môn</a:t>
            </a:r>
            <a:r>
              <a:rPr lang="en-US" sz="6600" b="1" dirty="0">
                <a:solidFill>
                  <a:srgbClr val="0000FF"/>
                </a:solidFill>
                <a:latin typeface="Times New Roman" panose="02020603050405020304" pitchFamily="18" charset="0"/>
                <a:cs typeface="Times New Roman" panose="02020603050405020304" pitchFamily="18" charset="0"/>
              </a:rPr>
              <a:t>: </a:t>
            </a:r>
            <a:r>
              <a:rPr lang="en-US" sz="6600" b="1" dirty="0" err="1">
                <a:solidFill>
                  <a:srgbClr val="0000FF"/>
                </a:solidFill>
                <a:latin typeface="Times New Roman" panose="02020603050405020304" pitchFamily="18" charset="0"/>
                <a:cs typeface="Times New Roman" panose="02020603050405020304" pitchFamily="18" charset="0"/>
              </a:rPr>
              <a:t>Tiếng</a:t>
            </a:r>
            <a:r>
              <a:rPr lang="en-US" sz="6600" b="1" dirty="0">
                <a:solidFill>
                  <a:srgbClr val="0000FF"/>
                </a:solidFill>
                <a:latin typeface="Times New Roman" panose="02020603050405020304" pitchFamily="18" charset="0"/>
                <a:cs typeface="Times New Roman" panose="02020603050405020304" pitchFamily="18" charset="0"/>
              </a:rPr>
              <a:t> </a:t>
            </a:r>
            <a:r>
              <a:rPr lang="en-US" sz="6600" b="1" dirty="0" err="1">
                <a:solidFill>
                  <a:srgbClr val="0000FF"/>
                </a:solidFill>
                <a:latin typeface="Times New Roman" panose="02020603050405020304" pitchFamily="18" charset="0"/>
                <a:cs typeface="Times New Roman" panose="02020603050405020304" pitchFamily="18" charset="0"/>
              </a:rPr>
              <a:t>Việt</a:t>
            </a:r>
            <a:endParaRPr lang="en-US" sz="6600" b="1" dirty="0">
              <a:solidFill>
                <a:srgbClr val="0000FF"/>
              </a:solidFill>
              <a:latin typeface="Times New Roman" panose="02020603050405020304" pitchFamily="18" charset="0"/>
              <a:cs typeface="Times New Roman" panose="02020603050405020304" pitchFamily="18" charset="0"/>
            </a:endParaRPr>
          </a:p>
          <a:p>
            <a:pPr algn="ctr" defTabSz="912624"/>
            <a:r>
              <a:rPr lang="en-US" sz="6600" b="1" dirty="0">
                <a:solidFill>
                  <a:srgbClr val="0000FF"/>
                </a:solidFill>
                <a:latin typeface="Garamond" pitchFamily="18" charset="0"/>
                <a:cs typeface="Arial" pitchFamily="34" charset="0"/>
              </a:rPr>
              <a:t>  </a:t>
            </a:r>
            <a:r>
              <a:rPr lang="en-US" sz="6600" b="1" dirty="0" err="1">
                <a:solidFill>
                  <a:srgbClr val="0000FF"/>
                </a:solidFill>
                <a:latin typeface="Times New Roman" panose="02020603050405020304" pitchFamily="18" charset="0"/>
                <a:cs typeface="Times New Roman" panose="02020603050405020304" pitchFamily="18" charset="0"/>
              </a:rPr>
              <a:t>Lớp</a:t>
            </a:r>
            <a:r>
              <a:rPr lang="en-US" sz="6600" b="1" dirty="0">
                <a:solidFill>
                  <a:srgbClr val="0000FF"/>
                </a:solidFill>
                <a:latin typeface="Times New Roman" panose="02020603050405020304" pitchFamily="18" charset="0"/>
                <a:cs typeface="Times New Roman" panose="02020603050405020304" pitchFamily="18" charset="0"/>
              </a:rPr>
              <a:t> </a:t>
            </a:r>
            <a:r>
              <a:rPr lang="en-US" sz="6600" b="1">
                <a:solidFill>
                  <a:srgbClr val="0000FF"/>
                </a:solidFill>
                <a:latin typeface="Times New Roman" panose="02020603050405020304" pitchFamily="18" charset="0"/>
                <a:cs typeface="Times New Roman" panose="02020603050405020304" pitchFamily="18" charset="0"/>
              </a:rPr>
              <a:t>3</a:t>
            </a:r>
            <a:r>
              <a:rPr lang="en-US" sz="6600" b="1">
                <a:solidFill>
                  <a:srgbClr val="0000FF"/>
                </a:solidFill>
                <a:latin typeface="Garamond" pitchFamily="18" charset="0"/>
                <a:cs typeface="Arial" pitchFamily="34" charset="0"/>
              </a:rPr>
              <a:t> E</a:t>
            </a:r>
            <a:endParaRPr lang="en-US" sz="6600" b="1" dirty="0">
              <a:solidFill>
                <a:srgbClr val="0000FF"/>
              </a:solidFill>
              <a:cs typeface="Arial" pitchFamily="34" charset="0"/>
            </a:endParaRPr>
          </a:p>
        </p:txBody>
      </p:sp>
      <p:pic>
        <p:nvPicPr>
          <p:cNvPr id="4102" name="Picture 5" descr="feuerwerk_137"/>
          <p:cNvPicPr>
            <a:picLocks noChangeAspect="1" noChangeArrowheads="1" noCrop="1"/>
          </p:cNvPicPr>
          <p:nvPr/>
        </p:nvPicPr>
        <p:blipFill>
          <a:blip r:embed="rId5"/>
          <a:srcRect/>
          <a:stretch>
            <a:fillRect/>
          </a:stretch>
        </p:blipFill>
        <p:spPr bwMode="auto">
          <a:xfrm>
            <a:off x="9356726" y="4900552"/>
            <a:ext cx="1905000" cy="1676400"/>
          </a:xfrm>
          <a:prstGeom prst="rect">
            <a:avLst/>
          </a:prstGeom>
          <a:noFill/>
          <a:ln w="9525">
            <a:noFill/>
            <a:miter lim="800000"/>
            <a:headEnd/>
            <a:tailEnd/>
          </a:ln>
        </p:spPr>
      </p:pic>
      <p:pic>
        <p:nvPicPr>
          <p:cNvPr id="4103" name="Picture 6" descr="feuerwerk_137"/>
          <p:cNvPicPr>
            <a:picLocks noChangeAspect="1" noChangeArrowheads="1" noCrop="1"/>
          </p:cNvPicPr>
          <p:nvPr/>
        </p:nvPicPr>
        <p:blipFill>
          <a:blip r:embed="rId5"/>
          <a:srcRect/>
          <a:stretch>
            <a:fillRect/>
          </a:stretch>
        </p:blipFill>
        <p:spPr bwMode="auto">
          <a:xfrm>
            <a:off x="27669" y="895648"/>
            <a:ext cx="1905000" cy="1676400"/>
          </a:xfrm>
          <a:prstGeom prst="rect">
            <a:avLst/>
          </a:prstGeom>
          <a:noFill/>
          <a:ln w="9525">
            <a:noFill/>
            <a:miter lim="800000"/>
            <a:headEnd/>
            <a:tailEnd/>
          </a:ln>
        </p:spPr>
      </p:pic>
      <p:pic>
        <p:nvPicPr>
          <p:cNvPr id="4104" name="Picture 7" descr="feuerwerk_137"/>
          <p:cNvPicPr>
            <a:picLocks noChangeAspect="1" noChangeArrowheads="1" noCrop="1"/>
          </p:cNvPicPr>
          <p:nvPr/>
        </p:nvPicPr>
        <p:blipFill>
          <a:blip r:embed="rId5"/>
          <a:srcRect/>
          <a:stretch>
            <a:fillRect/>
          </a:stretch>
        </p:blipFill>
        <p:spPr bwMode="auto">
          <a:xfrm>
            <a:off x="980169" y="4662778"/>
            <a:ext cx="1905000" cy="1676400"/>
          </a:xfrm>
          <a:prstGeom prst="rect">
            <a:avLst/>
          </a:prstGeom>
          <a:noFill/>
          <a:ln w="9525">
            <a:noFill/>
            <a:miter lim="800000"/>
            <a:headEnd/>
            <a:tailEnd/>
          </a:ln>
        </p:spPr>
      </p:pic>
      <p:sp>
        <p:nvSpPr>
          <p:cNvPr id="2" name="TextBox 1">
            <a:extLst>
              <a:ext uri="{FF2B5EF4-FFF2-40B4-BE49-F238E27FC236}">
                <a16:creationId xmlns:a16="http://schemas.microsoft.com/office/drawing/2014/main" id="{FF815DE2-1DC6-95C3-4FD7-F1ED518599DA}"/>
              </a:ext>
            </a:extLst>
          </p:cNvPr>
          <p:cNvSpPr txBox="1"/>
          <p:nvPr/>
        </p:nvSpPr>
        <p:spPr>
          <a:xfrm>
            <a:off x="1676400" y="688900"/>
            <a:ext cx="9067800" cy="707886"/>
          </a:xfrm>
          <a:prstGeom prst="rect">
            <a:avLst/>
          </a:prstGeom>
          <a:noFill/>
        </p:spPr>
        <p:txBody>
          <a:bodyPr wrap="square" rtlCol="0">
            <a:spAutoFit/>
          </a:bodyPr>
          <a:lstStyle/>
          <a:p>
            <a:pPr algn="ctr">
              <a:spcBef>
                <a:spcPct val="0"/>
              </a:spcBef>
              <a:buFontTx/>
              <a:buNone/>
            </a:pPr>
            <a:r>
              <a:rPr lang="en-US" altLang="en-US" sz="4000" b="1" dirty="0" err="1">
                <a:solidFill>
                  <a:srgbClr val="0000FF"/>
                </a:solidFill>
                <a:latin typeface="Times New Roman" panose="02020603050405020304" pitchFamily="18" charset="0"/>
                <a:cs typeface="Times New Roman" panose="02020603050405020304" pitchFamily="18" charset="0"/>
              </a:rPr>
              <a:t>Trường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Tiểu</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học</a:t>
            </a:r>
            <a:r>
              <a:rPr lang="en-US" altLang="en-US" sz="4000" b="1" dirty="0">
                <a:solidFill>
                  <a:srgbClr val="0000FF"/>
                </a:solidFill>
                <a:latin typeface="Times New Roman" panose="02020603050405020304" pitchFamily="18" charset="0"/>
                <a:cs typeface="Times New Roman" panose="02020603050405020304" pitchFamily="18" charset="0"/>
              </a:rPr>
              <a:t> </a:t>
            </a:r>
            <a:r>
              <a:rPr lang="vi-VN" altLang="en-US" sz="4000" b="1" dirty="0">
                <a:solidFill>
                  <a:srgbClr val="0000FF"/>
                </a:solidFill>
                <a:latin typeface="Times New Roman" panose="02020603050405020304" pitchFamily="18" charset="0"/>
                <a:cs typeface="Times New Roman" panose="02020603050405020304" pitchFamily="18" charset="0"/>
              </a:rPr>
              <a:t>Đề Thám</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454AE06-7F44-4F74-A51B-4C648E9DC827}"/>
              </a:ext>
            </a:extLst>
          </p:cNvPr>
          <p:cNvSpPr txBox="1"/>
          <p:nvPr/>
        </p:nvSpPr>
        <p:spPr>
          <a:xfrm>
            <a:off x="1066800" y="1457082"/>
            <a:ext cx="9982200" cy="1754326"/>
          </a:xfrm>
          <a:prstGeom prst="rect">
            <a:avLst/>
          </a:prstGeom>
          <a:noFill/>
        </p:spPr>
        <p:txBody>
          <a:bodyPr wrap="square" rtlCol="0">
            <a:spAutoFit/>
          </a:bodyPr>
          <a:lstStyle/>
          <a:p>
            <a:pPr algn="ctr"/>
            <a:r>
              <a:rPr lang="en-US" sz="5400" dirty="0">
                <a:solidFill>
                  <a:srgbClr val="FF0000"/>
                </a:solidFill>
                <a:latin typeface="Times New Roman" panose="02020603050405020304" pitchFamily="18" charset="0"/>
                <a:cs typeface="Times New Roman" panose="02020603050405020304" pitchFamily="18" charset="0"/>
              </a:rPr>
              <a:t>NHIỆT LIỆT CHÀO MỪNG CÁC THẦY CÔ VỀ DỰ GIỜ</a:t>
            </a:r>
            <a:endParaRPr lang="vi-VN"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0.01458 -1.96532E-6 L 0.49167 -1.96532E-6 " pathEditMode="relative" rAng="0" ptsTypes="AA">
                                      <p:cBhvr>
                                        <p:cTn id="6" dur="5000" spd="-100000" fill="hold"/>
                                        <p:tgtEl>
                                          <p:spTgt spid="14344"/>
                                        </p:tgtEl>
                                        <p:attrNameLst>
                                          <p:attrName>ppt_x</p:attrName>
                                          <p:attrName>ppt_y</p:attrName>
                                        </p:attrNameLst>
                                      </p:cBhvr>
                                      <p:rCtr x="253" y="0"/>
                                    </p:animMotion>
                                  </p:childTnLst>
                                </p:cTn>
                              </p:par>
                              <p:par>
                                <p:cTn id="7" presetID="35" presetClass="path" presetSubtype="0" accel="50000" decel="50000" fill="hold" nodeType="withEffect">
                                  <p:stCondLst>
                                    <p:cond delay="0"/>
                                  </p:stCondLst>
                                  <p:childTnLst>
                                    <p:animMotion origin="layout" path="M -2.77778E-6 -2.89017E-6 L -0.53507 -0.00208 " pathEditMode="relative" rAng="0" ptsTypes="AA">
                                      <p:cBhvr>
                                        <p:cTn id="8" dur="5000" spd="-100000" fill="hold"/>
                                        <p:tgtEl>
                                          <p:spTgt spid="14345"/>
                                        </p:tgtEl>
                                        <p:attrNameLst>
                                          <p:attrName>ppt_x</p:attrName>
                                          <p:attrName>ppt_y</p:attrName>
                                        </p:attrNameLst>
                                      </p:cBhvr>
                                      <p:rCtr x="-268" y="-1"/>
                                    </p:animMotion>
                                  </p:childTnLst>
                                </p:cTn>
                              </p:par>
                              <p:par>
                                <p:cTn id="9" presetID="10"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fade">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685800" y="975326"/>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642955" y="1051559"/>
            <a:ext cx="4453045" cy="609600"/>
          </a:xfrm>
          <a:prstGeom prst="roundRect">
            <a:avLst/>
          </a:prstGeom>
          <a:solidFill>
            <a:schemeClr val="accent3">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Autofit/>
          </a:bodyPr>
          <a:lstStyle/>
          <a:p>
            <a:pPr algn="ctr" defTabSz="914400">
              <a:lnSpc>
                <a:spcPct val="90000"/>
              </a:lnSpc>
              <a:spcBef>
                <a:spcPct val="0"/>
              </a:spcBef>
              <a:spcAft>
                <a:spcPts val="600"/>
              </a:spcAft>
            </a:pPr>
            <a:r>
              <a:rPr lang="en-US" sz="3600" kern="1200" dirty="0" err="1">
                <a:solidFill>
                  <a:schemeClr val="tx1"/>
                </a:solidFill>
                <a:latin typeface="Times New Roman" panose="02020603050405020304" pitchFamily="18" charset="0"/>
                <a:ea typeface="+mj-ea"/>
                <a:cs typeface="Times New Roman" panose="02020603050405020304" pitchFamily="18" charset="0"/>
              </a:rPr>
              <a:t>Giải</a:t>
            </a:r>
            <a:r>
              <a:rPr lang="en-US" sz="3600" kern="1200" dirty="0">
                <a:solidFill>
                  <a:schemeClr val="tx1"/>
                </a:solidFill>
                <a:latin typeface="Times New Roman" panose="02020603050405020304" pitchFamily="18" charset="0"/>
                <a:ea typeface="+mj-ea"/>
                <a:cs typeface="Times New Roman" panose="02020603050405020304" pitchFamily="18" charset="0"/>
              </a:rPr>
              <a:t> </a:t>
            </a:r>
            <a:r>
              <a:rPr lang="en-US" sz="3600" kern="1200" dirty="0" err="1">
                <a:solidFill>
                  <a:schemeClr val="tx1"/>
                </a:solidFill>
                <a:latin typeface="Times New Roman" panose="02020603050405020304" pitchFamily="18" charset="0"/>
                <a:ea typeface="+mj-ea"/>
                <a:cs typeface="Times New Roman" panose="02020603050405020304" pitchFamily="18" charset="0"/>
              </a:rPr>
              <a:t>nghĩa</a:t>
            </a:r>
            <a:r>
              <a:rPr lang="en-US" sz="3600" kern="1200" dirty="0">
                <a:solidFill>
                  <a:schemeClr val="tx1"/>
                </a:solidFill>
                <a:latin typeface="Times New Roman" panose="02020603050405020304" pitchFamily="18" charset="0"/>
                <a:ea typeface="+mj-ea"/>
                <a:cs typeface="Times New Roman" panose="02020603050405020304" pitchFamily="18" charset="0"/>
              </a:rPr>
              <a:t> </a:t>
            </a:r>
            <a:r>
              <a:rPr lang="en-US" sz="3600" kern="1200" dirty="0" err="1">
                <a:solidFill>
                  <a:schemeClr val="tx1"/>
                </a:solidFill>
                <a:latin typeface="Times New Roman" panose="02020603050405020304" pitchFamily="18" charset="0"/>
                <a:ea typeface="+mj-ea"/>
                <a:cs typeface="Times New Roman" panose="02020603050405020304" pitchFamily="18" charset="0"/>
              </a:rPr>
              <a:t>từ</a:t>
            </a:r>
            <a:r>
              <a:rPr lang="en-US" sz="3600" kern="1200" dirty="0">
                <a:solidFill>
                  <a:schemeClr val="tx1"/>
                </a:solidFill>
                <a:latin typeface="Times New Roman" panose="02020603050405020304" pitchFamily="18" charset="0"/>
                <a:ea typeface="+mj-ea"/>
                <a:cs typeface="Times New Roman" panose="02020603050405020304" pitchFamily="18" charset="0"/>
              </a:rPr>
              <a:t> </a:t>
            </a:r>
            <a:r>
              <a:rPr lang="en-US" sz="3600" kern="1200" dirty="0" err="1">
                <a:solidFill>
                  <a:schemeClr val="tx1"/>
                </a:solidFill>
                <a:latin typeface="Times New Roman" panose="02020603050405020304" pitchFamily="18" charset="0"/>
                <a:ea typeface="+mj-ea"/>
                <a:cs typeface="Times New Roman" panose="02020603050405020304" pitchFamily="18" charset="0"/>
              </a:rPr>
              <a:t>ngữ</a:t>
            </a:r>
            <a:endParaRPr lang="en-US" sz="3600"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24" name="TextBox 23">
            <a:extLst>
              <a:ext uri="{FF2B5EF4-FFF2-40B4-BE49-F238E27FC236}">
                <a16:creationId xmlns:a16="http://schemas.microsoft.com/office/drawing/2014/main" id="{1968744A-128E-C7CB-15B2-BCDD90042226}"/>
              </a:ext>
            </a:extLst>
          </p:cNvPr>
          <p:cNvSpPr txBox="1"/>
          <p:nvPr/>
        </p:nvSpPr>
        <p:spPr>
          <a:xfrm>
            <a:off x="1295400" y="1865143"/>
            <a:ext cx="10515600" cy="646331"/>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dạc</a:t>
            </a:r>
            <a:r>
              <a:rPr lang="en-US" sz="3600" dirty="0">
                <a:latin typeface="Times New Roman" panose="02020603050405020304" pitchFamily="18" charset="0"/>
                <a:cs typeface="Times New Roman" panose="02020603050405020304" pitchFamily="18" charset="0"/>
              </a:rPr>
              <a:t> </a:t>
            </a:r>
          </a:p>
        </p:txBody>
      </p:sp>
      <p:pic>
        <p:nvPicPr>
          <p:cNvPr id="21" name="Object 5">
            <a:extLst>
              <a:ext uri="{FF2B5EF4-FFF2-40B4-BE49-F238E27FC236}">
                <a16:creationId xmlns:a16="http://schemas.microsoft.com/office/drawing/2014/main" id="{3B3622F6-F718-4B5E-A20B-20509DECA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2" y="23446"/>
            <a:ext cx="101521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2" name="Object 5">
            <a:extLst>
              <a:ext uri="{FF2B5EF4-FFF2-40B4-BE49-F238E27FC236}">
                <a16:creationId xmlns:a16="http://schemas.microsoft.com/office/drawing/2014/main" id="{D64BB751-70FE-4398-B862-D5291EFD97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820400" y="5029200"/>
            <a:ext cx="1143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C1510D5-789A-4AE6-8002-4CAC20EE1700}"/>
              </a:ext>
            </a:extLst>
          </p:cNvPr>
          <p:cNvSpPr txBox="1"/>
          <p:nvPr/>
        </p:nvSpPr>
        <p:spPr>
          <a:xfrm>
            <a:off x="914400" y="2656942"/>
            <a:ext cx="8096577" cy="646331"/>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p>
        </p:txBody>
      </p:sp>
      <p:pic>
        <p:nvPicPr>
          <p:cNvPr id="27" name="Picture 4" descr="Trevo molhado foto de stock. Imagem de sorte, beleza - 74304774">
            <a:extLst>
              <a:ext uri="{FF2B5EF4-FFF2-40B4-BE49-F238E27FC236}">
                <a16:creationId xmlns:a16="http://schemas.microsoft.com/office/drawing/2014/main" id="{DFA5A7B9-A9C6-4B9D-9323-7B14AE5BF6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91" r="25031"/>
          <a:stretch/>
        </p:blipFill>
        <p:spPr bwMode="auto">
          <a:xfrm>
            <a:off x="3613477" y="2895600"/>
            <a:ext cx="5410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3102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B8A126-31B1-C7E5-FAE1-8866E0C5C3B3}"/>
              </a:ext>
            </a:extLst>
          </p:cNvPr>
          <p:cNvSpPr txBox="1"/>
          <p:nvPr/>
        </p:nvSpPr>
        <p:spPr>
          <a:xfrm>
            <a:off x="1828800" y="1020795"/>
            <a:ext cx="5029200" cy="54927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defTabSz="914400">
              <a:lnSpc>
                <a:spcPct val="90000"/>
              </a:lnSpc>
              <a:spcBef>
                <a:spcPct val="0"/>
              </a:spcBef>
              <a:spcAft>
                <a:spcPts val="600"/>
              </a:spcAft>
            </a:pPr>
            <a:r>
              <a:rPr lang="en-US" sz="3600" dirty="0" err="1">
                <a:solidFill>
                  <a:schemeClr val="tx1"/>
                </a:solidFill>
                <a:latin typeface="Times New Roman" panose="02020603050405020304" pitchFamily="18" charset="0"/>
                <a:ea typeface="+mj-ea"/>
                <a:cs typeface="Times New Roman" panose="02020603050405020304" pitchFamily="18" charset="0"/>
              </a:rPr>
              <a:t>Luyện</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đọc</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theo</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đoạn</a:t>
            </a:r>
            <a:endParaRPr lang="en-US" sz="3600" dirty="0">
              <a:solidFill>
                <a:schemeClr val="tx1"/>
              </a:solidFill>
              <a:latin typeface="Times New Roman" panose="02020603050405020304" pitchFamily="18" charset="0"/>
              <a:ea typeface="+mj-ea"/>
              <a:cs typeface="Times New Roman" panose="02020603050405020304" pitchFamily="18" charset="0"/>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642012" y="914400"/>
            <a:ext cx="957155" cy="762066"/>
          </a:xfrm>
          <a:prstGeom prst="rect">
            <a:avLst/>
          </a:prstGeom>
        </p:spPr>
      </p:pic>
      <p:pic>
        <p:nvPicPr>
          <p:cNvPr id="15" name="Object 5">
            <a:extLst>
              <a:ext uri="{FF2B5EF4-FFF2-40B4-BE49-F238E27FC236}">
                <a16:creationId xmlns:a16="http://schemas.microsoft.com/office/drawing/2014/main" id="{7CC46FEA-D873-45FD-A2B5-EEBA91F7C0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2" y="23446"/>
            <a:ext cx="101521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Object 5">
            <a:extLst>
              <a:ext uri="{FF2B5EF4-FFF2-40B4-BE49-F238E27FC236}">
                <a16:creationId xmlns:a16="http://schemas.microsoft.com/office/drawing/2014/main" id="{529EAA54-7AC3-4256-8D05-72201533CB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820400" y="5029200"/>
            <a:ext cx="1149214"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2486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133600" y="-68253"/>
            <a:ext cx="6400800" cy="754053"/>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F0000"/>
                </a:solidFill>
                <a:latin typeface="Nunito Black" pitchFamily="2" charset="0"/>
              </a:rPr>
              <a:t>Cuộc</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họp</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của</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chữ</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viết</a:t>
            </a:r>
            <a:endParaRPr lang="en-US" sz="3600" spc="-133" dirty="0">
              <a:solidFill>
                <a:srgbClr val="FF0000"/>
              </a:solidFill>
              <a:latin typeface="Nunito Black" pitchFamily="2" charset="0"/>
            </a:endParaRPr>
          </a:p>
        </p:txBody>
      </p:sp>
      <p:sp>
        <p:nvSpPr>
          <p:cNvPr id="3" name="Rectangle 2"/>
          <p:cNvSpPr/>
          <p:nvPr/>
        </p:nvSpPr>
        <p:spPr>
          <a:xfrm>
            <a:off x="148652" y="827068"/>
            <a:ext cx="11890948" cy="5878532"/>
          </a:xfrm>
          <a:prstGeom prst="rect">
            <a:avLst/>
          </a:prstGeom>
        </p:spPr>
        <p:txBody>
          <a:bodyPr wrap="square">
            <a:spAutoFit/>
          </a:bodyPr>
          <a:lstStyle/>
          <a:p>
            <a:pPr algn="just"/>
            <a:r>
              <a:rPr lang="en-US" sz="2400" dirty="0">
                <a:solidFill>
                  <a:srgbClr val="000000"/>
                </a:solidFill>
                <a:latin typeface="Nunito Black" pitchFamily="2" charset="0"/>
              </a:rPr>
              <a:t>        </a:t>
            </a:r>
            <a:r>
              <a:rPr lang="vi-VN" sz="2200" dirty="0">
                <a:solidFill>
                  <a:srgbClr val="000000"/>
                </a:solidFill>
                <a:latin typeface="Nunito Black" pitchFamily="2" charset="0"/>
              </a:rPr>
              <a:t>Vừa tan học, các chữ cái và dấu câu đã ngồi lại họp. Bác chữ A dõng dạc mở đầu:</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r>
              <a:rPr lang="en-US" sz="2200" dirty="0">
                <a:solidFill>
                  <a:srgbClr val="000000"/>
                </a:solidFill>
                <a:latin typeface="Nunito Black" pitchFamily="2" charset="0"/>
              </a:rPr>
              <a:t>.</a:t>
            </a:r>
            <a:r>
              <a:rPr lang="vi-VN" sz="2200" dirty="0">
                <a:solidFill>
                  <a:srgbClr val="000000"/>
                </a:solidFill>
                <a:latin typeface="Nunito Black" pitchFamily="2" charset="0"/>
              </a:rPr>
              <a:t>”.</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Có tiếng xì xào:</a:t>
            </a:r>
            <a:endParaRPr lang="en-US" sz="2200" dirty="0">
              <a:solidFill>
                <a:srgbClr val="000000"/>
              </a:solidFill>
              <a:latin typeface="Nunito Black" pitchFamily="2" charset="0"/>
            </a:endParaRPr>
          </a:p>
          <a:p>
            <a:pPr algn="just"/>
            <a:r>
              <a:rPr lang="en-US" sz="2200" dirty="0">
                <a:solidFill>
                  <a:srgbClr val="000000"/>
                </a:solidFill>
                <a:latin typeface="Nunito Black" pitchFamily="2" charset="0"/>
              </a:rPr>
              <a:t>        - </a:t>
            </a:r>
            <a:r>
              <a:rPr lang="en-US" sz="2200" dirty="0" err="1">
                <a:solidFill>
                  <a:srgbClr val="000000"/>
                </a:solidFill>
                <a:latin typeface="Nunito Black" pitchFamily="2" charset="0"/>
              </a:rPr>
              <a:t>Thế</a:t>
            </a:r>
            <a:r>
              <a:rPr lang="en-US" sz="2200" dirty="0">
                <a:solidFill>
                  <a:srgbClr val="000000"/>
                </a:solidFill>
                <a:latin typeface="Nunito Black" pitchFamily="2" charset="0"/>
              </a:rPr>
              <a:t> </a:t>
            </a:r>
            <a:r>
              <a:rPr lang="en-US" sz="2200" dirty="0" err="1">
                <a:solidFill>
                  <a:srgbClr val="000000"/>
                </a:solidFill>
                <a:latin typeface="Nunito Black" pitchFamily="2" charset="0"/>
              </a:rPr>
              <a:t>nghĩa</a:t>
            </a:r>
            <a:r>
              <a:rPr lang="en-US" sz="2200" dirty="0">
                <a:solidFill>
                  <a:srgbClr val="000000"/>
                </a:solidFill>
                <a:latin typeface="Nunito Black" pitchFamily="2" charset="0"/>
              </a:rPr>
              <a:t> </a:t>
            </a:r>
            <a:r>
              <a:rPr lang="en-US" sz="2200" dirty="0" err="1">
                <a:solidFill>
                  <a:srgbClr val="000000"/>
                </a:solidFill>
                <a:latin typeface="Nunito Black" pitchFamily="2" charset="0"/>
              </a:rPr>
              <a:t>là</a:t>
            </a:r>
            <a:r>
              <a:rPr lang="en-US" sz="2200" dirty="0">
                <a:solidFill>
                  <a:srgbClr val="000000"/>
                </a:solidFill>
                <a:latin typeface="Nunito Black" pitchFamily="2" charset="0"/>
              </a:rPr>
              <a:t> </a:t>
            </a:r>
            <a:r>
              <a:rPr lang="en-US" sz="2200" dirty="0" err="1">
                <a:solidFill>
                  <a:srgbClr val="000000"/>
                </a:solidFill>
                <a:latin typeface="Nunito Black" pitchFamily="2" charset="0"/>
              </a:rPr>
              <a:t>gì</a:t>
            </a:r>
            <a:r>
              <a:rPr lang="en-US" sz="2200" dirty="0">
                <a:solidFill>
                  <a:srgbClr val="000000"/>
                </a:solidFill>
                <a:latin typeface="Nunito Black" pitchFamily="2" charset="0"/>
              </a:rPr>
              <a:t> </a:t>
            </a:r>
            <a:r>
              <a:rPr lang="en-US" sz="2200" dirty="0" err="1">
                <a:solidFill>
                  <a:srgbClr val="000000"/>
                </a:solidFill>
                <a:latin typeface="Nunito Black" pitchFamily="2" charset="0"/>
              </a:rPr>
              <a:t>nhỉ</a:t>
            </a:r>
            <a:r>
              <a:rPr lang="en-US" sz="2200" dirty="0">
                <a:solidFill>
                  <a:srgbClr val="000000"/>
                </a:solidFill>
                <a:latin typeface="Nunito Black" pitchFamily="2" charset="0"/>
              </a:rPr>
              <a:t>?</a:t>
            </a:r>
            <a:endParaRPr lang="vi-VN" sz="2200" dirty="0">
              <a:solidFill>
                <a:srgbClr val="000000"/>
              </a:solidFill>
              <a:latin typeface="Nunito Black" pitchFamily="2" charset="0"/>
            </a:endParaRP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a:t>
            </a:r>
            <a:r>
              <a:rPr lang="en-US" sz="2200" dirty="0">
                <a:solidFill>
                  <a:srgbClr val="000000"/>
                </a:solidFill>
                <a:latin typeface="Nunito Black" pitchFamily="2" charset="0"/>
              </a:rPr>
              <a:t>N</a:t>
            </a:r>
            <a:r>
              <a:rPr lang="vi-VN" sz="2200" dirty="0">
                <a:solidFill>
                  <a:srgbClr val="000000"/>
                </a:solidFill>
                <a:latin typeface="Nunito Black" pitchFamily="2" charset="0"/>
              </a:rPr>
              <a:t>ghĩa là thế này: “Chú lính bước vào. Đầu chú đội chiếc mũ sắt. Dưới chân đi đôi giày da. Trên trán lấm tấm mồ hôi.”</a:t>
            </a:r>
            <a:r>
              <a:rPr lang="en-US" sz="2200" dirty="0">
                <a:solidFill>
                  <a:srgbClr val="000000"/>
                </a:solidFill>
                <a:latin typeface="Nunito Black" pitchFamily="2" charset="0"/>
              </a:rPr>
              <a:t>.</a:t>
            </a:r>
            <a:endParaRPr lang="vi-VN" sz="2200" dirty="0">
              <a:solidFill>
                <a:srgbClr val="000000"/>
              </a:solidFill>
              <a:latin typeface="Nunito Black" pitchFamily="2" charset="0"/>
            </a:endParaRP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Tiếng cười rộ lên. Dấu chấm nói:</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Theo tôi, tất cả là do cậu này chẳng bao giờ để ý đến dấu câu. Mỏi tay chỗ nào, cậu ta chấm chỗ ấy.</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Cả mấy dấu câu đều lắc đầu:</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Ẩu thế nhỉ!</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Bác chữ A đề nghị:</a:t>
            </a:r>
            <a:endParaRPr lang="en-US" sz="2200" dirty="0">
              <a:solidFill>
                <a:srgbClr val="000000"/>
              </a:solidFill>
              <a:latin typeface="Nunito Black" pitchFamily="2" charset="0"/>
            </a:endParaRP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Từ nay, mỗi khi em Hoàng định chấm câu, anh dấu chấm cần yêu cầu Hoàng</a:t>
            </a:r>
            <a:r>
              <a:rPr lang="en-US" sz="2200" dirty="0">
                <a:solidFill>
                  <a:srgbClr val="000000"/>
                </a:solidFill>
                <a:latin typeface="Nunito Black" pitchFamily="2" charset="0"/>
              </a:rPr>
              <a:t> </a:t>
            </a:r>
            <a:r>
              <a:rPr lang="vi-VN" sz="2200" dirty="0">
                <a:solidFill>
                  <a:srgbClr val="000000"/>
                </a:solidFill>
                <a:latin typeface="Nunito Black" pitchFamily="2" charset="0"/>
              </a:rPr>
              <a:t>đọc lại nội dung câu văn một lần nữa đã. Được không nào?</a:t>
            </a:r>
          </a:p>
          <a:p>
            <a:pPr algn="r"/>
            <a:r>
              <a:rPr lang="vi-VN" sz="2200" dirty="0">
                <a:solidFill>
                  <a:srgbClr val="FF0000"/>
                </a:solidFill>
                <a:latin typeface="Nunito Black" pitchFamily="2" charset="0"/>
              </a:rPr>
              <a:t>(Phỏng theo Trần Ninh Hồ)</a:t>
            </a:r>
          </a:p>
        </p:txBody>
      </p:sp>
    </p:spTree>
    <p:extLst>
      <p:ext uri="{BB962C8B-B14F-4D97-AF65-F5344CB8AC3E}">
        <p14:creationId xmlns:p14="http://schemas.microsoft.com/office/powerpoint/2010/main" val="5347581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3D3791-1D3C-4F8F-AD08-3F6A4E578B36}"/>
              </a:ext>
            </a:extLst>
          </p:cNvPr>
          <p:cNvSpPr/>
          <p:nvPr/>
        </p:nvSpPr>
        <p:spPr>
          <a:xfrm>
            <a:off x="1143000" y="652670"/>
            <a:ext cx="9173263" cy="646331"/>
          </a:xfrm>
          <a:prstGeom prst="rect">
            <a:avLst/>
          </a:prstGeom>
        </p:spPr>
        <p:txBody>
          <a:bodyPr wrap="square">
            <a:spAutoFit/>
          </a:bodyPr>
          <a:lstStyle/>
          <a:p>
            <a:r>
              <a:rPr lang="en-US" sz="3600" b="1" dirty="0">
                <a:latin typeface="Times New Roman" panose="02020603050405020304" pitchFamily="18" charset="0"/>
                <a:ea typeface="Open Sans" panose="020B0606030504020204" pitchFamily="34"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ai?</a:t>
            </a:r>
            <a:endParaRPr lang="en-US" sz="36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17D3A8A8-0EBF-4208-8EDF-957CCA5F5E44}"/>
              </a:ext>
            </a:extLst>
          </p:cNvPr>
          <p:cNvSpPr/>
          <p:nvPr/>
        </p:nvSpPr>
        <p:spPr>
          <a:xfrm>
            <a:off x="1143000" y="1334005"/>
            <a:ext cx="6506909" cy="646331"/>
          </a:xfrm>
          <a:prstGeom prst="rect">
            <a:avLst/>
          </a:prstGeom>
        </p:spPr>
        <p:txBody>
          <a:bodyPr wrap="none">
            <a:spAutoFit/>
          </a:bodyPr>
          <a:lstStyle/>
          <a:p>
            <a:r>
              <a:rPr lang="en-US" sz="3600" b="1" dirty="0">
                <a:latin typeface="Times New Roman" panose="02020603050405020304" pitchFamily="18" charset="0"/>
                <a:ea typeface="Open Sans" panose="020B0606030504020204" pitchFamily="34"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D24095E-B0C1-4997-8F16-D3ACC85C6717}"/>
              </a:ext>
            </a:extLst>
          </p:cNvPr>
          <p:cNvSpPr/>
          <p:nvPr/>
        </p:nvSpPr>
        <p:spPr>
          <a:xfrm>
            <a:off x="1143000" y="2096869"/>
            <a:ext cx="10360529" cy="646331"/>
          </a:xfrm>
          <a:prstGeom prst="rect">
            <a:avLst/>
          </a:prstGeom>
        </p:spPr>
        <p:txBody>
          <a:bodyPr wrap="none">
            <a:spAutoFit/>
          </a:bodyPr>
          <a:lstStyle/>
          <a:p>
            <a:pPr algn="just"/>
            <a:r>
              <a:rPr lang="en-US" sz="3600" b="1" dirty="0">
                <a:latin typeface="Times New Roman" panose="02020603050405020304" pitchFamily="18" charset="0"/>
                <a:ea typeface="Open Sans" panose="020B0606030504020204" pitchFamily="34" charset="0"/>
                <a:cs typeface="Times New Roman" panose="02020603050405020304" pitchFamily="18" charset="0"/>
              </a:rPr>
              <a:t>3.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ai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94DB211-96BC-4B92-9D07-6604852FA9F2}"/>
              </a:ext>
            </a:extLst>
          </p:cNvPr>
          <p:cNvSpPr/>
          <p:nvPr/>
        </p:nvSpPr>
        <p:spPr>
          <a:xfrm>
            <a:off x="1143000" y="2893129"/>
            <a:ext cx="10529668" cy="1831271"/>
          </a:xfrm>
          <a:prstGeom prst="rect">
            <a:avLst/>
          </a:prstGeom>
        </p:spPr>
        <p:txBody>
          <a:bodyPr wrap="square">
            <a:spAutoFit/>
          </a:bodyPr>
          <a:lstStyle/>
          <a:p>
            <a:pPr>
              <a:spcBef>
                <a:spcPts val="600"/>
              </a:spcBef>
            </a:pPr>
            <a:r>
              <a:rPr lang="en-US" sz="3600" b="1" dirty="0">
                <a:latin typeface="Times New Roman" panose="02020603050405020304" pitchFamily="18" charset="0"/>
                <a:ea typeface="Open Sans" panose="020B0606030504020204" pitchFamily="34" charset="0"/>
                <a:cs typeface="Times New Roman" panose="02020603050405020304" pitchFamily="18" charset="0"/>
              </a:rPr>
              <a:t>4</a:t>
            </a:r>
            <a:r>
              <a:rPr lang="en-US" sz="3600" dirty="0">
                <a:latin typeface="Times New Roman" panose="02020603050405020304" pitchFamily="18" charset="0"/>
                <a:ea typeface="Open Sans" panose="020B0606030504020204" pitchFamily="34"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Dựa vào lời đề nghị của bác chữ A, sắp xếp các</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bước mà Hoàng cần thực hiện.</a:t>
            </a:r>
            <a:endParaRPr lang="en-US" sz="3600" dirty="0">
              <a:latin typeface="Times New Roman" panose="02020603050405020304" pitchFamily="18" charset="0"/>
              <a:cs typeface="Times New Roman" panose="02020603050405020304" pitchFamily="18" charset="0"/>
            </a:endParaRPr>
          </a:p>
          <a:p>
            <a:pPr fontAlgn="t">
              <a:spcBef>
                <a:spcPts val="600"/>
              </a:spcBef>
            </a:pPr>
            <a:r>
              <a:rPr lang="en-US" sz="3600" dirty="0">
                <a:latin typeface="Times New Roman" panose="02020603050405020304" pitchFamily="18" charset="0"/>
                <a:cs typeface="Times New Roman" panose="02020603050405020304" pitchFamily="18" charset="0"/>
              </a:rPr>
              <a:t>  a.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b. </a:t>
            </a:r>
            <a:r>
              <a:rPr lang="en-US" sz="3600" dirty="0" err="1">
                <a:latin typeface="Times New Roman" panose="02020603050405020304" pitchFamily="18" charset="0"/>
                <a:cs typeface="Times New Roman" panose="02020603050405020304" pitchFamily="18" charset="0"/>
              </a:rPr>
              <a:t>Chấm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c.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endParaRPr lang="en-US" sz="36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5527031-3ED4-4264-AB23-59DB80F7F2AE}"/>
              </a:ext>
            </a:extLst>
          </p:cNvPr>
          <p:cNvSpPr/>
          <p:nvPr/>
        </p:nvSpPr>
        <p:spPr>
          <a:xfrm>
            <a:off x="1155231" y="4840069"/>
            <a:ext cx="10751661" cy="646331"/>
          </a:xfrm>
          <a:prstGeom prst="rect">
            <a:avLst/>
          </a:prstGeom>
        </p:spPr>
        <p:txBody>
          <a:bodyPr wrap="none">
            <a:spAutoFit/>
          </a:bodyPr>
          <a:lstStyle/>
          <a:p>
            <a:r>
              <a:rPr lang="en-US" sz="3600" b="1" dirty="0">
                <a:latin typeface="Times New Roman" panose="02020603050405020304" pitchFamily="18" charset="0"/>
                <a:ea typeface="Open Sans" panose="020B0606030504020204" pitchFamily="34" charset="0"/>
                <a:cs typeface="Times New Roman" panose="02020603050405020304" pitchFamily="18" charset="0"/>
              </a:rPr>
              <a:t>5.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góp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thêm</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2C218E1-B25A-431A-A7C4-9AF0202E72DC}"/>
              </a:ext>
            </a:extLst>
          </p:cNvPr>
          <p:cNvPicPr>
            <a:picLocks noChangeAspect="1"/>
          </p:cNvPicPr>
          <p:nvPr/>
        </p:nvPicPr>
        <p:blipFill rotWithShape="1">
          <a:blip r:embed="rId2"/>
          <a:srcRect t="14694" b="21814"/>
          <a:stretch/>
        </p:blipFill>
        <p:spPr>
          <a:xfrm>
            <a:off x="152400" y="529435"/>
            <a:ext cx="1002831" cy="838201"/>
          </a:xfrm>
          <a:prstGeom prst="rect">
            <a:avLst/>
          </a:prstGeom>
        </p:spPr>
      </p:pic>
    </p:spTree>
    <p:extLst>
      <p:ext uri="{BB962C8B-B14F-4D97-AF65-F5344CB8AC3E}">
        <p14:creationId xmlns:p14="http://schemas.microsoft.com/office/powerpoint/2010/main" val="543024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593341" y="588313"/>
            <a:ext cx="10141459" cy="715089"/>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3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ai?</a:t>
            </a:r>
            <a:endParaRPr lang="en-US" sz="36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506897" y="1455261"/>
            <a:ext cx="10589149" cy="646331"/>
          </a:xfrm>
          <a:prstGeom prst="rect">
            <a:avLst/>
          </a:prstGeom>
          <a:noFill/>
        </p:spPr>
        <p:txBody>
          <a:bodyPr wrap="square">
            <a:spAutoFit/>
          </a:bodyPr>
          <a:lstStyle/>
          <a:p>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cuộc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chữ</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dấu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2"/>
          <a:srcRect t="14694" b="21814"/>
          <a:stretch/>
        </p:blipFill>
        <p:spPr>
          <a:xfrm>
            <a:off x="720506" y="511848"/>
            <a:ext cx="1002831" cy="838201"/>
          </a:xfrm>
          <a:prstGeom prst="rect">
            <a:avLst/>
          </a:prstGeom>
        </p:spPr>
      </p:pic>
      <p:pic>
        <p:nvPicPr>
          <p:cNvPr id="8" name="Object 5">
            <a:extLst>
              <a:ext uri="{FF2B5EF4-FFF2-40B4-BE49-F238E27FC236}">
                <a16:creationId xmlns:a16="http://schemas.microsoft.com/office/drawing/2014/main" id="{09A79CB8-574C-4EFF-B2BA-763EAED58A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4" y="-79419"/>
            <a:ext cx="1015218"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5B70E45-3993-4DAF-BCC4-0949A2BEC607}"/>
              </a:ext>
            </a:extLst>
          </p:cNvPr>
          <p:cNvSpPr txBox="1"/>
          <p:nvPr/>
        </p:nvSpPr>
        <p:spPr>
          <a:xfrm>
            <a:off x="1593341" y="2443204"/>
            <a:ext cx="9302087" cy="715089"/>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3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B453639-D723-4DAF-BED3-942C09E2AE48}"/>
              </a:ext>
            </a:extLst>
          </p:cNvPr>
          <p:cNvSpPr/>
          <p:nvPr/>
        </p:nvSpPr>
        <p:spPr>
          <a:xfrm>
            <a:off x="801425" y="3403520"/>
            <a:ext cx="10589149" cy="1089529"/>
          </a:xfrm>
          <a:prstGeom prst="rect">
            <a:avLst/>
          </a:prstGeom>
        </p:spPr>
        <p:txBody>
          <a:bodyPr wrap="square">
            <a:spAutoFit/>
          </a:bodyPr>
          <a:lstStyle/>
          <a:p>
            <a:pPr algn="just">
              <a:lnSpc>
                <a:spcPct val="90000"/>
              </a:lnSpc>
              <a:spcBef>
                <a:spcPct val="0"/>
              </a:spcBef>
              <a:spcAft>
                <a:spcPts val="600"/>
              </a:spcAft>
            </a:pP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Cuộc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chữ</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dấu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tìm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giúp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đặt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dấu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đúng</a:t>
            </a:r>
            <a:r>
              <a:rPr lang="en-US" sz="3600" dirty="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068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grpId="1" nodeType="clickEffect">
                                  <p:stCondLst>
                                    <p:cond delay="0"/>
                                  </p:stCondLst>
                                  <p:childTnLst>
                                    <p:anim calcmode="lin" valueType="num">
                                      <p:cBhvr additive="base">
                                        <p:cTn id="16" dur="500"/>
                                        <p:tgtEl>
                                          <p:spTgt spid="2"/>
                                        </p:tgtEl>
                                        <p:attrNameLst>
                                          <p:attrName>ppt_y</p:attrName>
                                        </p:attrNameLst>
                                      </p:cBhvr>
                                      <p:tavLst>
                                        <p:tav tm="0">
                                          <p:val>
                                            <p:strVal val="#ppt_y"/>
                                          </p:val>
                                        </p:tav>
                                        <p:tav tm="100000">
                                          <p:val>
                                            <p:strVal val="#ppt_y+#ppt_h*1.125000"/>
                                          </p:val>
                                        </p:tav>
                                      </p:tavLst>
                                    </p:anim>
                                    <p:animEffect transition="out" filter="wipe(down)">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2" presetClass="exit" presetSubtype="4" fill="hold" grpId="1" nodeType="withEffect">
                                  <p:stCondLst>
                                    <p:cond delay="0"/>
                                  </p:stCondLst>
                                  <p:childTnLst>
                                    <p:anim calcmode="lin" valueType="num">
                                      <p:cBhvr additive="base">
                                        <p:cTn id="20" dur="500"/>
                                        <p:tgtEl>
                                          <p:spTgt spid="11"/>
                                        </p:tgtEl>
                                        <p:attrNameLst>
                                          <p:attrName>ppt_y</p:attrName>
                                        </p:attrNameLst>
                                      </p:cBhvr>
                                      <p:tavLst>
                                        <p:tav tm="0">
                                          <p:val>
                                            <p:strVal val="#ppt_y"/>
                                          </p:val>
                                        </p:tav>
                                        <p:tav tm="100000">
                                          <p:val>
                                            <p:strVal val="#ppt_y+#ppt_h*1.125000"/>
                                          </p:val>
                                        </p:tav>
                                      </p:tavLst>
                                    </p:anim>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p:bldP spid="11" grpId="1"/>
      <p:bldP spid="9"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507435" y="1215084"/>
            <a:ext cx="10134600" cy="1328023"/>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3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ai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Hoàng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60584" y="1256090"/>
            <a:ext cx="1002831" cy="969617"/>
          </a:xfrm>
          <a:prstGeom prst="rect">
            <a:avLst/>
          </a:prstGeom>
        </p:spPr>
      </p:pic>
      <p:sp>
        <p:nvSpPr>
          <p:cNvPr id="11" name="TextBox 10">
            <a:extLst>
              <a:ext uri="{FF2B5EF4-FFF2-40B4-BE49-F238E27FC236}">
                <a16:creationId xmlns:a16="http://schemas.microsoft.com/office/drawing/2014/main" id="{FB3C08D2-A614-843F-F399-0E2E9A1B074F}"/>
              </a:ext>
            </a:extLst>
          </p:cNvPr>
          <p:cNvSpPr txBox="1"/>
          <p:nvPr/>
        </p:nvSpPr>
        <p:spPr>
          <a:xfrm>
            <a:off x="904461" y="2563889"/>
            <a:ext cx="10737574" cy="1200329"/>
          </a:xfrm>
          <a:prstGeom prst="rect">
            <a:avLst/>
          </a:prstGeom>
          <a:noFill/>
        </p:spPr>
        <p:txBody>
          <a:bodyPr wrap="square">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Gợi</a:t>
            </a:r>
            <a:r>
              <a:rPr lang="en-US" sz="3600" b="1" dirty="0">
                <a:solidFill>
                  <a:srgbClr val="FF0000"/>
                </a:solidFill>
                <a:latin typeface="Times New Roman" panose="02020603050405020304" pitchFamily="18" charset="0"/>
                <a:cs typeface="Times New Roman" panose="02020603050405020304" pitchFamily="18" charset="0"/>
              </a:rPr>
              <a:t> ý: </a:t>
            </a:r>
            <a:r>
              <a:rPr lang="vi-VN" sz="3600" dirty="0">
                <a:latin typeface="Times New Roman" panose="02020603050405020304" pitchFamily="18" charset="0"/>
                <a:cs typeface="Times New Roman" panose="02020603050405020304" pitchFamily="18" charset="0"/>
              </a:rPr>
              <a:t>Em đọc kĩ đoạn văn bạn Hoàng viết trong lời kể của bác chữ A và</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đư</a:t>
            </a:r>
            <a:r>
              <a:rPr lang="en-US" sz="3600"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mình.</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0C15467-911C-F092-B573-D998D850D8E5}"/>
              </a:ext>
            </a:extLst>
          </p:cNvPr>
          <p:cNvSpPr txBox="1"/>
          <p:nvPr/>
        </p:nvSpPr>
        <p:spPr>
          <a:xfrm>
            <a:off x="1066800" y="2522325"/>
            <a:ext cx="10737573" cy="1200329"/>
          </a:xfrm>
          <a:prstGeom prst="rect">
            <a:avLst/>
          </a:prstGeom>
          <a:noFill/>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ai </a:t>
            </a:r>
            <a:r>
              <a:rPr lang="en-US" sz="3600" dirty="0" err="1">
                <a:solidFill>
                  <a:srgbClr val="FF0000"/>
                </a:solidFill>
                <a:latin typeface="Times New Roman" panose="02020603050405020304" pitchFamily="18" charset="0"/>
                <a:cs typeface="Times New Roman" panose="02020603050405020304" pitchFamily="18" charset="0"/>
              </a:rPr>
              <a:t>hiểu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bạn</a:t>
            </a:r>
            <a:r>
              <a:rPr lang="en-US" sz="3600" dirty="0">
                <a:solidFill>
                  <a:srgbClr val="FF0000"/>
                </a:solidFill>
                <a:latin typeface="Times New Roman" panose="02020603050405020304" pitchFamily="18" charset="0"/>
                <a:cs typeface="Times New Roman" panose="02020603050405020304" pitchFamily="18" charset="0"/>
              </a:rPr>
              <a:t> Hoàng </a:t>
            </a:r>
            <a:r>
              <a:rPr lang="en-US" sz="3600" dirty="0" err="1">
                <a:solidFill>
                  <a:srgbClr val="FF0000"/>
                </a:solidFill>
                <a:latin typeface="Times New Roman" panose="02020603050405020304" pitchFamily="18" charset="0"/>
                <a:cs typeface="Times New Roman" panose="02020603050405020304" pitchFamily="18" charset="0"/>
              </a:rPr>
              <a:t>viết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vì</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ấy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chấm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đúng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chỗ</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4010D1E0-87FB-44A8-9E9D-0523832DDF82}"/>
              </a:ext>
            </a:extLst>
          </p:cNvPr>
          <p:cNvSpPr txBox="1"/>
          <p:nvPr/>
        </p:nvSpPr>
        <p:spPr>
          <a:xfrm>
            <a:off x="1524000" y="3805782"/>
            <a:ext cx="65532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2</a:t>
            </a:r>
            <a:endParaRPr lang="vi-VN" sz="3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39C655E-E2C0-434A-AE39-58DAE584575D}"/>
              </a:ext>
            </a:extLst>
          </p:cNvPr>
          <p:cNvSpPr txBox="1"/>
          <p:nvPr/>
        </p:nvSpPr>
        <p:spPr>
          <a:xfrm>
            <a:off x="0" y="5410200"/>
            <a:ext cx="1524000" cy="1462274"/>
          </a:xfrm>
          <a:prstGeom prst="rect">
            <a:avLst/>
          </a:prstGeom>
          <a:solidFill>
            <a:schemeClr val="bg1"/>
          </a:solidFill>
        </p:spPr>
        <p:txBody>
          <a:bodyPr wrap="square" rtlCol="0">
            <a:spAutoFit/>
          </a:bodyPr>
          <a:lstStyle/>
          <a:p>
            <a:endParaRPr lang="vi-VN" dirty="0"/>
          </a:p>
        </p:txBody>
      </p:sp>
      <p:sp>
        <p:nvSpPr>
          <p:cNvPr id="5" name="TextBox 4">
            <a:extLst>
              <a:ext uri="{FF2B5EF4-FFF2-40B4-BE49-F238E27FC236}">
                <a16:creationId xmlns:a16="http://schemas.microsoft.com/office/drawing/2014/main" id="{63B29ABC-FDD7-9D51-029C-81F12FCBEC11}"/>
              </a:ext>
            </a:extLst>
          </p:cNvPr>
          <p:cNvSpPr txBox="1"/>
          <p:nvPr/>
        </p:nvSpPr>
        <p:spPr>
          <a:xfrm>
            <a:off x="10976930" y="-13252"/>
            <a:ext cx="1215069" cy="139117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675326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xit" presetSubtype="4" fill="hold" grpId="1" nodeType="clickEffect">
                                  <p:stCondLst>
                                    <p:cond delay="0"/>
                                  </p:stCondLst>
                                  <p:childTnLst>
                                    <p:anim calcmode="lin" valueType="num">
                                      <p:cBhvr additive="base">
                                        <p:cTn id="25" dur="500"/>
                                        <p:tgtEl>
                                          <p:spTgt spid="11"/>
                                        </p:tgtEl>
                                        <p:attrNameLst>
                                          <p:attrName>ppt_y</p:attrName>
                                        </p:attrNameLst>
                                      </p:cBhvr>
                                      <p:tavLst>
                                        <p:tav tm="0">
                                          <p:val>
                                            <p:strVal val="#ppt_y"/>
                                          </p:val>
                                        </p:tav>
                                        <p:tav tm="100000">
                                          <p:val>
                                            <p:strVal val="#ppt_y+#ppt_h*1.125000"/>
                                          </p:val>
                                        </p:tav>
                                      </p:tavLst>
                                    </p:anim>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4" presetClass="exit" presetSubtype="10" fill="hold" grpId="1" nodeType="withEffect">
                                  <p:stCondLst>
                                    <p:cond delay="0"/>
                                  </p:stCondLst>
                                  <p:childTnLst>
                                    <p:animEffect transition="out" filter="randombar(horizont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1" grpId="1"/>
      <p:bldP spid="15" grpId="0"/>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007828" y="76200"/>
            <a:ext cx="10117372" cy="1940957"/>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3600"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4: </a:t>
            </a:r>
            <a:r>
              <a:rPr lang="vi-VN" sz="3600" dirty="0">
                <a:latin typeface="Times New Roman" panose="02020603050405020304" pitchFamily="18" charset="0"/>
                <a:cs typeface="Times New Roman" panose="02020603050405020304" pitchFamily="18" charset="0"/>
              </a:rPr>
              <a:t>Dựa vào lời đề nghị của bác chữ A, sắp xếp các bước mà Hoàng cần thực hiện.</a:t>
            </a:r>
            <a:endParaRPr lang="en-US" sz="3600" dirty="0">
              <a:latin typeface="Times New Roman" panose="02020603050405020304" pitchFamily="18" charset="0"/>
              <a:cs typeface="Times New Roman" panose="02020603050405020304" pitchFamily="18" charset="0"/>
            </a:endParaRPr>
          </a:p>
          <a:p>
            <a:pPr fontAlgn="t"/>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b. </a:t>
            </a:r>
            <a:r>
              <a:rPr lang="en-US" sz="3600" dirty="0" err="1">
                <a:latin typeface="Times New Roman" panose="02020603050405020304" pitchFamily="18" charset="0"/>
                <a:cs typeface="Times New Roman" panose="02020603050405020304" pitchFamily="18" charset="0"/>
              </a:rPr>
              <a:t>Chấm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c.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endParaRPr lang="en-US" sz="3600"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13" name="Picture 2">
            <a:extLst>
              <a:ext uri="{FF2B5EF4-FFF2-40B4-BE49-F238E27FC236}">
                <a16:creationId xmlns:a16="http://schemas.microsoft.com/office/drawing/2014/main" id="{9991FDF6-0296-2FCB-FBC2-5CFE959E898F}"/>
              </a:ext>
            </a:extLst>
          </p:cNvPr>
          <p:cNvGrpSpPr/>
          <p:nvPr/>
        </p:nvGrpSpPr>
        <p:grpSpPr>
          <a:xfrm>
            <a:off x="1066800" y="2133600"/>
            <a:ext cx="10515600" cy="4039782"/>
            <a:chOff x="4968487" y="3271528"/>
            <a:chExt cx="10115627" cy="5304834"/>
          </a:xfrm>
        </p:grpSpPr>
        <p:grpSp>
          <p:nvGrpSpPr>
            <p:cNvPr id="18" name="Picture 2">
              <a:extLst>
                <a:ext uri="{FF2B5EF4-FFF2-40B4-BE49-F238E27FC236}">
                  <a16:creationId xmlns:a16="http://schemas.microsoft.com/office/drawing/2014/main" id="{4D1C8EC8-2BDE-3CAC-6800-12CFF1C3974A}"/>
                </a:ext>
              </a:extLst>
            </p:cNvPr>
            <p:cNvGrpSpPr/>
            <p:nvPr/>
          </p:nvGrpSpPr>
          <p:grpSpPr>
            <a:xfrm>
              <a:off x="4968487" y="3274848"/>
              <a:ext cx="5495470" cy="1432153"/>
              <a:chOff x="4968487" y="3274848"/>
              <a:chExt cx="5495470" cy="1432153"/>
            </a:xfrm>
          </p:grpSpPr>
          <p:sp>
            <p:nvSpPr>
              <p:cNvPr id="39" name="Freeform: Shape 38">
                <a:extLst>
                  <a:ext uri="{FF2B5EF4-FFF2-40B4-BE49-F238E27FC236}">
                    <a16:creationId xmlns:a16="http://schemas.microsoft.com/office/drawing/2014/main" id="{927E1F7B-819F-4261-7B6F-96CB7493773F}"/>
                  </a:ext>
                </a:extLst>
              </p:cNvPr>
              <p:cNvSpPr/>
              <p:nvPr/>
            </p:nvSpPr>
            <p:spPr>
              <a:xfrm>
                <a:off x="7684015" y="3356959"/>
                <a:ext cx="2779942" cy="1350042"/>
              </a:xfrm>
              <a:custGeom>
                <a:avLst/>
                <a:gdLst>
                  <a:gd name="connsiteX0" fmla="*/ 1405130 w 2779942"/>
                  <a:gd name="connsiteY0" fmla="*/ 1632 h 1350042"/>
                  <a:gd name="connsiteX1" fmla="*/ 10819 w 2779942"/>
                  <a:gd name="connsiteY1" fmla="*/ 895657 h 1350042"/>
                  <a:gd name="connsiteX2" fmla="*/ 2763689 w 2779942"/>
                  <a:gd name="connsiteY2" fmla="*/ 1015892 h 1350042"/>
                  <a:gd name="connsiteX3" fmla="*/ 1405130 w 2779942"/>
                  <a:gd name="connsiteY3" fmla="*/ 1632 h 1350042"/>
                </a:gdLst>
                <a:ahLst/>
                <a:cxnLst>
                  <a:cxn ang="0">
                    <a:pos x="connsiteX0" y="connsiteY0"/>
                  </a:cxn>
                  <a:cxn ang="0">
                    <a:pos x="connsiteX1" y="connsiteY1"/>
                  </a:cxn>
                  <a:cxn ang="0">
                    <a:pos x="connsiteX2" y="connsiteY2"/>
                  </a:cxn>
                  <a:cxn ang="0">
                    <a:pos x="connsiteX3" y="connsiteY3"/>
                  </a:cxn>
                </a:cxnLst>
                <a:rect l="l" t="t" r="r" b="b"/>
                <a:pathLst>
                  <a:path w="2779942" h="1350042">
                    <a:moveTo>
                      <a:pt x="1405130" y="1632"/>
                    </a:moveTo>
                    <a:cubicBezTo>
                      <a:pt x="610110" y="-32205"/>
                      <a:pt x="-96437" y="466525"/>
                      <a:pt x="10819" y="895657"/>
                    </a:cubicBezTo>
                    <a:cubicBezTo>
                      <a:pt x="118075" y="1324788"/>
                      <a:pt x="2620681" y="1601005"/>
                      <a:pt x="2763689" y="1015892"/>
                    </a:cubicBezTo>
                    <a:cubicBezTo>
                      <a:pt x="2906697" y="430779"/>
                      <a:pt x="2077254" y="30244"/>
                      <a:pt x="1405130" y="1632"/>
                    </a:cubicBezTo>
                    <a:close/>
                  </a:path>
                </a:pathLst>
              </a:custGeom>
              <a:solidFill>
                <a:srgbClr val="FFFFFF"/>
              </a:solidFill>
              <a:ln w="1563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2C65B92-3E3F-CCE6-BD2F-01982A19EDB2}"/>
                  </a:ext>
                </a:extLst>
              </p:cNvPr>
              <p:cNvSpPr/>
              <p:nvPr/>
            </p:nvSpPr>
            <p:spPr>
              <a:xfrm>
                <a:off x="4968487" y="3274848"/>
                <a:ext cx="2814171" cy="1383934"/>
              </a:xfrm>
              <a:custGeom>
                <a:avLst/>
                <a:gdLst>
                  <a:gd name="connsiteX0" fmla="*/ 1749905 w 2814171"/>
                  <a:gd name="connsiteY0" fmla="*/ 1383934 h 1383934"/>
                  <a:gd name="connsiteX1" fmla="*/ 629896 w 2814171"/>
                  <a:gd name="connsiteY1" fmla="*/ 1252686 h 1383934"/>
                  <a:gd name="connsiteX2" fmla="*/ 11431 w 2814171"/>
                  <a:gd name="connsiteY2" fmla="*/ 916680 h 1383934"/>
                  <a:gd name="connsiteX3" fmla="*/ 135515 w 2814171"/>
                  <a:gd name="connsiteY3" fmla="*/ 491271 h 1383934"/>
                  <a:gd name="connsiteX4" fmla="*/ 1422945 w 2814171"/>
                  <a:gd name="connsiteY4" fmla="*/ 1599 h 1383934"/>
                  <a:gd name="connsiteX5" fmla="*/ 2140925 w 2814171"/>
                  <a:gd name="connsiteY5" fmla="*/ 160365 h 1383934"/>
                  <a:gd name="connsiteX6" fmla="*/ 2687980 w 2814171"/>
                  <a:gd name="connsiteY6" fmla="*/ 546852 h 1383934"/>
                  <a:gd name="connsiteX7" fmla="*/ 2797269 w 2814171"/>
                  <a:gd name="connsiteY7" fmla="*/ 1036837 h 1383934"/>
                  <a:gd name="connsiteX8" fmla="*/ 1760790 w 2814171"/>
                  <a:gd name="connsiteY8" fmla="*/ 1383934 h 1383934"/>
                  <a:gd name="connsiteX9" fmla="*/ 1749905 w 2814171"/>
                  <a:gd name="connsiteY9" fmla="*/ 1383934 h 1383934"/>
                  <a:gd name="connsiteX10" fmla="*/ 1348329 w 2814171"/>
                  <a:gd name="connsiteY10" fmla="*/ 33981 h 1383934"/>
                  <a:gd name="connsiteX11" fmla="*/ 161805 w 2814171"/>
                  <a:gd name="connsiteY11" fmla="*/ 512734 h 1383934"/>
                  <a:gd name="connsiteX12" fmla="*/ 44336 w 2814171"/>
                  <a:gd name="connsiteY12" fmla="*/ 908451 h 1383934"/>
                  <a:gd name="connsiteX13" fmla="*/ 1749045 w 2814171"/>
                  <a:gd name="connsiteY13" fmla="*/ 1349972 h 1383934"/>
                  <a:gd name="connsiteX14" fmla="*/ 1760681 w 2814171"/>
                  <a:gd name="connsiteY14" fmla="*/ 1349972 h 1383934"/>
                  <a:gd name="connsiteX15" fmla="*/ 2764254 w 2814171"/>
                  <a:gd name="connsiteY15" fmla="*/ 1028765 h 1383934"/>
                  <a:gd name="connsiteX16" fmla="*/ 2660814 w 2814171"/>
                  <a:gd name="connsiteY16" fmla="*/ 567236 h 1383934"/>
                  <a:gd name="connsiteX17" fmla="*/ 1421459 w 2814171"/>
                  <a:gd name="connsiteY17" fmla="*/ 35514 h 1383934"/>
                  <a:gd name="connsiteX18" fmla="*/ 1421459 w 2814171"/>
                  <a:gd name="connsiteY18" fmla="*/ 35514 h 1383934"/>
                  <a:gd name="connsiteX19" fmla="*/ 1348329 w 2814171"/>
                  <a:gd name="connsiteY19" fmla="*/ 33981 h 138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4">
                    <a:moveTo>
                      <a:pt x="1749905" y="1383934"/>
                    </a:moveTo>
                    <a:cubicBezTo>
                      <a:pt x="1379811" y="1383934"/>
                      <a:pt x="962001" y="1335033"/>
                      <a:pt x="629896" y="1252686"/>
                    </a:cubicBezTo>
                    <a:cubicBezTo>
                      <a:pt x="417089" y="1199920"/>
                      <a:pt x="53767" y="1086114"/>
                      <a:pt x="11431" y="916680"/>
                    </a:cubicBezTo>
                    <a:cubicBezTo>
                      <a:pt x="-22773" y="779862"/>
                      <a:pt x="20126" y="632766"/>
                      <a:pt x="135515" y="491271"/>
                    </a:cubicBezTo>
                    <a:cubicBezTo>
                      <a:pt x="388140" y="181452"/>
                      <a:pt x="917303" y="-20129"/>
                      <a:pt x="1422945" y="1599"/>
                    </a:cubicBezTo>
                    <a:cubicBezTo>
                      <a:pt x="1661714" y="11768"/>
                      <a:pt x="1916701" y="68146"/>
                      <a:pt x="2140925" y="160365"/>
                    </a:cubicBezTo>
                    <a:cubicBezTo>
                      <a:pt x="2383994" y="260342"/>
                      <a:pt x="2573186" y="393984"/>
                      <a:pt x="2687980" y="546852"/>
                    </a:cubicBezTo>
                    <a:cubicBezTo>
                      <a:pt x="2802649" y="699533"/>
                      <a:pt x="2839417" y="864383"/>
                      <a:pt x="2797269" y="1036837"/>
                    </a:cubicBezTo>
                    <a:cubicBezTo>
                      <a:pt x="2743735" y="1255846"/>
                      <a:pt x="2365962" y="1382354"/>
                      <a:pt x="1760790" y="1383934"/>
                    </a:cubicBezTo>
                    <a:cubicBezTo>
                      <a:pt x="1757162" y="1383934"/>
                      <a:pt x="1753533" y="1383934"/>
                      <a:pt x="1749905" y="1383934"/>
                    </a:cubicBezTo>
                    <a:close/>
                    <a:moveTo>
                      <a:pt x="1348329" y="33981"/>
                    </a:moveTo>
                    <a:cubicBezTo>
                      <a:pt x="875843" y="33981"/>
                      <a:pt x="395991" y="225520"/>
                      <a:pt x="161805" y="512734"/>
                    </a:cubicBezTo>
                    <a:cubicBezTo>
                      <a:pt x="53470" y="645594"/>
                      <a:pt x="12854" y="782427"/>
                      <a:pt x="44336" y="908451"/>
                    </a:cubicBezTo>
                    <a:cubicBezTo>
                      <a:pt x="100279" y="1132278"/>
                      <a:pt x="942608" y="1349972"/>
                      <a:pt x="1749045" y="1349972"/>
                    </a:cubicBezTo>
                    <a:cubicBezTo>
                      <a:pt x="1752939" y="1349972"/>
                      <a:pt x="1756771" y="1349972"/>
                      <a:pt x="1760681" y="1349972"/>
                    </a:cubicBezTo>
                    <a:cubicBezTo>
                      <a:pt x="2348946" y="1348424"/>
                      <a:pt x="2714739" y="1231364"/>
                      <a:pt x="2764254" y="1028765"/>
                    </a:cubicBezTo>
                    <a:cubicBezTo>
                      <a:pt x="2803869" y="866683"/>
                      <a:pt x="2769055" y="711390"/>
                      <a:pt x="2660814" y="567236"/>
                    </a:cubicBezTo>
                    <a:cubicBezTo>
                      <a:pt x="2442017" y="275923"/>
                      <a:pt x="1932387" y="57259"/>
                      <a:pt x="1421459" y="35514"/>
                    </a:cubicBezTo>
                    <a:lnTo>
                      <a:pt x="1421459" y="35514"/>
                    </a:lnTo>
                    <a:cubicBezTo>
                      <a:pt x="1397140" y="34498"/>
                      <a:pt x="1372742" y="33981"/>
                      <a:pt x="1348329" y="33981"/>
                    </a:cubicBezTo>
                    <a:close/>
                  </a:path>
                </a:pathLst>
              </a:custGeom>
              <a:solidFill>
                <a:srgbClr val="000000"/>
              </a:solidFill>
              <a:ln w="15633" cap="flat">
                <a:noFill/>
                <a:prstDash val="solid"/>
                <a:miter/>
              </a:ln>
            </p:spPr>
            <p:txBody>
              <a:bodyPr rtlCol="0" anchor="ctr"/>
              <a:lstStyle/>
              <a:p>
                <a:endParaRPr lang="en-US"/>
              </a:p>
            </p:txBody>
          </p:sp>
        </p:grpSp>
        <p:grpSp>
          <p:nvGrpSpPr>
            <p:cNvPr id="19" name="Picture 2">
              <a:extLst>
                <a:ext uri="{FF2B5EF4-FFF2-40B4-BE49-F238E27FC236}">
                  <a16:creationId xmlns:a16="http://schemas.microsoft.com/office/drawing/2014/main" id="{3736BD25-FEEC-5BA3-DDE2-93F03D9508A0}"/>
                </a:ext>
              </a:extLst>
            </p:cNvPr>
            <p:cNvGrpSpPr/>
            <p:nvPr/>
          </p:nvGrpSpPr>
          <p:grpSpPr>
            <a:xfrm>
              <a:off x="5041087" y="3271528"/>
              <a:ext cx="2814169" cy="1383915"/>
              <a:chOff x="5041087" y="3271528"/>
              <a:chExt cx="2814169" cy="1383915"/>
            </a:xfrm>
          </p:grpSpPr>
          <p:sp>
            <p:nvSpPr>
              <p:cNvPr id="37" name="Freeform: Shape 36">
                <a:extLst>
                  <a:ext uri="{FF2B5EF4-FFF2-40B4-BE49-F238E27FC236}">
                    <a16:creationId xmlns:a16="http://schemas.microsoft.com/office/drawing/2014/main" id="{5409279F-1B49-71DF-0FF5-FDD0970597DF}"/>
                  </a:ext>
                </a:extLst>
              </p:cNvPr>
              <p:cNvSpPr/>
              <p:nvPr/>
            </p:nvSpPr>
            <p:spPr>
              <a:xfrm>
                <a:off x="5058201" y="3275922"/>
                <a:ext cx="2779942" cy="1350042"/>
              </a:xfrm>
              <a:custGeom>
                <a:avLst/>
                <a:gdLst>
                  <a:gd name="connsiteX0" fmla="*/ 1405130 w 2779942"/>
                  <a:gd name="connsiteY0" fmla="*/ 1632 h 1350042"/>
                  <a:gd name="connsiteX1" fmla="*/ 10819 w 2779942"/>
                  <a:gd name="connsiteY1" fmla="*/ 895657 h 1350042"/>
                  <a:gd name="connsiteX2" fmla="*/ 2763689 w 2779942"/>
                  <a:gd name="connsiteY2" fmla="*/ 1015892 h 1350042"/>
                  <a:gd name="connsiteX3" fmla="*/ 1405130 w 2779942"/>
                  <a:gd name="connsiteY3" fmla="*/ 1632 h 1350042"/>
                </a:gdLst>
                <a:ahLst/>
                <a:cxnLst>
                  <a:cxn ang="0">
                    <a:pos x="connsiteX0" y="connsiteY0"/>
                  </a:cxn>
                  <a:cxn ang="0">
                    <a:pos x="connsiteX1" y="connsiteY1"/>
                  </a:cxn>
                  <a:cxn ang="0">
                    <a:pos x="connsiteX2" y="connsiteY2"/>
                  </a:cxn>
                  <a:cxn ang="0">
                    <a:pos x="connsiteX3" y="connsiteY3"/>
                  </a:cxn>
                </a:cxnLst>
                <a:rect l="l" t="t" r="r" b="b"/>
                <a:pathLst>
                  <a:path w="2779942" h="1350042">
                    <a:moveTo>
                      <a:pt x="1405130" y="1632"/>
                    </a:moveTo>
                    <a:cubicBezTo>
                      <a:pt x="610110" y="-32205"/>
                      <a:pt x="-96437" y="466525"/>
                      <a:pt x="10819" y="895657"/>
                    </a:cubicBezTo>
                    <a:cubicBezTo>
                      <a:pt x="118075" y="1324788"/>
                      <a:pt x="2620681" y="1601005"/>
                      <a:pt x="2763689" y="1015892"/>
                    </a:cubicBezTo>
                    <a:cubicBezTo>
                      <a:pt x="2906697" y="430764"/>
                      <a:pt x="2077254" y="30244"/>
                      <a:pt x="1405130" y="1632"/>
                    </a:cubicBezTo>
                    <a:close/>
                  </a:path>
                </a:pathLst>
              </a:custGeom>
              <a:solidFill>
                <a:schemeClr val="tx2">
                  <a:lumMod val="20000"/>
                  <a:lumOff val="80000"/>
                </a:schemeClr>
              </a:solidFill>
              <a:ln w="15633"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18FBC9F1-25A0-6891-8368-CAD41010EAB4}"/>
                  </a:ext>
                </a:extLst>
              </p:cNvPr>
              <p:cNvSpPr/>
              <p:nvPr/>
            </p:nvSpPr>
            <p:spPr>
              <a:xfrm>
                <a:off x="5041087" y="3271528"/>
                <a:ext cx="2814169" cy="1383915"/>
              </a:xfrm>
              <a:custGeom>
                <a:avLst/>
                <a:gdLst>
                  <a:gd name="connsiteX0" fmla="*/ 1749903 w 2814169"/>
                  <a:gd name="connsiteY0" fmla="*/ 1383916 h 1383915"/>
                  <a:gd name="connsiteX1" fmla="*/ 629925 w 2814169"/>
                  <a:gd name="connsiteY1" fmla="*/ 1252667 h 1383915"/>
                  <a:gd name="connsiteX2" fmla="*/ 11429 w 2814169"/>
                  <a:gd name="connsiteY2" fmla="*/ 916661 h 1383915"/>
                  <a:gd name="connsiteX3" fmla="*/ 135528 w 2814169"/>
                  <a:gd name="connsiteY3" fmla="*/ 491252 h 1383915"/>
                  <a:gd name="connsiteX4" fmla="*/ 1422943 w 2814169"/>
                  <a:gd name="connsiteY4" fmla="*/ 1580 h 1383915"/>
                  <a:gd name="connsiteX5" fmla="*/ 2140923 w 2814169"/>
                  <a:gd name="connsiteY5" fmla="*/ 160346 h 1383915"/>
                  <a:gd name="connsiteX6" fmla="*/ 2687994 w 2814169"/>
                  <a:gd name="connsiteY6" fmla="*/ 546849 h 1383915"/>
                  <a:gd name="connsiteX7" fmla="*/ 2797267 w 2814169"/>
                  <a:gd name="connsiteY7" fmla="*/ 1036818 h 1383915"/>
                  <a:gd name="connsiteX8" fmla="*/ 1760866 w 2814169"/>
                  <a:gd name="connsiteY8" fmla="*/ 1383916 h 1383915"/>
                  <a:gd name="connsiteX9" fmla="*/ 1749903 w 2814169"/>
                  <a:gd name="connsiteY9" fmla="*/ 1383916 h 1383915"/>
                  <a:gd name="connsiteX10" fmla="*/ 1348342 w 2814169"/>
                  <a:gd name="connsiteY10" fmla="*/ 33962 h 1383915"/>
                  <a:gd name="connsiteX11" fmla="*/ 161834 w 2814169"/>
                  <a:gd name="connsiteY11" fmla="*/ 512699 h 1383915"/>
                  <a:gd name="connsiteX12" fmla="*/ 44350 w 2814169"/>
                  <a:gd name="connsiteY12" fmla="*/ 908432 h 1383915"/>
                  <a:gd name="connsiteX13" fmla="*/ 1749059 w 2814169"/>
                  <a:gd name="connsiteY13" fmla="*/ 1349954 h 1383915"/>
                  <a:gd name="connsiteX14" fmla="*/ 1760772 w 2814169"/>
                  <a:gd name="connsiteY14" fmla="*/ 1349954 h 1383915"/>
                  <a:gd name="connsiteX15" fmla="*/ 2764267 w 2814169"/>
                  <a:gd name="connsiteY15" fmla="*/ 1028746 h 1383915"/>
                  <a:gd name="connsiteX16" fmla="*/ 2660828 w 2814169"/>
                  <a:gd name="connsiteY16" fmla="*/ 567233 h 1383915"/>
                  <a:gd name="connsiteX17" fmla="*/ 1421473 w 2814169"/>
                  <a:gd name="connsiteY17" fmla="*/ 35495 h 1383915"/>
                  <a:gd name="connsiteX18" fmla="*/ 1421473 w 2814169"/>
                  <a:gd name="connsiteY18" fmla="*/ 35495 h 1383915"/>
                  <a:gd name="connsiteX19" fmla="*/ 1348342 w 2814169"/>
                  <a:gd name="connsiteY19" fmla="*/ 33962 h 13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69" h="1383915">
                    <a:moveTo>
                      <a:pt x="1749903" y="1383916"/>
                    </a:moveTo>
                    <a:cubicBezTo>
                      <a:pt x="1379825" y="1383931"/>
                      <a:pt x="962031" y="1335014"/>
                      <a:pt x="629925" y="1252667"/>
                    </a:cubicBezTo>
                    <a:cubicBezTo>
                      <a:pt x="417103" y="1199901"/>
                      <a:pt x="53781" y="1086095"/>
                      <a:pt x="11429" y="916661"/>
                    </a:cubicBezTo>
                    <a:cubicBezTo>
                      <a:pt x="-22775" y="779843"/>
                      <a:pt x="20140" y="632732"/>
                      <a:pt x="135528" y="491252"/>
                    </a:cubicBezTo>
                    <a:cubicBezTo>
                      <a:pt x="388138" y="181449"/>
                      <a:pt x="917380" y="-20008"/>
                      <a:pt x="1422943" y="1580"/>
                    </a:cubicBezTo>
                    <a:cubicBezTo>
                      <a:pt x="1661712" y="11749"/>
                      <a:pt x="1916699" y="68128"/>
                      <a:pt x="2140923" y="160346"/>
                    </a:cubicBezTo>
                    <a:cubicBezTo>
                      <a:pt x="2384008" y="260339"/>
                      <a:pt x="2573199" y="393981"/>
                      <a:pt x="2687994" y="546849"/>
                    </a:cubicBezTo>
                    <a:cubicBezTo>
                      <a:pt x="2802647" y="699530"/>
                      <a:pt x="2839415" y="864365"/>
                      <a:pt x="2797267" y="1036818"/>
                    </a:cubicBezTo>
                    <a:cubicBezTo>
                      <a:pt x="2743733" y="1255811"/>
                      <a:pt x="2365991" y="1382336"/>
                      <a:pt x="1760866" y="1383916"/>
                    </a:cubicBezTo>
                    <a:cubicBezTo>
                      <a:pt x="1757222" y="1383916"/>
                      <a:pt x="1753563" y="1383916"/>
                      <a:pt x="1749903" y="1383916"/>
                    </a:cubicBezTo>
                    <a:close/>
                    <a:moveTo>
                      <a:pt x="1348342" y="33962"/>
                    </a:moveTo>
                    <a:cubicBezTo>
                      <a:pt x="875872" y="33962"/>
                      <a:pt x="396036" y="225501"/>
                      <a:pt x="161834" y="512699"/>
                    </a:cubicBezTo>
                    <a:cubicBezTo>
                      <a:pt x="53484" y="645559"/>
                      <a:pt x="12868" y="782408"/>
                      <a:pt x="44350" y="908432"/>
                    </a:cubicBezTo>
                    <a:cubicBezTo>
                      <a:pt x="100308" y="1132290"/>
                      <a:pt x="942590" y="1349954"/>
                      <a:pt x="1749059" y="1349954"/>
                    </a:cubicBezTo>
                    <a:cubicBezTo>
                      <a:pt x="1752953" y="1349954"/>
                      <a:pt x="1756863" y="1349954"/>
                      <a:pt x="1760772" y="1349954"/>
                    </a:cubicBezTo>
                    <a:cubicBezTo>
                      <a:pt x="2348991" y="1348405"/>
                      <a:pt x="2714753" y="1231329"/>
                      <a:pt x="2764267" y="1028746"/>
                    </a:cubicBezTo>
                    <a:cubicBezTo>
                      <a:pt x="2803882" y="866664"/>
                      <a:pt x="2769100" y="711371"/>
                      <a:pt x="2660828" y="567233"/>
                    </a:cubicBezTo>
                    <a:cubicBezTo>
                      <a:pt x="2442046" y="275889"/>
                      <a:pt x="1932401" y="57240"/>
                      <a:pt x="1421473" y="35495"/>
                    </a:cubicBezTo>
                    <a:lnTo>
                      <a:pt x="1421473" y="35495"/>
                    </a:lnTo>
                    <a:cubicBezTo>
                      <a:pt x="1397138" y="34479"/>
                      <a:pt x="1372756" y="33962"/>
                      <a:pt x="1348342" y="33962"/>
                    </a:cubicBezTo>
                    <a:close/>
                  </a:path>
                </a:pathLst>
              </a:custGeom>
              <a:solidFill>
                <a:srgbClr val="000000"/>
              </a:solidFill>
              <a:ln w="15633"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4B919A2C-F9F1-E537-C7F9-F368A4B77571}"/>
                </a:ext>
              </a:extLst>
            </p:cNvPr>
            <p:cNvSpPr/>
            <p:nvPr/>
          </p:nvSpPr>
          <p:spPr>
            <a:xfrm>
              <a:off x="8679061" y="3406991"/>
              <a:ext cx="2814171" cy="1383934"/>
            </a:xfrm>
            <a:custGeom>
              <a:avLst/>
              <a:gdLst>
                <a:gd name="connsiteX0" fmla="*/ 1749905 w 2814171"/>
                <a:gd name="connsiteY0" fmla="*/ 1383935 h 1383934"/>
                <a:gd name="connsiteX1" fmla="*/ 629896 w 2814171"/>
                <a:gd name="connsiteY1" fmla="*/ 1252686 h 1383934"/>
                <a:gd name="connsiteX2" fmla="*/ 11431 w 2814171"/>
                <a:gd name="connsiteY2" fmla="*/ 916680 h 1383934"/>
                <a:gd name="connsiteX3" fmla="*/ 135515 w 2814171"/>
                <a:gd name="connsiteY3" fmla="*/ 491287 h 1383934"/>
                <a:gd name="connsiteX4" fmla="*/ 1422945 w 2814171"/>
                <a:gd name="connsiteY4" fmla="*/ 1599 h 1383934"/>
                <a:gd name="connsiteX5" fmla="*/ 2140925 w 2814171"/>
                <a:gd name="connsiteY5" fmla="*/ 160365 h 1383934"/>
                <a:gd name="connsiteX6" fmla="*/ 2687995 w 2814171"/>
                <a:gd name="connsiteY6" fmla="*/ 546868 h 1383934"/>
                <a:gd name="connsiteX7" fmla="*/ 2797269 w 2814171"/>
                <a:gd name="connsiteY7" fmla="*/ 1036837 h 1383934"/>
                <a:gd name="connsiteX8" fmla="*/ 1760790 w 2814171"/>
                <a:gd name="connsiteY8" fmla="*/ 1383935 h 1383934"/>
                <a:gd name="connsiteX9" fmla="*/ 1749905 w 2814171"/>
                <a:gd name="connsiteY9" fmla="*/ 1383935 h 1383934"/>
                <a:gd name="connsiteX10" fmla="*/ 1348329 w 2814171"/>
                <a:gd name="connsiteY10" fmla="*/ 33981 h 1383934"/>
                <a:gd name="connsiteX11" fmla="*/ 161805 w 2814171"/>
                <a:gd name="connsiteY11" fmla="*/ 512734 h 1383934"/>
                <a:gd name="connsiteX12" fmla="*/ 44336 w 2814171"/>
                <a:gd name="connsiteY12" fmla="*/ 908451 h 1383934"/>
                <a:gd name="connsiteX13" fmla="*/ 1749045 w 2814171"/>
                <a:gd name="connsiteY13" fmla="*/ 1349972 h 1383934"/>
                <a:gd name="connsiteX14" fmla="*/ 1760681 w 2814171"/>
                <a:gd name="connsiteY14" fmla="*/ 1349972 h 1383934"/>
                <a:gd name="connsiteX15" fmla="*/ 2764254 w 2814171"/>
                <a:gd name="connsiteY15" fmla="*/ 1028765 h 1383934"/>
                <a:gd name="connsiteX16" fmla="*/ 2660814 w 2814171"/>
                <a:gd name="connsiteY16" fmla="*/ 567251 h 1383934"/>
                <a:gd name="connsiteX17" fmla="*/ 1421459 w 2814171"/>
                <a:gd name="connsiteY17" fmla="*/ 35514 h 1383934"/>
                <a:gd name="connsiteX18" fmla="*/ 1421459 w 2814171"/>
                <a:gd name="connsiteY18" fmla="*/ 35514 h 1383934"/>
                <a:gd name="connsiteX19" fmla="*/ 1348329 w 2814171"/>
                <a:gd name="connsiteY19" fmla="*/ 33981 h 138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4">
                  <a:moveTo>
                    <a:pt x="1749905" y="1383935"/>
                  </a:moveTo>
                  <a:cubicBezTo>
                    <a:pt x="1379811" y="1383935"/>
                    <a:pt x="962001" y="1335033"/>
                    <a:pt x="629896" y="1252686"/>
                  </a:cubicBezTo>
                  <a:cubicBezTo>
                    <a:pt x="417089" y="1199921"/>
                    <a:pt x="53767" y="1086114"/>
                    <a:pt x="11431" y="916680"/>
                  </a:cubicBezTo>
                  <a:cubicBezTo>
                    <a:pt x="-22773" y="779878"/>
                    <a:pt x="20126" y="632766"/>
                    <a:pt x="135515" y="491287"/>
                  </a:cubicBezTo>
                  <a:cubicBezTo>
                    <a:pt x="388140" y="181452"/>
                    <a:pt x="917241" y="-20129"/>
                    <a:pt x="1422945" y="1599"/>
                  </a:cubicBezTo>
                  <a:cubicBezTo>
                    <a:pt x="1661714" y="11767"/>
                    <a:pt x="1916701" y="68146"/>
                    <a:pt x="2140925" y="160365"/>
                  </a:cubicBezTo>
                  <a:cubicBezTo>
                    <a:pt x="2384010" y="260358"/>
                    <a:pt x="2573201" y="394000"/>
                    <a:pt x="2687995" y="546868"/>
                  </a:cubicBezTo>
                  <a:cubicBezTo>
                    <a:pt x="2802649" y="699548"/>
                    <a:pt x="2839417" y="864384"/>
                    <a:pt x="2797269" y="1036837"/>
                  </a:cubicBezTo>
                  <a:cubicBezTo>
                    <a:pt x="2743734" y="1255846"/>
                    <a:pt x="2365962" y="1382339"/>
                    <a:pt x="1760790" y="1383935"/>
                  </a:cubicBezTo>
                  <a:cubicBezTo>
                    <a:pt x="1757162" y="1383935"/>
                    <a:pt x="1753533" y="1383935"/>
                    <a:pt x="1749905" y="1383935"/>
                  </a:cubicBezTo>
                  <a:close/>
                  <a:moveTo>
                    <a:pt x="1348329" y="33981"/>
                  </a:moveTo>
                  <a:cubicBezTo>
                    <a:pt x="875859" y="33981"/>
                    <a:pt x="395991" y="225520"/>
                    <a:pt x="161805" y="512734"/>
                  </a:cubicBezTo>
                  <a:cubicBezTo>
                    <a:pt x="53470" y="645594"/>
                    <a:pt x="12854" y="782427"/>
                    <a:pt x="44336" y="908451"/>
                  </a:cubicBezTo>
                  <a:cubicBezTo>
                    <a:pt x="100279" y="1132294"/>
                    <a:pt x="942608" y="1349972"/>
                    <a:pt x="1749045" y="1349972"/>
                  </a:cubicBezTo>
                  <a:cubicBezTo>
                    <a:pt x="1752939" y="1349972"/>
                    <a:pt x="1756771" y="1349972"/>
                    <a:pt x="1760681" y="1349972"/>
                  </a:cubicBezTo>
                  <a:cubicBezTo>
                    <a:pt x="2348946" y="1348424"/>
                    <a:pt x="2714739" y="1231364"/>
                    <a:pt x="2764254" y="1028765"/>
                  </a:cubicBezTo>
                  <a:cubicBezTo>
                    <a:pt x="2803869" y="866683"/>
                    <a:pt x="2769071" y="711391"/>
                    <a:pt x="2660814" y="567251"/>
                  </a:cubicBezTo>
                  <a:cubicBezTo>
                    <a:pt x="2442032" y="275907"/>
                    <a:pt x="1932387" y="57259"/>
                    <a:pt x="1421459" y="35514"/>
                  </a:cubicBezTo>
                  <a:lnTo>
                    <a:pt x="1421459" y="35514"/>
                  </a:lnTo>
                  <a:cubicBezTo>
                    <a:pt x="1397124" y="34497"/>
                    <a:pt x="1372742" y="33981"/>
                    <a:pt x="1348329" y="33981"/>
                  </a:cubicBezTo>
                  <a:close/>
                </a:path>
              </a:pathLst>
            </a:custGeom>
            <a:solidFill>
              <a:srgbClr val="000000"/>
            </a:solidFill>
            <a:ln w="15633" cap="flat">
              <a:noFill/>
              <a:prstDash val="solid"/>
              <a:miter/>
            </a:ln>
          </p:spPr>
          <p:txBody>
            <a:bodyPr rtlCol="0" anchor="ctr"/>
            <a:lstStyle/>
            <a:p>
              <a:endParaRPr lang="en-US"/>
            </a:p>
          </p:txBody>
        </p:sp>
        <p:grpSp>
          <p:nvGrpSpPr>
            <p:cNvPr id="22" name="Picture 2">
              <a:extLst>
                <a:ext uri="{FF2B5EF4-FFF2-40B4-BE49-F238E27FC236}">
                  <a16:creationId xmlns:a16="http://schemas.microsoft.com/office/drawing/2014/main" id="{2F55B3E8-9FB1-134D-1EE8-942EE5FBF50A}"/>
                </a:ext>
              </a:extLst>
            </p:cNvPr>
            <p:cNvGrpSpPr/>
            <p:nvPr/>
          </p:nvGrpSpPr>
          <p:grpSpPr>
            <a:xfrm>
              <a:off x="7517047" y="3558495"/>
              <a:ext cx="7473193" cy="5017867"/>
              <a:chOff x="7517047" y="3558495"/>
              <a:chExt cx="7473193" cy="5017867"/>
            </a:xfrm>
          </p:grpSpPr>
          <p:sp>
            <p:nvSpPr>
              <p:cNvPr id="33" name="Freeform: Shape 32">
                <a:extLst>
                  <a:ext uri="{FF2B5EF4-FFF2-40B4-BE49-F238E27FC236}">
                    <a16:creationId xmlns:a16="http://schemas.microsoft.com/office/drawing/2014/main" id="{310044C9-9E28-9291-A05D-5921021971A2}"/>
                  </a:ext>
                </a:extLst>
              </p:cNvPr>
              <p:cNvSpPr/>
              <p:nvPr/>
            </p:nvSpPr>
            <p:spPr>
              <a:xfrm>
                <a:off x="7517047" y="7226340"/>
                <a:ext cx="2779942" cy="1350022"/>
              </a:xfrm>
              <a:custGeom>
                <a:avLst/>
                <a:gdLst>
                  <a:gd name="connsiteX0" fmla="*/ 1405130 w 2779942"/>
                  <a:gd name="connsiteY0" fmla="*/ 1632 h 1350022"/>
                  <a:gd name="connsiteX1" fmla="*/ 10819 w 2779942"/>
                  <a:gd name="connsiteY1" fmla="*/ 895641 h 1350022"/>
                  <a:gd name="connsiteX2" fmla="*/ 2763689 w 2779942"/>
                  <a:gd name="connsiteY2" fmla="*/ 1015876 h 1350022"/>
                  <a:gd name="connsiteX3" fmla="*/ 1405130 w 2779942"/>
                  <a:gd name="connsiteY3" fmla="*/ 1632 h 1350022"/>
                </a:gdLst>
                <a:ahLst/>
                <a:cxnLst>
                  <a:cxn ang="0">
                    <a:pos x="connsiteX0" y="connsiteY0"/>
                  </a:cxn>
                  <a:cxn ang="0">
                    <a:pos x="connsiteX1" y="connsiteY1"/>
                  </a:cxn>
                  <a:cxn ang="0">
                    <a:pos x="connsiteX2" y="connsiteY2"/>
                  </a:cxn>
                  <a:cxn ang="0">
                    <a:pos x="connsiteX3" y="connsiteY3"/>
                  </a:cxn>
                </a:cxnLst>
                <a:rect l="l" t="t" r="r" b="b"/>
                <a:pathLst>
                  <a:path w="2779942" h="1350022">
                    <a:moveTo>
                      <a:pt x="1405130" y="1632"/>
                    </a:moveTo>
                    <a:cubicBezTo>
                      <a:pt x="610111" y="-32205"/>
                      <a:pt x="-96437" y="466525"/>
                      <a:pt x="10819" y="895641"/>
                    </a:cubicBezTo>
                    <a:cubicBezTo>
                      <a:pt x="118075" y="1324757"/>
                      <a:pt x="2620681" y="1600989"/>
                      <a:pt x="2763689" y="1015876"/>
                    </a:cubicBezTo>
                    <a:cubicBezTo>
                      <a:pt x="2906697" y="430764"/>
                      <a:pt x="2077270" y="30244"/>
                      <a:pt x="1405130" y="1632"/>
                    </a:cubicBezTo>
                    <a:close/>
                  </a:path>
                </a:pathLst>
              </a:custGeom>
              <a:solidFill>
                <a:srgbClr val="FFFFFF"/>
              </a:solidFill>
              <a:ln w="1563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48E527-5BE3-E499-C976-1D5C2361F900}"/>
                  </a:ext>
                </a:extLst>
              </p:cNvPr>
              <p:cNvSpPr/>
              <p:nvPr/>
            </p:nvSpPr>
            <p:spPr>
              <a:xfrm>
                <a:off x="12176086" y="3558495"/>
                <a:ext cx="2814154" cy="1383955"/>
              </a:xfrm>
              <a:custGeom>
                <a:avLst/>
                <a:gdLst>
                  <a:gd name="connsiteX0" fmla="*/ 1749888 w 2814154"/>
                  <a:gd name="connsiteY0" fmla="*/ 1383956 h 1383955"/>
                  <a:gd name="connsiteX1" fmla="*/ 629910 w 2814154"/>
                  <a:gd name="connsiteY1" fmla="*/ 1252707 h 1383955"/>
                  <a:gd name="connsiteX2" fmla="*/ 11429 w 2814154"/>
                  <a:gd name="connsiteY2" fmla="*/ 916700 h 1383955"/>
                  <a:gd name="connsiteX3" fmla="*/ 135513 w 2814154"/>
                  <a:gd name="connsiteY3" fmla="*/ 491292 h 1383955"/>
                  <a:gd name="connsiteX4" fmla="*/ 1422943 w 2814154"/>
                  <a:gd name="connsiteY4" fmla="*/ 1620 h 1383955"/>
                  <a:gd name="connsiteX5" fmla="*/ 2140923 w 2814154"/>
                  <a:gd name="connsiteY5" fmla="*/ 160386 h 1383955"/>
                  <a:gd name="connsiteX6" fmla="*/ 2687978 w 2814154"/>
                  <a:gd name="connsiteY6" fmla="*/ 546873 h 1383955"/>
                  <a:gd name="connsiteX7" fmla="*/ 2797251 w 2814154"/>
                  <a:gd name="connsiteY7" fmla="*/ 1036858 h 1383955"/>
                  <a:gd name="connsiteX8" fmla="*/ 1760820 w 2814154"/>
                  <a:gd name="connsiteY8" fmla="*/ 1383940 h 1383955"/>
                  <a:gd name="connsiteX9" fmla="*/ 1749888 w 2814154"/>
                  <a:gd name="connsiteY9" fmla="*/ 1383956 h 1383955"/>
                  <a:gd name="connsiteX10" fmla="*/ 1348327 w 2814154"/>
                  <a:gd name="connsiteY10" fmla="*/ 34002 h 1383955"/>
                  <a:gd name="connsiteX11" fmla="*/ 161803 w 2814154"/>
                  <a:gd name="connsiteY11" fmla="*/ 512755 h 1383955"/>
                  <a:gd name="connsiteX12" fmla="*/ 44334 w 2814154"/>
                  <a:gd name="connsiteY12" fmla="*/ 908472 h 1383955"/>
                  <a:gd name="connsiteX13" fmla="*/ 1749028 w 2814154"/>
                  <a:gd name="connsiteY13" fmla="*/ 1349993 h 1383955"/>
                  <a:gd name="connsiteX14" fmla="*/ 1760710 w 2814154"/>
                  <a:gd name="connsiteY14" fmla="*/ 1349978 h 1383955"/>
                  <a:gd name="connsiteX15" fmla="*/ 2764236 w 2814154"/>
                  <a:gd name="connsiteY15" fmla="*/ 1028802 h 1383955"/>
                  <a:gd name="connsiteX16" fmla="*/ 2660796 w 2814154"/>
                  <a:gd name="connsiteY16" fmla="*/ 567288 h 1383955"/>
                  <a:gd name="connsiteX17" fmla="*/ 1421458 w 2814154"/>
                  <a:gd name="connsiteY17" fmla="*/ 35551 h 1383955"/>
                  <a:gd name="connsiteX18" fmla="*/ 1421458 w 2814154"/>
                  <a:gd name="connsiteY18" fmla="*/ 35551 h 1383955"/>
                  <a:gd name="connsiteX19" fmla="*/ 1348327 w 2814154"/>
                  <a:gd name="connsiteY19" fmla="*/ 34002 h 138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54" h="1383955">
                    <a:moveTo>
                      <a:pt x="1749888" y="1383956"/>
                    </a:moveTo>
                    <a:cubicBezTo>
                      <a:pt x="1379794" y="1383956"/>
                      <a:pt x="962015" y="1335054"/>
                      <a:pt x="629910" y="1252707"/>
                    </a:cubicBezTo>
                    <a:cubicBezTo>
                      <a:pt x="417087" y="1199941"/>
                      <a:pt x="53765" y="1086135"/>
                      <a:pt x="11429" y="916700"/>
                    </a:cubicBezTo>
                    <a:cubicBezTo>
                      <a:pt x="-22775" y="779883"/>
                      <a:pt x="20140" y="632787"/>
                      <a:pt x="135513" y="491292"/>
                    </a:cubicBezTo>
                    <a:cubicBezTo>
                      <a:pt x="388123" y="181489"/>
                      <a:pt x="917395" y="-20265"/>
                      <a:pt x="1422943" y="1620"/>
                    </a:cubicBezTo>
                    <a:cubicBezTo>
                      <a:pt x="1661712" y="11789"/>
                      <a:pt x="1916699" y="68168"/>
                      <a:pt x="2140923" y="160386"/>
                    </a:cubicBezTo>
                    <a:cubicBezTo>
                      <a:pt x="2383993" y="260363"/>
                      <a:pt x="2573184" y="394005"/>
                      <a:pt x="2687978" y="546873"/>
                    </a:cubicBezTo>
                    <a:cubicBezTo>
                      <a:pt x="2802631" y="699554"/>
                      <a:pt x="2839400" y="864405"/>
                      <a:pt x="2797251" y="1036858"/>
                    </a:cubicBezTo>
                    <a:cubicBezTo>
                      <a:pt x="2743717" y="1255851"/>
                      <a:pt x="2365960" y="1382360"/>
                      <a:pt x="1760820" y="1383940"/>
                    </a:cubicBezTo>
                    <a:cubicBezTo>
                      <a:pt x="1757191" y="1383956"/>
                      <a:pt x="1753516" y="1383956"/>
                      <a:pt x="1749888" y="1383956"/>
                    </a:cubicBezTo>
                    <a:close/>
                    <a:moveTo>
                      <a:pt x="1348327" y="34002"/>
                    </a:moveTo>
                    <a:cubicBezTo>
                      <a:pt x="875841" y="34002"/>
                      <a:pt x="395989" y="225541"/>
                      <a:pt x="161803" y="512755"/>
                    </a:cubicBezTo>
                    <a:cubicBezTo>
                      <a:pt x="53468" y="645615"/>
                      <a:pt x="12852" y="782448"/>
                      <a:pt x="44334" y="908472"/>
                    </a:cubicBezTo>
                    <a:cubicBezTo>
                      <a:pt x="100277" y="1132315"/>
                      <a:pt x="942575" y="1349993"/>
                      <a:pt x="1749028" y="1349993"/>
                    </a:cubicBezTo>
                    <a:cubicBezTo>
                      <a:pt x="1752937" y="1349993"/>
                      <a:pt x="1756801" y="1349993"/>
                      <a:pt x="1760710" y="1349978"/>
                    </a:cubicBezTo>
                    <a:cubicBezTo>
                      <a:pt x="2348960" y="1348445"/>
                      <a:pt x="2714737" y="1231369"/>
                      <a:pt x="2764236" y="1028802"/>
                    </a:cubicBezTo>
                    <a:cubicBezTo>
                      <a:pt x="2803851" y="866720"/>
                      <a:pt x="2769053" y="711427"/>
                      <a:pt x="2660796" y="567288"/>
                    </a:cubicBezTo>
                    <a:cubicBezTo>
                      <a:pt x="2442015" y="275944"/>
                      <a:pt x="1932385" y="57295"/>
                      <a:pt x="1421458" y="35551"/>
                    </a:cubicBezTo>
                    <a:lnTo>
                      <a:pt x="1421458" y="35551"/>
                    </a:lnTo>
                    <a:cubicBezTo>
                      <a:pt x="1397138" y="34519"/>
                      <a:pt x="1372741" y="34002"/>
                      <a:pt x="1348327" y="34002"/>
                    </a:cubicBezTo>
                    <a:close/>
                  </a:path>
                </a:pathLst>
              </a:custGeom>
              <a:solidFill>
                <a:srgbClr val="000000"/>
              </a:solidFill>
              <a:ln w="15633" cap="flat">
                <a:noFill/>
                <a:prstDash val="solid"/>
                <a:miter/>
              </a:ln>
            </p:spPr>
            <p:txBody>
              <a:bodyPr rtlCol="0" anchor="ctr"/>
              <a:lstStyle/>
              <a:p>
                <a:endParaRPr lang="en-US"/>
              </a:p>
            </p:txBody>
          </p:sp>
        </p:grpSp>
        <p:grpSp>
          <p:nvGrpSpPr>
            <p:cNvPr id="23" name="Picture 2">
              <a:extLst>
                <a:ext uri="{FF2B5EF4-FFF2-40B4-BE49-F238E27FC236}">
                  <a16:creationId xmlns:a16="http://schemas.microsoft.com/office/drawing/2014/main" id="{090962E6-7DAF-BA36-FA59-31D71C2B0EF8}"/>
                </a:ext>
              </a:extLst>
            </p:cNvPr>
            <p:cNvGrpSpPr/>
            <p:nvPr/>
          </p:nvGrpSpPr>
          <p:grpSpPr>
            <a:xfrm>
              <a:off x="8763584" y="3404123"/>
              <a:ext cx="2814169" cy="1383915"/>
              <a:chOff x="8763584" y="3404123"/>
              <a:chExt cx="2814169" cy="1383915"/>
            </a:xfrm>
          </p:grpSpPr>
          <p:sp>
            <p:nvSpPr>
              <p:cNvPr id="31" name="Freeform: Shape 30">
                <a:extLst>
                  <a:ext uri="{FF2B5EF4-FFF2-40B4-BE49-F238E27FC236}">
                    <a16:creationId xmlns:a16="http://schemas.microsoft.com/office/drawing/2014/main" id="{D66954DA-C11C-6B85-B718-61F0D107B5E7}"/>
                  </a:ext>
                </a:extLst>
              </p:cNvPr>
              <p:cNvSpPr/>
              <p:nvPr/>
            </p:nvSpPr>
            <p:spPr>
              <a:xfrm>
                <a:off x="8763584" y="3438011"/>
                <a:ext cx="2779940" cy="1350027"/>
              </a:xfrm>
              <a:custGeom>
                <a:avLst/>
                <a:gdLst>
                  <a:gd name="connsiteX0" fmla="*/ 1405130 w 2779942"/>
                  <a:gd name="connsiteY0" fmla="*/ 1632 h 1350027"/>
                  <a:gd name="connsiteX1" fmla="*/ 10819 w 2779942"/>
                  <a:gd name="connsiteY1" fmla="*/ 895641 h 1350027"/>
                  <a:gd name="connsiteX2" fmla="*/ 2763689 w 2779942"/>
                  <a:gd name="connsiteY2" fmla="*/ 1015876 h 1350027"/>
                  <a:gd name="connsiteX3" fmla="*/ 1405130 w 2779942"/>
                  <a:gd name="connsiteY3" fmla="*/ 1632 h 1350027"/>
                </a:gdLst>
                <a:ahLst/>
                <a:cxnLst>
                  <a:cxn ang="0">
                    <a:pos x="connsiteX0" y="connsiteY0"/>
                  </a:cxn>
                  <a:cxn ang="0">
                    <a:pos x="connsiteX1" y="connsiteY1"/>
                  </a:cxn>
                  <a:cxn ang="0">
                    <a:pos x="connsiteX2" y="connsiteY2"/>
                  </a:cxn>
                  <a:cxn ang="0">
                    <a:pos x="connsiteX3" y="connsiteY3"/>
                  </a:cxn>
                </a:cxnLst>
                <a:rect l="l" t="t" r="r" b="b"/>
                <a:pathLst>
                  <a:path w="2779942" h="1350027">
                    <a:moveTo>
                      <a:pt x="1405130" y="1632"/>
                    </a:moveTo>
                    <a:cubicBezTo>
                      <a:pt x="610110" y="-32205"/>
                      <a:pt x="-96437" y="466525"/>
                      <a:pt x="10819" y="895641"/>
                    </a:cubicBezTo>
                    <a:cubicBezTo>
                      <a:pt x="118075" y="1324772"/>
                      <a:pt x="2620681" y="1600989"/>
                      <a:pt x="2763689" y="1015876"/>
                    </a:cubicBezTo>
                    <a:cubicBezTo>
                      <a:pt x="2906697" y="430764"/>
                      <a:pt x="2077255" y="30244"/>
                      <a:pt x="1405130" y="1632"/>
                    </a:cubicBezTo>
                    <a:close/>
                  </a:path>
                </a:pathLst>
              </a:custGeom>
              <a:solidFill>
                <a:srgbClr val="F2CF63"/>
              </a:solidFill>
              <a:ln w="15633"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BB03BED8-9424-B4D2-7161-DAED0B799D71}"/>
                  </a:ext>
                </a:extLst>
              </p:cNvPr>
              <p:cNvSpPr/>
              <p:nvPr/>
            </p:nvSpPr>
            <p:spPr>
              <a:xfrm>
                <a:off x="8763584" y="3404123"/>
                <a:ext cx="2814169" cy="1383914"/>
              </a:xfrm>
              <a:custGeom>
                <a:avLst/>
                <a:gdLst>
                  <a:gd name="connsiteX0" fmla="*/ 1749903 w 2814169"/>
                  <a:gd name="connsiteY0" fmla="*/ 1383916 h 1383915"/>
                  <a:gd name="connsiteX1" fmla="*/ 629925 w 2814169"/>
                  <a:gd name="connsiteY1" fmla="*/ 1252667 h 1383915"/>
                  <a:gd name="connsiteX2" fmla="*/ 11429 w 2814169"/>
                  <a:gd name="connsiteY2" fmla="*/ 916661 h 1383915"/>
                  <a:gd name="connsiteX3" fmla="*/ 135528 w 2814169"/>
                  <a:gd name="connsiteY3" fmla="*/ 491268 h 1383915"/>
                  <a:gd name="connsiteX4" fmla="*/ 1422943 w 2814169"/>
                  <a:gd name="connsiteY4" fmla="*/ 1580 h 1383915"/>
                  <a:gd name="connsiteX5" fmla="*/ 2140923 w 2814169"/>
                  <a:gd name="connsiteY5" fmla="*/ 160346 h 1383915"/>
                  <a:gd name="connsiteX6" fmla="*/ 2687993 w 2814169"/>
                  <a:gd name="connsiteY6" fmla="*/ 546850 h 1383915"/>
                  <a:gd name="connsiteX7" fmla="*/ 2797267 w 2814169"/>
                  <a:gd name="connsiteY7" fmla="*/ 1036818 h 1383915"/>
                  <a:gd name="connsiteX8" fmla="*/ 1760866 w 2814169"/>
                  <a:gd name="connsiteY8" fmla="*/ 1383916 h 1383915"/>
                  <a:gd name="connsiteX9" fmla="*/ 1749903 w 2814169"/>
                  <a:gd name="connsiteY9" fmla="*/ 1383916 h 1383915"/>
                  <a:gd name="connsiteX10" fmla="*/ 1348327 w 2814169"/>
                  <a:gd name="connsiteY10" fmla="*/ 33963 h 1383915"/>
                  <a:gd name="connsiteX11" fmla="*/ 161818 w 2814169"/>
                  <a:gd name="connsiteY11" fmla="*/ 512715 h 1383915"/>
                  <a:gd name="connsiteX12" fmla="*/ 44334 w 2814169"/>
                  <a:gd name="connsiteY12" fmla="*/ 908432 h 1383915"/>
                  <a:gd name="connsiteX13" fmla="*/ 1749043 w 2814169"/>
                  <a:gd name="connsiteY13" fmla="*/ 1349954 h 1383915"/>
                  <a:gd name="connsiteX14" fmla="*/ 1760757 w 2814169"/>
                  <a:gd name="connsiteY14" fmla="*/ 1349954 h 1383915"/>
                  <a:gd name="connsiteX15" fmla="*/ 2764252 w 2814169"/>
                  <a:gd name="connsiteY15" fmla="*/ 1028746 h 1383915"/>
                  <a:gd name="connsiteX16" fmla="*/ 2660812 w 2814169"/>
                  <a:gd name="connsiteY16" fmla="*/ 567233 h 1383915"/>
                  <a:gd name="connsiteX17" fmla="*/ 1421457 w 2814169"/>
                  <a:gd name="connsiteY17" fmla="*/ 35495 h 1383915"/>
                  <a:gd name="connsiteX18" fmla="*/ 1421457 w 2814169"/>
                  <a:gd name="connsiteY18" fmla="*/ 35495 h 1383915"/>
                  <a:gd name="connsiteX19" fmla="*/ 1348327 w 2814169"/>
                  <a:gd name="connsiteY19" fmla="*/ 33963 h 13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69" h="1383915">
                    <a:moveTo>
                      <a:pt x="1749903" y="1383916"/>
                    </a:moveTo>
                    <a:cubicBezTo>
                      <a:pt x="1379825" y="1383931"/>
                      <a:pt x="962030" y="1335014"/>
                      <a:pt x="629925" y="1252667"/>
                    </a:cubicBezTo>
                    <a:cubicBezTo>
                      <a:pt x="417102" y="1199902"/>
                      <a:pt x="53781" y="1086095"/>
                      <a:pt x="11429" y="916661"/>
                    </a:cubicBezTo>
                    <a:cubicBezTo>
                      <a:pt x="-22775" y="779843"/>
                      <a:pt x="20140" y="632748"/>
                      <a:pt x="135528" y="491268"/>
                    </a:cubicBezTo>
                    <a:cubicBezTo>
                      <a:pt x="388169" y="181434"/>
                      <a:pt x="917692" y="-20008"/>
                      <a:pt x="1422943" y="1580"/>
                    </a:cubicBezTo>
                    <a:cubicBezTo>
                      <a:pt x="1661712" y="11749"/>
                      <a:pt x="1916699" y="68128"/>
                      <a:pt x="2140923" y="160346"/>
                    </a:cubicBezTo>
                    <a:cubicBezTo>
                      <a:pt x="2384008" y="260339"/>
                      <a:pt x="2573199" y="393981"/>
                      <a:pt x="2687993" y="546850"/>
                    </a:cubicBezTo>
                    <a:cubicBezTo>
                      <a:pt x="2802647" y="699529"/>
                      <a:pt x="2839415" y="864365"/>
                      <a:pt x="2797267" y="1036818"/>
                    </a:cubicBezTo>
                    <a:cubicBezTo>
                      <a:pt x="2743733" y="1255811"/>
                      <a:pt x="2365991" y="1382320"/>
                      <a:pt x="1760866" y="1383916"/>
                    </a:cubicBezTo>
                    <a:cubicBezTo>
                      <a:pt x="1757207" y="1383916"/>
                      <a:pt x="1753547" y="1383916"/>
                      <a:pt x="1749903" y="1383916"/>
                    </a:cubicBezTo>
                    <a:close/>
                    <a:moveTo>
                      <a:pt x="1348327" y="33963"/>
                    </a:moveTo>
                    <a:cubicBezTo>
                      <a:pt x="875857" y="33963"/>
                      <a:pt x="396020" y="225501"/>
                      <a:pt x="161818" y="512715"/>
                    </a:cubicBezTo>
                    <a:cubicBezTo>
                      <a:pt x="53468" y="645576"/>
                      <a:pt x="12852" y="782409"/>
                      <a:pt x="44334" y="908432"/>
                    </a:cubicBezTo>
                    <a:cubicBezTo>
                      <a:pt x="100292" y="1132290"/>
                      <a:pt x="942575" y="1349954"/>
                      <a:pt x="1749043" y="1349954"/>
                    </a:cubicBezTo>
                    <a:cubicBezTo>
                      <a:pt x="1752937" y="1349954"/>
                      <a:pt x="1756847" y="1349954"/>
                      <a:pt x="1760757" y="1349954"/>
                    </a:cubicBezTo>
                    <a:cubicBezTo>
                      <a:pt x="2348975" y="1348405"/>
                      <a:pt x="2714737" y="1231330"/>
                      <a:pt x="2764252" y="1028746"/>
                    </a:cubicBezTo>
                    <a:cubicBezTo>
                      <a:pt x="2803867" y="866665"/>
                      <a:pt x="2769084" y="711372"/>
                      <a:pt x="2660812" y="567233"/>
                    </a:cubicBezTo>
                    <a:cubicBezTo>
                      <a:pt x="2442030" y="275889"/>
                      <a:pt x="1932385" y="57240"/>
                      <a:pt x="1421457" y="35495"/>
                    </a:cubicBezTo>
                    <a:lnTo>
                      <a:pt x="1421457" y="35495"/>
                    </a:lnTo>
                    <a:cubicBezTo>
                      <a:pt x="1397138" y="34479"/>
                      <a:pt x="1372756" y="33963"/>
                      <a:pt x="1348327" y="33963"/>
                    </a:cubicBezTo>
                    <a:close/>
                  </a:path>
                </a:pathLst>
              </a:custGeom>
              <a:solidFill>
                <a:srgbClr val="000000"/>
              </a:solidFill>
              <a:ln w="15633" cap="flat">
                <a:noFill/>
                <a:prstDash val="solid"/>
                <a:miter/>
              </a:ln>
            </p:spPr>
            <p:txBody>
              <a:bodyPr rtlCol="0" anchor="ctr"/>
              <a:lstStyle/>
              <a:p>
                <a:endParaRPr lang="en-US"/>
              </a:p>
            </p:txBody>
          </p:sp>
        </p:grpSp>
        <p:grpSp>
          <p:nvGrpSpPr>
            <p:cNvPr id="24" name="Picture 2">
              <a:extLst>
                <a:ext uri="{FF2B5EF4-FFF2-40B4-BE49-F238E27FC236}">
                  <a16:creationId xmlns:a16="http://schemas.microsoft.com/office/drawing/2014/main" id="{F3DDDB5D-AA3A-731B-6975-31CA6D2C59F0}"/>
                </a:ext>
              </a:extLst>
            </p:cNvPr>
            <p:cNvGrpSpPr/>
            <p:nvPr/>
          </p:nvGrpSpPr>
          <p:grpSpPr>
            <a:xfrm>
              <a:off x="12265166" y="3575459"/>
              <a:ext cx="2818948" cy="1384045"/>
              <a:chOff x="12265166" y="3575459"/>
              <a:chExt cx="2818948" cy="1384045"/>
            </a:xfrm>
          </p:grpSpPr>
          <p:sp>
            <p:nvSpPr>
              <p:cNvPr id="29" name="Freeform: Shape 28">
                <a:extLst>
                  <a:ext uri="{FF2B5EF4-FFF2-40B4-BE49-F238E27FC236}">
                    <a16:creationId xmlns:a16="http://schemas.microsoft.com/office/drawing/2014/main" id="{D9690A5A-8184-3848-AAFA-D393B2987DEC}"/>
                  </a:ext>
                </a:extLst>
              </p:cNvPr>
              <p:cNvSpPr/>
              <p:nvPr/>
            </p:nvSpPr>
            <p:spPr>
              <a:xfrm>
                <a:off x="12265166" y="3575459"/>
                <a:ext cx="2779939" cy="1350027"/>
              </a:xfrm>
              <a:custGeom>
                <a:avLst/>
                <a:gdLst>
                  <a:gd name="connsiteX0" fmla="*/ 1405130 w 2779939"/>
                  <a:gd name="connsiteY0" fmla="*/ 1632 h 1350027"/>
                  <a:gd name="connsiteX1" fmla="*/ 10819 w 2779939"/>
                  <a:gd name="connsiteY1" fmla="*/ 895641 h 1350027"/>
                  <a:gd name="connsiteX2" fmla="*/ 2763689 w 2779939"/>
                  <a:gd name="connsiteY2" fmla="*/ 1015876 h 1350027"/>
                  <a:gd name="connsiteX3" fmla="*/ 1405130 w 2779939"/>
                  <a:gd name="connsiteY3" fmla="*/ 1632 h 1350027"/>
                </a:gdLst>
                <a:ahLst/>
                <a:cxnLst>
                  <a:cxn ang="0">
                    <a:pos x="connsiteX0" y="connsiteY0"/>
                  </a:cxn>
                  <a:cxn ang="0">
                    <a:pos x="connsiteX1" y="connsiteY1"/>
                  </a:cxn>
                  <a:cxn ang="0">
                    <a:pos x="connsiteX2" y="connsiteY2"/>
                  </a:cxn>
                  <a:cxn ang="0">
                    <a:pos x="connsiteX3" y="connsiteY3"/>
                  </a:cxn>
                </a:cxnLst>
                <a:rect l="l" t="t" r="r" b="b"/>
                <a:pathLst>
                  <a:path w="2779939" h="1350027">
                    <a:moveTo>
                      <a:pt x="1405130" y="1632"/>
                    </a:moveTo>
                    <a:cubicBezTo>
                      <a:pt x="610110" y="-32205"/>
                      <a:pt x="-96437" y="466525"/>
                      <a:pt x="10819" y="895641"/>
                    </a:cubicBezTo>
                    <a:cubicBezTo>
                      <a:pt x="118075" y="1324772"/>
                      <a:pt x="2620681" y="1600989"/>
                      <a:pt x="2763689" y="1015876"/>
                    </a:cubicBezTo>
                    <a:cubicBezTo>
                      <a:pt x="2906681" y="430748"/>
                      <a:pt x="2077254" y="30229"/>
                      <a:pt x="1405130" y="1632"/>
                    </a:cubicBezTo>
                    <a:close/>
                  </a:path>
                </a:pathLst>
              </a:custGeom>
              <a:solidFill>
                <a:schemeClr val="accent2">
                  <a:lumMod val="60000"/>
                  <a:lumOff val="40000"/>
                </a:schemeClr>
              </a:solidFill>
              <a:ln w="15633"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7CA6600B-850A-FF8D-4F2A-B90D5E8975D9}"/>
                  </a:ext>
                </a:extLst>
              </p:cNvPr>
              <p:cNvSpPr/>
              <p:nvPr/>
            </p:nvSpPr>
            <p:spPr>
              <a:xfrm>
                <a:off x="12269943" y="3575572"/>
                <a:ext cx="2814171" cy="1383932"/>
              </a:xfrm>
              <a:custGeom>
                <a:avLst/>
                <a:gdLst>
                  <a:gd name="connsiteX0" fmla="*/ 1749905 w 2814171"/>
                  <a:gd name="connsiteY0" fmla="*/ 1383932 h 1383932"/>
                  <a:gd name="connsiteX1" fmla="*/ 629896 w 2814171"/>
                  <a:gd name="connsiteY1" fmla="*/ 1252684 h 1383932"/>
                  <a:gd name="connsiteX2" fmla="*/ 11431 w 2814171"/>
                  <a:gd name="connsiteY2" fmla="*/ 916678 h 1383932"/>
                  <a:gd name="connsiteX3" fmla="*/ 135515 w 2814171"/>
                  <a:gd name="connsiteY3" fmla="*/ 491285 h 1383932"/>
                  <a:gd name="connsiteX4" fmla="*/ 1422945 w 2814171"/>
                  <a:gd name="connsiteY4" fmla="*/ 1597 h 1383932"/>
                  <a:gd name="connsiteX5" fmla="*/ 2140925 w 2814171"/>
                  <a:gd name="connsiteY5" fmla="*/ 160362 h 1383932"/>
                  <a:gd name="connsiteX6" fmla="*/ 2687980 w 2814171"/>
                  <a:gd name="connsiteY6" fmla="*/ 546850 h 1383932"/>
                  <a:gd name="connsiteX7" fmla="*/ 2797269 w 2814171"/>
                  <a:gd name="connsiteY7" fmla="*/ 1036835 h 1383932"/>
                  <a:gd name="connsiteX8" fmla="*/ 1760790 w 2814171"/>
                  <a:gd name="connsiteY8" fmla="*/ 1383932 h 1383932"/>
                  <a:gd name="connsiteX9" fmla="*/ 1749905 w 2814171"/>
                  <a:gd name="connsiteY9" fmla="*/ 1383932 h 1383932"/>
                  <a:gd name="connsiteX10" fmla="*/ 1348329 w 2814171"/>
                  <a:gd name="connsiteY10" fmla="*/ 33979 h 1383932"/>
                  <a:gd name="connsiteX11" fmla="*/ 161805 w 2814171"/>
                  <a:gd name="connsiteY11" fmla="*/ 512732 h 1383932"/>
                  <a:gd name="connsiteX12" fmla="*/ 44336 w 2814171"/>
                  <a:gd name="connsiteY12" fmla="*/ 908449 h 1383932"/>
                  <a:gd name="connsiteX13" fmla="*/ 1749045 w 2814171"/>
                  <a:gd name="connsiteY13" fmla="*/ 1349970 h 1383932"/>
                  <a:gd name="connsiteX14" fmla="*/ 1760681 w 2814171"/>
                  <a:gd name="connsiteY14" fmla="*/ 1349970 h 1383932"/>
                  <a:gd name="connsiteX15" fmla="*/ 2764254 w 2814171"/>
                  <a:gd name="connsiteY15" fmla="*/ 1028763 h 1383932"/>
                  <a:gd name="connsiteX16" fmla="*/ 2660814 w 2814171"/>
                  <a:gd name="connsiteY16" fmla="*/ 567234 h 1383932"/>
                  <a:gd name="connsiteX17" fmla="*/ 1421459 w 2814171"/>
                  <a:gd name="connsiteY17" fmla="*/ 35512 h 1383932"/>
                  <a:gd name="connsiteX18" fmla="*/ 1421459 w 2814171"/>
                  <a:gd name="connsiteY18" fmla="*/ 35512 h 1383932"/>
                  <a:gd name="connsiteX19" fmla="*/ 1348329 w 2814171"/>
                  <a:gd name="connsiteY19" fmla="*/ 33979 h 138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2">
                    <a:moveTo>
                      <a:pt x="1749905" y="1383932"/>
                    </a:moveTo>
                    <a:cubicBezTo>
                      <a:pt x="1379811" y="1383932"/>
                      <a:pt x="962001" y="1335031"/>
                      <a:pt x="629896" y="1252684"/>
                    </a:cubicBezTo>
                    <a:cubicBezTo>
                      <a:pt x="417089" y="1199918"/>
                      <a:pt x="53767" y="1086112"/>
                      <a:pt x="11431" y="916678"/>
                    </a:cubicBezTo>
                    <a:cubicBezTo>
                      <a:pt x="-22773" y="779875"/>
                      <a:pt x="20126" y="632764"/>
                      <a:pt x="135515" y="491285"/>
                    </a:cubicBezTo>
                    <a:cubicBezTo>
                      <a:pt x="388140" y="181450"/>
                      <a:pt x="917303" y="-20116"/>
                      <a:pt x="1422945" y="1597"/>
                    </a:cubicBezTo>
                    <a:cubicBezTo>
                      <a:pt x="1661714" y="11765"/>
                      <a:pt x="1916701" y="68144"/>
                      <a:pt x="2140925" y="160362"/>
                    </a:cubicBezTo>
                    <a:cubicBezTo>
                      <a:pt x="2383994" y="260340"/>
                      <a:pt x="2573186" y="393982"/>
                      <a:pt x="2687980" y="546850"/>
                    </a:cubicBezTo>
                    <a:cubicBezTo>
                      <a:pt x="2802649" y="699530"/>
                      <a:pt x="2839417" y="864381"/>
                      <a:pt x="2797269" y="1036835"/>
                    </a:cubicBezTo>
                    <a:cubicBezTo>
                      <a:pt x="2743735" y="1255844"/>
                      <a:pt x="2365962" y="1382337"/>
                      <a:pt x="1760790" y="1383932"/>
                    </a:cubicBezTo>
                    <a:cubicBezTo>
                      <a:pt x="1757162" y="1383932"/>
                      <a:pt x="1753533" y="1383932"/>
                      <a:pt x="1749905" y="1383932"/>
                    </a:cubicBezTo>
                    <a:close/>
                    <a:moveTo>
                      <a:pt x="1348329" y="33979"/>
                    </a:moveTo>
                    <a:cubicBezTo>
                      <a:pt x="875859" y="33979"/>
                      <a:pt x="395991" y="225518"/>
                      <a:pt x="161805" y="512732"/>
                    </a:cubicBezTo>
                    <a:cubicBezTo>
                      <a:pt x="53470" y="645592"/>
                      <a:pt x="12854" y="782425"/>
                      <a:pt x="44336" y="908449"/>
                    </a:cubicBezTo>
                    <a:cubicBezTo>
                      <a:pt x="100279" y="1132276"/>
                      <a:pt x="942608" y="1349970"/>
                      <a:pt x="1749045" y="1349970"/>
                    </a:cubicBezTo>
                    <a:cubicBezTo>
                      <a:pt x="1752939" y="1349970"/>
                      <a:pt x="1756771" y="1349970"/>
                      <a:pt x="1760681" y="1349970"/>
                    </a:cubicBezTo>
                    <a:cubicBezTo>
                      <a:pt x="2348946" y="1348422"/>
                      <a:pt x="2714739" y="1231362"/>
                      <a:pt x="2764254" y="1028763"/>
                    </a:cubicBezTo>
                    <a:cubicBezTo>
                      <a:pt x="2803869" y="866681"/>
                      <a:pt x="2769055" y="711388"/>
                      <a:pt x="2660814" y="567234"/>
                    </a:cubicBezTo>
                    <a:cubicBezTo>
                      <a:pt x="2442017" y="275921"/>
                      <a:pt x="1932387" y="57256"/>
                      <a:pt x="1421459" y="35512"/>
                    </a:cubicBezTo>
                    <a:lnTo>
                      <a:pt x="1421459" y="35512"/>
                    </a:lnTo>
                    <a:cubicBezTo>
                      <a:pt x="1397140" y="34495"/>
                      <a:pt x="1372758" y="33979"/>
                      <a:pt x="1348329" y="33979"/>
                    </a:cubicBezTo>
                    <a:close/>
                  </a:path>
                </a:pathLst>
              </a:custGeom>
              <a:solidFill>
                <a:srgbClr val="000000"/>
              </a:solidFill>
              <a:ln w="15633" cap="flat">
                <a:noFill/>
                <a:prstDash val="solid"/>
                <a:miter/>
              </a:ln>
            </p:spPr>
            <p:txBody>
              <a:bodyPr rtlCol="0" anchor="ctr"/>
              <a:lstStyle/>
              <a:p>
                <a:endParaRPr lang="en-US"/>
              </a:p>
            </p:txBody>
          </p:sp>
        </p:grpSp>
      </p:grpSp>
      <p:sp>
        <p:nvSpPr>
          <p:cNvPr id="41" name="TextBox 40">
            <a:extLst>
              <a:ext uri="{FF2B5EF4-FFF2-40B4-BE49-F238E27FC236}">
                <a16:creationId xmlns:a16="http://schemas.microsoft.com/office/drawing/2014/main" id="{0713F2A3-4238-5C3D-7038-62477252045A}"/>
              </a:ext>
            </a:extLst>
          </p:cNvPr>
          <p:cNvSpPr txBox="1"/>
          <p:nvPr/>
        </p:nvSpPr>
        <p:spPr>
          <a:xfrm>
            <a:off x="1467878" y="2434828"/>
            <a:ext cx="2885516" cy="646331"/>
          </a:xfrm>
          <a:prstGeom prst="rect">
            <a:avLst/>
          </a:prstGeom>
          <a:noFill/>
        </p:spPr>
        <p:txBody>
          <a:bodyPr wrap="square">
            <a:spAutoFit/>
          </a:bodyPr>
          <a:lstStyle/>
          <a:p>
            <a:pPr fontAlgn="t"/>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endParaRPr lang="en-US" sz="36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F84C8FDB-4FC4-8D57-95A2-0C4208987455}"/>
              </a:ext>
            </a:extLst>
          </p:cNvPr>
          <p:cNvSpPr txBox="1"/>
          <p:nvPr/>
        </p:nvSpPr>
        <p:spPr>
          <a:xfrm>
            <a:off x="5085472" y="2434828"/>
            <a:ext cx="2776068" cy="646331"/>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endParaRPr lang="en-US" sz="3600" b="1"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941E581-4C23-46E2-515A-098F5FD99FC4}"/>
              </a:ext>
            </a:extLst>
          </p:cNvPr>
          <p:cNvSpPr txBox="1"/>
          <p:nvPr/>
        </p:nvSpPr>
        <p:spPr>
          <a:xfrm>
            <a:off x="8883986" y="2593317"/>
            <a:ext cx="2813462" cy="646331"/>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Chấm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3173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113514" y="1251386"/>
            <a:ext cx="9964972"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Câu</a:t>
            </a:r>
            <a:r>
              <a:rPr lang="en-US" sz="36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 5: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góp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thêm</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15240" y="1251386"/>
            <a:ext cx="1002831" cy="838201"/>
          </a:xfrm>
          <a:prstGeom prst="rect">
            <a:avLst/>
          </a:prstGeom>
        </p:spPr>
      </p:pic>
    </p:spTree>
    <p:extLst>
      <p:ext uri="{BB962C8B-B14F-4D97-AF65-F5344CB8AC3E}">
        <p14:creationId xmlns:p14="http://schemas.microsoft.com/office/powerpoint/2010/main" val="2399359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BE5282-7591-DEB9-D437-A5DE0FCCD851}"/>
              </a:ext>
            </a:extLst>
          </p:cNvPr>
          <p:cNvSpPr txBox="1"/>
          <p:nvPr/>
        </p:nvSpPr>
        <p:spPr>
          <a:xfrm>
            <a:off x="152400" y="1752599"/>
            <a:ext cx="11658600" cy="3238501"/>
          </a:xfrm>
          <a:prstGeom prst="rect">
            <a:avLst/>
          </a:prstGeom>
        </p:spPr>
        <p:txBody>
          <a:bodyPr vert="horz" lIns="91440" tIns="45720" rIns="91440" bIns="45720" rtlCol="0">
            <a:normAutofit fontScale="62500" lnSpcReduction="20000"/>
          </a:bodyPr>
          <a:lstStyle/>
          <a:p>
            <a:pPr algn="just">
              <a:lnSpc>
                <a:spcPct val="150000"/>
              </a:lnSpc>
              <a:spcBef>
                <a:spcPct val="0"/>
              </a:spcBef>
              <a:spcAft>
                <a:spcPts val="600"/>
              </a:spcAft>
              <a:defRPr/>
            </a:pPr>
            <a:r>
              <a:rPr lang="en-US" sz="3600" b="1" noProof="0" dirty="0">
                <a:latin typeface="Times New Roman" panose="02020603050405020304" pitchFamily="18" charset="0"/>
                <a:cs typeface="Times New Roman" panose="02020603050405020304" pitchFamily="18" charset="0"/>
              </a:rPr>
              <a:t>             </a:t>
            </a:r>
            <a:r>
              <a:rPr lang="en-US" sz="7600" b="1" noProof="0" dirty="0" err="1">
                <a:latin typeface="Times New Roman" panose="02020603050405020304" pitchFamily="18" charset="0"/>
                <a:cs typeface="Times New Roman" panose="02020603050405020304" pitchFamily="18" charset="0"/>
              </a:rPr>
              <a:t>Nội</a:t>
            </a:r>
            <a:r>
              <a:rPr lang="en-US" sz="7600" b="1" noProof="0" dirty="0">
                <a:latin typeface="Times New Roman" panose="02020603050405020304" pitchFamily="18" charset="0"/>
                <a:cs typeface="Times New Roman" panose="02020603050405020304" pitchFamily="18" charset="0"/>
              </a:rPr>
              <a:t> dung: </a:t>
            </a:r>
            <a:r>
              <a:rPr lang="nl-NL" sz="7600" b="1" dirty="0">
                <a:latin typeface="Times New Roman" panose="02020603050405020304" pitchFamily="18" charset="0"/>
                <a:cs typeface="Times New Roman" panose="02020603050405020304" pitchFamily="18" charset="0"/>
              </a:rPr>
              <a:t>Khi viết việc sử dụng dấu câu rất quan trọng, vì người viết đúng thì người đọc mới hiểu đúng.</a:t>
            </a:r>
            <a:endParaRPr lang="vi-VN" sz="7600" b="1" i="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ct val="0"/>
              </a:spcBef>
              <a:spcAft>
                <a:spcPts val="600"/>
              </a:spcAft>
              <a:buClrTx/>
              <a:buSzTx/>
              <a:buFontTx/>
              <a:buNone/>
              <a:tabLst/>
              <a:defRPr/>
            </a:pP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6" name="Object 5">
            <a:extLst>
              <a:ext uri="{FF2B5EF4-FFF2-40B4-BE49-F238E27FC236}">
                <a16:creationId xmlns:a16="http://schemas.microsoft.com/office/drawing/2014/main" id="{9595E2A5-B791-435A-B7BF-BD0DD9EE9A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1338906"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Object 5">
            <a:extLst>
              <a:ext uri="{FF2B5EF4-FFF2-40B4-BE49-F238E27FC236}">
                <a16:creationId xmlns:a16="http://schemas.microsoft.com/office/drawing/2014/main" id="{C9C6F8B5-7C4E-4770-8F61-4EAAEA866B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591799" y="4819203"/>
            <a:ext cx="1475442" cy="18482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10B4E55-EAB1-40CC-8862-FF47C995156F}"/>
              </a:ext>
            </a:extLst>
          </p:cNvPr>
          <p:cNvPicPr>
            <a:picLocks noChangeAspect="1"/>
          </p:cNvPicPr>
          <p:nvPr/>
        </p:nvPicPr>
        <p:blipFill rotWithShape="1">
          <a:blip r:embed="rId3"/>
          <a:srcRect t="14694" b="21814"/>
          <a:stretch/>
        </p:blipFill>
        <p:spPr>
          <a:xfrm>
            <a:off x="1432691" y="590549"/>
            <a:ext cx="1002831" cy="838201"/>
          </a:xfrm>
          <a:prstGeom prst="rect">
            <a:avLst/>
          </a:prstGeom>
        </p:spPr>
      </p:pic>
      <p:sp>
        <p:nvSpPr>
          <p:cNvPr id="3" name="TextBox 2">
            <a:extLst>
              <a:ext uri="{FF2B5EF4-FFF2-40B4-BE49-F238E27FC236}">
                <a16:creationId xmlns:a16="http://schemas.microsoft.com/office/drawing/2014/main" id="{3CFB3F8A-DC65-453B-A0F3-0B2E87195CFA}"/>
              </a:ext>
            </a:extLst>
          </p:cNvPr>
          <p:cNvSpPr txBox="1"/>
          <p:nvPr/>
        </p:nvSpPr>
        <p:spPr>
          <a:xfrm>
            <a:off x="2417937" y="782419"/>
            <a:ext cx="63246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37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nodeType="clickEffect">
                                  <p:stCondLst>
                                    <p:cond delay="0"/>
                                  </p:stCondLst>
                                  <p:childTnLst>
                                    <p:anim calcmode="lin" valueType="num">
                                      <p:cBhvr additive="base">
                                        <p:cTn id="18" dur="500"/>
                                        <p:tgtEl>
                                          <p:spTgt spid="8"/>
                                        </p:tgtEl>
                                        <p:attrNameLst>
                                          <p:attrName>ppt_y</p:attrName>
                                        </p:attrNameLst>
                                      </p:cBhvr>
                                      <p:tavLst>
                                        <p:tav tm="0">
                                          <p:val>
                                            <p:strVal val="#ppt_y"/>
                                          </p:val>
                                        </p:tav>
                                        <p:tav tm="100000">
                                          <p:val>
                                            <p:strVal val="#ppt_y+#ppt_h*1.125000"/>
                                          </p:val>
                                        </p:tav>
                                      </p:tavLst>
                                    </p:anim>
                                    <p:animEffect transition="out" filter="wipe(dow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2" presetClass="exit" presetSubtype="4" fill="hold" grpId="1" nodeType="withEffect">
                                  <p:stCondLst>
                                    <p:cond delay="0"/>
                                  </p:stCondLst>
                                  <p:childTnLst>
                                    <p:anim calcmode="lin" valueType="num">
                                      <p:cBhvr additive="base">
                                        <p:cTn id="22" dur="500"/>
                                        <p:tgtEl>
                                          <p:spTgt spid="3"/>
                                        </p:tgtEl>
                                        <p:attrNameLst>
                                          <p:attrName>ppt_y</p:attrName>
                                        </p:attrNameLst>
                                      </p:cBhvr>
                                      <p:tavLst>
                                        <p:tav tm="0">
                                          <p:val>
                                            <p:strVal val="#ppt_y"/>
                                          </p:val>
                                        </p:tav>
                                        <p:tav tm="100000">
                                          <p:val>
                                            <p:strVal val="#ppt_y+#ppt_h*1.125000"/>
                                          </p:val>
                                        </p:tav>
                                      </p:tavLst>
                                    </p:anim>
                                    <p:animEffect transition="out" filter="wipe(down)">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544" y="209006"/>
            <a:ext cx="8752114" cy="1077208"/>
          </a:xfrm>
          <a:prstGeom prst="rect">
            <a:avLst/>
          </a:prstGeom>
          <a:noFill/>
        </p:spPr>
        <p:txBody>
          <a:bodyPr wrap="square" lIns="91431" tIns="45715" rIns="91431" bIns="45715" rtlCol="0">
            <a:spAutoFit/>
          </a:bodyPr>
          <a:lstStyle/>
          <a:p>
            <a:pPr algn="ctr"/>
            <a:r>
              <a:rPr lang="en-US" sz="3200" b="1" dirty="0" err="1">
                <a:latin typeface="Times New Roman" pitchFamily="18" charset="0"/>
                <a:cs typeface="Times New Roman" pitchFamily="18" charset="0"/>
              </a:rPr>
              <a:t>Thứ</a:t>
            </a:r>
            <a:r>
              <a:rPr lang="en-US" sz="3200" b="1" dirty="0">
                <a:latin typeface="Times New Roman" pitchFamily="18" charset="0"/>
                <a:cs typeface="Times New Roman" pitchFamily="18" charset="0"/>
              </a:rPr>
              <a:t> T</a:t>
            </a:r>
            <a:r>
              <a:rPr lang="vi-VN" sz="3200" b="1" dirty="0">
                <a:latin typeface="Times New Roman" pitchFamily="18" charset="0"/>
                <a:cs typeface="Times New Roman" pitchFamily="18" charset="0"/>
              </a:rPr>
              <a:t>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ngày</a:t>
            </a:r>
            <a:r>
              <a:rPr lang="en-US" sz="3200" b="1" dirty="0">
                <a:latin typeface="Times New Roman" pitchFamily="18" charset="0"/>
                <a:cs typeface="Times New Roman" pitchFamily="18" charset="0"/>
              </a:rPr>
              <a:t> 30 </a:t>
            </a:r>
            <a:r>
              <a:rPr lang="en-US" sz="3200" b="1" dirty="0" err="1">
                <a:latin typeface="Times New Roman" pitchFamily="18" charset="0"/>
                <a:cs typeface="Times New Roman" pitchFamily="18" charset="0"/>
              </a:rPr>
              <a:t>tháng</a:t>
            </a:r>
            <a:r>
              <a:rPr lang="en-US" sz="3200" b="1" dirty="0">
                <a:latin typeface="Times New Roman" pitchFamily="18" charset="0"/>
                <a:cs typeface="Times New Roman" pitchFamily="18" charset="0"/>
              </a:rPr>
              <a:t> 10 </a:t>
            </a:r>
            <a:r>
              <a:rPr lang="en-US" sz="3200" b="1" dirty="0" err="1">
                <a:latin typeface="Times New Roman" pitchFamily="18" charset="0"/>
                <a:cs typeface="Times New Roman" pitchFamily="18" charset="0"/>
              </a:rPr>
              <a:t>năm</a:t>
            </a:r>
            <a:r>
              <a:rPr lang="en-US" sz="3200" b="1" dirty="0">
                <a:latin typeface="Times New Roman" pitchFamily="18" charset="0"/>
                <a:cs typeface="Times New Roman" pitchFamily="18" charset="0"/>
              </a:rPr>
              <a:t> 2024</a:t>
            </a:r>
          </a:p>
          <a:p>
            <a:pPr algn="ctr"/>
            <a:r>
              <a:rPr lang="en-US" sz="3200" b="1" dirty="0" err="1">
                <a:latin typeface="Times New Roman" pitchFamily="18" charset="0"/>
                <a:cs typeface="Times New Roman" pitchFamily="18" charset="0"/>
              </a:rPr>
              <a:t>Tiếng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endParaRPr lang="vi-VN" sz="3200" b="1" dirty="0">
              <a:latin typeface="Times New Roman" pitchFamily="18" charset="0"/>
              <a:cs typeface="Times New Roman" pitchFamily="18" charset="0"/>
            </a:endParaRPr>
          </a:p>
        </p:txBody>
      </p:sp>
      <p:sp>
        <p:nvSpPr>
          <p:cNvPr id="3" name="Rectangle 2"/>
          <p:cNvSpPr/>
          <p:nvPr/>
        </p:nvSpPr>
        <p:spPr>
          <a:xfrm>
            <a:off x="1284326" y="1491445"/>
            <a:ext cx="3104606" cy="646321"/>
          </a:xfrm>
          <a:prstGeom prst="rect">
            <a:avLst/>
          </a:prstGeom>
        </p:spPr>
        <p:txBody>
          <a:bodyPr wrap="square" lIns="91431" tIns="45715" rIns="91431" bIns="45715">
            <a:spAutoFit/>
          </a:bodyPr>
          <a:lstStyle/>
          <a:p>
            <a:r>
              <a:rPr lang="en-US" sz="3600" b="1" dirty="0" err="1">
                <a:latin typeface="Times New Roman" pitchFamily="18" charset="0"/>
                <a:cs typeface="Times New Roman" pitchFamily="18" charset="0"/>
              </a:rPr>
              <a:t>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cũ</a:t>
            </a:r>
            <a:endParaRPr lang="vi-VN" sz="3600" b="1" dirty="0">
              <a:latin typeface="Times New Roman" pitchFamily="18" charset="0"/>
              <a:cs typeface="Times New Roman" pitchFamily="18" charset="0"/>
            </a:endParaRPr>
          </a:p>
        </p:txBody>
      </p:sp>
      <p:sp>
        <p:nvSpPr>
          <p:cNvPr id="4" name="Rectangle 3"/>
          <p:cNvSpPr/>
          <p:nvPr/>
        </p:nvSpPr>
        <p:spPr>
          <a:xfrm>
            <a:off x="1903560" y="2869635"/>
            <a:ext cx="9525000" cy="584765"/>
          </a:xfrm>
          <a:prstGeom prst="rect">
            <a:avLst/>
          </a:prstGeom>
        </p:spPr>
        <p:txBody>
          <a:bodyPr wrap="square" lIns="91431" tIns="45715" rIns="91431" bIns="45715">
            <a:spAutoFit/>
          </a:bodyPr>
          <a:lstStyle/>
          <a:p>
            <a:pPr algn="just"/>
            <a:r>
              <a:rPr lang="nl-NL" sz="3200" b="1" dirty="0">
                <a:latin typeface="Times New Roman" pitchFamily="18" charset="0"/>
                <a:cs typeface="Times New Roman" pitchFamily="18" charset="0"/>
              </a:rPr>
              <a:t>+ Em hãy nêu nội dung của bài thơ ? </a:t>
            </a:r>
            <a:endParaRPr lang="vi-VN" sz="3200" b="1" dirty="0">
              <a:latin typeface="Times New Roman" pitchFamily="18" charset="0"/>
              <a:cs typeface="Times New Roman" pitchFamily="18" charset="0"/>
            </a:endParaRPr>
          </a:p>
        </p:txBody>
      </p:sp>
      <p:pic>
        <p:nvPicPr>
          <p:cNvPr id="5" name="Object 5">
            <a:extLst>
              <a:ext uri="{FF2B5EF4-FFF2-40B4-BE49-F238E27FC236}">
                <a16:creationId xmlns:a16="http://schemas.microsoft.com/office/drawing/2014/main" id="{6DCE2FA2-E4BC-427C-82DF-E296D9A3C6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81" y="23446"/>
            <a:ext cx="1267121"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Object 5">
            <a:extLst>
              <a:ext uri="{FF2B5EF4-FFF2-40B4-BE49-F238E27FC236}">
                <a16:creationId xmlns:a16="http://schemas.microsoft.com/office/drawing/2014/main" id="{97FB5235-613A-4AB8-93CE-AABBC37165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820400" y="5105401"/>
            <a:ext cx="1267121"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CA8A87-58AD-17F6-DC39-08DA932EA470}"/>
              </a:ext>
            </a:extLst>
          </p:cNvPr>
          <p:cNvSpPr txBox="1"/>
          <p:nvPr/>
        </p:nvSpPr>
        <p:spPr>
          <a:xfrm>
            <a:off x="2002177" y="2196448"/>
            <a:ext cx="7086600" cy="584775"/>
          </a:xfrm>
          <a:prstGeom prst="rect">
            <a:avLst/>
          </a:prstGeom>
          <a:noFill/>
        </p:spPr>
        <p:txBody>
          <a:bodyPr wrap="square" rtlCol="0">
            <a:spAutoFit/>
          </a:bodyPr>
          <a:lstStyle/>
          <a:p>
            <a:r>
              <a:rPr lang="nl-NL" sz="3200" b="1" dirty="0">
                <a:latin typeface="Times New Roman" pitchFamily="18" charset="0"/>
                <a:cs typeface="Times New Roman" pitchFamily="18" charset="0"/>
              </a:rPr>
              <a:t>Đọc bài thơ: Bàn tay cô giáo</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4343400" y="188019"/>
            <a:ext cx="6400800" cy="769441"/>
          </a:xfrm>
          <a:prstGeom prst="rect">
            <a:avLst/>
          </a:prstGeom>
        </p:spPr>
        <p:txBody>
          <a:bodyPr wrap="square" lIns="0" tIns="0" rIns="0" bIns="0" rtlCol="0" anchor="t">
            <a:spAutoFit/>
          </a:bodyPr>
          <a:lstStyle/>
          <a:p>
            <a:pPr algn="ctr">
              <a:lnSpc>
                <a:spcPts val="6400"/>
              </a:lnSpc>
              <a:spcBef>
                <a:spcPct val="0"/>
              </a:spcBef>
            </a:pPr>
            <a:r>
              <a:rPr lang="en-US" sz="4000" spc="-133" err="1">
                <a:solidFill>
                  <a:srgbClr val="FF0000"/>
                </a:solidFill>
                <a:latin typeface="Nunito Black" pitchFamily="2" charset="0"/>
              </a:rPr>
              <a:t>Cuộc</a:t>
            </a:r>
            <a:r>
              <a:rPr lang="en-US" sz="4000" spc="-133">
                <a:solidFill>
                  <a:srgbClr val="FF0000"/>
                </a:solidFill>
                <a:latin typeface="Nunito Black" pitchFamily="2" charset="0"/>
              </a:rPr>
              <a:t> </a:t>
            </a:r>
            <a:r>
              <a:rPr lang="en-US" sz="4000" spc="-133" err="1">
                <a:solidFill>
                  <a:srgbClr val="FF0000"/>
                </a:solidFill>
                <a:latin typeface="Nunito Black" pitchFamily="2" charset="0"/>
              </a:rPr>
              <a:t>họp</a:t>
            </a:r>
            <a:r>
              <a:rPr lang="en-US" sz="4000" spc="-133">
                <a:solidFill>
                  <a:srgbClr val="FF0000"/>
                </a:solidFill>
                <a:latin typeface="Nunito Black" pitchFamily="2" charset="0"/>
              </a:rPr>
              <a:t> </a:t>
            </a:r>
            <a:r>
              <a:rPr lang="en-US" sz="4000" spc="-133" err="1">
                <a:solidFill>
                  <a:srgbClr val="FF0000"/>
                </a:solidFill>
                <a:latin typeface="Nunito Black" pitchFamily="2" charset="0"/>
              </a:rPr>
              <a:t>của</a:t>
            </a:r>
            <a:r>
              <a:rPr lang="en-US" sz="4000" spc="-133">
                <a:solidFill>
                  <a:srgbClr val="FF0000"/>
                </a:solidFill>
                <a:latin typeface="Nunito Black" pitchFamily="2" charset="0"/>
              </a:rPr>
              <a:t> </a:t>
            </a:r>
            <a:r>
              <a:rPr lang="en-US" sz="4000" spc="-133" err="1">
                <a:solidFill>
                  <a:srgbClr val="FF0000"/>
                </a:solidFill>
                <a:latin typeface="Nunito Black" pitchFamily="2" charset="0"/>
              </a:rPr>
              <a:t>chữ</a:t>
            </a:r>
            <a:r>
              <a:rPr lang="en-US" sz="4000" spc="-133">
                <a:solidFill>
                  <a:srgbClr val="FF0000"/>
                </a:solidFill>
                <a:latin typeface="Nunito Black" pitchFamily="2" charset="0"/>
              </a:rPr>
              <a:t> </a:t>
            </a:r>
            <a:r>
              <a:rPr lang="en-US" sz="4000" spc="-133" err="1">
                <a:solidFill>
                  <a:srgbClr val="FF0000"/>
                </a:solidFill>
                <a:latin typeface="Nunito Black" pitchFamily="2" charset="0"/>
              </a:rPr>
              <a:t>viết</a:t>
            </a:r>
            <a:endParaRPr lang="en-US" sz="4000" spc="-133">
              <a:solidFill>
                <a:srgbClr val="FF0000"/>
              </a:solidFill>
              <a:latin typeface="Nunito Black" pitchFamily="2" charset="0"/>
            </a:endParaRPr>
          </a:p>
        </p:txBody>
      </p:sp>
      <p:sp>
        <p:nvSpPr>
          <p:cNvPr id="3" name="Rectangle 2"/>
          <p:cNvSpPr/>
          <p:nvPr/>
        </p:nvSpPr>
        <p:spPr>
          <a:xfrm>
            <a:off x="0" y="1008757"/>
            <a:ext cx="12192000" cy="6001643"/>
          </a:xfrm>
          <a:prstGeom prst="rect">
            <a:avLst/>
          </a:prstGeom>
        </p:spPr>
        <p:txBody>
          <a:bodyPr wrap="square">
            <a:spAutoFit/>
          </a:bodyPr>
          <a:lstStyle/>
          <a:p>
            <a:pPr algn="just"/>
            <a:r>
              <a:rPr lang="en-US" sz="2400">
                <a:solidFill>
                  <a:srgbClr val="000000"/>
                </a:solidFill>
                <a:latin typeface="Nunito" pitchFamily="2" charset="0"/>
              </a:rPr>
              <a:t>          </a:t>
            </a:r>
            <a:r>
              <a:rPr lang="vi-VN" sz="2400">
                <a:solidFill>
                  <a:srgbClr val="000000"/>
                </a:solidFill>
                <a:latin typeface="Nunito" pitchFamily="2" charset="0"/>
              </a:rPr>
              <a:t>Vừa tan học, các chữ cái và dấu câu đã ngồi lại họp. Bác chữ A dõng dạc mở đầu:</a:t>
            </a:r>
          </a:p>
          <a:p>
            <a:pPr algn="just"/>
            <a:r>
              <a:rPr lang="en-US" sz="2400">
                <a:solidFill>
                  <a:srgbClr val="000000"/>
                </a:solidFill>
                <a:latin typeface="Nunito" pitchFamily="2" charset="0"/>
              </a:rPr>
              <a:t>        </a:t>
            </a:r>
            <a:r>
              <a:rPr lang="vi-VN" sz="2400">
                <a:solidFill>
                  <a:srgbClr val="000000"/>
                </a:solidFill>
                <a:latin typeface="Nunito"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en-US" sz="2400">
                <a:solidFill>
                  <a:srgbClr val="000000"/>
                </a:solidFill>
                <a:latin typeface="Nunito" pitchFamily="2" charset="0"/>
              </a:rPr>
              <a:t>         </a:t>
            </a:r>
            <a:r>
              <a:rPr lang="vi-VN" sz="2400">
                <a:solidFill>
                  <a:srgbClr val="000000"/>
                </a:solidFill>
                <a:latin typeface="Nunito" pitchFamily="2" charset="0"/>
              </a:rPr>
              <a:t>Có tiếng xì xào:</a:t>
            </a:r>
          </a:p>
          <a:p>
            <a:pPr algn="just"/>
            <a:r>
              <a:rPr lang="en-US" sz="2400">
                <a:solidFill>
                  <a:srgbClr val="000000"/>
                </a:solidFill>
                <a:latin typeface="Nunito" pitchFamily="2" charset="0"/>
              </a:rPr>
              <a:t>        </a:t>
            </a:r>
            <a:r>
              <a:rPr lang="vi-VN" sz="2400">
                <a:solidFill>
                  <a:srgbClr val="000000"/>
                </a:solidFill>
                <a:latin typeface="Nunito" pitchFamily="2" charset="0"/>
              </a:rPr>
              <a:t>- Thế nghĩa là thế này: “Chú lính bước vào. Đầu chú đội chiếc mũ sắt. Dưới chân đi đôi giày da. Trên trán lấm tấm mồ hôi.”</a:t>
            </a:r>
          </a:p>
          <a:p>
            <a:pPr algn="just"/>
            <a:r>
              <a:rPr lang="en-US" sz="2400">
                <a:solidFill>
                  <a:srgbClr val="000000"/>
                </a:solidFill>
                <a:latin typeface="Nunito" pitchFamily="2" charset="0"/>
              </a:rPr>
              <a:t>        </a:t>
            </a:r>
            <a:r>
              <a:rPr lang="vi-VN" sz="2400">
                <a:solidFill>
                  <a:srgbClr val="000000"/>
                </a:solidFill>
                <a:latin typeface="Nunito" pitchFamily="2" charset="0"/>
              </a:rPr>
              <a:t>Tiếng cười rộ lên. Dấu chấm nói:</a:t>
            </a:r>
          </a:p>
          <a:p>
            <a:pPr algn="just"/>
            <a:r>
              <a:rPr lang="en-US" sz="2400">
                <a:solidFill>
                  <a:srgbClr val="000000"/>
                </a:solidFill>
                <a:latin typeface="Nunito" pitchFamily="2" charset="0"/>
              </a:rPr>
              <a:t>        </a:t>
            </a:r>
            <a:r>
              <a:rPr lang="vi-VN" sz="2400">
                <a:solidFill>
                  <a:srgbClr val="000000"/>
                </a:solidFill>
                <a:latin typeface="Nunito" pitchFamily="2" charset="0"/>
              </a:rPr>
              <a:t>- Theo tôi, tất cả là do cậu này chẳng bao giờ để ý đến dấu câu. Mỏi tay chỗ nào, cậu ta chấm chỗ ấy.</a:t>
            </a:r>
          </a:p>
          <a:p>
            <a:pPr algn="just"/>
            <a:r>
              <a:rPr lang="en-US" sz="2400">
                <a:solidFill>
                  <a:srgbClr val="000000"/>
                </a:solidFill>
                <a:latin typeface="Nunito" pitchFamily="2" charset="0"/>
              </a:rPr>
              <a:t>       </a:t>
            </a:r>
            <a:r>
              <a:rPr lang="vi-VN" sz="2400">
                <a:solidFill>
                  <a:srgbClr val="000000"/>
                </a:solidFill>
                <a:latin typeface="Nunito" pitchFamily="2" charset="0"/>
              </a:rPr>
              <a:t>Cả mấy dấu câu đều lắc đầu:</a:t>
            </a:r>
          </a:p>
          <a:p>
            <a:pPr algn="just"/>
            <a:r>
              <a:rPr lang="en-US" sz="2400">
                <a:solidFill>
                  <a:srgbClr val="000000"/>
                </a:solidFill>
                <a:latin typeface="Nunito" pitchFamily="2" charset="0"/>
              </a:rPr>
              <a:t>        </a:t>
            </a:r>
            <a:r>
              <a:rPr lang="vi-VN" sz="2400">
                <a:solidFill>
                  <a:srgbClr val="000000"/>
                </a:solidFill>
                <a:latin typeface="Nunito" pitchFamily="2" charset="0"/>
              </a:rPr>
              <a:t>- Ẩu thế nhỉ!</a:t>
            </a:r>
          </a:p>
          <a:p>
            <a:pPr algn="just"/>
            <a:r>
              <a:rPr lang="en-US" sz="2400">
                <a:solidFill>
                  <a:srgbClr val="000000"/>
                </a:solidFill>
                <a:latin typeface="Nunito" pitchFamily="2" charset="0"/>
              </a:rPr>
              <a:t>               </a:t>
            </a:r>
            <a:r>
              <a:rPr lang="vi-VN" sz="2400">
                <a:solidFill>
                  <a:srgbClr val="000000"/>
                </a:solidFill>
                <a:latin typeface="Nunito" pitchFamily="2" charset="0"/>
              </a:rPr>
              <a:t>Bác chữ A đề nghị:</a:t>
            </a:r>
          </a:p>
          <a:p>
            <a:pPr algn="just"/>
            <a:r>
              <a:rPr lang="en-US" sz="2400">
                <a:solidFill>
                  <a:srgbClr val="000000"/>
                </a:solidFill>
                <a:latin typeface="Nunito" pitchFamily="2" charset="0"/>
              </a:rPr>
              <a:t>              </a:t>
            </a:r>
            <a:r>
              <a:rPr lang="vi-VN" sz="2400">
                <a:solidFill>
                  <a:srgbClr val="000000"/>
                </a:solidFill>
                <a:latin typeface="Nunito" pitchFamily="2" charset="0"/>
              </a:rPr>
              <a:t>- Từ nay, mỗi khi em Hoàng định chấm câu, anh dấu chấm cần yêu cầu Hoàng</a:t>
            </a:r>
            <a:endParaRPr lang="en-US" sz="2400">
              <a:solidFill>
                <a:srgbClr val="000000"/>
              </a:solidFill>
              <a:latin typeface="Nunito" pitchFamily="2" charset="0"/>
            </a:endParaRPr>
          </a:p>
          <a:p>
            <a:pPr algn="just"/>
            <a:r>
              <a:rPr lang="vi-VN" sz="2400">
                <a:solidFill>
                  <a:srgbClr val="000000"/>
                </a:solidFill>
                <a:latin typeface="Nunito" pitchFamily="2" charset="0"/>
              </a:rPr>
              <a:t> </a:t>
            </a:r>
            <a:r>
              <a:rPr lang="en-US" sz="2400">
                <a:solidFill>
                  <a:srgbClr val="000000"/>
                </a:solidFill>
                <a:latin typeface="Nunito" pitchFamily="2" charset="0"/>
              </a:rPr>
              <a:t>             </a:t>
            </a:r>
            <a:r>
              <a:rPr lang="vi-VN" sz="2400">
                <a:solidFill>
                  <a:srgbClr val="000000"/>
                </a:solidFill>
                <a:latin typeface="Nunito" pitchFamily="2" charset="0"/>
              </a:rPr>
              <a:t>đọc lại nội dung câu văn một lần nữa đã. Được không nào?</a:t>
            </a:r>
          </a:p>
          <a:p>
            <a:pPr algn="r"/>
            <a:r>
              <a:rPr lang="vi-VN" sz="2400">
                <a:solidFill>
                  <a:srgbClr val="FF0000"/>
                </a:solidFill>
                <a:latin typeface="Nunito" pitchFamily="2" charset="0"/>
              </a:rPr>
              <a:t>(Phỏng theo Trần Ninh Hồ)</a:t>
            </a:r>
          </a:p>
        </p:txBody>
      </p:sp>
      <p:sp>
        <p:nvSpPr>
          <p:cNvPr id="5" name="TextBox 4">
            <a:extLst>
              <a:ext uri="{FF2B5EF4-FFF2-40B4-BE49-F238E27FC236}">
                <a16:creationId xmlns:a16="http://schemas.microsoft.com/office/drawing/2014/main" id="{7CCD22EC-874E-9810-7272-0254E6F7D431}"/>
              </a:ext>
            </a:extLst>
          </p:cNvPr>
          <p:cNvSpPr txBox="1"/>
          <p:nvPr/>
        </p:nvSpPr>
        <p:spPr>
          <a:xfrm>
            <a:off x="914400" y="0"/>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err="1">
                <a:solidFill>
                  <a:schemeClr val="accent6">
                    <a:lumMod val="50000"/>
                  </a:schemeClr>
                </a:solidFill>
                <a:latin typeface="Baloo 2 SemiBold" pitchFamily="2" charset="0"/>
                <a:cs typeface="Baloo 2 SemiBold" pitchFamily="2" charset="0"/>
              </a:rPr>
              <a:t>Luyện</a:t>
            </a:r>
            <a:r>
              <a:rPr lang="en-US" sz="2800">
                <a:solidFill>
                  <a:schemeClr val="accent6">
                    <a:lumMod val="50000"/>
                  </a:schemeClr>
                </a:solidFill>
                <a:latin typeface="Baloo 2 SemiBold" pitchFamily="2" charset="0"/>
                <a:cs typeface="Baloo 2 SemiBold" pitchFamily="2" charset="0"/>
              </a:rPr>
              <a:t> đọc lại</a:t>
            </a:r>
          </a:p>
        </p:txBody>
      </p:sp>
      <p:grpSp>
        <p:nvGrpSpPr>
          <p:cNvPr id="2" name="Group 1"/>
          <p:cNvGrpSpPr/>
          <p:nvPr/>
        </p:nvGrpSpPr>
        <p:grpSpPr>
          <a:xfrm>
            <a:off x="63306" y="914314"/>
            <a:ext cx="851094" cy="584333"/>
            <a:chOff x="-28110" y="91431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457200" y="5334000"/>
            <a:ext cx="851094" cy="584333"/>
            <a:chOff x="-28110" y="914314"/>
            <a:chExt cx="851094" cy="584332"/>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2"/>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264712" y="960163"/>
              <a:ext cx="381836" cy="523219"/>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grpSp>
      <p:grpSp>
        <p:nvGrpSpPr>
          <p:cNvPr id="13" name="Group 12"/>
          <p:cNvGrpSpPr/>
          <p:nvPr/>
        </p:nvGrpSpPr>
        <p:grpSpPr>
          <a:xfrm>
            <a:off x="-89094" y="3528980"/>
            <a:ext cx="851094" cy="584333"/>
            <a:chOff x="-28110" y="914314"/>
            <a:chExt cx="851094" cy="584333"/>
          </a:xfrm>
        </p:grpSpPr>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64712" y="9601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grpSp>
      <p:grpSp>
        <p:nvGrpSpPr>
          <p:cNvPr id="16" name="Group 15"/>
          <p:cNvGrpSpPr/>
          <p:nvPr/>
        </p:nvGrpSpPr>
        <p:grpSpPr>
          <a:xfrm>
            <a:off x="-12894" y="2438400"/>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37797498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170000"/>
              </a:lnSpc>
              <a:spcBef>
                <a:spcPct val="0"/>
              </a:spcBef>
              <a:spcAft>
                <a:spcPts val="400"/>
              </a:spcAft>
            </a:pPr>
            <a:r>
              <a:rPr lang="en-US" sz="2800">
                <a:solidFill>
                  <a:srgbClr val="F9A72D"/>
                </a:solidFill>
                <a:latin typeface="Sigmar One" panose="00000500000000000000" pitchFamily="2" charset="0"/>
                <a:ea typeface="+mj-ea"/>
                <a:cs typeface="+mj-cs"/>
              </a:rPr>
              <a:t>Viết</a:t>
            </a:r>
          </a:p>
          <a:p>
            <a:pPr indent="-152408" algn="ctr">
              <a:lnSpc>
                <a:spcPct val="170000"/>
              </a:lnSpc>
              <a:spcBef>
                <a:spcPct val="0"/>
              </a:spcBef>
              <a:spcAft>
                <a:spcPts val="400"/>
              </a:spcAft>
            </a:pPr>
            <a:r>
              <a:rPr lang="en-US" sz="2800">
                <a:solidFill>
                  <a:srgbClr val="FF0000"/>
                </a:solidFill>
                <a:latin typeface="Sigmar One" panose="00000500000000000000" pitchFamily="2" charset="0"/>
                <a:ea typeface="+mj-ea"/>
                <a:cs typeface="+mj-cs"/>
              </a:rPr>
              <a:t>Ôn viết chữ hoa E, </a:t>
            </a:r>
            <a:r>
              <a:rPr lang="en-US" sz="2800">
                <a:solidFill>
                  <a:srgbClr val="FF0000"/>
                </a:solidFill>
                <a:latin typeface="Nunito Black" pitchFamily="2" charset="0"/>
                <a:ea typeface="+mj-ea"/>
                <a:cs typeface="+mj-cs"/>
              </a:rPr>
              <a:t>Ê</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1. Tư thế ngồi viết:</a:t>
            </a:r>
          </a:p>
          <a:p>
            <a:pPr eaLnBrk="1" hangingPunct="1">
              <a:spcBef>
                <a:spcPct val="0"/>
              </a:spcBef>
              <a:buFontTx/>
              <a:buNone/>
            </a:pPr>
            <a:r>
              <a:rPr lang="en-US" altLang="en-US" sz="2400">
                <a:solidFill>
                  <a:srgbClr val="0070C0"/>
                </a:solidFill>
                <a:latin typeface="Nunito Black" pitchFamily="2" charset="0"/>
              </a:rPr>
              <a:t>- Lưng thẳng, không tì ngực vào bàn.</a:t>
            </a:r>
          </a:p>
          <a:p>
            <a:pPr eaLnBrk="1" hangingPunct="1">
              <a:spcBef>
                <a:spcPct val="0"/>
              </a:spcBef>
              <a:buFontTx/>
              <a:buNone/>
            </a:pPr>
            <a:r>
              <a:rPr lang="en-US" altLang="en-US" sz="2400">
                <a:solidFill>
                  <a:srgbClr val="0070C0"/>
                </a:solidFill>
                <a:latin typeface="Nunito Black" pitchFamily="2" charset="0"/>
              </a:rPr>
              <a:t>- Đầu hơi cúi.</a:t>
            </a:r>
          </a:p>
          <a:p>
            <a:pPr eaLnBrk="1" hangingPunct="1">
              <a:spcBef>
                <a:spcPct val="0"/>
              </a:spcBef>
              <a:buFontTx/>
              <a:buNone/>
            </a:pPr>
            <a:r>
              <a:rPr lang="en-US" altLang="en-US" sz="2400">
                <a:solidFill>
                  <a:srgbClr val="0070C0"/>
                </a:solidFill>
                <a:latin typeface="Nunito Black" pitchFamily="2" charset="0"/>
              </a:rPr>
              <a:t>- Mắt cách vở khoảng 25 đến 30 cm.</a:t>
            </a:r>
          </a:p>
          <a:p>
            <a:pPr eaLnBrk="1" hangingPunct="1">
              <a:spcBef>
                <a:spcPct val="0"/>
              </a:spcBef>
              <a:buFontTx/>
              <a:buNone/>
            </a:pPr>
            <a:r>
              <a:rPr lang="en-US" altLang="en-US" sz="2400">
                <a:solidFill>
                  <a:srgbClr val="0070C0"/>
                </a:solidFill>
                <a:latin typeface="Nunito Black" pitchFamily="2" charset="0"/>
              </a:rPr>
              <a:t>- Tay phải cầm bút.</a:t>
            </a:r>
          </a:p>
          <a:p>
            <a:pPr eaLnBrk="1" hangingPunct="1">
              <a:spcBef>
                <a:spcPct val="0"/>
              </a:spcBef>
              <a:buFontTx/>
              <a:buNone/>
            </a:pPr>
            <a:r>
              <a:rPr lang="en-US" altLang="en-US" sz="2400">
                <a:solidFill>
                  <a:srgbClr val="0070C0"/>
                </a:solidFill>
                <a:latin typeface="Nunito Black" pitchFamily="2" charset="0"/>
              </a:rPr>
              <a:t>- Tay trái tì nhẹ lên mép vở để giữ.</a:t>
            </a:r>
          </a:p>
          <a:p>
            <a:pPr eaLnBrk="1" hangingPunct="1">
              <a:spcBef>
                <a:spcPct val="0"/>
              </a:spcBef>
              <a:buFontTx/>
              <a:buNone/>
            </a:pPr>
            <a:r>
              <a:rPr lang="en-US" altLang="en-US" sz="2400">
                <a:solidFill>
                  <a:srgbClr val="0070C0"/>
                </a:solidFill>
                <a:latin typeface="Nunito Black" pitchFamily="2" charset="0"/>
              </a:rPr>
              <a:t>- Hai chân để song song thoải mái.</a:t>
            </a:r>
          </a:p>
          <a:p>
            <a:pPr algn="just">
              <a:spcBef>
                <a:spcPct val="0"/>
              </a:spcBef>
              <a:buFontTx/>
              <a:buNone/>
            </a:pPr>
            <a:endParaRPr lang="en-US" altLang="en-US" sz="2400">
              <a:solidFill>
                <a:srgbClr val="FF0000"/>
              </a:solidFill>
              <a:latin typeface="Nunito Black" pitchFamily="2"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2. Cách cầm bút:</a:t>
            </a:r>
          </a:p>
          <a:p>
            <a:pPr eaLnBrk="1" hangingPunct="1">
              <a:spcBef>
                <a:spcPct val="0"/>
              </a:spcBef>
              <a:buFontTx/>
              <a:buNone/>
            </a:pPr>
            <a:r>
              <a:rPr lang="en-US" altLang="en-US" sz="2400">
                <a:solidFill>
                  <a:srgbClr val="0070C0"/>
                </a:solidFill>
                <a:latin typeface="Nunito Black" pitchFamily="2" charset="0"/>
              </a:rPr>
              <a:t>- Cầm bút bằng 3 ngón tay: ngón cái, ngón trỏ, ngón giữa.</a:t>
            </a:r>
          </a:p>
          <a:p>
            <a:pPr eaLnBrk="1" hangingPunct="1">
              <a:spcBef>
                <a:spcPct val="0"/>
              </a:spcBef>
              <a:buFontTx/>
              <a:buNone/>
            </a:pPr>
            <a:r>
              <a:rPr lang="en-US" altLang="en-US" sz="2400">
                <a:solidFill>
                  <a:srgbClr val="0070C0"/>
                </a:solidFill>
                <a:latin typeface="Nunito Black" pitchFamily="2" charset="0"/>
              </a:rPr>
              <a:t>- Khi viết, dùng 3 ngón tay di chuyển bút từ trái sang phải, cán bút nghiêng về phía bên phải, cổ tay, khuỷu tay và cánh tay cử động mềm mại, thoải mái;</a:t>
            </a:r>
          </a:p>
          <a:p>
            <a:pPr eaLnBrk="1" hangingPunct="1">
              <a:spcBef>
                <a:spcPct val="0"/>
              </a:spcBef>
              <a:buFontTx/>
              <a:buNone/>
            </a:pPr>
            <a:r>
              <a:rPr lang="en-US" altLang="en-US" sz="2400">
                <a:solidFill>
                  <a:srgbClr val="0070C0"/>
                </a:solidFill>
                <a:latin typeface="Nunito Black" pitchFamily="2" charset="0"/>
              </a:rPr>
              <a:t>- Không nên cầm bút tay trái.</a:t>
            </a:r>
          </a:p>
        </p:txBody>
      </p:sp>
    </p:spTree>
    <p:extLst>
      <p:ext uri="{BB962C8B-B14F-4D97-AF65-F5344CB8AC3E}">
        <p14:creationId xmlns:p14="http://schemas.microsoft.com/office/powerpoint/2010/main" val="2774826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pic>
        <p:nvPicPr>
          <p:cNvPr id="2" name="quy trình viết chữ">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1050617"/>
            <a:ext cx="9372600" cy="5272088"/>
          </a:xfrm>
          <a:prstGeom prst="rect">
            <a:avLst/>
          </a:prstGeom>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pic>
        <p:nvPicPr>
          <p:cNvPr id="6" name="chữ ê">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985838"/>
            <a:ext cx="9220200" cy="5186362"/>
          </a:xfrm>
          <a:prstGeom prst="rect">
            <a:avLst/>
          </a:prstGeom>
        </p:spPr>
      </p:pic>
    </p:spTree>
    <p:extLst>
      <p:ext uri="{BB962C8B-B14F-4D97-AF65-F5344CB8AC3E}">
        <p14:creationId xmlns:p14="http://schemas.microsoft.com/office/powerpoint/2010/main" val="243181757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a:t>
            </a:r>
            <a:r>
              <a:rPr kumimoji="0" lang="en-US" sz="3200" b="1" i="1" u="none" strike="noStrike" kern="1200" cap="none" spc="0" normalizeH="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Ê</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4"/>
          <a:stretch>
            <a:fillRect/>
          </a:stretch>
        </p:blipFill>
        <p:spPr>
          <a:xfrm>
            <a:off x="5410200" y="895349"/>
            <a:ext cx="5581650" cy="3067050"/>
          </a:xfrm>
          <a:prstGeom prst="rect">
            <a:avLst/>
          </a:prstGeom>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3886200" y="5726192"/>
            <a:ext cx="8134036"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Việt Nam có 54 dân tộc anh em. Ê-đê là tên của một trong 54 dân tộc ở nước ta.</a:t>
            </a:r>
          </a:p>
        </p:txBody>
      </p:sp>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4"/>
          <a:stretch>
            <a:fillRect/>
          </a:stretch>
        </p:blipFill>
        <p:spPr>
          <a:xfrm>
            <a:off x="923925" y="1237559"/>
            <a:ext cx="2647950" cy="1457325"/>
          </a:xfrm>
          <a:prstGeom prst="rect">
            <a:avLst/>
          </a:prstGeom>
        </p:spPr>
      </p:pic>
      <p:sp>
        <p:nvSpPr>
          <p:cNvPr id="6" name="AutoShape 2" descr="Đồng bào người Ê đê: Nét đẹp về một văn hóa cổ còn l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Nhà truyền thống của người Êđê: Nhà dài như tiếng chiêng ng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218" y="2389009"/>
            <a:ext cx="3672654" cy="275449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Đồng bào người Ê đê: Nét đẹp về một văn hóa cổ còn lạ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990600"/>
            <a:ext cx="3736975" cy="249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p:cTn id="19" dur="1000" fill="hold"/>
                                        <p:tgtEl>
                                          <p:spTgt spid="3084"/>
                                        </p:tgtEl>
                                        <p:attrNameLst>
                                          <p:attrName>ppt_w</p:attrName>
                                        </p:attrNameLst>
                                      </p:cBhvr>
                                      <p:tavLst>
                                        <p:tav tm="0">
                                          <p:val>
                                            <p:fltVal val="0"/>
                                          </p:val>
                                        </p:tav>
                                        <p:tav tm="100000">
                                          <p:val>
                                            <p:strVal val="#ppt_w"/>
                                          </p:val>
                                        </p:tav>
                                      </p:tavLst>
                                    </p:anim>
                                    <p:anim calcmode="lin" valueType="num">
                                      <p:cBhvr>
                                        <p:cTn id="20" dur="1000" fill="hold"/>
                                        <p:tgtEl>
                                          <p:spTgt spid="3084"/>
                                        </p:tgtEl>
                                        <p:attrNameLst>
                                          <p:attrName>ppt_h</p:attrName>
                                        </p:attrNameLst>
                                      </p:cBhvr>
                                      <p:tavLst>
                                        <p:tav tm="0">
                                          <p:val>
                                            <p:fltVal val="0"/>
                                          </p:val>
                                        </p:tav>
                                        <p:tav tm="100000">
                                          <p:val>
                                            <p:strVal val="#ppt_h"/>
                                          </p:val>
                                        </p:tav>
                                      </p:tavLst>
                                    </p:anim>
                                    <p:anim calcmode="lin" valueType="num">
                                      <p:cBhvr>
                                        <p:cTn id="21" dur="1000" fill="hold"/>
                                        <p:tgtEl>
                                          <p:spTgt spid="3084"/>
                                        </p:tgtEl>
                                        <p:attrNameLst>
                                          <p:attrName>style.rotation</p:attrName>
                                        </p:attrNameLst>
                                      </p:cBhvr>
                                      <p:tavLst>
                                        <p:tav tm="0">
                                          <p:val>
                                            <p:fltVal val="90"/>
                                          </p:val>
                                        </p:tav>
                                        <p:tav tm="100000">
                                          <p:val>
                                            <p:fltVal val="0"/>
                                          </p:val>
                                        </p:tav>
                                      </p:tavLst>
                                    </p:anim>
                                    <p:animEffect transition="in" filter="fade">
                                      <p:cBhvr>
                                        <p:cTn id="22" dur="1000"/>
                                        <p:tgtEl>
                                          <p:spTgt spid="308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 calcmode="lin" valueType="num">
                                      <p:cBhvr>
                                        <p:cTn id="27" dur="1000" fill="hold"/>
                                        <p:tgtEl>
                                          <p:spTgt spid="3082"/>
                                        </p:tgtEl>
                                        <p:attrNameLst>
                                          <p:attrName>ppt_w</p:attrName>
                                        </p:attrNameLst>
                                      </p:cBhvr>
                                      <p:tavLst>
                                        <p:tav tm="0">
                                          <p:val>
                                            <p:fltVal val="0"/>
                                          </p:val>
                                        </p:tav>
                                        <p:tav tm="100000">
                                          <p:val>
                                            <p:strVal val="#ppt_w"/>
                                          </p:val>
                                        </p:tav>
                                      </p:tavLst>
                                    </p:anim>
                                    <p:anim calcmode="lin" valueType="num">
                                      <p:cBhvr>
                                        <p:cTn id="28" dur="1000" fill="hold"/>
                                        <p:tgtEl>
                                          <p:spTgt spid="3082"/>
                                        </p:tgtEl>
                                        <p:attrNameLst>
                                          <p:attrName>ppt_h</p:attrName>
                                        </p:attrNameLst>
                                      </p:cBhvr>
                                      <p:tavLst>
                                        <p:tav tm="0">
                                          <p:val>
                                            <p:fltVal val="0"/>
                                          </p:val>
                                        </p:tav>
                                        <p:tav tm="100000">
                                          <p:val>
                                            <p:strVal val="#ppt_h"/>
                                          </p:val>
                                        </p:tav>
                                      </p:tavLst>
                                    </p:anim>
                                    <p:anim calcmode="lin" valueType="num">
                                      <p:cBhvr>
                                        <p:cTn id="29" dur="1000" fill="hold"/>
                                        <p:tgtEl>
                                          <p:spTgt spid="3082"/>
                                        </p:tgtEl>
                                        <p:attrNameLst>
                                          <p:attrName>style.rotation</p:attrName>
                                        </p:attrNameLst>
                                      </p:cBhvr>
                                      <p:tavLst>
                                        <p:tav tm="0">
                                          <p:val>
                                            <p:fltVal val="90"/>
                                          </p:val>
                                        </p:tav>
                                        <p:tav tm="100000">
                                          <p:val>
                                            <p:fltVal val="0"/>
                                          </p:val>
                                        </p:tav>
                                      </p:tavLst>
                                    </p:anim>
                                    <p:animEffect transition="in" filter="fade">
                                      <p:cBhvr>
                                        <p:cTn id="30" dur="1000"/>
                                        <p:tgtEl>
                                          <p:spTgt spid="308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7" name="TextBox 6">
            <a:extLst>
              <a:ext uri="{FF2B5EF4-FFF2-40B4-BE49-F238E27FC236}">
                <a16:creationId xmlns:a16="http://schemas.microsoft.com/office/drawing/2014/main" id="{2A9E09FB-ECEC-0D21-52C2-5A614F5D3B39}"/>
              </a:ext>
            </a:extLst>
          </p:cNvPr>
          <p:cNvSpPr txBox="1"/>
          <p:nvPr/>
        </p:nvSpPr>
        <p:spPr>
          <a:xfrm>
            <a:off x="1454391" y="3772859"/>
            <a:ext cx="10287000" cy="2764215"/>
          </a:xfrm>
          <a:prstGeom prst="cloudCallout">
            <a:avLst>
              <a:gd name="adj1" fmla="val -41083"/>
              <a:gd name="adj2" fmla="val 48210"/>
            </a:avLst>
          </a:prstGeom>
          <a:solidFill>
            <a:srgbClr val="FFFFCC"/>
          </a:solidFill>
          <a:ln w="28575">
            <a:solidFill>
              <a:srgbClr val="217875"/>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Baloo 2 SemiBold" pitchFamily="2" charset="0"/>
              </a:rPr>
              <a:t>Hai câu thơ thể hiện tình cảm yêu thương của một bạn nhỏ với mẹ của mình, qua mong ước hóa thành mây để che cho mẹ khỏi nắng khi mẹ đi cấy lúa ngoài ruộng.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261300" y="3541404"/>
            <a:ext cx="5144125"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OpenSans"/>
                <a:ea typeface="+mn-ea"/>
                <a:cs typeface="+mn-cs"/>
              </a:rPr>
              <a:t>Những chữ nào viết hoa?</a:t>
            </a:r>
            <a:endParaRPr kumimoji="0" lang="en-US" sz="2800" b="0" i="0" u="none" strike="noStrike" kern="1200" cap="none" spc="0" normalizeH="0" baseline="0" noProof="0">
              <a:ln>
                <a:noFill/>
              </a:ln>
              <a:solidFill>
                <a:srgbClr val="00206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5260759" y="5154967"/>
            <a:ext cx="6934200"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Những chữ viết hoa là: </a:t>
            </a:r>
            <a:r>
              <a:rPr lang="en-US" sz="2800">
                <a:solidFill>
                  <a:srgbClr val="FF0000"/>
                </a:solidFill>
                <a:latin typeface="#9Slide03 AmpleSoft Bold" panose="02000000000000000000" pitchFamily="2" charset="0"/>
              </a:rPr>
              <a:t>Ư</a:t>
            </a: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 E, T, H.</a:t>
            </a:r>
          </a:p>
        </p:txBody>
      </p:sp>
      <p:grpSp>
        <p:nvGrpSpPr>
          <p:cNvPr id="10" name="Group 9">
            <a:extLst>
              <a:ext uri="{FF2B5EF4-FFF2-40B4-BE49-F238E27FC236}">
                <a16:creationId xmlns:a16="http://schemas.microsoft.com/office/drawing/2014/main" id="{FC502BE2-CA6D-5674-F0F6-5DFDFA50AB41}"/>
              </a:ext>
            </a:extLst>
          </p:cNvPr>
          <p:cNvGrpSpPr/>
          <p:nvPr/>
        </p:nvGrpSpPr>
        <p:grpSpPr>
          <a:xfrm>
            <a:off x="1262921" y="911597"/>
            <a:ext cx="10134600" cy="3010630"/>
            <a:chOff x="3323950" y="4554615"/>
            <a:chExt cx="7871503" cy="2124272"/>
          </a:xfrm>
        </p:grpSpPr>
        <p:pic>
          <p:nvPicPr>
            <p:cNvPr id="12" name="Picture 2">
              <a:extLst>
                <a:ext uri="{FF2B5EF4-FFF2-40B4-BE49-F238E27FC236}">
                  <a16:creationId xmlns:a16="http://schemas.microsoft.com/office/drawing/2014/main" id="{A9C1E658-DA04-651B-EEA7-87B2A6789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950" y="4554615"/>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5758FC9C-32AF-A946-2567-79C54479CEFA}"/>
                </a:ext>
              </a:extLst>
            </p:cNvPr>
            <p:cNvSpPr txBox="1"/>
            <p:nvPr/>
          </p:nvSpPr>
          <p:spPr>
            <a:xfrm>
              <a:off x="4954824" y="5033676"/>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ớc gì em hóa thành mây</a:t>
              </a:r>
            </a:p>
          </p:txBody>
        </p:sp>
        <p:sp>
          <p:nvSpPr>
            <p:cNvPr id="14" name="TextBox 13">
              <a:extLst>
                <a:ext uri="{FF2B5EF4-FFF2-40B4-BE49-F238E27FC236}">
                  <a16:creationId xmlns:a16="http://schemas.microsoft.com/office/drawing/2014/main" id="{C6CD9192-7503-3926-B275-883E706AE86C}"/>
                </a:ext>
              </a:extLst>
            </p:cNvPr>
            <p:cNvSpPr txBox="1"/>
            <p:nvPr/>
          </p:nvSpPr>
          <p:spPr>
            <a:xfrm>
              <a:off x="4419600" y="562740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Em che cho mẹ suốt ngày bóng râm.</a:t>
              </a:r>
            </a:p>
          </p:txBody>
        </p:sp>
        <p:sp>
          <p:nvSpPr>
            <p:cNvPr id="15" name="TextBox 14">
              <a:extLst>
                <a:ext uri="{FF2B5EF4-FFF2-40B4-BE49-F238E27FC236}">
                  <a16:creationId xmlns:a16="http://schemas.microsoft.com/office/drawing/2014/main" id="{81B79A29-51F9-52CE-838B-4BB18008D251}"/>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grpSp>
        <p:nvGrpSpPr>
          <p:cNvPr id="3" name="Group 2">
            <a:extLst>
              <a:ext uri="{FF2B5EF4-FFF2-40B4-BE49-F238E27FC236}">
                <a16:creationId xmlns:a16="http://schemas.microsoft.com/office/drawing/2014/main" id="{622AE8FF-A903-F583-B9BD-A9BE02F9C0C3}"/>
              </a:ext>
            </a:extLst>
          </p:cNvPr>
          <p:cNvGrpSpPr/>
          <p:nvPr/>
        </p:nvGrpSpPr>
        <p:grpSpPr>
          <a:xfrm>
            <a:off x="991570" y="1828800"/>
            <a:ext cx="10134600" cy="3048002"/>
            <a:chOff x="3531848" y="4528246"/>
            <a:chExt cx="7871503" cy="2150641"/>
          </a:xfrm>
        </p:grpSpPr>
        <p:pic>
          <p:nvPicPr>
            <p:cNvPr id="7" name="Picture 2">
              <a:extLst>
                <a:ext uri="{FF2B5EF4-FFF2-40B4-BE49-F238E27FC236}">
                  <a16:creationId xmlns:a16="http://schemas.microsoft.com/office/drawing/2014/main" id="{50D5CB03-B424-E9A3-96B0-7DAD692804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1848" y="4528246"/>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2F655FD-5E5F-1575-B4B3-38BCC6EDB5F5}"/>
                </a:ext>
              </a:extLst>
            </p:cNvPr>
            <p:cNvSpPr txBox="1"/>
            <p:nvPr/>
          </p:nvSpPr>
          <p:spPr>
            <a:xfrm>
              <a:off x="4953000" y="5012140"/>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ớc gì em hóa thành mây</a:t>
              </a:r>
            </a:p>
          </p:txBody>
        </p:sp>
        <p:sp>
          <p:nvSpPr>
            <p:cNvPr id="8" name="TextBox 7">
              <a:extLst>
                <a:ext uri="{FF2B5EF4-FFF2-40B4-BE49-F238E27FC236}">
                  <a16:creationId xmlns:a16="http://schemas.microsoft.com/office/drawing/2014/main" id="{4E3A474E-B3DA-09E4-0D3C-B23E6730EB58}"/>
                </a:ext>
              </a:extLst>
            </p:cNvPr>
            <p:cNvSpPr txBox="1"/>
            <p:nvPr/>
          </p:nvSpPr>
          <p:spPr>
            <a:xfrm>
              <a:off x="4419600" y="562740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Em che cho mẹ suốt ngày bóng râm.</a:t>
              </a:r>
            </a:p>
          </p:txBody>
        </p:sp>
        <p:sp>
          <p:nvSpPr>
            <p:cNvPr id="9" name="TextBox 8">
              <a:extLst>
                <a:ext uri="{FF2B5EF4-FFF2-40B4-BE49-F238E27FC236}">
                  <a16:creationId xmlns:a16="http://schemas.microsoft.com/office/drawing/2014/main" id="{44C7EB4C-12C9-A03C-0AE1-06CBB656D2EE}"/>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2419371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C787EF-B18E-A646-A61E-28D759CC11CE}"/>
              </a:ext>
            </a:extLst>
          </p:cNvPr>
          <p:cNvPicPr>
            <a:picLocks noChangeAspect="1"/>
          </p:cNvPicPr>
          <p:nvPr/>
        </p:nvPicPr>
        <p:blipFill rotWithShape="1">
          <a:blip r:embed="rId2"/>
          <a:srcRect r="89231" b="3900"/>
          <a:stretch/>
        </p:blipFill>
        <p:spPr>
          <a:xfrm>
            <a:off x="761341" y="1330446"/>
            <a:ext cx="1143000" cy="814999"/>
          </a:xfrm>
          <a:prstGeom prst="rect">
            <a:avLst/>
          </a:prstGeom>
        </p:spPr>
      </p:pic>
      <p:sp>
        <p:nvSpPr>
          <p:cNvPr id="7" name="TextBox 6"/>
          <p:cNvSpPr txBox="1"/>
          <p:nvPr/>
        </p:nvSpPr>
        <p:spPr>
          <a:xfrm>
            <a:off x="2133600" y="2895600"/>
            <a:ext cx="8746435" cy="646321"/>
          </a:xfrm>
          <a:prstGeom prst="rect">
            <a:avLst/>
          </a:prstGeom>
          <a:noFill/>
        </p:spPr>
        <p:txBody>
          <a:bodyPr wrap="square" lIns="91431" tIns="45715" rIns="91431" bIns="45715" rtlCol="0">
            <a:spAutoFit/>
          </a:bodyPr>
          <a:lstStyle/>
          <a:p>
            <a:r>
              <a:rPr lang="en-US" sz="3600" dirty="0" err="1">
                <a:latin typeface="Times New Roman" pitchFamily="18" charset="0"/>
                <a:cs typeface="Times New Roman" pitchFamily="18" charset="0"/>
              </a:rPr>
              <a:t>Thảo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2 </a:t>
            </a:r>
            <a:endParaRPr lang="vi-VN" sz="36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C2AE8C37-DBFE-BC34-9C5F-E8015B7D443C}"/>
              </a:ext>
            </a:extLst>
          </p:cNvPr>
          <p:cNvSpPr txBox="1"/>
          <p:nvPr/>
        </p:nvSpPr>
        <p:spPr>
          <a:xfrm>
            <a:off x="2133600" y="1460551"/>
            <a:ext cx="9525000" cy="1200310"/>
          </a:xfrm>
          <a:prstGeom prst="rect">
            <a:avLst/>
          </a:prstGeom>
          <a:noFill/>
        </p:spPr>
        <p:txBody>
          <a:bodyPr wrap="square" lIns="91422" tIns="45711" rIns="91422" bIns="45711">
            <a:spAutoFit/>
          </a:bodyPr>
          <a:lstStyle/>
          <a:p>
            <a:pPr defTabSz="609417"/>
            <a:r>
              <a:rPr lang="en-US" sz="3600" dirty="0" err="1">
                <a:latin typeface="Times New Roman" pitchFamily="18" charset="0"/>
                <a:cs typeface="Times New Roman" pitchFamily="18" charset="0"/>
              </a:rPr>
              <a:t>Trao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xảy</a:t>
            </a:r>
            <a:r>
              <a:rPr lang="en-US" sz="3600" dirty="0">
                <a:latin typeface="Times New Roman" pitchFamily="18" charset="0"/>
                <a:cs typeface="Times New Roman" pitchFamily="18" charset="0"/>
              </a:rPr>
              <a:t> ra </a:t>
            </a:r>
            <a:r>
              <a:rPr lang="en-US" sz="3600" dirty="0" err="1">
                <a:latin typeface="Times New Roman" pitchFamily="18" charset="0"/>
                <a:cs typeface="Times New Roman" pitchFamily="18" charset="0"/>
              </a:rPr>
              <a:t>nếu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p>
          <a:p>
            <a:pPr defTabSz="609417"/>
            <a:r>
              <a:rPr lang="en-US" sz="3600" dirty="0" err="1">
                <a:latin typeface="Times New Roman" pitchFamily="18" charset="0"/>
                <a:cs typeface="Times New Roman" pitchFamily="18" charset="0"/>
              </a:rPr>
              <a:t>dấu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endParaRPr lang="en-US" sz="3600" dirty="0">
              <a:solidFill>
                <a:prstClr val="black"/>
              </a:solidFill>
              <a:latin typeface="Times New Roman" pitchFamily="18" charset="0"/>
              <a:cs typeface="Times New Roman" pitchFamily="18" charset="0"/>
            </a:endParaRPr>
          </a:p>
        </p:txBody>
      </p:sp>
      <p:pic>
        <p:nvPicPr>
          <p:cNvPr id="6" name="Object 5">
            <a:extLst>
              <a:ext uri="{FF2B5EF4-FFF2-40B4-BE49-F238E27FC236}">
                <a16:creationId xmlns:a16="http://schemas.microsoft.com/office/drawing/2014/main" id="{3A7B38C8-F40B-4808-870D-B385E94219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1" y="23446"/>
            <a:ext cx="1267121"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Object 5">
            <a:extLst>
              <a:ext uri="{FF2B5EF4-FFF2-40B4-BE49-F238E27FC236}">
                <a16:creationId xmlns:a16="http://schemas.microsoft.com/office/drawing/2014/main" id="{CE61E8FC-655C-4630-9D6E-37CCEA48C1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772479" y="5067300"/>
            <a:ext cx="1267121"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7749" y="226575"/>
            <a:ext cx="2617814" cy="646321"/>
          </a:xfrm>
          <a:prstGeom prst="rect">
            <a:avLst/>
          </a:prstGeom>
        </p:spPr>
        <p:txBody>
          <a:bodyPr wrap="none" lIns="91431" tIns="45715" rIns="91431" bIns="45715">
            <a:spAutoFit/>
          </a:bodyPr>
          <a:lstStyle/>
          <a:p>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 </a:t>
            </a:r>
            <a:endParaRPr lang="vi-VN" sz="3600" dirty="0"/>
          </a:p>
        </p:txBody>
      </p:sp>
      <p:pic>
        <p:nvPicPr>
          <p:cNvPr id="8" name="Picture 7">
            <a:extLst>
              <a:ext uri="{FF2B5EF4-FFF2-40B4-BE49-F238E27FC236}">
                <a16:creationId xmlns:a16="http://schemas.microsoft.com/office/drawing/2014/main" id="{37ECDD7B-CC42-45F5-BF47-3628801E4050}"/>
              </a:ext>
            </a:extLst>
          </p:cNvPr>
          <p:cNvPicPr>
            <a:picLocks noChangeAspect="1"/>
          </p:cNvPicPr>
          <p:nvPr/>
        </p:nvPicPr>
        <p:blipFill>
          <a:blip r:embed="rId2"/>
          <a:stretch>
            <a:fillRect/>
          </a:stretch>
        </p:blipFill>
        <p:spPr>
          <a:xfrm>
            <a:off x="304554" y="1364972"/>
            <a:ext cx="6202017" cy="5031226"/>
          </a:xfrm>
          <a:prstGeom prst="rect">
            <a:avLst/>
          </a:prstGeom>
        </p:spPr>
      </p:pic>
      <p:pic>
        <p:nvPicPr>
          <p:cNvPr id="5" name="Picture 4">
            <a:extLst>
              <a:ext uri="{FF2B5EF4-FFF2-40B4-BE49-F238E27FC236}">
                <a16:creationId xmlns:a16="http://schemas.microsoft.com/office/drawing/2014/main" id="{847C38EA-5879-4765-BDFB-4C3D89C1A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080" y="1364972"/>
            <a:ext cx="5393390" cy="5031226"/>
          </a:xfrm>
          <a:prstGeom prst="rect">
            <a:avLst/>
          </a:prstGeom>
          <a:solidFill>
            <a:schemeClr val="accent2"/>
          </a:solidFill>
          <a:ln>
            <a:solidFill>
              <a:schemeClr val="bg1"/>
            </a:solidFill>
          </a:ln>
        </p:spPr>
      </p:pic>
      <p:sp>
        <p:nvSpPr>
          <p:cNvPr id="9" name="TextBox 8">
            <a:extLst>
              <a:ext uri="{FF2B5EF4-FFF2-40B4-BE49-F238E27FC236}">
                <a16:creationId xmlns:a16="http://schemas.microsoft.com/office/drawing/2014/main" id="{868C09CD-2932-4FC5-BA3D-6901C5979BE3}"/>
              </a:ext>
            </a:extLst>
          </p:cNvPr>
          <p:cNvSpPr txBox="1"/>
          <p:nvPr/>
        </p:nvSpPr>
        <p:spPr>
          <a:xfrm>
            <a:off x="6612835" y="2266122"/>
            <a:ext cx="305046" cy="369332"/>
          </a:xfrm>
          <a:prstGeom prst="rect">
            <a:avLst/>
          </a:prstGeom>
          <a:solidFill>
            <a:schemeClr val="bg1">
              <a:lumMod val="85000"/>
            </a:schemeClr>
          </a:solidFill>
          <a:ln>
            <a:solidFill>
              <a:schemeClr val="tx2">
                <a:lumMod val="20000"/>
                <a:lumOff val="80000"/>
              </a:schemeClr>
            </a:solidFill>
          </a:ln>
        </p:spPr>
        <p:txBody>
          <a:bodyPr wrap="square" rtlCol="0">
            <a:spAutoFit/>
          </a:bodyPr>
          <a:lstStyle/>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133600" y="-68253"/>
            <a:ext cx="6400800" cy="754053"/>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F0000"/>
                </a:solidFill>
                <a:latin typeface="Nunito Black" pitchFamily="2" charset="0"/>
              </a:rPr>
              <a:t>Cuộc</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họp</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của</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chữ</a:t>
            </a:r>
            <a:r>
              <a:rPr lang="en-US" sz="3600" spc="-133" dirty="0">
                <a:solidFill>
                  <a:srgbClr val="FF0000"/>
                </a:solidFill>
                <a:latin typeface="Nunito Black" pitchFamily="2" charset="0"/>
              </a:rPr>
              <a:t> </a:t>
            </a:r>
            <a:r>
              <a:rPr lang="en-US" sz="3600" spc="-133" dirty="0" err="1">
                <a:solidFill>
                  <a:srgbClr val="FF0000"/>
                </a:solidFill>
                <a:latin typeface="Nunito Black" pitchFamily="2" charset="0"/>
              </a:rPr>
              <a:t>viết</a:t>
            </a:r>
            <a:endParaRPr lang="en-US" sz="3600" spc="-133" dirty="0">
              <a:solidFill>
                <a:srgbClr val="FF0000"/>
              </a:solidFill>
              <a:latin typeface="Nunito Black" pitchFamily="2" charset="0"/>
            </a:endParaRPr>
          </a:p>
        </p:txBody>
      </p:sp>
      <p:sp>
        <p:nvSpPr>
          <p:cNvPr id="3" name="Rectangle 2"/>
          <p:cNvSpPr/>
          <p:nvPr/>
        </p:nvSpPr>
        <p:spPr>
          <a:xfrm>
            <a:off x="148652" y="827068"/>
            <a:ext cx="11890948" cy="5878532"/>
          </a:xfrm>
          <a:prstGeom prst="rect">
            <a:avLst/>
          </a:prstGeom>
        </p:spPr>
        <p:txBody>
          <a:bodyPr wrap="square">
            <a:spAutoFit/>
          </a:bodyPr>
          <a:lstStyle/>
          <a:p>
            <a:pPr algn="just"/>
            <a:r>
              <a:rPr lang="en-US" sz="2400" dirty="0">
                <a:solidFill>
                  <a:srgbClr val="000000"/>
                </a:solidFill>
                <a:latin typeface="Nunito Black" pitchFamily="2" charset="0"/>
              </a:rPr>
              <a:t>        </a:t>
            </a:r>
            <a:r>
              <a:rPr lang="vi-VN" sz="2200" dirty="0">
                <a:solidFill>
                  <a:srgbClr val="000000"/>
                </a:solidFill>
                <a:latin typeface="Nunito Black" pitchFamily="2" charset="0"/>
              </a:rPr>
              <a:t>Vừa tan học, các chữ cái và dấu câu đã ngồi lại họp. Bác chữ A dõng dạc mở đầu:</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r>
              <a:rPr lang="en-US" sz="2200" dirty="0">
                <a:solidFill>
                  <a:srgbClr val="000000"/>
                </a:solidFill>
                <a:latin typeface="Nunito Black" pitchFamily="2" charset="0"/>
              </a:rPr>
              <a:t>.</a:t>
            </a:r>
            <a:r>
              <a:rPr lang="vi-VN" sz="2200" dirty="0">
                <a:solidFill>
                  <a:srgbClr val="000000"/>
                </a:solidFill>
                <a:latin typeface="Nunito Black" pitchFamily="2" charset="0"/>
              </a:rPr>
              <a:t>”.</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Có tiếng xì xào:</a:t>
            </a:r>
            <a:endParaRPr lang="en-US" sz="2200" dirty="0">
              <a:solidFill>
                <a:srgbClr val="000000"/>
              </a:solidFill>
              <a:latin typeface="Nunito Black" pitchFamily="2" charset="0"/>
            </a:endParaRPr>
          </a:p>
          <a:p>
            <a:pPr algn="just"/>
            <a:r>
              <a:rPr lang="en-US" sz="2200" dirty="0">
                <a:solidFill>
                  <a:srgbClr val="000000"/>
                </a:solidFill>
                <a:latin typeface="Nunito Black" pitchFamily="2" charset="0"/>
              </a:rPr>
              <a:t>        - </a:t>
            </a:r>
            <a:r>
              <a:rPr lang="en-US" sz="2200" dirty="0" err="1">
                <a:solidFill>
                  <a:srgbClr val="000000"/>
                </a:solidFill>
                <a:latin typeface="Nunito Black" pitchFamily="2" charset="0"/>
              </a:rPr>
              <a:t>Thế</a:t>
            </a:r>
            <a:r>
              <a:rPr lang="en-US" sz="2200" dirty="0">
                <a:solidFill>
                  <a:srgbClr val="000000"/>
                </a:solidFill>
                <a:latin typeface="Nunito Black" pitchFamily="2" charset="0"/>
              </a:rPr>
              <a:t> </a:t>
            </a:r>
            <a:r>
              <a:rPr lang="en-US" sz="2200" dirty="0" err="1">
                <a:solidFill>
                  <a:srgbClr val="000000"/>
                </a:solidFill>
                <a:latin typeface="Nunito Black" pitchFamily="2" charset="0"/>
              </a:rPr>
              <a:t>nghĩa</a:t>
            </a:r>
            <a:r>
              <a:rPr lang="en-US" sz="2200" dirty="0">
                <a:solidFill>
                  <a:srgbClr val="000000"/>
                </a:solidFill>
                <a:latin typeface="Nunito Black" pitchFamily="2" charset="0"/>
              </a:rPr>
              <a:t> </a:t>
            </a:r>
            <a:r>
              <a:rPr lang="en-US" sz="2200" dirty="0" err="1">
                <a:solidFill>
                  <a:srgbClr val="000000"/>
                </a:solidFill>
                <a:latin typeface="Nunito Black" pitchFamily="2" charset="0"/>
              </a:rPr>
              <a:t>là</a:t>
            </a:r>
            <a:r>
              <a:rPr lang="en-US" sz="2200" dirty="0">
                <a:solidFill>
                  <a:srgbClr val="000000"/>
                </a:solidFill>
                <a:latin typeface="Nunito Black" pitchFamily="2" charset="0"/>
              </a:rPr>
              <a:t> </a:t>
            </a:r>
            <a:r>
              <a:rPr lang="en-US" sz="2200" dirty="0" err="1">
                <a:solidFill>
                  <a:srgbClr val="000000"/>
                </a:solidFill>
                <a:latin typeface="Nunito Black" pitchFamily="2" charset="0"/>
              </a:rPr>
              <a:t>gì</a:t>
            </a:r>
            <a:r>
              <a:rPr lang="en-US" sz="2200" dirty="0">
                <a:solidFill>
                  <a:srgbClr val="000000"/>
                </a:solidFill>
                <a:latin typeface="Nunito Black" pitchFamily="2" charset="0"/>
              </a:rPr>
              <a:t> </a:t>
            </a:r>
            <a:r>
              <a:rPr lang="en-US" sz="2200" dirty="0" err="1">
                <a:solidFill>
                  <a:srgbClr val="000000"/>
                </a:solidFill>
                <a:latin typeface="Nunito Black" pitchFamily="2" charset="0"/>
              </a:rPr>
              <a:t>nhỉ</a:t>
            </a:r>
            <a:r>
              <a:rPr lang="en-US" sz="2200" dirty="0">
                <a:solidFill>
                  <a:srgbClr val="000000"/>
                </a:solidFill>
                <a:latin typeface="Nunito Black" pitchFamily="2" charset="0"/>
              </a:rPr>
              <a:t>?</a:t>
            </a:r>
            <a:endParaRPr lang="vi-VN" sz="2200" dirty="0">
              <a:solidFill>
                <a:srgbClr val="000000"/>
              </a:solidFill>
              <a:latin typeface="Nunito Black" pitchFamily="2" charset="0"/>
            </a:endParaRP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a:t>
            </a:r>
            <a:r>
              <a:rPr lang="en-US" sz="2200" dirty="0">
                <a:solidFill>
                  <a:srgbClr val="000000"/>
                </a:solidFill>
                <a:latin typeface="Nunito Black" pitchFamily="2" charset="0"/>
              </a:rPr>
              <a:t>N</a:t>
            </a:r>
            <a:r>
              <a:rPr lang="vi-VN" sz="2200" dirty="0">
                <a:solidFill>
                  <a:srgbClr val="000000"/>
                </a:solidFill>
                <a:latin typeface="Nunito Black" pitchFamily="2" charset="0"/>
              </a:rPr>
              <a:t>ghĩa là thế này: “Chú lính bước vào. Đầu chú đội chiếc mũ sắt. Dưới chân đi đôi giày da. Trên trán lấm tấm mồ hôi.”</a:t>
            </a:r>
            <a:r>
              <a:rPr lang="en-US" sz="2200" dirty="0">
                <a:solidFill>
                  <a:srgbClr val="000000"/>
                </a:solidFill>
                <a:latin typeface="Nunito Black" pitchFamily="2" charset="0"/>
              </a:rPr>
              <a:t>.</a:t>
            </a:r>
            <a:endParaRPr lang="vi-VN" sz="2200" dirty="0">
              <a:solidFill>
                <a:srgbClr val="000000"/>
              </a:solidFill>
              <a:latin typeface="Nunito Black" pitchFamily="2" charset="0"/>
            </a:endParaRP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Tiếng cười rộ lên. Dấu chấm nói:</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Theo tôi, tất cả là do cậu này chẳng bao giờ để ý đến dấu câu. Mỏi tay chỗ nào, cậu ta chấm chỗ ấy.</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Cả mấy dấu câu đều lắc đầu:</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Ẩu thế nhỉ!</a:t>
            </a: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Bác chữ A đề nghị:</a:t>
            </a:r>
            <a:endParaRPr lang="en-US" sz="2200" dirty="0">
              <a:solidFill>
                <a:srgbClr val="000000"/>
              </a:solidFill>
              <a:latin typeface="Nunito Black" pitchFamily="2" charset="0"/>
            </a:endParaRPr>
          </a:p>
          <a:p>
            <a:pPr algn="just"/>
            <a:r>
              <a:rPr lang="en-US" sz="2200" dirty="0">
                <a:solidFill>
                  <a:srgbClr val="000000"/>
                </a:solidFill>
                <a:latin typeface="Nunito Black" pitchFamily="2" charset="0"/>
              </a:rPr>
              <a:t>        </a:t>
            </a:r>
            <a:r>
              <a:rPr lang="vi-VN" sz="2200" dirty="0">
                <a:solidFill>
                  <a:srgbClr val="000000"/>
                </a:solidFill>
                <a:latin typeface="Nunito Black" pitchFamily="2" charset="0"/>
              </a:rPr>
              <a:t>- Từ nay, mỗi khi em Hoàng định chấm câu, anh dấu chấm cần yêu cầu Hoàng</a:t>
            </a:r>
            <a:r>
              <a:rPr lang="en-US" sz="2200" dirty="0">
                <a:solidFill>
                  <a:srgbClr val="000000"/>
                </a:solidFill>
                <a:latin typeface="Nunito Black" pitchFamily="2" charset="0"/>
              </a:rPr>
              <a:t> </a:t>
            </a:r>
            <a:r>
              <a:rPr lang="vi-VN" sz="2200" dirty="0">
                <a:solidFill>
                  <a:srgbClr val="000000"/>
                </a:solidFill>
                <a:latin typeface="Nunito Black" pitchFamily="2" charset="0"/>
              </a:rPr>
              <a:t>đọc lại nội dung câu văn một lần nữa đã. Được không nào?</a:t>
            </a:r>
          </a:p>
          <a:p>
            <a:pPr algn="r"/>
            <a:r>
              <a:rPr lang="vi-VN" sz="2200" dirty="0">
                <a:solidFill>
                  <a:srgbClr val="FF0000"/>
                </a:solidFill>
                <a:latin typeface="Nunito Black" pitchFamily="2" charset="0"/>
              </a:rPr>
              <a:t>(Phỏng theo Trần Ninh Hồ)</a:t>
            </a:r>
          </a:p>
        </p:txBody>
      </p:sp>
    </p:spTree>
    <p:extLst>
      <p:ext uri="{BB962C8B-B14F-4D97-AF65-F5344CB8AC3E}">
        <p14:creationId xmlns:p14="http://schemas.microsoft.com/office/powerpoint/2010/main" val="3488912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1E805-E91A-46DA-AA80-599F841CBB3F}"/>
              </a:ext>
            </a:extLst>
          </p:cNvPr>
          <p:cNvPicPr>
            <a:picLocks noChangeAspect="1"/>
          </p:cNvPicPr>
          <p:nvPr/>
        </p:nvPicPr>
        <p:blipFill>
          <a:blip r:embed="rId2"/>
          <a:stretch>
            <a:fillRect/>
          </a:stretch>
        </p:blipFill>
        <p:spPr>
          <a:xfrm>
            <a:off x="972877" y="658120"/>
            <a:ext cx="1102246" cy="1079826"/>
          </a:xfrm>
          <a:prstGeom prst="rect">
            <a:avLst/>
          </a:prstGeom>
        </p:spPr>
      </p:pic>
      <p:sp>
        <p:nvSpPr>
          <p:cNvPr id="3" name="TextBox 2">
            <a:extLst>
              <a:ext uri="{FF2B5EF4-FFF2-40B4-BE49-F238E27FC236}">
                <a16:creationId xmlns:a16="http://schemas.microsoft.com/office/drawing/2014/main" id="{AFCBFE7D-21A0-4C48-9D00-1F175E08B8AF}"/>
              </a:ext>
            </a:extLst>
          </p:cNvPr>
          <p:cNvSpPr txBox="1"/>
          <p:nvPr/>
        </p:nvSpPr>
        <p:spPr>
          <a:xfrm>
            <a:off x="2286000" y="880696"/>
            <a:ext cx="4419600" cy="715089"/>
          </a:xfrm>
          <a:prstGeom prst="roundRect">
            <a:avLst/>
          </a:prstGeom>
          <a:solidFill>
            <a:schemeClr val="accent3">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600" dirty="0" err="1">
                <a:solidFill>
                  <a:schemeClr val="tx1"/>
                </a:solidFill>
                <a:latin typeface="Times New Roman" panose="02020603050405020304" pitchFamily="18" charset="0"/>
                <a:cs typeface="Times New Roman" panose="02020603050405020304" pitchFamily="18" charset="0"/>
              </a:rPr>
              <a:t>Luyện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khó</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5" name="Object 5">
            <a:extLst>
              <a:ext uri="{FF2B5EF4-FFF2-40B4-BE49-F238E27FC236}">
                <a16:creationId xmlns:a16="http://schemas.microsoft.com/office/drawing/2014/main" id="{AB26CB20-D423-4B66-85BE-AEAC1CBB8F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2" y="23446"/>
            <a:ext cx="101521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Object 5">
            <a:extLst>
              <a:ext uri="{FF2B5EF4-FFF2-40B4-BE49-F238E27FC236}">
                <a16:creationId xmlns:a16="http://schemas.microsoft.com/office/drawing/2014/main" id="{DC1A7EEC-2B2C-4D38-8F3E-CE08E2C13F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668000" y="5029200"/>
            <a:ext cx="1333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1469B43-FD02-40DC-B1B1-47E2BFF522D0}"/>
              </a:ext>
            </a:extLst>
          </p:cNvPr>
          <p:cNvSpPr txBox="1"/>
          <p:nvPr/>
        </p:nvSpPr>
        <p:spPr>
          <a:xfrm>
            <a:off x="2523979" y="2086427"/>
            <a:ext cx="2458929" cy="715089"/>
          </a:xfrm>
          <a:prstGeom prst="roundRect">
            <a:avLst/>
          </a:prstGeom>
          <a:solidFill>
            <a:schemeClr val="bg2"/>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err="1">
                <a:solidFill>
                  <a:schemeClr val="tx1"/>
                </a:solidFill>
                <a:latin typeface="Times New Roman" panose="02020603050405020304" pitchFamily="18" charset="0"/>
                <a:cs typeface="Times New Roman" panose="02020603050405020304" pitchFamily="18" charset="0"/>
              </a:rPr>
              <a:t>dõng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dạc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C026662-7177-492C-B211-63B42829B3CE}"/>
              </a:ext>
            </a:extLst>
          </p:cNvPr>
          <p:cNvSpPr txBox="1"/>
          <p:nvPr/>
        </p:nvSpPr>
        <p:spPr>
          <a:xfrm>
            <a:off x="6553200" y="2052090"/>
            <a:ext cx="2458929" cy="715089"/>
          </a:xfrm>
          <a:prstGeom prst="roundRect">
            <a:avLst/>
          </a:prstGeom>
          <a:solidFill>
            <a:schemeClr val="bg2"/>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err="1">
                <a:solidFill>
                  <a:schemeClr val="tx1"/>
                </a:solidFill>
                <a:latin typeface="Times New Roman" panose="02020603050405020304" pitchFamily="18" charset="0"/>
                <a:cs typeface="Times New Roman" panose="02020603050405020304" pitchFamily="18" charset="0"/>
              </a:rPr>
              <a:t>mở</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đầu</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DAB0FF3-CBE3-41A6-864B-4670BD3B9289}"/>
              </a:ext>
            </a:extLst>
          </p:cNvPr>
          <p:cNvSpPr txBox="1"/>
          <p:nvPr/>
        </p:nvSpPr>
        <p:spPr>
          <a:xfrm>
            <a:off x="2523979" y="3149512"/>
            <a:ext cx="2458929" cy="715089"/>
          </a:xfrm>
          <a:prstGeom prst="roundRect">
            <a:avLst/>
          </a:prstGeom>
          <a:solidFill>
            <a:schemeClr val="bg2"/>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err="1">
                <a:solidFill>
                  <a:schemeClr val="tx1"/>
                </a:solidFill>
                <a:latin typeface="Times New Roman" panose="02020603050405020304" pitchFamily="18" charset="0"/>
                <a:cs typeface="Times New Roman" panose="02020603050405020304" pitchFamily="18" charset="0"/>
              </a:rPr>
              <a:t>mũ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sắt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8553B9E-7D3B-41E9-B688-089AF230EB7B}"/>
              </a:ext>
            </a:extLst>
          </p:cNvPr>
          <p:cNvSpPr txBox="1"/>
          <p:nvPr/>
        </p:nvSpPr>
        <p:spPr>
          <a:xfrm>
            <a:off x="6519203" y="3158841"/>
            <a:ext cx="2458929" cy="715089"/>
          </a:xfrm>
          <a:prstGeom prst="roundRect">
            <a:avLst/>
          </a:prstGeom>
          <a:solidFill>
            <a:schemeClr val="bg2"/>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err="1">
                <a:solidFill>
                  <a:schemeClr val="tx1"/>
                </a:solidFill>
                <a:latin typeface="Times New Roman" panose="02020603050405020304" pitchFamily="18" charset="0"/>
                <a:cs typeface="Times New Roman" panose="02020603050405020304" pitchFamily="18" charset="0"/>
              </a:rPr>
              <a:t>lấm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tấm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123AAB8-CB25-4A77-A92F-997144693D7C}"/>
              </a:ext>
            </a:extLst>
          </p:cNvPr>
          <p:cNvSpPr txBox="1"/>
          <p:nvPr/>
        </p:nvSpPr>
        <p:spPr>
          <a:xfrm>
            <a:off x="4246671" y="4492840"/>
            <a:ext cx="2458929" cy="715089"/>
          </a:xfrm>
          <a:prstGeom prst="roundRect">
            <a:avLst/>
          </a:prstGeom>
          <a:solidFill>
            <a:schemeClr val="bg2"/>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err="1">
                <a:solidFill>
                  <a:schemeClr val="tx1"/>
                </a:solidFill>
                <a:latin typeface="Times New Roman" panose="02020603050405020304" pitchFamily="18" charset="0"/>
                <a:cs typeface="Times New Roman" panose="02020603050405020304" pitchFamily="18" charset="0"/>
              </a:rPr>
              <a:t>lắc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đầu</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37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B8A126-31B1-C7E5-FAE1-8866E0C5C3B3}"/>
              </a:ext>
            </a:extLst>
          </p:cNvPr>
          <p:cNvSpPr txBox="1"/>
          <p:nvPr/>
        </p:nvSpPr>
        <p:spPr>
          <a:xfrm>
            <a:off x="1828799" y="1020795"/>
            <a:ext cx="3819035" cy="54927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defTabSz="914400">
              <a:lnSpc>
                <a:spcPct val="90000"/>
              </a:lnSpc>
              <a:spcBef>
                <a:spcPct val="0"/>
              </a:spcBef>
              <a:spcAft>
                <a:spcPts val="600"/>
              </a:spcAft>
            </a:pPr>
            <a:r>
              <a:rPr lang="en-US" sz="3600" dirty="0" err="1">
                <a:solidFill>
                  <a:schemeClr val="tx1"/>
                </a:solidFill>
                <a:latin typeface="Times New Roman" panose="02020603050405020304" pitchFamily="18" charset="0"/>
                <a:ea typeface="+mj-ea"/>
                <a:cs typeface="Times New Roman" panose="02020603050405020304" pitchFamily="18" charset="0"/>
              </a:rPr>
              <a:t>Luyện</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đọc</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câu</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dài</a:t>
            </a:r>
            <a:endParaRPr lang="en-US" sz="3600" dirty="0">
              <a:solidFill>
                <a:schemeClr val="tx1"/>
              </a:solidFill>
              <a:latin typeface="Times New Roman" panose="02020603050405020304" pitchFamily="18" charset="0"/>
              <a:ea typeface="+mj-ea"/>
              <a:cs typeface="Times New Roman" panose="02020603050405020304" pitchFamily="18" charset="0"/>
            </a:endParaRPr>
          </a:p>
        </p:txBody>
      </p:sp>
      <p:sp>
        <p:nvSpPr>
          <p:cNvPr id="6" name="TextBox 5">
            <a:extLst>
              <a:ext uri="{FF2B5EF4-FFF2-40B4-BE49-F238E27FC236}">
                <a16:creationId xmlns:a16="http://schemas.microsoft.com/office/drawing/2014/main" id="{874923DD-2CD3-2D7E-2162-E433FE8F2CFE}"/>
              </a:ext>
            </a:extLst>
          </p:cNvPr>
          <p:cNvSpPr txBox="1"/>
          <p:nvPr/>
        </p:nvSpPr>
        <p:spPr>
          <a:xfrm>
            <a:off x="1524000" y="1905000"/>
            <a:ext cx="9961672" cy="2667000"/>
          </a:xfrm>
          <a:prstGeom prst="roundRect">
            <a:avLst/>
          </a:prstGeom>
          <a:solidFill>
            <a:schemeClr val="bg1"/>
          </a:solidFill>
          <a:ln>
            <a:solidFill>
              <a:schemeClr val="bg1"/>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algn="just" defTabSz="914400">
              <a:lnSpc>
                <a:spcPct val="90000"/>
              </a:lnSpc>
              <a:spcAft>
                <a:spcPts val="600"/>
              </a:spcAft>
            </a:pPr>
            <a:r>
              <a:rPr lang="en-US" sz="2800" b="1" dirty="0">
                <a:solidFill>
                  <a:schemeClr val="tx1"/>
                </a:solidFill>
                <a:latin typeface="Nunito Black" pitchFamily="2"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nay, </a:t>
            </a:r>
            <a:r>
              <a:rPr lang="en-US" sz="3600" dirty="0" err="1">
                <a:solidFill>
                  <a:schemeClr val="tx1"/>
                </a:solidFill>
                <a:latin typeface="Times New Roman" panose="02020603050405020304" pitchFamily="18" charset="0"/>
                <a:cs typeface="Times New Roman" panose="02020603050405020304" pitchFamily="18" charset="0"/>
              </a:rPr>
              <a:t>mỗi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Hoàng </a:t>
            </a:r>
            <a:r>
              <a:rPr lang="en-US" sz="3600" dirty="0" err="1">
                <a:solidFill>
                  <a:schemeClr val="tx1"/>
                </a:solidFill>
                <a:latin typeface="Times New Roman" panose="02020603050405020304" pitchFamily="18" charset="0"/>
                <a:cs typeface="Times New Roman" panose="02020603050405020304" pitchFamily="18" charset="0"/>
              </a:rPr>
              <a:t>định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chấm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anh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dấu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chấm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yêu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cầu</a:t>
            </a:r>
            <a:r>
              <a:rPr lang="en-US" sz="3600" dirty="0">
                <a:solidFill>
                  <a:schemeClr val="tx1"/>
                </a:solidFill>
                <a:latin typeface="Times New Roman" panose="02020603050405020304" pitchFamily="18" charset="0"/>
                <a:cs typeface="Times New Roman" panose="02020603050405020304" pitchFamily="18" charset="0"/>
              </a:rPr>
              <a:t> Hoàng </a:t>
            </a:r>
            <a:r>
              <a:rPr lang="en-US" sz="3600" dirty="0" err="1">
                <a:solidFill>
                  <a:schemeClr val="tx1"/>
                </a:solidFill>
                <a:latin typeface="Times New Roman" panose="02020603050405020304" pitchFamily="18" charset="0"/>
                <a:cs typeface="Times New Roman" panose="02020603050405020304" pitchFamily="18" charset="0"/>
              </a:rPr>
              <a:t>đọc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nội</a:t>
            </a:r>
            <a:r>
              <a:rPr lang="en-US" sz="3600" dirty="0">
                <a:solidFill>
                  <a:schemeClr val="tx1"/>
                </a:solidFill>
                <a:latin typeface="Times New Roman" panose="02020603050405020304" pitchFamily="18" charset="0"/>
                <a:cs typeface="Times New Roman" panose="02020603050405020304" pitchFamily="18" charset="0"/>
              </a:rPr>
              <a:t> dung </a:t>
            </a: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một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nữa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642012" y="914400"/>
            <a:ext cx="957155" cy="762066"/>
          </a:xfrm>
          <a:prstGeom prst="rect">
            <a:avLst/>
          </a:prstGeom>
        </p:spPr>
      </p:pic>
      <p:sp>
        <p:nvSpPr>
          <p:cNvPr id="9" name="Line 20"/>
          <p:cNvSpPr>
            <a:spLocks noChangeShapeType="1"/>
          </p:cNvSpPr>
          <p:nvPr/>
        </p:nvSpPr>
        <p:spPr bwMode="auto">
          <a:xfrm flipH="1">
            <a:off x="4038600" y="2133600"/>
            <a:ext cx="144463"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0" name="Line 20"/>
          <p:cNvSpPr>
            <a:spLocks noChangeShapeType="1"/>
          </p:cNvSpPr>
          <p:nvPr/>
        </p:nvSpPr>
        <p:spPr bwMode="auto">
          <a:xfrm flipH="1">
            <a:off x="10481333" y="2158837"/>
            <a:ext cx="144463"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 name="Line 20"/>
          <p:cNvSpPr>
            <a:spLocks noChangeShapeType="1"/>
          </p:cNvSpPr>
          <p:nvPr/>
        </p:nvSpPr>
        <p:spPr bwMode="auto">
          <a:xfrm flipH="1">
            <a:off x="3581400" y="2667000"/>
            <a:ext cx="144463"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2" name="Line 20"/>
          <p:cNvSpPr>
            <a:spLocks noChangeShapeType="1"/>
          </p:cNvSpPr>
          <p:nvPr/>
        </p:nvSpPr>
        <p:spPr bwMode="auto">
          <a:xfrm flipH="1">
            <a:off x="7315200" y="2667000"/>
            <a:ext cx="144463"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 name="Line 20"/>
          <p:cNvSpPr>
            <a:spLocks noChangeShapeType="1"/>
          </p:cNvSpPr>
          <p:nvPr/>
        </p:nvSpPr>
        <p:spPr bwMode="auto">
          <a:xfrm flipH="1">
            <a:off x="5503372" y="3124200"/>
            <a:ext cx="144463"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 name="Line 20"/>
          <p:cNvSpPr>
            <a:spLocks noChangeShapeType="1"/>
          </p:cNvSpPr>
          <p:nvPr/>
        </p:nvSpPr>
        <p:spPr bwMode="auto">
          <a:xfrm flipH="1">
            <a:off x="5562600" y="3119600"/>
            <a:ext cx="144463"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pic>
        <p:nvPicPr>
          <p:cNvPr id="15" name="Object 5">
            <a:extLst>
              <a:ext uri="{FF2B5EF4-FFF2-40B4-BE49-F238E27FC236}">
                <a16:creationId xmlns:a16="http://schemas.microsoft.com/office/drawing/2014/main" id="{7CC46FEA-D873-45FD-A2B5-EEBA91F7C0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2" y="23446"/>
            <a:ext cx="101521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Object 5">
            <a:extLst>
              <a:ext uri="{FF2B5EF4-FFF2-40B4-BE49-F238E27FC236}">
                <a16:creationId xmlns:a16="http://schemas.microsoft.com/office/drawing/2014/main" id="{529EAA54-7AC3-4256-8D05-72201533CB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820400" y="5029200"/>
            <a:ext cx="1149214"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Line 20">
            <a:extLst>
              <a:ext uri="{FF2B5EF4-FFF2-40B4-BE49-F238E27FC236}">
                <a16:creationId xmlns:a16="http://schemas.microsoft.com/office/drawing/2014/main" id="{4EFA0075-5AF5-C4B3-57AB-1A7A0A0DDB96}"/>
              </a:ext>
            </a:extLst>
          </p:cNvPr>
          <p:cNvSpPr>
            <a:spLocks noChangeShapeType="1"/>
          </p:cNvSpPr>
          <p:nvPr/>
        </p:nvSpPr>
        <p:spPr bwMode="auto">
          <a:xfrm flipH="1">
            <a:off x="2476500" y="3144838"/>
            <a:ext cx="144463"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Tree>
    <p:extLst>
      <p:ext uri="{BB962C8B-B14F-4D97-AF65-F5344CB8AC3E}">
        <p14:creationId xmlns:p14="http://schemas.microsoft.com/office/powerpoint/2010/main" val="4165949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2" grpId="0" animBg="1"/>
      <p:bldP spid="13" grpId="0" animBg="1"/>
      <p:bldP spid="1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514A2-1E83-B989-CD44-BC2F55951171}"/>
              </a:ext>
            </a:extLst>
          </p:cNvPr>
          <p:cNvSpPr txBox="1"/>
          <p:nvPr/>
        </p:nvSpPr>
        <p:spPr>
          <a:xfrm>
            <a:off x="835716" y="1120043"/>
            <a:ext cx="2717500" cy="646966"/>
          </a:xfrm>
          <a:prstGeom prst="roundRect">
            <a:avLst/>
          </a:prstGeom>
          <a:solidFill>
            <a:srgbClr val="FFFFCC"/>
          </a:solidFill>
          <a:ln w="28575">
            <a:solidFill>
              <a:srgbClr val="217875"/>
            </a:solidFill>
            <a:prstDash val="sysDash"/>
          </a:ln>
        </p:spPr>
        <p:txBody>
          <a:bodyPr wrap="square" lIns="91422" tIns="45711" rIns="91422" bIns="45711">
            <a:spAutoFit/>
          </a:bodyPr>
          <a:lstStyle/>
          <a:p>
            <a:pPr algn="ctr" defTabSz="609417">
              <a:defRPr/>
            </a:pPr>
            <a:r>
              <a:rPr lang="en-US" sz="3200" b="1" dirty="0" err="1">
                <a:latin typeface="Times New Roman" pitchFamily="18" charset="0"/>
                <a:cs typeface="Times New Roman" pitchFamily="18" charset="0"/>
              </a:rPr>
              <a:t>Chia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đoạn</a:t>
            </a:r>
            <a:endParaRPr lang="en-US" sz="32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D08EC8C9-1D8D-9EDF-8F0C-FC4F4A123BB0}"/>
              </a:ext>
            </a:extLst>
          </p:cNvPr>
          <p:cNvSpPr txBox="1"/>
          <p:nvPr/>
        </p:nvSpPr>
        <p:spPr>
          <a:xfrm>
            <a:off x="1905000" y="2117034"/>
            <a:ext cx="9613223" cy="1191796"/>
          </a:xfrm>
          <a:prstGeom prst="roundRect">
            <a:avLst/>
          </a:prstGeom>
          <a:solidFill>
            <a:srgbClr val="FFFFCC"/>
          </a:solidFill>
          <a:ln w="28575">
            <a:solidFill>
              <a:srgbClr val="217875"/>
            </a:solidFill>
            <a:prstDash val="sysDash"/>
          </a:ln>
        </p:spPr>
        <p:txBody>
          <a:bodyPr wrap="square" lIns="91422" tIns="45711" rIns="91422" bIns="45711">
            <a:spAutoFit/>
          </a:bodyPr>
          <a:lstStyle/>
          <a:p>
            <a:pPr defTabSz="609417">
              <a:defRPr/>
            </a:pPr>
            <a:r>
              <a:rPr lang="en-US" sz="3200" b="1" dirty="0" err="1">
                <a:latin typeface="Times New Roman" pitchFamily="18" charset="0"/>
                <a:cs typeface="Times New Roman" pitchFamily="18" charset="0"/>
              </a:rPr>
              <a:t>Đoạn</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đầu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giày</a:t>
            </a:r>
            <a:r>
              <a:rPr lang="en-US" sz="3200" b="1" dirty="0">
                <a:latin typeface="Times New Roman" pitchFamily="18" charset="0"/>
                <a:cs typeface="Times New Roman" pitchFamily="18" charset="0"/>
              </a:rPr>
              <a:t> da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lấm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tấm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hôi</a:t>
            </a:r>
            <a:r>
              <a:rPr lang="en-US" sz="3200" b="1" dirty="0">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9DB80D81-350B-95EE-4BAC-0F350BEB649B}"/>
              </a:ext>
            </a:extLst>
          </p:cNvPr>
          <p:cNvSpPr txBox="1"/>
          <p:nvPr/>
        </p:nvSpPr>
        <p:spPr>
          <a:xfrm>
            <a:off x="1934817" y="3448830"/>
            <a:ext cx="9677400" cy="646966"/>
          </a:xfrm>
          <a:prstGeom prst="roundRect">
            <a:avLst/>
          </a:prstGeom>
          <a:solidFill>
            <a:srgbClr val="FFFFCC"/>
          </a:solidFill>
          <a:ln w="28575">
            <a:solidFill>
              <a:srgbClr val="217875"/>
            </a:solidFill>
            <a:prstDash val="sysDash"/>
          </a:ln>
        </p:spPr>
        <p:txBody>
          <a:bodyPr wrap="square" lIns="91422" tIns="45711" rIns="91422" bIns="45711">
            <a:spAutoFit/>
          </a:bodyPr>
          <a:lstStyle/>
          <a:p>
            <a:pPr defTabSz="609417">
              <a:defRPr/>
            </a:pPr>
            <a:r>
              <a:rPr lang="en-US" sz="3200" b="1" dirty="0" err="1">
                <a:latin typeface="Times New Roman" pitchFamily="18" charset="0"/>
                <a:cs typeface="Times New Roman" pitchFamily="18" charset="0"/>
              </a:rPr>
              <a:t>Đoạn</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Tiếp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lấm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tấm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hôi</a:t>
            </a:r>
            <a:r>
              <a:rPr lang="en-US" sz="3200" b="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D1DBF8D0-FC71-5096-21E1-9E4916EF2FFE}"/>
              </a:ext>
            </a:extLst>
          </p:cNvPr>
          <p:cNvSpPr txBox="1"/>
          <p:nvPr/>
        </p:nvSpPr>
        <p:spPr>
          <a:xfrm>
            <a:off x="1934817" y="4288805"/>
            <a:ext cx="9674087" cy="646966"/>
          </a:xfrm>
          <a:prstGeom prst="roundRect">
            <a:avLst/>
          </a:prstGeom>
          <a:solidFill>
            <a:srgbClr val="FFFFCC"/>
          </a:solidFill>
          <a:ln w="28575">
            <a:solidFill>
              <a:srgbClr val="217875"/>
            </a:solidFill>
            <a:prstDash val="sysDash"/>
          </a:ln>
        </p:spPr>
        <p:txBody>
          <a:bodyPr wrap="square" lIns="91422" tIns="45711" rIns="91422" bIns="45711">
            <a:spAutoFit/>
          </a:bodyPr>
          <a:lstStyle/>
          <a:p>
            <a:pPr defTabSz="609417">
              <a:defRPr/>
            </a:pPr>
            <a:r>
              <a:rPr lang="en-US" sz="3200" b="1" dirty="0" err="1">
                <a:latin typeface="Times New Roman" pitchFamily="18" charset="0"/>
                <a:cs typeface="Times New Roman" pitchFamily="18" charset="0"/>
              </a:rPr>
              <a:t>Đoạn</a:t>
            </a:r>
            <a:r>
              <a:rPr lang="en-US" sz="3200" b="1" dirty="0">
                <a:latin typeface="Times New Roman" pitchFamily="18" charset="0"/>
                <a:cs typeface="Times New Roman" pitchFamily="18" charset="0"/>
              </a:rPr>
              <a:t> 3: </a:t>
            </a:r>
            <a:r>
              <a:rPr lang="en-US" sz="3200" b="1" dirty="0" err="1">
                <a:latin typeface="Times New Roman" pitchFamily="18" charset="0"/>
                <a:cs typeface="Times New Roman" pitchFamily="18" charset="0"/>
              </a:rPr>
              <a:t>Tiếp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Ẩu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nhỉ</a:t>
            </a:r>
            <a:r>
              <a:rPr lang="en-US" sz="3200" b="1" dirty="0">
                <a:latin typeface="Times New Roman" pitchFamily="18" charset="0"/>
                <a:cs typeface="Times New Roman" pitchFamily="18" charset="0"/>
              </a:rPr>
              <a:t>!</a:t>
            </a:r>
          </a:p>
        </p:txBody>
      </p:sp>
      <p:sp>
        <p:nvSpPr>
          <p:cNvPr id="2" name="TextBox 1">
            <a:extLst>
              <a:ext uri="{FF2B5EF4-FFF2-40B4-BE49-F238E27FC236}">
                <a16:creationId xmlns:a16="http://schemas.microsoft.com/office/drawing/2014/main" id="{9CA57648-4175-9D3A-6B04-10941FDFEE12}"/>
              </a:ext>
            </a:extLst>
          </p:cNvPr>
          <p:cNvSpPr txBox="1"/>
          <p:nvPr/>
        </p:nvSpPr>
        <p:spPr>
          <a:xfrm>
            <a:off x="1934817" y="5136367"/>
            <a:ext cx="9674087" cy="646966"/>
          </a:xfrm>
          <a:prstGeom prst="roundRect">
            <a:avLst/>
          </a:prstGeom>
          <a:solidFill>
            <a:srgbClr val="FFFFCC"/>
          </a:solidFill>
          <a:ln w="28575">
            <a:solidFill>
              <a:srgbClr val="217875"/>
            </a:solidFill>
            <a:prstDash val="sysDash"/>
          </a:ln>
        </p:spPr>
        <p:txBody>
          <a:bodyPr wrap="square" lIns="91422" tIns="45711" rIns="91422" bIns="45711">
            <a:spAutoFit/>
          </a:bodyPr>
          <a:lstStyle/>
          <a:p>
            <a:pPr defTabSz="609417">
              <a:defRPr/>
            </a:pPr>
            <a:r>
              <a:rPr lang="en-US" sz="3200" b="1" dirty="0" err="1">
                <a:latin typeface="Times New Roman" pitchFamily="18" charset="0"/>
                <a:cs typeface="Times New Roman" pitchFamily="18" charset="0"/>
              </a:rPr>
              <a:t>Đoạn</a:t>
            </a:r>
            <a:r>
              <a:rPr lang="en-US" sz="3200" b="1" dirty="0">
                <a:latin typeface="Times New Roman" pitchFamily="18" charset="0"/>
                <a:cs typeface="Times New Roman" pitchFamily="18" charset="0"/>
              </a:rPr>
              <a:t> 4: </a:t>
            </a:r>
            <a:r>
              <a:rPr lang="en-US" sz="3200" b="1" dirty="0" err="1">
                <a:latin typeface="Times New Roman" pitchFamily="18" charset="0"/>
                <a:cs typeface="Times New Roman" pitchFamily="18" charset="0"/>
              </a:rPr>
              <a:t>Tiếp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hết</a:t>
            </a:r>
            <a:r>
              <a:rPr lang="en-US" sz="3200" b="1" dirty="0">
                <a:latin typeface="Times New Roman" pitchFamily="18" charset="0"/>
                <a:cs typeface="Times New Roman" pitchFamily="18" charset="0"/>
              </a:rPr>
              <a:t>.</a:t>
            </a:r>
          </a:p>
        </p:txBody>
      </p:sp>
      <p:pic>
        <p:nvPicPr>
          <p:cNvPr id="7" name="Object 5">
            <a:extLst>
              <a:ext uri="{FF2B5EF4-FFF2-40B4-BE49-F238E27FC236}">
                <a16:creationId xmlns:a16="http://schemas.microsoft.com/office/drawing/2014/main" id="{4C851B92-CBB1-4C10-A5D1-F84F605186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82" y="23446"/>
            <a:ext cx="101521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Object 5">
            <a:extLst>
              <a:ext uri="{FF2B5EF4-FFF2-40B4-BE49-F238E27FC236}">
                <a16:creationId xmlns:a16="http://schemas.microsoft.com/office/drawing/2014/main" id="{2EE20885-ABDB-57F5-FA5D-EDDA87AC38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074791" y="5106185"/>
            <a:ext cx="1015218"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B8A126-31B1-C7E5-FAE1-8866E0C5C3B3}"/>
              </a:ext>
            </a:extLst>
          </p:cNvPr>
          <p:cNvSpPr txBox="1"/>
          <p:nvPr/>
        </p:nvSpPr>
        <p:spPr>
          <a:xfrm>
            <a:off x="1828800" y="1020795"/>
            <a:ext cx="5029200" cy="54927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defTabSz="914400">
              <a:lnSpc>
                <a:spcPct val="90000"/>
              </a:lnSpc>
              <a:spcBef>
                <a:spcPct val="0"/>
              </a:spcBef>
              <a:spcAft>
                <a:spcPts val="600"/>
              </a:spcAft>
            </a:pPr>
            <a:r>
              <a:rPr lang="en-US" sz="3600" dirty="0" err="1">
                <a:solidFill>
                  <a:schemeClr val="tx1"/>
                </a:solidFill>
                <a:latin typeface="Times New Roman" panose="02020603050405020304" pitchFamily="18" charset="0"/>
                <a:ea typeface="+mj-ea"/>
                <a:cs typeface="Times New Roman" panose="02020603050405020304" pitchFamily="18" charset="0"/>
              </a:rPr>
              <a:t>Đọc</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nối</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tiếp</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theo</a:t>
            </a:r>
            <a:r>
              <a:rPr lang="en-US" sz="3600" dirty="0">
                <a:solidFill>
                  <a:schemeClr val="tx1"/>
                </a:solidFill>
                <a:latin typeface="Times New Roman" panose="02020603050405020304" pitchFamily="18" charset="0"/>
                <a:ea typeface="+mj-ea"/>
                <a:cs typeface="Times New Roman" panose="02020603050405020304" pitchFamily="18" charset="0"/>
              </a:rPr>
              <a:t> </a:t>
            </a:r>
            <a:r>
              <a:rPr lang="en-US" sz="3600" dirty="0" err="1">
                <a:solidFill>
                  <a:schemeClr val="tx1"/>
                </a:solidFill>
                <a:latin typeface="Times New Roman" panose="02020603050405020304" pitchFamily="18" charset="0"/>
                <a:ea typeface="+mj-ea"/>
                <a:cs typeface="Times New Roman" panose="02020603050405020304" pitchFamily="18" charset="0"/>
              </a:rPr>
              <a:t>đoạn</a:t>
            </a:r>
            <a:endParaRPr lang="en-US" sz="3600" dirty="0">
              <a:solidFill>
                <a:schemeClr val="tx1"/>
              </a:solidFill>
              <a:latin typeface="Times New Roman" panose="02020603050405020304" pitchFamily="18" charset="0"/>
              <a:ea typeface="+mj-ea"/>
              <a:cs typeface="Times New Roman" panose="02020603050405020304" pitchFamily="18" charset="0"/>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642012" y="914400"/>
            <a:ext cx="957155" cy="762066"/>
          </a:xfrm>
          <a:prstGeom prst="rect">
            <a:avLst/>
          </a:prstGeom>
        </p:spPr>
      </p:pic>
      <p:pic>
        <p:nvPicPr>
          <p:cNvPr id="15" name="Object 5">
            <a:extLst>
              <a:ext uri="{FF2B5EF4-FFF2-40B4-BE49-F238E27FC236}">
                <a16:creationId xmlns:a16="http://schemas.microsoft.com/office/drawing/2014/main" id="{7CC46FEA-D873-45FD-A2B5-EEBA91F7C0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2" y="23446"/>
            <a:ext cx="101521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6" name="Object 5">
            <a:extLst>
              <a:ext uri="{FF2B5EF4-FFF2-40B4-BE49-F238E27FC236}">
                <a16:creationId xmlns:a16="http://schemas.microsoft.com/office/drawing/2014/main" id="{529EAA54-7AC3-4256-8D05-72201533CB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820400" y="5029200"/>
            <a:ext cx="1149214"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89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1820</TotalTime>
  <Words>1583</Words>
  <Application>Microsoft Office PowerPoint</Application>
  <PresentationFormat>Widescreen</PresentationFormat>
  <Paragraphs>137</Paragraphs>
  <Slides>29</Slides>
  <Notes>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#9Slide03 AmpleSoft Bold</vt:lpstr>
      <vt:lpstr>Calibri Light</vt:lpstr>
      <vt:lpstr>Nunito Black</vt:lpstr>
      <vt:lpstr>Arial</vt:lpstr>
      <vt:lpstr>Sigmar One</vt:lpstr>
      <vt:lpstr>Calibri</vt:lpstr>
      <vt:lpstr>OpenSans</vt:lpstr>
      <vt:lpstr>HP001 4 hàng</vt:lpstr>
      <vt:lpstr>Nunito</vt:lpstr>
      <vt:lpstr>Microsoft YaHei</vt:lpstr>
      <vt:lpstr>Garamond</vt:lpstr>
      <vt:lpstr>Times New Roman</vt:lpstr>
      <vt:lpstr>Baloo 2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asus</cp:lastModifiedBy>
  <cp:revision>157</cp:revision>
  <dcterms:created xsi:type="dcterms:W3CDTF">2006-08-16T00:00:00Z</dcterms:created>
  <dcterms:modified xsi:type="dcterms:W3CDTF">2024-10-24T08:19:08Z</dcterms:modified>
  <dc:identifier>DAFDiO2oNAs</dc:identifier>
</cp:coreProperties>
</file>