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31"/>
  </p:notesMasterIdLst>
  <p:sldIdLst>
    <p:sldId id="32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27" r:id="rId19"/>
    <p:sldId id="317" r:id="rId20"/>
    <p:sldId id="318" r:id="rId21"/>
    <p:sldId id="320" r:id="rId22"/>
    <p:sldId id="321" r:id="rId23"/>
    <p:sldId id="319" r:id="rId24"/>
    <p:sldId id="322" r:id="rId25"/>
    <p:sldId id="323" r:id="rId26"/>
    <p:sldId id="324" r:id="rId27"/>
    <p:sldId id="328" r:id="rId28"/>
    <p:sldId id="335" r:id="rId29"/>
    <p:sldId id="33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F3F"/>
    <a:srgbClr val="EF434F"/>
    <a:srgbClr val="EF4753"/>
    <a:srgbClr val="EE5050"/>
    <a:srgbClr val="E6E6E6"/>
    <a:srgbClr val="EE4C4C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59" d="100"/>
          <a:sy n="59" d="100"/>
        </p:scale>
        <p:origin x="-12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2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30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1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34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1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9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8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0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3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3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9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28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664" r:id="rId17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16/01/2025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PN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gif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5.jpeg"/><Relationship Id="rId14" Type="http://schemas.openxmlformats.org/officeDocument/2006/relationships/image" Target="../media/image18.png"/><Relationship Id="rId22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1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gif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4.gi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17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32.gif"/><Relationship Id="rId10" Type="http://schemas.openxmlformats.org/officeDocument/2006/relationships/image" Target="../media/image17.png"/><Relationship Id="rId19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gif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5.jpeg"/><Relationship Id="rId14" Type="http://schemas.openxmlformats.org/officeDocument/2006/relationships/image" Target="../media/image18.png"/><Relationship Id="rId2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gif"/><Relationship Id="rId1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gif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5" Type="http://schemas.openxmlformats.org/officeDocument/2006/relationships/image" Target="../media/image38.png"/><Relationship Id="rId10" Type="http://schemas.microsoft.com/office/2007/relationships/hdphoto" Target="../media/hdphoto3.wdp"/><Relationship Id="rId19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audio" Target="../media/audio4.wav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06" y="648929"/>
            <a:ext cx="9409471" cy="36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8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35" y="4535"/>
            <a:ext cx="6830378" cy="311511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217398"/>
              </p:ext>
            </p:extLst>
          </p:nvPr>
        </p:nvGraphicFramePr>
        <p:xfrm>
          <a:off x="3229397" y="3234266"/>
          <a:ext cx="3199978" cy="6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9978">
                  <a:extLst>
                    <a:ext uri="{9D8B030D-6E8A-4147-A177-3AD203B41FA5}">
                      <a16:colId xmlns:a16="http://schemas.microsoft.com/office/drawing/2014/main" xmlns="" val="3177261929"/>
                    </a:ext>
                  </a:extLst>
                </a:gridCol>
              </a:tblGrid>
              <a:tr h="623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866133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357563" y="3182407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1925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9162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2087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78858" y="3182407"/>
            <a:ext cx="87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29397" y="3971969"/>
            <a:ext cx="319997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+    8 = 16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0572" y="5051373"/>
            <a:ext cx="319997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X   2 = 16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729162" y="5272088"/>
            <a:ext cx="1389037" cy="3571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57541" y="5094236"/>
            <a:ext cx="281506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 :  8 = 2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09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36627" y="161698"/>
            <a:ext cx="810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055064"/>
              </p:ext>
            </p:extLst>
          </p:nvPr>
        </p:nvGraphicFramePr>
        <p:xfrm>
          <a:off x="2448437" y="908258"/>
          <a:ext cx="2312297" cy="582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297">
                  <a:extLst>
                    <a:ext uri="{9D8B030D-6E8A-4147-A177-3AD203B41FA5}">
                      <a16:colId xmlns:a16="http://schemas.microsoft.com/office/drawing/2014/main" xmlns="" val="1913069948"/>
                    </a:ext>
                  </a:extLst>
                </a:gridCol>
              </a:tblGrid>
              <a:tr h="592572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490428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982879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9164935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697974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507092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3903494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1450911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877894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0054817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537755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58396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448437" y="1350498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1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48436" y="191298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2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48435" y="2490295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8434" y="3021992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4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48434" y="3495026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5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48434" y="4026723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6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48433" y="460402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7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48432" y="5132907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8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48432" y="558707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9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48430" y="6115957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10 = 80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62919" y="1381292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35770" y="193213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35770" y="2471523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62919" y="304578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90070" y="3544462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90069" y="4043135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17217" y="455679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17216" y="5118611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90068" y="558707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5196"/>
            <a:ext cx="2394135" cy="338188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26847" y="902264"/>
            <a:ext cx="938452" cy="530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12421"/>
              </p:ext>
            </p:extLst>
          </p:nvPr>
        </p:nvGraphicFramePr>
        <p:xfrm>
          <a:off x="7500630" y="843099"/>
          <a:ext cx="2312297" cy="582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297">
                  <a:extLst>
                    <a:ext uri="{9D8B030D-6E8A-4147-A177-3AD203B41FA5}">
                      <a16:colId xmlns:a16="http://schemas.microsoft.com/office/drawing/2014/main" xmlns="" val="1913069948"/>
                    </a:ext>
                  </a:extLst>
                </a:gridCol>
              </a:tblGrid>
              <a:tr h="592572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8</a:t>
                      </a:r>
                      <a:endParaRPr lang="en-US" sz="2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490428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982879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9164935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697974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507092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3903494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1450911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877894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0054817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537755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2583965"/>
                  </a:ext>
                </a:extLst>
              </a:tr>
            </a:tbl>
          </a:graphicData>
        </a:graphic>
      </p:graphicFrame>
      <p:sp>
        <p:nvSpPr>
          <p:cNvPr id="47" name="Right Arrow 46"/>
          <p:cNvSpPr/>
          <p:nvPr/>
        </p:nvSpPr>
        <p:spPr>
          <a:xfrm>
            <a:off x="5091390" y="3638438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5129213" y="414202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5129213" y="4638724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5180492" y="5226946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5184538" y="5734095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5184539" y="629119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5129212" y="2000749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5129212" y="2576921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129212" y="3098645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5108849" y="152744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470519" y="1338532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 : 8 =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26817" y="1898668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: 8 = 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47180" y="2369433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: 8 = 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62774" y="2843611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: 8 = 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8368" y="3402176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: 8 = 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98075" y="3960741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 : 8 = 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78368" y="4487129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: 8 = 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70518" y="4957972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: 8 = 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447180" y="5516537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 : 8 =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70517" y="6041498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: 8 = 10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130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3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4" y="-2520"/>
            <a:ext cx="8154538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0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27590"/>
              </p:ext>
            </p:extLst>
          </p:nvPr>
        </p:nvGraphicFramePr>
        <p:xfrm>
          <a:off x="2032000" y="719666"/>
          <a:ext cx="791972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722">
                  <a:extLst>
                    <a:ext uri="{9D8B030D-6E8A-4147-A177-3AD203B41FA5}">
                      <a16:colId xmlns:a16="http://schemas.microsoft.com/office/drawing/2014/main" xmlns="" val="2042149508"/>
                    </a:ext>
                  </a:extLst>
                </a:gridCol>
                <a:gridCol w="1016001">
                  <a:extLst>
                    <a:ext uri="{9D8B030D-6E8A-4147-A177-3AD203B41FA5}">
                      <a16:colId xmlns:a16="http://schemas.microsoft.com/office/drawing/2014/main" xmlns="" val="368945961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42075741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006742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05769713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333058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86330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141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86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29992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57764" y="188343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7574" y="1872251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7384" y="188343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7194" y="187225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9930" y="1901809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9552" y="262161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4 = 32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4959" y="2630453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6 = 48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0870" y="261043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3 = 24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7194" y="259925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5 = 40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3511" y="259925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x 7 = 56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4077" y="23019"/>
            <a:ext cx="663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7915" y="3122477"/>
            <a:ext cx="663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773204"/>
              </p:ext>
            </p:extLst>
          </p:nvPr>
        </p:nvGraphicFramePr>
        <p:xfrm>
          <a:off x="2032000" y="3609609"/>
          <a:ext cx="791972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513">
                  <a:extLst>
                    <a:ext uri="{9D8B030D-6E8A-4147-A177-3AD203B41FA5}">
                      <a16:colId xmlns:a16="http://schemas.microsoft.com/office/drawing/2014/main" xmlns="" val="2042149508"/>
                    </a:ext>
                  </a:extLst>
                </a:gridCol>
                <a:gridCol w="771211">
                  <a:extLst>
                    <a:ext uri="{9D8B030D-6E8A-4147-A177-3AD203B41FA5}">
                      <a16:colId xmlns:a16="http://schemas.microsoft.com/office/drawing/2014/main" xmlns="" val="368945961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42075741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006742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05769713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5333058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86330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141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86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299929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957764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7573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7382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17194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18502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6165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4771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5753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9081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7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13510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9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81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38" y="336652"/>
            <a:ext cx="7878274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3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38" y="336652"/>
            <a:ext cx="3957637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938" y="1703489"/>
            <a:ext cx="3957637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5937" y="3070326"/>
            <a:ext cx="395763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936" y="4437163"/>
            <a:ext cx="3957637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35" y="5675414"/>
            <a:ext cx="3957637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200327"/>
              </p:ext>
            </p:extLst>
          </p:nvPr>
        </p:nvGraphicFramePr>
        <p:xfrm>
          <a:off x="8644731" y="567783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6 = 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039130"/>
              </p:ext>
            </p:extLst>
          </p:nvPr>
        </p:nvGraphicFramePr>
        <p:xfrm>
          <a:off x="8644732" y="2015745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10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039824"/>
              </p:ext>
            </p:extLst>
          </p:nvPr>
        </p:nvGraphicFramePr>
        <p:xfrm>
          <a:off x="8644732" y="3412324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4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92874"/>
              </p:ext>
            </p:extLst>
          </p:nvPr>
        </p:nvGraphicFramePr>
        <p:xfrm>
          <a:off x="8644733" y="4727971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5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558794"/>
              </p:ext>
            </p:extLst>
          </p:nvPr>
        </p:nvGraphicFramePr>
        <p:xfrm>
          <a:off x="8644734" y="5906545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xmlns="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3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59034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115550" y="578353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9849" y="201700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2234" y="3444489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15549" y="4727971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15548" y="5921635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15547" y="57243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79848" y="202857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79847" y="3459579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15547" y="4755623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15547" y="5952060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urved Connector 29"/>
          <p:cNvCxnSpPr>
            <a:stCxn id="3" idx="3"/>
            <a:endCxn id="13" idx="1"/>
          </p:cNvCxnSpPr>
          <p:nvPr/>
        </p:nvCxnSpPr>
        <p:spPr>
          <a:xfrm>
            <a:off x="5743575" y="875261"/>
            <a:ext cx="2901157" cy="2857103"/>
          </a:xfrm>
          <a:prstGeom prst="curvedConnector3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8" idx="3"/>
            <a:endCxn id="15" idx="1"/>
          </p:cNvCxnSpPr>
          <p:nvPr/>
        </p:nvCxnSpPr>
        <p:spPr>
          <a:xfrm>
            <a:off x="5743574" y="3608935"/>
            <a:ext cx="2901160" cy="2617650"/>
          </a:xfrm>
          <a:prstGeom prst="curvedConnector3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9" idx="3"/>
            <a:endCxn id="12" idx="1"/>
          </p:cNvCxnSpPr>
          <p:nvPr/>
        </p:nvCxnSpPr>
        <p:spPr>
          <a:xfrm flipV="1">
            <a:off x="5743573" y="2335785"/>
            <a:ext cx="2901159" cy="288620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7" idx="3"/>
          </p:cNvCxnSpPr>
          <p:nvPr/>
        </p:nvCxnSpPr>
        <p:spPr>
          <a:xfrm flipV="1">
            <a:off x="5743575" y="875261"/>
            <a:ext cx="2771775" cy="1366837"/>
          </a:xfrm>
          <a:prstGeom prst="curved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0" idx="3"/>
            <a:endCxn id="14" idx="1"/>
          </p:cNvCxnSpPr>
          <p:nvPr/>
        </p:nvCxnSpPr>
        <p:spPr>
          <a:xfrm flipV="1">
            <a:off x="5743572" y="5048011"/>
            <a:ext cx="2901161" cy="1166012"/>
          </a:xfrm>
          <a:prstGeom prst="curvedConnector3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5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269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998746"/>
            <a:ext cx="3786856" cy="18592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xmlns="" id="{2143593E-F7D3-46D9-B179-F46D046BC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6172200" y="3276600"/>
            <a:ext cx="5458450" cy="3678054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837127" y="229271"/>
            <a:ext cx="10073559" cy="3802219"/>
          </a:xfrm>
          <a:prstGeom prst="cloudCallout">
            <a:avLst>
              <a:gd name="adj1" fmla="val -29976"/>
              <a:gd name="adj2" fmla="val 6412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EB02613B-FF74-47E7-B58E-CB3E51163930}"/>
              </a:ext>
            </a:extLst>
          </p:cNvPr>
          <p:cNvGrpSpPr/>
          <p:nvPr/>
        </p:nvGrpSpPr>
        <p:grpSpPr>
          <a:xfrm>
            <a:off x="1467085" y="-1466841"/>
            <a:ext cx="10604203" cy="4905639"/>
            <a:chOff x="2931695" y="-1612231"/>
            <a:chExt cx="7050504" cy="5366084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D1DE90A9-4183-4973-A61F-09F27808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695" y="-1612231"/>
              <a:ext cx="6858000" cy="5366084"/>
            </a:xfrm>
            <a:prstGeom prst="rect">
              <a:avLst/>
            </a:prstGeom>
          </p:spPr>
        </p:pic>
        <p:pic>
          <p:nvPicPr>
            <p:cNvPr id="6" name="图片 3">
              <a:extLst>
                <a:ext uri="{FF2B5EF4-FFF2-40B4-BE49-F238E27FC236}">
                  <a16:creationId xmlns:a16="http://schemas.microsoft.com/office/drawing/2014/main" xmlns="" id="{9CF48E18-7A31-4722-BEE8-A28EC59D7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041" y="-348916"/>
              <a:ext cx="2346158" cy="2346158"/>
            </a:xfrm>
            <a:prstGeom prst="rect">
              <a:avLst/>
            </a:prstGeom>
          </p:spPr>
        </p:pic>
      </p:grpSp>
      <p:sp>
        <p:nvSpPr>
          <p:cNvPr id="7" name="文本框 4">
            <a:extLst>
              <a:ext uri="{FF2B5EF4-FFF2-40B4-BE49-F238E27FC236}">
                <a16:creationId xmlns:a16="http://schemas.microsoft.com/office/drawing/2014/main" xmlns="" id="{D585CD73-24D2-4804-95E9-D0926F55EEEF}"/>
              </a:ext>
            </a:extLst>
          </p:cNvPr>
          <p:cNvSpPr txBox="1"/>
          <p:nvPr/>
        </p:nvSpPr>
        <p:spPr>
          <a:xfrm>
            <a:off x="3992986" y="503377"/>
            <a:ext cx="5390899" cy="6156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667" b="1" dirty="0">
                <a:solidFill>
                  <a:srgbClr val="C00000"/>
                </a:solidFill>
                <a:latin typeface="+mj-lt"/>
                <a:ea typeface="方正剪纸简体" panose="03000509000000000000" pitchFamily="65" charset="-122"/>
              </a:rPr>
              <a:t>Xin cảm chào và hẹn gặp lại các em !</a:t>
            </a:r>
            <a:endParaRPr lang="zh-CN" altLang="en-US" sz="2667" b="1" dirty="0">
              <a:solidFill>
                <a:srgbClr val="C00000"/>
              </a:solidFill>
              <a:latin typeface="+mj-lt"/>
              <a:ea typeface="方正剪纸简体" panose="03000509000000000000" pitchFamily="65" charset="-122"/>
            </a:endParaRPr>
          </a:p>
        </p:txBody>
      </p:sp>
      <p:pic>
        <p:nvPicPr>
          <p:cNvPr id="8" name="Picture 5" descr="E:\大赛\18\1_0002s_0002_Layer-14.png">
            <a:extLst>
              <a:ext uri="{FF2B5EF4-FFF2-40B4-BE49-F238E27FC236}">
                <a16:creationId xmlns:a16="http://schemas.microsoft.com/office/drawing/2014/main" xmlns="" id="{E5BBB0F5-9B2B-4108-A5DF-80867166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31" y="1586294"/>
            <a:ext cx="3294063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xmlns="" id="{D3AE89C6-F772-4B13-B89D-A89AFEBE19AA}"/>
              </a:ext>
            </a:extLst>
          </p:cNvPr>
          <p:cNvGrpSpPr/>
          <p:nvPr/>
        </p:nvGrpSpPr>
        <p:grpSpPr>
          <a:xfrm>
            <a:off x="4853355" y="1838566"/>
            <a:ext cx="7231239" cy="1353387"/>
            <a:chOff x="5287224" y="936683"/>
            <a:chExt cx="6134553" cy="1353386"/>
          </a:xfrm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393BAFDB-0B38-4BA1-A5DB-8B8417EF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7224" y="936683"/>
              <a:ext cx="6134553" cy="1353386"/>
            </a:xfrm>
            <a:prstGeom prst="rect">
              <a:avLst/>
            </a:prstGeom>
          </p:spPr>
        </p:pic>
        <p:sp>
          <p:nvSpPr>
            <p:cNvPr id="11" name="文本框 20">
              <a:extLst>
                <a:ext uri="{FF2B5EF4-FFF2-40B4-BE49-F238E27FC236}">
                  <a16:creationId xmlns:a16="http://schemas.microsoft.com/office/drawing/2014/main" xmlns="" id="{8F01BF3F-FB3B-4F98-9ADA-C7B6527B1825}"/>
                </a:ext>
              </a:extLst>
            </p:cNvPr>
            <p:cNvSpPr txBox="1"/>
            <p:nvPr/>
          </p:nvSpPr>
          <p:spPr>
            <a:xfrm>
              <a:off x="6346929" y="1461663"/>
              <a:ext cx="4817938" cy="574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733" b="1" dirty="0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Học thuộc bảng </a:t>
              </a:r>
              <a:r>
                <a:rPr lang="en-US" altLang="zh-CN" sz="3733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3733" b="1" dirty="0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 8.</a:t>
              </a:r>
              <a:endParaRPr lang="zh-CN" altLang="en-US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CBE0451C-FE4E-422D-96AA-723FA3045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6" y="2650803"/>
            <a:ext cx="7052401" cy="3468817"/>
          </a:xfrm>
          <a:prstGeom prst="rect">
            <a:avLst/>
          </a:prstGeom>
        </p:spPr>
      </p:pic>
      <p:pic>
        <p:nvPicPr>
          <p:cNvPr id="21" name="图片 30">
            <a:extLst>
              <a:ext uri="{FF2B5EF4-FFF2-40B4-BE49-F238E27FC236}">
                <a16:creationId xmlns:a16="http://schemas.microsoft.com/office/drawing/2014/main" xmlns="" id="{3F87E298-1A98-4816-A058-4947D9064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395">
            <a:off x="-147345" y="2395343"/>
            <a:ext cx="5769521" cy="969181"/>
          </a:xfrm>
          <a:prstGeom prst="rect">
            <a:avLst/>
          </a:prstGeom>
        </p:spPr>
      </p:pic>
      <p:pic>
        <p:nvPicPr>
          <p:cNvPr id="22" name="Picture 5" descr="E:\大赛\18\1_0002s_0002_Layer-14.png">
            <a:extLst>
              <a:ext uri="{FF2B5EF4-FFF2-40B4-BE49-F238E27FC236}">
                <a16:creationId xmlns:a16="http://schemas.microsoft.com/office/drawing/2014/main" xmlns="" id="{1A732C80-1A8C-48C0-9CAC-3C14597D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2" y="1123273"/>
            <a:ext cx="19256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32">
            <a:extLst>
              <a:ext uri="{FF2B5EF4-FFF2-40B4-BE49-F238E27FC236}">
                <a16:creationId xmlns:a16="http://schemas.microsoft.com/office/drawing/2014/main" xmlns="" id="{752F569C-F000-496E-8727-908C02554176}"/>
              </a:ext>
            </a:extLst>
          </p:cNvPr>
          <p:cNvGrpSpPr/>
          <p:nvPr/>
        </p:nvGrpSpPr>
        <p:grpSpPr>
          <a:xfrm>
            <a:off x="54675" y="3369340"/>
            <a:ext cx="5113396" cy="3471333"/>
            <a:chOff x="257562" y="3073400"/>
            <a:chExt cx="5113396" cy="3471333"/>
          </a:xfrm>
        </p:grpSpPr>
        <p:pic>
          <p:nvPicPr>
            <p:cNvPr id="24" name="图片 33">
              <a:extLst>
                <a:ext uri="{FF2B5EF4-FFF2-40B4-BE49-F238E27FC236}">
                  <a16:creationId xmlns:a16="http://schemas.microsoft.com/office/drawing/2014/main" xmlns="" id="{1396D1D4-5465-4F5C-A418-DD1BEC98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62" y="3073400"/>
              <a:ext cx="5113396" cy="3471333"/>
            </a:xfrm>
            <a:prstGeom prst="rect">
              <a:avLst/>
            </a:prstGeom>
          </p:spPr>
        </p:pic>
        <p:sp>
          <p:nvSpPr>
            <p:cNvPr id="25" name="文本框 34">
              <a:extLst>
                <a:ext uri="{FF2B5EF4-FFF2-40B4-BE49-F238E27FC236}">
                  <a16:creationId xmlns:a16="http://schemas.microsoft.com/office/drawing/2014/main" xmlns="" id="{C0333B31-2D95-4C33-9A65-ACA587ABFE36}"/>
                </a:ext>
              </a:extLst>
            </p:cNvPr>
            <p:cNvSpPr txBox="1"/>
            <p:nvPr/>
          </p:nvSpPr>
          <p:spPr>
            <a:xfrm>
              <a:off x="3667717" y="3845125"/>
              <a:ext cx="13885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pc="200" dirty="0">
                  <a:solidFill>
                    <a:srgbClr val="C00000"/>
                  </a:solidFill>
                  <a:latin typeface="+mj-lt"/>
                  <a:ea typeface="方正剪纸简体" panose="03000509000000000000" pitchFamily="65" charset="-122"/>
                </a:rPr>
                <a:t>DẶN DÒ</a:t>
              </a:r>
              <a:endParaRPr lang="zh-CN" altLang="en-US" sz="3200" b="1" spc="200" dirty="0">
                <a:solidFill>
                  <a:srgbClr val="C00000"/>
                </a:solidFill>
                <a:latin typeface="+mj-lt"/>
                <a:ea typeface="方正剪纸简体" panose="03000509000000000000" pitchFamily="65" charset="-122"/>
              </a:endParaRPr>
            </a:p>
          </p:txBody>
        </p:sp>
      </p:grpSp>
      <p:sp>
        <p:nvSpPr>
          <p:cNvPr id="16" name="文本框 20">
            <a:extLst>
              <a:ext uri="{FF2B5EF4-FFF2-40B4-BE49-F238E27FC236}">
                <a16:creationId xmlns:a16="http://schemas.microsoft.com/office/drawing/2014/main" xmlns="" id="{8F01BF3F-FB3B-4F98-9ADA-C7B6527B1825}"/>
              </a:ext>
            </a:extLst>
          </p:cNvPr>
          <p:cNvSpPr txBox="1"/>
          <p:nvPr/>
        </p:nvSpPr>
        <p:spPr>
          <a:xfrm>
            <a:off x="6102506" y="4040952"/>
            <a:ext cx="5679250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Học thuộc </a:t>
            </a:r>
            <a:r>
              <a:rPr lang="en-US" altLang="zh-CN" sz="3733" b="1" dirty="0" err="1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bảng</a:t>
            </a:r>
            <a:r>
              <a:rPr lang="en-US" altLang="zh-CN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8.</a:t>
            </a:r>
            <a:endParaRPr lang="zh-CN" altLang="en-US" sz="3733" b="1" dirty="0">
              <a:solidFill>
                <a:srgbClr val="003300"/>
              </a:solidFill>
              <a:latin typeface="Times New Roman" panose="02020603050405020304" pitchFamily="18" charset="0"/>
              <a:ea typeface="方正剪纸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1556 0.0032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7 7.40741E-7 L 0.09753 7.40741E-7 " pathEditMode="relative" rAng="0" ptsTypes="AA">
                                      <p:cBhvr>
                                        <p:cTn id="17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243998"/>
            <a:ext cx="9504488" cy="1621677"/>
          </a:xfrm>
          <a:prstGeom prst="rect">
            <a:avLst/>
          </a:prstGeom>
        </p:spPr>
      </p:pic>
      <p:pic>
        <p:nvPicPr>
          <p:cNvPr id="6" name="Picture 3" descr="bi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19" y="828881"/>
            <a:ext cx="2281187" cy="22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7" y="4819067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alligator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42" y="5229662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05" y="4796818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1" y="0"/>
            <a:ext cx="10660309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9202F5C-4E9D-401C-8F76-24339C7C2C3C}"/>
              </a:ext>
            </a:extLst>
          </p:cNvPr>
          <p:cNvSpPr txBox="1"/>
          <p:nvPr/>
        </p:nvSpPr>
        <p:spPr>
          <a:xfrm>
            <a:off x="2395044" y="2890777"/>
            <a:ext cx="8194474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en-US" sz="6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zh-CN" altLang="en-US" sz="6000" b="1" spc="300" dirty="0"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xmlns="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9020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225">
        <p:random/>
      </p:transition>
    </mc:Choice>
    <mc:Fallback xmlns="">
      <p:transition spd="slow" advClick="0" advTm="14225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1774371" y="481895"/>
            <a:ext cx="758564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Số nào nhân với 0 cũng bằng .....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A. 0</a:t>
            </a:r>
          </a:p>
        </p:txBody>
      </p:sp>
      <p:sp>
        <p:nvSpPr>
          <p:cNvPr id="29" name="2MsPham"/>
          <p:cNvSpPr/>
          <p:nvPr/>
        </p:nvSpPr>
        <p:spPr>
          <a:xfrm>
            <a:off x="8745350" y="3487981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C. 2</a:t>
            </a:r>
          </a:p>
        </p:txBody>
      </p:sp>
      <p:sp>
        <p:nvSpPr>
          <p:cNvPr id="32" name="3MsPham"/>
          <p:cNvSpPr/>
          <p:nvPr/>
        </p:nvSpPr>
        <p:spPr>
          <a:xfrm>
            <a:off x="4324236" y="345673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  B. 1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371" y="3717657"/>
            <a:ext cx="955917" cy="711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1121" y="5659704"/>
            <a:ext cx="990149" cy="905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4455" y="3635121"/>
            <a:ext cx="770134" cy="107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21316" y="5533000"/>
            <a:ext cx="843937" cy="892162"/>
          </a:xfrm>
          <a:prstGeom prst="rect">
            <a:avLst/>
          </a:prstGeom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92" y="55732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45" y="4728371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8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68632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Điền số thích hợp vào dãy: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70 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smtClean="0">
                <a:solidFill>
                  <a:srgbClr val="002060"/>
                </a:solidFill>
              </a:rPr>
              <a:t>63 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smtClean="0">
                <a:solidFill>
                  <a:srgbClr val="002060"/>
                </a:solidFill>
              </a:rPr>
              <a:t>56 </a:t>
            </a:r>
            <a:r>
              <a:rPr lang="en-US" sz="3200" dirty="0">
                <a:solidFill>
                  <a:srgbClr val="002060"/>
                </a:solidFill>
              </a:rPr>
              <a:t>, ... , </a:t>
            </a:r>
            <a:r>
              <a:rPr lang="en-US" sz="3200" dirty="0" smtClean="0">
                <a:solidFill>
                  <a:srgbClr val="002060"/>
                </a:solidFill>
              </a:rPr>
              <a:t>42 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smtClean="0">
                <a:solidFill>
                  <a:srgbClr val="002060"/>
                </a:solidFill>
              </a:rPr>
              <a:t>35.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46647" y="4150068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684221" y="344429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             C. </a:t>
            </a:r>
            <a:r>
              <a:rPr lang="en-US" sz="3600" b="1" dirty="0" smtClean="0">
                <a:solidFill>
                  <a:srgbClr val="002060"/>
                </a:solidFill>
              </a:rPr>
              <a:t>49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           A. </a:t>
            </a:r>
            <a:r>
              <a:rPr lang="en-US" sz="3600" b="1" dirty="0" smtClean="0">
                <a:solidFill>
                  <a:srgbClr val="002060"/>
                </a:solidFill>
              </a:rPr>
              <a:t>14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4503888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</a:rPr>
              <a:t>28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52887" y="5287936"/>
            <a:ext cx="836300" cy="1054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19684" y="5360407"/>
            <a:ext cx="749351" cy="1019175"/>
          </a:xfrm>
          <a:prstGeom prst="rect">
            <a:avLst/>
          </a:prstGeom>
        </p:spPr>
      </p:pic>
      <p:pic>
        <p:nvPicPr>
          <p:cNvPr id="20" name="Picture 5" descr="mouse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28" y="351248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pug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184" y="2199166"/>
            <a:ext cx="1219639" cy="115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70" y="29011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65" y="5093110"/>
            <a:ext cx="1494678" cy="13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996997" y="88621"/>
            <a:ext cx="8318999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Tính nhẩm: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7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x 5 = ....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06211" y="666678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25601" y="631094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4442814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</a:rPr>
              <a:t>35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9" name="2MsPham"/>
          <p:cNvSpPr/>
          <p:nvPr/>
        </p:nvSpPr>
        <p:spPr>
          <a:xfrm>
            <a:off x="8764636" y="337823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</a:rPr>
              <a:t>28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</a:rPr>
              <a:t>56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8" name="Picture 10" descr="https://elead.com.vn/wp-content/uploads/2020/04/anh-dong-con-vat-91_104717390-3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44" y="5114357"/>
            <a:ext cx="1073654" cy="9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Elephant-01-jun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3629238"/>
            <a:ext cx="847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alligator1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lmfinange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84" y="5275054"/>
            <a:ext cx="1285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bir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5" y="42428"/>
            <a:ext cx="1459113" cy="167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Book-09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98" y="1621153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1774371" y="481895"/>
            <a:ext cx="758564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Tính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nhẩm</a:t>
            </a:r>
            <a:r>
              <a:rPr lang="en-US" sz="40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56 : 7  </a:t>
            </a:r>
            <a:r>
              <a:rPr lang="en-US" sz="4000" dirty="0">
                <a:solidFill>
                  <a:srgbClr val="002060"/>
                </a:solidFill>
              </a:rPr>
              <a:t>= ....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A. 8</a:t>
            </a:r>
          </a:p>
        </p:txBody>
      </p:sp>
      <p:sp>
        <p:nvSpPr>
          <p:cNvPr id="29" name="2MsPham"/>
          <p:cNvSpPr/>
          <p:nvPr/>
        </p:nvSpPr>
        <p:spPr>
          <a:xfrm>
            <a:off x="8745350" y="3487981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</a:rPr>
              <a:t>8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4324236" y="345673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  B. </a:t>
            </a:r>
            <a:r>
              <a:rPr lang="en-US" sz="3600" b="1" dirty="0" smtClean="0">
                <a:solidFill>
                  <a:srgbClr val="002060"/>
                </a:solidFill>
              </a:rPr>
              <a:t>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371" y="3717657"/>
            <a:ext cx="955917" cy="711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1121" y="5659704"/>
            <a:ext cx="990149" cy="905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4455" y="3635121"/>
            <a:ext cx="770134" cy="107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21316" y="5533000"/>
            <a:ext cx="843937" cy="892162"/>
          </a:xfrm>
          <a:prstGeom prst="rect">
            <a:avLst/>
          </a:prstGeom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92" y="55732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45" y="4728371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8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96461" y="279528"/>
            <a:ext cx="7524342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nhẩm</a:t>
            </a:r>
            <a:r>
              <a:rPr lang="en-US" sz="32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7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x</a:t>
            </a:r>
            <a:r>
              <a:rPr lang="en-US" sz="3200" dirty="0" smtClean="0">
                <a:solidFill>
                  <a:srgbClr val="002060"/>
                </a:solidFill>
              </a:rPr>
              <a:t> 9  </a:t>
            </a:r>
            <a:r>
              <a:rPr lang="en-US" sz="3200" dirty="0">
                <a:solidFill>
                  <a:srgbClr val="002060"/>
                </a:solidFill>
              </a:rPr>
              <a:t>= ....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81827" y="342459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</a:rPr>
              <a:t>63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2" name="3MsPham"/>
          <p:cNvSpPr/>
          <p:nvPr/>
        </p:nvSpPr>
        <p:spPr>
          <a:xfrm>
            <a:off x="4365462" y="342459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</a:rPr>
              <a:t>56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    A. </a:t>
            </a:r>
            <a:r>
              <a:rPr lang="en-US" sz="3600" b="1" dirty="0" smtClean="0">
                <a:solidFill>
                  <a:srgbClr val="002060"/>
                </a:solidFill>
              </a:rPr>
              <a:t>72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5" name="Picture 8" descr="https://elead.com.vn/wp-content/uploads/2020/04/anh-dong-con-vat-14_104716579-3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04" y="368369"/>
            <a:ext cx="1109452" cy="11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494" y="2729754"/>
            <a:ext cx="942975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8125" y="5929744"/>
            <a:ext cx="904875" cy="594263"/>
          </a:xfrm>
          <a:prstGeom prst="rect">
            <a:avLst/>
          </a:prstGeom>
        </p:spPr>
      </p:pic>
      <p:pic>
        <p:nvPicPr>
          <p:cNvPr id="20" name="Picture 10" descr="tigerwalks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361" y="1737153"/>
            <a:ext cx="1416639" cy="72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rooster3[1]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027" y="5244433"/>
            <a:ext cx="942378" cy="10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Variados284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617" y="559484"/>
            <a:ext cx="1015270" cy="154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45" y="5026793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7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687" r="13139"/>
          <a:stretch/>
        </p:blipFill>
        <p:spPr>
          <a:xfrm>
            <a:off x="3153878" y="1502999"/>
            <a:ext cx="7181850" cy="152280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  <p:pic>
        <p:nvPicPr>
          <p:cNvPr id="6" name="Picture 12" descr="https://elead.com.vn/wp-content/uploads/2020/04/anh-dong-con-vat-81_104717234-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8" y="843595"/>
            <a:ext cx="1978731" cy="24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alligator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0" y="5331372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43" y="4662726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72" y="4799817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udio7.wav"/>
          </p:stSnd>
        </p:sndAc>
      </p:transition>
    </mc:Choice>
    <mc:Fallback xmlns="">
      <p:transition spd="slow">
        <p:sndAc>
          <p:stSnd>
            <p:snd r:embed="rId11" name="audio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470" y="782879"/>
            <a:ext cx="7537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NHÂN, BẢNG CHIA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smtClean="0">
                <a:latin typeface="Arial" pitchFamily="34" charset="0"/>
                <a:cs typeface="Arial" pitchFamily="34" charset="0"/>
              </a:rPr>
              <a:t>11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9101" y="3418170"/>
            <a:ext cx="10117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0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5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676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3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1987</TotalTime>
  <Words>525</Words>
  <Application>Microsoft Office PowerPoint</Application>
  <PresentationFormat>Custom</PresentationFormat>
  <Paragraphs>174</Paragraphs>
  <Slides>20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Windows User</cp:lastModifiedBy>
  <cp:revision>85</cp:revision>
  <dcterms:created xsi:type="dcterms:W3CDTF">2021-07-11T03:43:43Z</dcterms:created>
  <dcterms:modified xsi:type="dcterms:W3CDTF">2025-01-16T01:29:51Z</dcterms:modified>
</cp:coreProperties>
</file>