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323" r:id="rId4"/>
    <p:sldId id="264" r:id="rId5"/>
    <p:sldId id="257" r:id="rId6"/>
    <p:sldId id="258" r:id="rId7"/>
    <p:sldId id="256" r:id="rId8"/>
    <p:sldId id="259" r:id="rId9"/>
    <p:sldId id="262" r:id="rId10"/>
    <p:sldId id="260" r:id="rId11"/>
    <p:sldId id="261" r:id="rId12"/>
    <p:sldId id="343" r:id="rId13"/>
    <p:sldId id="324" r:id="rId14"/>
    <p:sldId id="351" r:id="rId15"/>
    <p:sldId id="353" r:id="rId16"/>
    <p:sldId id="328" r:id="rId17"/>
    <p:sldId id="338" r:id="rId18"/>
    <p:sldId id="339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6">
          <p15:clr>
            <a:srgbClr val="A4A3A4"/>
          </p15:clr>
        </p15:guide>
        <p15:guide id="2" pos="2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8448"/>
    <a:srgbClr val="F5844A"/>
    <a:srgbClr val="DCAF30"/>
    <a:srgbClr val="F9B754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2832" autoAdjust="0"/>
  </p:normalViewPr>
  <p:slideViewPr>
    <p:cSldViewPr>
      <p:cViewPr varScale="1">
        <p:scale>
          <a:sx n="86" d="100"/>
          <a:sy n="86" d="100"/>
        </p:scale>
        <p:origin x="-744" y="54"/>
      </p:cViewPr>
      <p:guideLst>
        <p:guide orient="horz" pos="1656"/>
        <p:guide pos="2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9B403-AC5F-4F27-83B8-37B083BD68A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AB93B-622E-4B69-8471-5CFA35AB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2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AB93B-622E-4B69-8471-5CFA35ABCD1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5" Type="http://schemas.openxmlformats.org/officeDocument/2006/relationships/image" Target="../media/image17.pn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0.png"/><Relationship Id="rId24" Type="http://schemas.openxmlformats.org/officeDocument/2006/relationships/slide" Target="slide4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microsoft.com/office/2007/relationships/hdphoto" Target="../media/hdphoto14.wdp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4.png"/><Relationship Id="rId2" Type="http://schemas.openxmlformats.org/officeDocument/2006/relationships/image" Target="../media/image5.jpeg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0.png"/><Relationship Id="rId24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7.png"/><Relationship Id="rId23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slide" Target="slide3.xml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slide" Target="slide9.xml"/><Relationship Id="rId3" Type="http://schemas.openxmlformats.org/officeDocument/2006/relationships/image" Target="../media/image26.jpeg"/><Relationship Id="rId21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slide" Target="slide6.xml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5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5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9643534" cy="5424488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>
            <a:fillRect/>
          </a:stretch>
        </p:blipFill>
        <p:spPr>
          <a:xfrm>
            <a:off x="264" y="2604231"/>
            <a:ext cx="9643534" cy="282025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30630" y="1108075"/>
            <a:ext cx="7247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MỘT PHẦN MẤY ( 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9643534" cy="5424488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>
            <a:fillRect/>
          </a:stretch>
        </p:blipFill>
        <p:spPr>
          <a:xfrm>
            <a:off x="264" y="2604231"/>
            <a:ext cx="9643534" cy="282025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30630" y="1108075"/>
            <a:ext cx="7247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MỘT PHẦN MẤY ( 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z3469690665824_b12de838ab745cb55f0f0a64ced1388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35" y="-34290"/>
            <a:ext cx="9106535" cy="51079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2400" y="209550"/>
            <a:ext cx="2351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Khám phá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38200" y="514350"/>
            <a:ext cx="1676400" cy="1676400"/>
            <a:chOff x="840" y="810"/>
            <a:chExt cx="2640" cy="2640"/>
          </a:xfrm>
        </p:grpSpPr>
        <p:grpSp>
          <p:nvGrpSpPr>
            <p:cNvPr id="16" name="Group 15"/>
            <p:cNvGrpSpPr/>
            <p:nvPr/>
          </p:nvGrpSpPr>
          <p:grpSpPr>
            <a:xfrm rot="10800000"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8" name="Arc 7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18" name="Arc 17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5445760" y="469900"/>
            <a:ext cx="1877060" cy="1864995"/>
            <a:chOff x="8520" y="778"/>
            <a:chExt cx="2956" cy="2937"/>
          </a:xfrm>
        </p:grpSpPr>
        <p:grpSp>
          <p:nvGrpSpPr>
            <p:cNvPr id="61" name="Group 60"/>
            <p:cNvGrpSpPr/>
            <p:nvPr/>
          </p:nvGrpSpPr>
          <p:grpSpPr>
            <a:xfrm rot="5400000">
              <a:off x="8539" y="797"/>
              <a:ext cx="2918" cy="2880"/>
              <a:chOff x="8968" y="-908"/>
              <a:chExt cx="2918" cy="2880"/>
            </a:xfrm>
          </p:grpSpPr>
          <p:cxnSp>
            <p:nvCxnSpPr>
              <p:cNvPr id="62" name="Straight Connector 61"/>
              <p:cNvCxnSpPr>
                <a:endCxn id="64" idx="1"/>
              </p:cNvCxnSpPr>
              <p:nvPr/>
            </p:nvCxnSpPr>
            <p:spPr>
              <a:xfrm>
                <a:off x="10427" y="-908"/>
                <a:ext cx="0" cy="14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8968" y="-908"/>
                <a:ext cx="2918" cy="2880"/>
                <a:chOff x="8690" y="-2228"/>
                <a:chExt cx="2918" cy="2880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8690" y="-2228"/>
                  <a:ext cx="2918" cy="2880"/>
                </a:xfrm>
                <a:prstGeom prst="arc">
                  <a:avLst>
                    <a:gd name="adj1" fmla="val 16155356"/>
                    <a:gd name="adj2" fmla="val 1064384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>
                  <a:stCxn id="64" idx="1"/>
                </p:cNvCxnSpPr>
                <p:nvPr/>
              </p:nvCxnSpPr>
              <p:spPr>
                <a:xfrm>
                  <a:off x="10149" y="-788"/>
                  <a:ext cx="144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71"/>
            <p:cNvGrpSpPr/>
            <p:nvPr/>
          </p:nvGrpSpPr>
          <p:grpSpPr>
            <a:xfrm>
              <a:off x="8520" y="778"/>
              <a:ext cx="2956" cy="2937"/>
              <a:chOff x="7061" y="644"/>
              <a:chExt cx="2956" cy="2937"/>
            </a:xfrm>
          </p:grpSpPr>
          <p:grpSp>
            <p:nvGrpSpPr>
              <p:cNvPr id="56" name="Group 55"/>
              <p:cNvGrpSpPr/>
              <p:nvPr/>
            </p:nvGrpSpPr>
            <p:grpSpPr>
              <a:xfrm rot="10800000">
                <a:off x="7099" y="701"/>
                <a:ext cx="2918" cy="2880"/>
                <a:chOff x="11741" y="1982"/>
                <a:chExt cx="2918" cy="288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3219" y="1982"/>
                  <a:ext cx="0" cy="14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/>
                <p:cNvGrpSpPr/>
                <p:nvPr/>
              </p:nvGrpSpPr>
              <p:grpSpPr>
                <a:xfrm>
                  <a:off x="11741" y="1982"/>
                  <a:ext cx="2918" cy="2880"/>
                  <a:chOff x="11463" y="662"/>
                  <a:chExt cx="2918" cy="2880"/>
                </a:xfrm>
              </p:grpSpPr>
              <p:sp>
                <p:nvSpPr>
                  <p:cNvPr id="59" name="Arc 58"/>
                  <p:cNvSpPr/>
                  <p:nvPr/>
                </p:nvSpPr>
                <p:spPr>
                  <a:xfrm>
                    <a:off x="11463" y="662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0" name="Straight Connector 59"/>
                  <p:cNvCxnSpPr>
                    <a:stCxn id="69" idx="1"/>
                    <a:endCxn id="69" idx="0"/>
                  </p:cNvCxnSpPr>
                  <p:nvPr/>
                </p:nvCxnSpPr>
                <p:spPr>
                  <a:xfrm flipV="1">
                    <a:off x="12941" y="2133"/>
                    <a:ext cx="1440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7061" y="644"/>
                <a:ext cx="2918" cy="2918"/>
                <a:chOff x="7061" y="644"/>
                <a:chExt cx="2918" cy="291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7061" y="663"/>
                  <a:ext cx="2918" cy="2880"/>
                  <a:chOff x="6941" y="2490"/>
                  <a:chExt cx="2918" cy="2880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8442" y="2509"/>
                    <a:ext cx="0" cy="14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6941" y="2490"/>
                    <a:ext cx="2918" cy="2880"/>
                    <a:chOff x="6663" y="1170"/>
                    <a:chExt cx="2918" cy="2880"/>
                  </a:xfrm>
                </p:grpSpPr>
                <p:sp>
                  <p:nvSpPr>
                    <p:cNvPr id="45" name="Arc 44"/>
                    <p:cNvSpPr/>
                    <p:nvPr/>
                  </p:nvSpPr>
                  <p:spPr>
                    <a:xfrm>
                      <a:off x="6663" y="1170"/>
                      <a:ext cx="2918" cy="2880"/>
                    </a:xfrm>
                    <a:prstGeom prst="arc">
                      <a:avLst>
                        <a:gd name="adj1" fmla="val 16183629"/>
                        <a:gd name="adj2" fmla="val 70271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8148" y="2588"/>
                      <a:ext cx="1410" cy="2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7080" y="663"/>
                  <a:ext cx="2918" cy="2880"/>
                  <a:chOff x="8861" y="-1470"/>
                  <a:chExt cx="2918" cy="2880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8861" y="-1470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10320" y="16"/>
                    <a:ext cx="14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" name="Group 4"/>
          <p:cNvGrpSpPr/>
          <p:nvPr/>
        </p:nvGrpSpPr>
        <p:grpSpPr>
          <a:xfrm>
            <a:off x="838200" y="506095"/>
            <a:ext cx="1676400" cy="1676400"/>
            <a:chOff x="840" y="810"/>
            <a:chExt cx="2640" cy="2640"/>
          </a:xfrm>
        </p:grpSpPr>
        <p:grpSp>
          <p:nvGrpSpPr>
            <p:cNvPr id="6" name="Group 5"/>
            <p:cNvGrpSpPr/>
            <p:nvPr/>
          </p:nvGrpSpPr>
          <p:grpSpPr>
            <a:xfrm rot="10800000"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7" name="Arc 6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12" name="Arc 11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 Box 19"/>
          <p:cNvSpPr txBox="1"/>
          <p:nvPr/>
        </p:nvSpPr>
        <p:spPr>
          <a:xfrm>
            <a:off x="145415" y="2334895"/>
            <a:ext cx="3761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Chia hình tròn thành 2 phần bằng nhau. Tô màu 1 phần.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52400" y="3028950"/>
            <a:ext cx="3546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Đã tô màu một phần hai hình tròn.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/>
              <p:nvPr/>
            </p:nvSpPr>
            <p:spPr>
              <a:xfrm>
                <a:off x="228600" y="3321050"/>
                <a:ext cx="3258820" cy="528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Một phần hai viết là: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21050"/>
                <a:ext cx="3258820" cy="528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433695" y="460375"/>
            <a:ext cx="1877060" cy="1864995"/>
            <a:chOff x="8520" y="778"/>
            <a:chExt cx="2956" cy="2937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8539" y="797"/>
              <a:ext cx="2918" cy="2880"/>
              <a:chOff x="8968" y="-908"/>
              <a:chExt cx="2918" cy="2880"/>
            </a:xfrm>
          </p:grpSpPr>
          <p:cxnSp>
            <p:nvCxnSpPr>
              <p:cNvPr id="22" name="Straight Connector 21"/>
              <p:cNvCxnSpPr>
                <a:endCxn id="26" idx="1"/>
              </p:cNvCxnSpPr>
              <p:nvPr/>
            </p:nvCxnSpPr>
            <p:spPr>
              <a:xfrm>
                <a:off x="10427" y="-908"/>
                <a:ext cx="0" cy="14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8968" y="-908"/>
                <a:ext cx="2918" cy="2880"/>
                <a:chOff x="8690" y="-2228"/>
                <a:chExt cx="2918" cy="2880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8690" y="-2228"/>
                  <a:ext cx="2918" cy="2880"/>
                </a:xfrm>
                <a:prstGeom prst="arc">
                  <a:avLst>
                    <a:gd name="adj1" fmla="val 16155356"/>
                    <a:gd name="adj2" fmla="val 1064384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>
                  <a:stCxn id="26" idx="1"/>
                </p:cNvCxnSpPr>
                <p:nvPr/>
              </p:nvCxnSpPr>
              <p:spPr>
                <a:xfrm>
                  <a:off x="10149" y="-788"/>
                  <a:ext cx="144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/>
          </p:nvGrpSpPr>
          <p:grpSpPr>
            <a:xfrm>
              <a:off x="8520" y="797"/>
              <a:ext cx="2956" cy="2918"/>
              <a:chOff x="7061" y="663"/>
              <a:chExt cx="2956" cy="2918"/>
            </a:xfrm>
          </p:grpSpPr>
          <p:grpSp>
            <p:nvGrpSpPr>
              <p:cNvPr id="29" name="Group 28"/>
              <p:cNvGrpSpPr/>
              <p:nvPr/>
            </p:nvGrpSpPr>
            <p:grpSpPr>
              <a:xfrm rot="10800000">
                <a:off x="7099" y="701"/>
                <a:ext cx="2918" cy="2880"/>
                <a:chOff x="11741" y="1982"/>
                <a:chExt cx="2918" cy="288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219" y="1982"/>
                  <a:ext cx="0" cy="14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11741" y="1982"/>
                  <a:ext cx="2918" cy="2880"/>
                  <a:chOff x="11463" y="662"/>
                  <a:chExt cx="2918" cy="2880"/>
                </a:xfrm>
              </p:grpSpPr>
              <p:sp>
                <p:nvSpPr>
                  <p:cNvPr id="32" name="Arc 31"/>
                  <p:cNvSpPr/>
                  <p:nvPr/>
                </p:nvSpPr>
                <p:spPr>
                  <a:xfrm>
                    <a:off x="11463" y="662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>
                    <a:stCxn id="41" idx="1"/>
                  </p:cNvCxnSpPr>
                  <p:nvPr/>
                </p:nvCxnSpPr>
                <p:spPr>
                  <a:xfrm>
                    <a:off x="12941" y="2121"/>
                    <a:ext cx="14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7061" y="663"/>
                <a:ext cx="2918" cy="2918"/>
                <a:chOff x="7061" y="663"/>
                <a:chExt cx="2918" cy="2918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7061" y="663"/>
                  <a:ext cx="2918" cy="2880"/>
                  <a:chOff x="6941" y="2490"/>
                  <a:chExt cx="2918" cy="288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8442" y="2509"/>
                    <a:ext cx="0" cy="14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941" y="2490"/>
                    <a:ext cx="2918" cy="2880"/>
                    <a:chOff x="6663" y="1170"/>
                    <a:chExt cx="2918" cy="2880"/>
                  </a:xfrm>
                </p:grpSpPr>
                <p:sp>
                  <p:nvSpPr>
                    <p:cNvPr id="38" name="Arc 37"/>
                    <p:cNvSpPr/>
                    <p:nvPr/>
                  </p:nvSpPr>
                  <p:spPr>
                    <a:xfrm>
                      <a:off x="6663" y="1170"/>
                      <a:ext cx="2918" cy="2880"/>
                    </a:xfrm>
                    <a:prstGeom prst="arc">
                      <a:avLst>
                        <a:gd name="adj1" fmla="val 16183629"/>
                        <a:gd name="adj2" fmla="val 70271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8148" y="2588"/>
                      <a:ext cx="1410" cy="2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Group 39"/>
                <p:cNvGrpSpPr/>
                <p:nvPr/>
              </p:nvGrpSpPr>
              <p:grpSpPr>
                <a:xfrm rot="16200000">
                  <a:off x="7080" y="682"/>
                  <a:ext cx="2918" cy="2880"/>
                  <a:chOff x="8842" y="-1470"/>
                  <a:chExt cx="2918" cy="2880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8842" y="-1470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0320" y="16"/>
                    <a:ext cx="14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3" name="Text Box 42"/>
          <p:cNvSpPr txBox="1"/>
          <p:nvPr/>
        </p:nvSpPr>
        <p:spPr>
          <a:xfrm>
            <a:off x="4693920" y="2419350"/>
            <a:ext cx="4295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Chia hình tròn thành 4 phần bằng nhau, tô màu 1 phần.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4720590" y="3133090"/>
            <a:ext cx="4210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Đã tô màu một phần tư hình tròn.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5"/>
              <p:cNvSpPr txBox="1"/>
              <p:nvPr/>
            </p:nvSpPr>
            <p:spPr>
              <a:xfrm>
                <a:off x="4800600" y="3531870"/>
                <a:ext cx="2782570" cy="48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- Một phần tư viết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31870"/>
                <a:ext cx="2782570" cy="48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43" grpId="0"/>
      <p:bldP spid="43" grpId="1"/>
      <p:bldP spid="44" grpId="0"/>
      <p:bldP spid="44" grpId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46"/>
          <p:cNvSpPr txBox="1"/>
          <p:nvPr/>
        </p:nvSpPr>
        <p:spPr>
          <a:xfrm>
            <a:off x="228600" y="86995"/>
            <a:ext cx="2289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1: Đ, 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1123950"/>
            <a:ext cx="1600200" cy="1066800"/>
            <a:chOff x="1080" y="2130"/>
            <a:chExt cx="2520" cy="1680"/>
          </a:xfrm>
        </p:grpSpPr>
        <p:grpSp>
          <p:nvGrpSpPr>
            <p:cNvPr id="18" name="Group 17"/>
            <p:cNvGrpSpPr/>
            <p:nvPr/>
          </p:nvGrpSpPr>
          <p:grpSpPr>
            <a:xfrm>
              <a:off x="1080" y="2130"/>
              <a:ext cx="1680" cy="1680"/>
              <a:chOff x="1080" y="2130"/>
              <a:chExt cx="1680" cy="1680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1080" y="2130"/>
                <a:ext cx="840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1920" y="2130"/>
                <a:ext cx="840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lowchart: Process 9"/>
            <p:cNvSpPr/>
            <p:nvPr/>
          </p:nvSpPr>
          <p:spPr>
            <a:xfrm>
              <a:off x="2760" y="2130"/>
              <a:ext cx="840" cy="16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2"/>
              <p:cNvSpPr txBox="1"/>
              <p:nvPr/>
            </p:nvSpPr>
            <p:spPr>
              <a:xfrm>
                <a:off x="76200" y="2345690"/>
                <a:ext cx="4323080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45690"/>
                <a:ext cx="4323080" cy="485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715000" y="1200150"/>
            <a:ext cx="2133600" cy="1066800"/>
            <a:chOff x="8160" y="2010"/>
            <a:chExt cx="3360" cy="1680"/>
          </a:xfrm>
        </p:grpSpPr>
        <p:grpSp>
          <p:nvGrpSpPr>
            <p:cNvPr id="21" name="Group 20"/>
            <p:cNvGrpSpPr/>
            <p:nvPr/>
          </p:nvGrpSpPr>
          <p:grpSpPr>
            <a:xfrm>
              <a:off x="8160" y="2010"/>
              <a:ext cx="2520" cy="1680"/>
              <a:chOff x="8160" y="2010"/>
              <a:chExt cx="2520" cy="1680"/>
            </a:xfrm>
          </p:grpSpPr>
          <p:sp>
            <p:nvSpPr>
              <p:cNvPr id="13" name="Flowchart: Process 12"/>
              <p:cNvSpPr/>
              <p:nvPr/>
            </p:nvSpPr>
            <p:spPr>
              <a:xfrm>
                <a:off x="9840" y="2010"/>
                <a:ext cx="840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160" y="2010"/>
                <a:ext cx="1680" cy="1680"/>
                <a:chOff x="8160" y="2010"/>
                <a:chExt cx="1680" cy="1680"/>
              </a:xfrm>
            </p:grpSpPr>
            <p:sp>
              <p:nvSpPr>
                <p:cNvPr id="14" name="Flowchart: Process 13"/>
                <p:cNvSpPr/>
                <p:nvPr/>
              </p:nvSpPr>
              <p:spPr>
                <a:xfrm>
                  <a:off x="9000" y="2010"/>
                  <a:ext cx="840" cy="1680"/>
                </a:xfrm>
                <a:prstGeom prst="flowChartProcess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lowchart: Process 14"/>
                <p:cNvSpPr/>
                <p:nvPr/>
              </p:nvSpPr>
              <p:spPr>
                <a:xfrm>
                  <a:off x="8160" y="2010"/>
                  <a:ext cx="840" cy="168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Flowchart: Process 16"/>
            <p:cNvSpPr/>
            <p:nvPr/>
          </p:nvSpPr>
          <p:spPr>
            <a:xfrm>
              <a:off x="10680" y="2010"/>
              <a:ext cx="840" cy="1680"/>
            </a:xfrm>
            <a:prstGeom prst="flowChartProcess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5"/>
              <p:cNvSpPr txBox="1"/>
              <p:nvPr/>
            </p:nvSpPr>
            <p:spPr>
              <a:xfrm>
                <a:off x="5257800" y="2347595"/>
                <a:ext cx="4315460" cy="48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347595"/>
                <a:ext cx="4315460" cy="48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81000" y="3105150"/>
            <a:ext cx="1877060" cy="1066800"/>
            <a:chOff x="840" y="4890"/>
            <a:chExt cx="2956" cy="1680"/>
          </a:xfrm>
        </p:grpSpPr>
        <p:grpSp>
          <p:nvGrpSpPr>
            <p:cNvPr id="36" name="Group 35"/>
            <p:cNvGrpSpPr/>
            <p:nvPr/>
          </p:nvGrpSpPr>
          <p:grpSpPr>
            <a:xfrm>
              <a:off x="840" y="4890"/>
              <a:ext cx="2356" cy="1680"/>
              <a:chOff x="840" y="4890"/>
              <a:chExt cx="2356" cy="168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40" y="4890"/>
                <a:ext cx="1756" cy="1680"/>
                <a:chOff x="840" y="4890"/>
                <a:chExt cx="1756" cy="168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840" y="4890"/>
                  <a:ext cx="1156" cy="1680"/>
                  <a:chOff x="840" y="4890"/>
                  <a:chExt cx="1156" cy="1680"/>
                </a:xfrm>
              </p:grpSpPr>
              <p:sp>
                <p:nvSpPr>
                  <p:cNvPr id="23" name="Flowchart: Process 22"/>
                  <p:cNvSpPr/>
                  <p:nvPr/>
                </p:nvSpPr>
                <p:spPr>
                  <a:xfrm>
                    <a:off x="840" y="4890"/>
                    <a:ext cx="556" cy="1680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lowchart: Process 23"/>
                  <p:cNvSpPr/>
                  <p:nvPr/>
                </p:nvSpPr>
                <p:spPr>
                  <a:xfrm>
                    <a:off x="1440" y="4890"/>
                    <a:ext cx="556" cy="1680"/>
                  </a:xfrm>
                  <a:prstGeom prst="flowChartProcess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Flowchart: Process 24"/>
                <p:cNvSpPr/>
                <p:nvPr/>
              </p:nvSpPr>
              <p:spPr>
                <a:xfrm>
                  <a:off x="2040" y="4890"/>
                  <a:ext cx="556" cy="1680"/>
                </a:xfrm>
                <a:prstGeom prst="flowChartProcess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Flowchart: Process 25"/>
              <p:cNvSpPr/>
              <p:nvPr/>
            </p:nvSpPr>
            <p:spPr>
              <a:xfrm>
                <a:off x="2640" y="4890"/>
                <a:ext cx="556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lowchart: Process 26"/>
            <p:cNvSpPr/>
            <p:nvPr/>
          </p:nvSpPr>
          <p:spPr>
            <a:xfrm>
              <a:off x="3240" y="4890"/>
              <a:ext cx="556" cy="1680"/>
            </a:xfrm>
            <a:prstGeom prst="flowChartProcess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4"/>
              <p:cNvSpPr txBox="1"/>
              <p:nvPr/>
            </p:nvSpPr>
            <p:spPr>
              <a:xfrm>
                <a:off x="0" y="4400550"/>
                <a:ext cx="4315460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5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0550"/>
                <a:ext cx="4315460" cy="485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883910" y="3257550"/>
            <a:ext cx="2165350" cy="1066800"/>
            <a:chOff x="9026" y="5490"/>
            <a:chExt cx="3410" cy="1680"/>
          </a:xfrm>
        </p:grpSpPr>
        <p:sp>
          <p:nvSpPr>
            <p:cNvPr id="28" name="Flowchart: Process 27"/>
            <p:cNvSpPr/>
            <p:nvPr/>
          </p:nvSpPr>
          <p:spPr>
            <a:xfrm>
              <a:off x="11880" y="5490"/>
              <a:ext cx="556" cy="1680"/>
            </a:xfrm>
            <a:prstGeom prst="flowChartProcess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026" y="5490"/>
              <a:ext cx="2810" cy="1680"/>
              <a:chOff x="9026" y="5490"/>
              <a:chExt cx="2810" cy="1680"/>
            </a:xfrm>
          </p:grpSpPr>
          <p:sp>
            <p:nvSpPr>
              <p:cNvPr id="29" name="Flowchart: Process 28"/>
              <p:cNvSpPr/>
              <p:nvPr/>
            </p:nvSpPr>
            <p:spPr>
              <a:xfrm>
                <a:off x="11280" y="5490"/>
                <a:ext cx="556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9026" y="5490"/>
                <a:ext cx="2286" cy="1680"/>
                <a:chOff x="9026" y="5490"/>
                <a:chExt cx="2286" cy="1680"/>
              </a:xfrm>
            </p:grpSpPr>
            <p:sp>
              <p:nvSpPr>
                <p:cNvPr id="30" name="Flowchart: Process 29"/>
                <p:cNvSpPr/>
                <p:nvPr/>
              </p:nvSpPr>
              <p:spPr>
                <a:xfrm>
                  <a:off x="10756" y="5490"/>
                  <a:ext cx="556" cy="1680"/>
                </a:xfrm>
                <a:prstGeom prst="flowChartProcess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9026" y="5490"/>
                  <a:ext cx="1730" cy="1680"/>
                  <a:chOff x="9026" y="5490"/>
                  <a:chExt cx="1730" cy="1680"/>
                </a:xfrm>
              </p:grpSpPr>
              <p:sp>
                <p:nvSpPr>
                  <p:cNvPr id="31" name="Flowchart: Process 30"/>
                  <p:cNvSpPr/>
                  <p:nvPr/>
                </p:nvSpPr>
                <p:spPr>
                  <a:xfrm>
                    <a:off x="10200" y="5490"/>
                    <a:ext cx="556" cy="1680"/>
                  </a:xfrm>
                  <a:prstGeom prst="flowChartProcess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9026" y="5490"/>
                    <a:ext cx="1130" cy="1680"/>
                    <a:chOff x="9026" y="5490"/>
                    <a:chExt cx="1130" cy="1680"/>
                  </a:xfrm>
                </p:grpSpPr>
                <p:sp>
                  <p:nvSpPr>
                    <p:cNvPr id="32" name="Flowchart: Process 31"/>
                    <p:cNvSpPr/>
                    <p:nvPr/>
                  </p:nvSpPr>
                  <p:spPr>
                    <a:xfrm>
                      <a:off x="9600" y="5490"/>
                      <a:ext cx="556" cy="1680"/>
                    </a:xfrm>
                    <a:prstGeom prst="flowChartProcess">
                      <a:avLst/>
                    </a:prstGeom>
                    <a:ln w="28575" cmpd="sng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Flowchart: Process 32"/>
                    <p:cNvSpPr/>
                    <p:nvPr/>
                  </p:nvSpPr>
                  <p:spPr>
                    <a:xfrm>
                      <a:off x="9026" y="5490"/>
                      <a:ext cx="594" cy="1680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3"/>
              <p:cNvSpPr txBox="1"/>
              <p:nvPr/>
            </p:nvSpPr>
            <p:spPr>
              <a:xfrm>
                <a:off x="5334000" y="4476750"/>
                <a:ext cx="4315460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76750"/>
                <a:ext cx="4315460" cy="485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19400" y="2222500"/>
            <a:ext cx="636270" cy="609600"/>
            <a:chOff x="4440" y="3500"/>
            <a:chExt cx="1002" cy="960"/>
          </a:xfrm>
        </p:grpSpPr>
        <p:sp>
          <p:nvSpPr>
            <p:cNvPr id="4" name="Rectangles 3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49260" y="4364990"/>
            <a:ext cx="636270" cy="609600"/>
            <a:chOff x="4440" y="3500"/>
            <a:chExt cx="1002" cy="960"/>
          </a:xfrm>
        </p:grpSpPr>
        <p:sp>
          <p:nvSpPr>
            <p:cNvPr id="11" name="Rectangles 10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19400" y="4262120"/>
            <a:ext cx="636270" cy="609600"/>
            <a:chOff x="4440" y="3500"/>
            <a:chExt cx="1002" cy="960"/>
          </a:xfrm>
        </p:grpSpPr>
        <p:sp>
          <p:nvSpPr>
            <p:cNvPr id="48" name="Rectangles 47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48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46390" y="2324735"/>
            <a:ext cx="636270" cy="609600"/>
            <a:chOff x="4440" y="3500"/>
            <a:chExt cx="1002" cy="960"/>
          </a:xfrm>
        </p:grpSpPr>
        <p:sp>
          <p:nvSpPr>
            <p:cNvPr id="51" name="Rectangles 50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 Box 51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sp>
        <p:nvSpPr>
          <p:cNvPr id="53" name="Text Box 52"/>
          <p:cNvSpPr txBox="1"/>
          <p:nvPr/>
        </p:nvSpPr>
        <p:spPr>
          <a:xfrm>
            <a:off x="2851150" y="2192020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4" name="Text Box 53"/>
          <p:cNvSpPr txBox="1"/>
          <p:nvPr/>
        </p:nvSpPr>
        <p:spPr>
          <a:xfrm>
            <a:off x="7992110" y="2235200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5" name="Text Box 54"/>
          <p:cNvSpPr txBox="1"/>
          <p:nvPr/>
        </p:nvSpPr>
        <p:spPr>
          <a:xfrm>
            <a:off x="8109585" y="4316095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6" name="Text Box 55"/>
          <p:cNvSpPr txBox="1"/>
          <p:nvPr/>
        </p:nvSpPr>
        <p:spPr>
          <a:xfrm>
            <a:off x="2819400" y="4231005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5" grpId="0"/>
      <p:bldP spid="45" grpId="1"/>
      <p:bldP spid="44" grpId="0"/>
      <p:bldP spid="44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469760589680_bf8399968586dc52436522d01825cbc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" y="-635"/>
            <a:ext cx="8982710" cy="5126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469103268001_d7d1e84c881d7a05f8ce386423e3582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09550"/>
            <a:ext cx="1933575" cy="1451610"/>
          </a:xfrm>
          <a:prstGeom prst="rect">
            <a:avLst/>
          </a:prstGeom>
        </p:spPr>
      </p:pic>
      <p:pic>
        <p:nvPicPr>
          <p:cNvPr id="7" name="Content Placeholder 6" descr="z3469103268677_b7aeb03f1f31de43c20703d2b841fb6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209550"/>
            <a:ext cx="2315845" cy="1490980"/>
          </a:xfrm>
          <a:prstGeom prst="rect">
            <a:avLst/>
          </a:prstGeom>
        </p:spPr>
      </p:pic>
      <p:pic>
        <p:nvPicPr>
          <p:cNvPr id="9" name="Picture 8" descr="z3469103271353_18e6a9b14f56240b55d0e4d834a1fc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90" y="2873375"/>
            <a:ext cx="2017395" cy="1604010"/>
          </a:xfrm>
          <a:prstGeom prst="rect">
            <a:avLst/>
          </a:prstGeom>
        </p:spPr>
      </p:pic>
      <p:pic>
        <p:nvPicPr>
          <p:cNvPr id="10" name="Picture 9" descr="z3469103271467_62831120beba4ea5bfad1fabcddb04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45" y="2876550"/>
            <a:ext cx="2133600" cy="157162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143000" y="1750060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năm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295400" y="4552950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257800" y="4426585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tư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181600" y="1809750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ba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z3472306020873_609cfed82464d611e314b594f4513d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133350"/>
            <a:ext cx="1228725" cy="1616710"/>
          </a:xfrm>
          <a:prstGeom prst="rect">
            <a:avLst/>
          </a:prstGeom>
        </p:spPr>
      </p:pic>
      <p:pic>
        <p:nvPicPr>
          <p:cNvPr id="3" name="Picture 2" descr="z3472306020855_2fce1749e4bace5ad053a597832797e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8735"/>
            <a:ext cx="1076960" cy="1661795"/>
          </a:xfrm>
          <a:prstGeom prst="rect">
            <a:avLst/>
          </a:prstGeom>
        </p:spPr>
      </p:pic>
      <p:pic>
        <p:nvPicPr>
          <p:cNvPr id="4" name="Picture 3" descr="z3472306032868_c2997169061d2f7095d3660571966d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550" y="2580005"/>
            <a:ext cx="958850" cy="1846580"/>
          </a:xfrm>
          <a:prstGeom prst="rect">
            <a:avLst/>
          </a:prstGeom>
        </p:spPr>
      </p:pic>
      <p:pic>
        <p:nvPicPr>
          <p:cNvPr id="6" name="Picture 5" descr="z3472306012648_4713fe54cad05248772099053b03f2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710180"/>
            <a:ext cx="1019175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4291"/>
            <a:ext cx="8571990" cy="3276600"/>
          </a:xfrm>
          <a:prstGeom prst="rect">
            <a:avLst/>
          </a:prstGeom>
        </p:spPr>
      </p:pic>
      <p:pic>
        <p:nvPicPr>
          <p:cNvPr id="7" name="Content Placeholder 2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0000">
            <a:off x="7488383" y="345763"/>
            <a:ext cx="1294130" cy="10217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18893" y="3234151"/>
            <a:ext cx="515620" cy="58674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62050"/>
            <a:ext cx="854202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6970" y="285750"/>
            <a:ext cx="6002020" cy="132080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các em.</a:t>
            </a:r>
          </a:p>
          <a:p>
            <a:pPr algn="ctr"/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97" y="-167441"/>
            <a:ext cx="1417983" cy="12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155" y="1600200"/>
            <a:ext cx="6764020" cy="1174750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C00000"/>
                </a:solidFill>
                <a:latin typeface="HP001 4 hàng" panose="020B0603050302020204" charset="0"/>
                <a:cs typeface="HP001 4 hàng" panose="020B0603050302020204" charset="0"/>
              </a:rPr>
              <a:t>Khởi động</a:t>
            </a:r>
            <a:endParaRPr lang="en-US" sz="7200" b="1" i="1" dirty="0">
              <a:solidFill>
                <a:srgbClr val="C0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73325" y="578485"/>
            <a:ext cx="1336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398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1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9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3" y="1885965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9" y="1657365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2" y="3757370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32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brightnessContrast bright="-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65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7" y="3333765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8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5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15" y="389694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81" y="691590"/>
            <a:ext cx="1287471" cy="58474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398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55" y="2788560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4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02" y="2368721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410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brightnessContrast bright="-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9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9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5" y="2611470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-20000"/>
                    </a14:imgEffect>
                    <a14:imgEffect>
                      <a14:colorTemperature colorTemp="5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2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9" y="363205"/>
            <a:ext cx="5553213" cy="1446520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chú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cún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bắt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cóc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và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nhốt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chiếc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chuồng</a:t>
            </a:r>
            <a:r>
              <a:rPr lang="en-US" sz="2200" b="1" dirty="0">
                <a:solidFill>
                  <a:srgbClr val="FFFFFF"/>
                </a:solidFill>
              </a:rPr>
              <a:t>. </a:t>
            </a:r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lúc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kẻ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xấu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đang</a:t>
            </a:r>
            <a:r>
              <a:rPr lang="en-US" sz="2200" b="1" dirty="0">
                <a:solidFill>
                  <a:srgbClr val="FFFFFF"/>
                </a:solidFill>
              </a:rPr>
              <a:t> say </a:t>
            </a:r>
            <a:r>
              <a:rPr lang="en-US" sz="2200" b="1" dirty="0" err="1">
                <a:solidFill>
                  <a:srgbClr val="FFFFFF"/>
                </a:solidFill>
              </a:rPr>
              <a:t>ngủ</a:t>
            </a:r>
            <a:r>
              <a:rPr lang="en-US" sz="2200" b="1" dirty="0">
                <a:solidFill>
                  <a:srgbClr val="FFFFFF"/>
                </a:solidFill>
              </a:rPr>
              <a:t>, </a:t>
            </a:r>
            <a:r>
              <a:rPr lang="en-US" sz="2200" b="1" dirty="0" err="1">
                <a:solidFill>
                  <a:srgbClr val="FFFFFF"/>
                </a:solidFill>
              </a:rPr>
              <a:t>hãy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cố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gắng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trả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lời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đúng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rgbClr val="FFFFFF"/>
                </a:solidFill>
              </a:rPr>
              <a:t>các câu hỏi và giúp các chú cún trốn thoát.</a:t>
            </a:r>
          </a:p>
        </p:txBody>
      </p:sp>
      <p:pic>
        <p:nvPicPr>
          <p:cNvPr id="3075" name="Picture 3" descr="C:\Users\ADMIN\Desktop\Tai nguyen thiet ke tro choi\Bảng gỗ\1a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65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9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29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15" y="819165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642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15" y="742950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97" y="43815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2562" y="3790950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51275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brightnessContrast bright="-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019550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899535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2971801" y="1047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Oval 21">
            <a:hlinkClick r:id="rId14" action="ppaction://hlinksldjump"/>
          </p:cNvPr>
          <p:cNvSpPr/>
          <p:nvPr/>
        </p:nvSpPr>
        <p:spPr>
          <a:xfrm>
            <a:off x="5334001" y="9715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>
            <a:hlinkClick r:id="rId6" action="ppaction://hlinksldjump"/>
          </p:cNvPr>
          <p:cNvSpPr/>
          <p:nvPr/>
        </p:nvSpPr>
        <p:spPr>
          <a:xfrm>
            <a:off x="3352801" y="417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Oval 26">
            <a:hlinkClick r:id="rId18" action="ppaction://hlinksldjump"/>
          </p:cNvPr>
          <p:cNvSpPr/>
          <p:nvPr/>
        </p:nvSpPr>
        <p:spPr>
          <a:xfrm>
            <a:off x="5257801" y="409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Right Arrow 28">
            <a:hlinkClick r:id="rId21" action="ppaction://hlinksldjump"/>
          </p:cNvPr>
          <p:cNvSpPr/>
          <p:nvPr/>
        </p:nvSpPr>
        <p:spPr>
          <a:xfrm>
            <a:off x="8610600" y="46863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886200" y="1837055"/>
            <a:ext cx="843915" cy="821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" y="15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91" y="4519563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08505" y="1740535"/>
            <a:ext cx="3712845" cy="110553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  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2" y="1657350"/>
            <a:ext cx="912915" cy="110553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23" name="Picture 4" descr="Các số đếm từ 1 đến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849438" cy="13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ieng-vo-tay-trong-powerpoint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24600" y="895350"/>
            <a:ext cx="412750" cy="4127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10000" y="1878330"/>
            <a:ext cx="769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38800" y="1786255"/>
            <a:ext cx="1227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664585" y="1740535"/>
            <a:ext cx="11347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934"/>
            <a:ext cx="9772797" cy="51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65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15" y="666763"/>
            <a:ext cx="308610" cy="58229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733550"/>
            <a:ext cx="8201025" cy="70548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chia ta làm như thế nào?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2" y="1733550"/>
            <a:ext cx="912915" cy="110553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 descr="fou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2" y="285751"/>
            <a:ext cx="17129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eng-vo-tay-trong-powerpoint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48400" y="112395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" y="15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8"/>
          <p:cNvSpPr/>
          <p:nvPr/>
        </p:nvSpPr>
        <p:spPr>
          <a:xfrm>
            <a:off x="2103755" y="1885633"/>
            <a:ext cx="628650" cy="627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46" y="4508304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048510" y="3257550"/>
            <a:ext cx="3514090" cy="920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0" tIns="45705" rIns="91410" bIns="45705">
            <a:spAutoFit/>
          </a:bodyPr>
          <a:lstStyle/>
          <a:p>
            <a:r>
              <a:rPr lang="en-US" sz="5400" b="1" dirty="0">
                <a:latin typeface="UTM Avo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1" y="462977"/>
            <a:ext cx="747128" cy="58477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Số: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58" name="Picture 4" descr="Các số đếm từ 1 đến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0999" y="0"/>
            <a:ext cx="170220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"/>
          <p:cNvSpPr txBox="1"/>
          <p:nvPr/>
        </p:nvSpPr>
        <p:spPr>
          <a:xfrm>
            <a:off x="2164715" y="1706245"/>
            <a:ext cx="11880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80995" y="1706245"/>
            <a:ext cx="3107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: 3 = 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752600" y="1710055"/>
            <a:ext cx="13773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" y="15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65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 số đếm từ 1 đến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133351"/>
            <a:ext cx="15700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/>
          <p:nvPr/>
        </p:nvSpPr>
        <p:spPr>
          <a:xfrm>
            <a:off x="57785" y="1811655"/>
            <a:ext cx="9315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bị chia ta làm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262</Words>
  <Application>Microsoft Office PowerPoint</Application>
  <PresentationFormat>On-screen Show (16:9)</PresentationFormat>
  <Paragraphs>51</Paragraphs>
  <Slides>17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137</cp:revision>
  <dcterms:created xsi:type="dcterms:W3CDTF">2018-03-05T05:17:00Z</dcterms:created>
  <dcterms:modified xsi:type="dcterms:W3CDTF">2025-01-16T01:59:01Z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E0DF74691FD54CB5A281EF1940F17CEA</vt:lpwstr>
  </property>
  <property fmtid="{D5CDD505-2E9C-101B-9397-08002B2CF9AE}" pid="3" name="KSOProductBuildVer">
    <vt:lpwstr>1033-11.2.0.11130</vt:lpwstr>
  </property>
</Properties>
</file>