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704" r:id="rId3"/>
    <p:sldMasterId id="2147483716" r:id="rId4"/>
    <p:sldMasterId id="2147483727" r:id="rId5"/>
    <p:sldMasterId id="2147483745" r:id="rId6"/>
  </p:sldMasterIdLst>
  <p:notesMasterIdLst>
    <p:notesMasterId r:id="rId28"/>
  </p:notesMasterIdLst>
  <p:sldIdLst>
    <p:sldId id="594" r:id="rId7"/>
    <p:sldId id="596" r:id="rId8"/>
    <p:sldId id="613" r:id="rId9"/>
    <p:sldId id="595" r:id="rId10"/>
    <p:sldId id="597" r:id="rId11"/>
    <p:sldId id="598" r:id="rId12"/>
    <p:sldId id="599" r:id="rId13"/>
    <p:sldId id="600" r:id="rId14"/>
    <p:sldId id="601" r:id="rId15"/>
    <p:sldId id="602" r:id="rId16"/>
    <p:sldId id="603" r:id="rId17"/>
    <p:sldId id="604" r:id="rId18"/>
    <p:sldId id="614" r:id="rId19"/>
    <p:sldId id="605" r:id="rId20"/>
    <p:sldId id="606" r:id="rId21"/>
    <p:sldId id="607" r:id="rId22"/>
    <p:sldId id="608" r:id="rId23"/>
    <p:sldId id="609" r:id="rId24"/>
    <p:sldId id="610" r:id="rId25"/>
    <p:sldId id="611" r:id="rId26"/>
    <p:sldId id="612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>
        <p:scale>
          <a:sx n="81" d="100"/>
          <a:sy n="81" d="100"/>
        </p:scale>
        <p:origin x="-2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0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6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01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18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4465" y="5137901"/>
            <a:ext cx="12875332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1182500" y="-493300"/>
            <a:ext cx="13563375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8867" y="1559700"/>
            <a:ext cx="685560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8867" y="3861033"/>
            <a:ext cx="685560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18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674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617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71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193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9866" y="717400"/>
            <a:ext cx="4673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9868" y="1877533"/>
            <a:ext cx="4673600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9868" y="5655200"/>
            <a:ext cx="46736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60000" y="4694833"/>
            <a:ext cx="39676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596" b="0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Tx/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kumimoji="0" lang="en" sz="1596" b="1" i="0" u="none" strike="noStrike" kern="0" cap="none" spc="0" normalizeH="0" baseline="0" noProof="0">
                <a:ln>
                  <a:noFill/>
                </a:ln>
                <a:solidFill>
                  <a:srgbClr val="562B74"/>
                </a:solidFill>
                <a:effectLst/>
                <a:uLnTx/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596" b="1" i="0" u="none" strike="noStrike" kern="0" cap="none" spc="0" normalizeH="0" baseline="0" noProof="0">
              <a:ln>
                <a:noFill/>
              </a:ln>
              <a:solidFill>
                <a:srgbClr val="562B74"/>
              </a:solidFill>
              <a:effectLst/>
              <a:uLnTx/>
              <a:uFillTx/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88949" y="-49278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6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47814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-1663714" y="4546684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439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35402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20831" y="-3750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3369664" y="4559305"/>
            <a:ext cx="6809877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929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2010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80618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38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70016" y="-1172578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39757" y="3833054"/>
            <a:ext cx="4055444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-2181133" y="4724409"/>
            <a:ext cx="4641673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71705" y="-2568628"/>
            <a:ext cx="1498693" cy="561516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11600" y="2074000"/>
            <a:ext cx="5368800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11600" y="3640800"/>
            <a:ext cx="5368800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58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6514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9701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9701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33400" y="3841409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16601" y="4837231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34216" y="1742133"/>
            <a:ext cx="13252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717403" y="3381257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717403" y="2720855"/>
            <a:ext cx="3358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39494" y="-562253"/>
            <a:ext cx="397748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16601" y="5479433"/>
            <a:ext cx="3358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83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98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75868" y="2638567"/>
            <a:ext cx="6122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60067" y="2754168"/>
            <a:ext cx="2230400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75884" y="3841035"/>
            <a:ext cx="6122800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71243" y="5284072"/>
            <a:ext cx="12875346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90685" y="-946449"/>
            <a:ext cx="13563396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352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39233" y="3379367"/>
            <a:ext cx="38604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39234" y="5156100"/>
            <a:ext cx="34032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29300" y="1202747"/>
            <a:ext cx="236400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7633" y="-191333"/>
            <a:ext cx="6678347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77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64567" y="2955200"/>
            <a:ext cx="5073600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67001" y="5216600"/>
            <a:ext cx="3471200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51300" y="850900"/>
            <a:ext cx="218680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61382" y="3096981"/>
            <a:ext cx="6809692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38183" y="-1147182"/>
            <a:ext cx="3224003" cy="298461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7331" y="-727588"/>
            <a:ext cx="5039206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00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90034" y="3900005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90033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52556" y="39000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58204" y="4407665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20769" y="3898200"/>
            <a:ext cx="29520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23593" y="4402668"/>
            <a:ext cx="29460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02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81100" y="4180772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3900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68301" y="4180765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71101" y="4610863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33001" y="4178299"/>
            <a:ext cx="29260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38601" y="4605864"/>
            <a:ext cx="2920400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473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327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7"/>
          <p:cNvSpPr/>
          <p:nvPr/>
        </p:nvSpPr>
        <p:spPr>
          <a:xfrm flipH="1">
            <a:off x="10761720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-2547147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757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76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76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58401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58401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29200" y="2863633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29200" y="2489833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76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76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58401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58401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29200" y="5138167"/>
            <a:ext cx="28752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29200" y="4764367"/>
            <a:ext cx="287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205220" y="48553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8063" y="-1071943"/>
            <a:ext cx="1088293" cy="3028982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70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3167" y="2485067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3167" y="1908067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81357" y="2485067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81357" y="1908067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3167" y="4759600"/>
            <a:ext cx="3022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3167" y="4182600"/>
            <a:ext cx="302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81357" y="4759600"/>
            <a:ext cx="30228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81357" y="4182600"/>
            <a:ext cx="30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489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4347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486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9933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9933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50847" y="2624767"/>
            <a:ext cx="3511200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50836" y="2120900"/>
            <a:ext cx="35112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8470" y="4901355"/>
            <a:ext cx="4661105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70320" y="5045888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196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31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3168" y="2266377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62568" y="2831767"/>
            <a:ext cx="464440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62568" y="2278624"/>
            <a:ext cx="46444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8234" y="-1710434"/>
            <a:ext cx="1083667" cy="4060284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1100" y="4865255"/>
            <a:ext cx="2218048" cy="1817844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712083" y="5553687"/>
            <a:ext cx="6674441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3167" y="1626964"/>
            <a:ext cx="1002000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824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8068" y="1080301"/>
            <a:ext cx="1052189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50801" y="1727200"/>
            <a:ext cx="8490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38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813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35568" y="-1132049"/>
            <a:ext cx="865843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22533" y="719333"/>
            <a:ext cx="4482000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452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9900" y="1801000"/>
            <a:ext cx="32252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9900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88949" y="-49278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210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32634" y="1801000"/>
            <a:ext cx="2670800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76434" y="3074967"/>
            <a:ext cx="3327200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39694" y="49782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251" y="-49312"/>
            <a:ext cx="6498451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4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19900" y="2280700"/>
            <a:ext cx="5359200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19900" y="2891867"/>
            <a:ext cx="4622400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19900" y="3499867"/>
            <a:ext cx="3327200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2051" y="2005297"/>
            <a:ext cx="7177557" cy="284738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39694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08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2667" y="2373400"/>
            <a:ext cx="33272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2667" y="3074200"/>
            <a:ext cx="3327200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7576" y="4876634"/>
            <a:ext cx="4661204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509716" y="-1531845"/>
            <a:ext cx="3223977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176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74400" y="508000"/>
            <a:ext cx="80432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64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64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8118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8118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57200" y="3981333"/>
            <a:ext cx="2568400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57200" y="4423915"/>
            <a:ext cx="2568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64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718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517200" y="2293149"/>
            <a:ext cx="2048400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38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76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62066" y="-918549"/>
            <a:ext cx="3223932" cy="2984552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39"/>
          <p:cNvSpPr/>
          <p:nvPr/>
        </p:nvSpPr>
        <p:spPr>
          <a:xfrm>
            <a:off x="-2104932" y="5301468"/>
            <a:ext cx="4136924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340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494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05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4309-45E7-4CB5-9E00-F905C9FC90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35BCF-9C02-4DA9-8BEF-D7AB5ED1971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6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2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1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52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967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231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26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406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142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33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374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198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8"/>
      </p:ext>
    </p:extLst>
  </p:cSld>
  <p:clrMapOvr>
    <a:masterClrMapping/>
  </p:clrMapOvr>
  <p:transition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3974600"/>
      </p:ext>
    </p:extLst>
  </p:cSld>
  <p:clrMapOvr>
    <a:masterClrMapping/>
  </p:clrMapOvr>
  <p:transition advClick="0"/>
  <p:extLst>
    <p:ext uri="{DCECCB84-F9BA-43D5-87BE-67443E8EF086}">
      <p15:sldGuideLst xmlns=""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4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056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8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43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59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7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31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4611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26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05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6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941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79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117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7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93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56099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508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710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34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4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9358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924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7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04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81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06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3.jp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244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282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68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2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56.xml"/><Relationship Id="rId7" Type="http://schemas.microsoft.com/office/2007/relationships/hdphoto" Target="../media/hdphoto5.wdp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6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17.xml"/><Relationship Id="rId7" Type="http://schemas.openxmlformats.org/officeDocument/2006/relationships/image" Target="../media/image3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11" Type="http://schemas.openxmlformats.org/officeDocument/2006/relationships/slide" Target="slide15.xml"/><Relationship Id="rId5" Type="http://schemas.microsoft.com/office/2007/relationships/hdphoto" Target="../media/hdphoto5.wdp"/><Relationship Id="rId10" Type="http://schemas.openxmlformats.org/officeDocument/2006/relationships/slide" Target="slide16.xml"/><Relationship Id="rId4" Type="http://schemas.openxmlformats.org/officeDocument/2006/relationships/image" Target="../media/image35.png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12.xml"/><Relationship Id="rId5" Type="http://schemas.openxmlformats.org/officeDocument/2006/relationships/image" Target="../media/image47.jp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12.xml"/><Relationship Id="rId5" Type="http://schemas.openxmlformats.org/officeDocument/2006/relationships/image" Target="../media/image47.jp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7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7.sv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85892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58872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19401" y="859315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700" b="1" i="0" u="none" strike="noStrike" kern="0" cap="none" spc="0" normalizeH="0" baseline="0" noProof="0">
                  <a:ln w="11430"/>
                  <a:solidFill>
                    <a:srgbClr val="FFA3A4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700" b="1" i="0" u="none" strike="noStrike" kern="0" cap="none" spc="149" normalizeH="0" baseline="0" noProof="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3</a:t>
              </a:r>
              <a:endParaRPr kumimoji="0" lang="en-US" sz="13700" b="1" i="0" u="none" strike="noStrike" kern="0" cap="none" spc="149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18953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2710390" y="488571"/>
            <a:ext cx="1918369" cy="587876"/>
            <a:chOff x="3120929" y="478635"/>
            <a:chExt cx="1918369" cy="587876"/>
          </a:xfrm>
        </p:grpSpPr>
        <p:sp>
          <p:nvSpPr>
            <p:cNvPr id="9" name="Oval 8"/>
            <p:cNvSpPr/>
            <p:nvPr/>
          </p:nvSpPr>
          <p:spPr>
            <a:xfrm>
              <a:off x="3120929" y="478635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33579" y="515284"/>
              <a:ext cx="1405719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Đ, S ?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3695" y="0"/>
            <a:ext cx="9937877" cy="2795531"/>
            <a:chOff x="1086355" y="938536"/>
            <a:chExt cx="9937877" cy="2795531"/>
          </a:xfrm>
        </p:grpSpPr>
        <p:grpSp>
          <p:nvGrpSpPr>
            <p:cNvPr id="27" name="Group 26"/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13" name="Oval 12"/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1" name="Straight Connector 20"/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3359" y="2550110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86907" y="2549376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9893808">
              <a:off x="8922311" y="938536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9893808">
              <a:off x="6939932" y="2008510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7539" y="3165374"/>
            <a:ext cx="7699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M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AB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938" y="3991600"/>
            <a:ext cx="720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247" y="4737081"/>
            <a:ext cx="7182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N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BC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249" y="5659275"/>
            <a:ext cx="71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B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929869" y="4150038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929869" y="3490901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949305" y="5464612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929869" y="4803309"/>
            <a:ext cx="593449" cy="5439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3535994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51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4193414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52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4859802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8011356" y="5496057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" y="81377"/>
            <a:ext cx="2486927" cy="12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29F6D-77A4-44AE-8EAF-25C20620F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61" r="1"/>
          <a:stretch/>
        </p:blipFill>
        <p:spPr>
          <a:xfrm>
            <a:off x="6919413" y="366316"/>
            <a:ext cx="3780826" cy="2968579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="" xmlns:a16="http://schemas.microsoft.com/office/drawing/2014/main" id="{24C6B15D-71AB-47FE-91A2-5D2BA83EB82B}"/>
              </a:ext>
            </a:extLst>
          </p:cNvPr>
          <p:cNvSpPr/>
          <p:nvPr/>
        </p:nvSpPr>
        <p:spPr>
          <a:xfrm>
            <a:off x="973645" y="3532075"/>
            <a:ext cx="9726594" cy="2818290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F568BB-D869-4692-A26E-A861417FA710}"/>
              </a:ext>
            </a:extLst>
          </p:cNvPr>
          <p:cNvSpPr txBox="1"/>
          <p:nvPr/>
        </p:nvSpPr>
        <p:spPr>
          <a:xfrm>
            <a:off x="1386567" y="3809178"/>
            <a:ext cx="9041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Ba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A,H,B;  H,M,K;  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C,K,D.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D205B7-0D7C-4A8C-AF5B-1D088F0D5EB1}"/>
              </a:ext>
            </a:extLst>
          </p:cNvPr>
          <p:cNvSpPr txBox="1"/>
          <p:nvPr/>
        </p:nvSpPr>
        <p:spPr>
          <a:xfrm>
            <a:off x="1386568" y="4536409"/>
            <a:ext cx="8434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Điểm H ở giữa 2 điểm A và 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7DC2E6-3AED-4DBD-96ED-373A06721BD7}"/>
              </a:ext>
            </a:extLst>
          </p:cNvPr>
          <p:cNvSpPr txBox="1"/>
          <p:nvPr/>
        </p:nvSpPr>
        <p:spPr>
          <a:xfrm>
            <a:off x="1386568" y="5211652"/>
            <a:ext cx="9041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Điểm M là trung điểm của đoạn thẳng HK vì M là điểm giữa  hai điểm H và K, MH = MK.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42674" y="426992"/>
            <a:ext cx="3821898" cy="587876"/>
            <a:chOff x="3120929" y="478635"/>
            <a:chExt cx="3821898" cy="587876"/>
          </a:xfrm>
        </p:grpSpPr>
        <p:sp>
          <p:nvSpPr>
            <p:cNvPr id="11" name="Oval 10"/>
            <p:cNvSpPr/>
            <p:nvPr/>
          </p:nvSpPr>
          <p:spPr>
            <a:xfrm>
              <a:off x="3120929" y="478635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721430" y="528894"/>
              <a:ext cx="3221397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" y="19798"/>
            <a:ext cx="2486927" cy="1243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645" y="1110896"/>
            <a:ext cx="51223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646" y="1806496"/>
            <a:ext cx="5822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ở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3150" y="2696272"/>
            <a:ext cx="6087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3D5E76-12B5-4FCF-B407-13E3F1538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3"/>
          <a:stretch/>
        </p:blipFill>
        <p:spPr>
          <a:xfrm>
            <a:off x="1970576" y="1767550"/>
            <a:ext cx="8250847" cy="32170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0583171-36AC-4D38-9336-B8BD3FE637EC}"/>
              </a:ext>
            </a:extLst>
          </p:cNvPr>
          <p:cNvSpPr/>
          <p:nvPr/>
        </p:nvSpPr>
        <p:spPr>
          <a:xfrm>
            <a:off x="1114418" y="5106614"/>
            <a:ext cx="9247885" cy="1259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F83B2A-DAE5-4AAB-981A-FC326035A70F}"/>
              </a:ext>
            </a:extLst>
          </p:cNvPr>
          <p:cNvSpPr txBox="1"/>
          <p:nvPr/>
        </p:nvSpPr>
        <p:spPr>
          <a:xfrm>
            <a:off x="1469724" y="5228648"/>
            <a:ext cx="837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AC.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6432" y="939797"/>
            <a:ext cx="11177814" cy="593231"/>
            <a:chOff x="2126917" y="281471"/>
            <a:chExt cx="11177814" cy="593231"/>
          </a:xfrm>
        </p:grpSpPr>
        <p:sp>
          <p:nvSpPr>
            <p:cNvPr id="8" name="Rounded Rectangle 7"/>
            <p:cNvSpPr/>
            <p:nvPr/>
          </p:nvSpPr>
          <p:spPr>
            <a:xfrm>
              <a:off x="2549999" y="281471"/>
              <a:ext cx="10754732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AC, BD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26917" y="286826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-77975"/>
            <a:ext cx="2486927" cy="12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43027" y="1880927"/>
            <a:ext cx="790291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72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5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6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8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0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7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8" name="Rounded Rectangle 7">
            <a:hlinkClick r:id="rId9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9" name="Rounded Rectangle 8">
            <a:hlinkClick r:id="rId10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Rounded Rectangle 9">
            <a:hlinkClick r:id="rId3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1" name="Rounded Rectangle 10">
            <a:hlinkClick r:id="rId11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 và 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8" name="Hexagon 7">
              <a:extLst>
                <a:ext uri="{FF2B5EF4-FFF2-40B4-BE49-F238E27FC236}">
                  <a16:creationId xmlns=""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093508" y="1452900"/>
              <a:ext cx="27362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Điểm B ở giữa hai điểm nào?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 và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=""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C và </a:t>
            </a: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1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6" name="Arrow: Down 11">
            <a:extLst>
              <a:ext uri="{FF2B5EF4-FFF2-40B4-BE49-F238E27FC236}">
                <a16:creationId xmlns=""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9" name="Hexagon 8">
              <a:extLst>
                <a:ext uri="{FF2B5EF4-FFF2-40B4-BE49-F238E27FC236}">
                  <a16:creationId xmlns="" xmlns:a16="http://schemas.microsoft.com/office/drawing/2014/main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9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A,B,C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8" name="Hexagon 7">
              <a:extLst>
                <a:ext uri="{FF2B5EF4-FFF2-40B4-BE49-F238E27FC236}">
                  <a16:creationId xmlns=""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184149" y="1746304"/>
              <a:ext cx="2736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Nêu ba điểm thẳng hàng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A,D,C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=""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B,C,D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01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5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3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44671" y="26650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21388221">
            <a:off x="894748" y="449149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092395" y="1226049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0423" y="588398"/>
            <a:ext cx="9166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LÀM</a:t>
            </a:r>
            <a:r>
              <a:rPr kumimoji="0" lang="en-US" sz="4400" b="1" i="0" u="none" strike="noStrike" kern="1200" cap="none" spc="50" normalizeH="0" noProof="0" dirty="0" smtClean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QUEN VỚI HÌNH PHẲNG,  HÌNH KHỐI</a:t>
            </a:r>
            <a:endParaRPr kumimoji="0" lang="en-US" sz="4400" b="1" i="0" u="none" strike="noStrike" kern="1200" cap="none" spc="50" normalizeH="0" baseline="0" noProof="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08740" y="2640250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16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850" y="3093549"/>
            <a:ext cx="1056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Ở GIỮA, TRUNG ĐIỂM CỦA ĐOẠN THẲNG.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50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="" xmlns:a16="http://schemas.microsoft.com/office/drawing/2014/main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="" xmlns:a16="http://schemas.microsoft.com/office/drawing/2014/main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Hộp Văn bản 10">
            <a:extLst>
              <a:ext uri="{FF2B5EF4-FFF2-40B4-BE49-F238E27FC236}">
                <a16:creationId xmlns="" xmlns:a16="http://schemas.microsoft.com/office/drawing/2014/main" id="{F63303A7-C93C-499E-8DA1-52F0CECA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27" y="768599"/>
            <a:ext cx="9868920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en-US" altLang="en-US" sz="428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wgày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</a:t>
            </a:r>
            <a:r>
              <a:rPr kumimoji="0" lang="el-GR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κ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áng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wăm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Hộp Văn bản 14">
            <a:extLst>
              <a:ext uri="{FF2B5EF4-FFF2-40B4-BE49-F238E27FC236}">
                <a16:creationId xmlns=""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612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ǡǨn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="" xmlns:a16="http://schemas.microsoft.com/office/drawing/2014/main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=""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87" y="2516667"/>
            <a:ext cx="109714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Arial" panose="020B0604020202020204" pitchFamily="34" charset="0"/>
              <a:buNone/>
              <a:tabLst/>
              <a:defRPr/>
            </a:pP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</a:t>
            </a:r>
            <a:r>
              <a:rPr lang="el-GR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μϜ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m ở </a:t>
            </a:r>
            <a:r>
              <a:rPr lang="en-US" sz="44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giữa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44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trung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đ</a:t>
            </a:r>
            <a:r>
              <a:rPr lang="el-GR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μϜ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m </a:t>
            </a:r>
            <a:r>
              <a:rPr lang="en-US" sz="44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đĲn</a:t>
            </a:r>
            <a:r>
              <a:rPr lang="en-US" sz="4400" b="1" kern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thẳng</a:t>
            </a:r>
            <a:endParaRPr kumimoji="0" lang="en-US" sz="4400" b="1" i="0" u="none" strike="noStrike" kern="0" cap="none" spc="0" normalizeH="0" baseline="0" noProof="0" dirty="0" smtClean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pic>
        <p:nvPicPr>
          <p:cNvPr id="9" name="mix_8m53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3570" y="1216184"/>
            <a:ext cx="609600" cy="609600"/>
          </a:xfrm>
          <a:prstGeom prst="rect">
            <a:avLst/>
          </a:prstGeom>
        </p:spPr>
      </p:pic>
      <p:sp>
        <p:nvSpPr>
          <p:cNvPr id="12" name="Hộp Văn bản 14">
            <a:extLst>
              <a:ext uri="{FF2B5EF4-FFF2-40B4-BE49-F238E27FC236}">
                <a16:creationId xmlns=""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402" y="3403639"/>
            <a:ext cx="27968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(</a:t>
            </a:r>
            <a:r>
              <a:rPr kumimoji="0" lang="vi-VN" sz="44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ǡ</a:t>
            </a:r>
            <a:r>
              <a:rPr kumimoji="0" lang="el-GR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μ</a:t>
            </a:r>
            <a:r>
              <a:rPr kumimoji="0" lang="en-US" sz="44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Ğt</a:t>
            </a:r>
            <a:r>
              <a:rPr kumimoji="0" lang="en-US" sz="4400" b="1" i="0" u="none" strike="noStrike" kern="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1)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7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18" y="1481159"/>
            <a:ext cx="7791363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65232B-3FDB-4083-85AA-58BF2F0D9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80"/>
          <a:stretch/>
        </p:blipFill>
        <p:spPr>
          <a:xfrm>
            <a:off x="771787" y="1856096"/>
            <a:ext cx="10380491" cy="38568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6381" y="1760561"/>
            <a:ext cx="5556914" cy="1255594"/>
            <a:chOff x="696381" y="1760561"/>
            <a:chExt cx="5556914" cy="1255594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58308" y="1760561"/>
              <a:ext cx="5033060" cy="1255594"/>
            </a:xfrm>
            <a:custGeom>
              <a:avLst/>
              <a:gdLst>
                <a:gd name="connsiteX0" fmla="*/ 0 w 4203511"/>
                <a:gd name="connsiteY0" fmla="*/ 138755 h 832513"/>
                <a:gd name="connsiteX1" fmla="*/ 138755 w 4203511"/>
                <a:gd name="connsiteY1" fmla="*/ 0 h 832513"/>
                <a:gd name="connsiteX2" fmla="*/ 700585 w 4203511"/>
                <a:gd name="connsiteY2" fmla="*/ 0 h 832513"/>
                <a:gd name="connsiteX3" fmla="*/ 700585 w 4203511"/>
                <a:gd name="connsiteY3" fmla="*/ 0 h 832513"/>
                <a:gd name="connsiteX4" fmla="*/ 1751463 w 4203511"/>
                <a:gd name="connsiteY4" fmla="*/ 0 h 832513"/>
                <a:gd name="connsiteX5" fmla="*/ 4064756 w 4203511"/>
                <a:gd name="connsiteY5" fmla="*/ 0 h 832513"/>
                <a:gd name="connsiteX6" fmla="*/ 4203511 w 4203511"/>
                <a:gd name="connsiteY6" fmla="*/ 138755 h 832513"/>
                <a:gd name="connsiteX7" fmla="*/ 4203511 w 4203511"/>
                <a:gd name="connsiteY7" fmla="*/ 485633 h 832513"/>
                <a:gd name="connsiteX8" fmla="*/ 4203511 w 4203511"/>
                <a:gd name="connsiteY8" fmla="*/ 485633 h 832513"/>
                <a:gd name="connsiteX9" fmla="*/ 4203511 w 4203511"/>
                <a:gd name="connsiteY9" fmla="*/ 693761 h 832513"/>
                <a:gd name="connsiteX10" fmla="*/ 4203511 w 4203511"/>
                <a:gd name="connsiteY10" fmla="*/ 693758 h 832513"/>
                <a:gd name="connsiteX11" fmla="*/ 4064756 w 4203511"/>
                <a:gd name="connsiteY11" fmla="*/ 832513 h 832513"/>
                <a:gd name="connsiteX12" fmla="*/ 1751463 w 4203511"/>
                <a:gd name="connsiteY12" fmla="*/ 832513 h 832513"/>
                <a:gd name="connsiteX13" fmla="*/ 1539368 w 4203511"/>
                <a:gd name="connsiteY13" fmla="*/ 1010038 h 832513"/>
                <a:gd name="connsiteX14" fmla="*/ 700585 w 4203511"/>
                <a:gd name="connsiteY14" fmla="*/ 832513 h 832513"/>
                <a:gd name="connsiteX15" fmla="*/ 138755 w 4203511"/>
                <a:gd name="connsiteY15" fmla="*/ 832513 h 832513"/>
                <a:gd name="connsiteX16" fmla="*/ 0 w 4203511"/>
                <a:gd name="connsiteY16" fmla="*/ 693758 h 832513"/>
                <a:gd name="connsiteX17" fmla="*/ 0 w 4203511"/>
                <a:gd name="connsiteY17" fmla="*/ 693761 h 832513"/>
                <a:gd name="connsiteX18" fmla="*/ 0 w 4203511"/>
                <a:gd name="connsiteY18" fmla="*/ 485633 h 832513"/>
                <a:gd name="connsiteX19" fmla="*/ 0 w 4203511"/>
                <a:gd name="connsiteY19" fmla="*/ 485633 h 832513"/>
                <a:gd name="connsiteX20" fmla="*/ 0 w 4203511"/>
                <a:gd name="connsiteY20" fmla="*/ 138755 h 832513"/>
                <a:gd name="connsiteX0" fmla="*/ 0 w 4203511"/>
                <a:gd name="connsiteY0" fmla="*/ 138755 h 1132868"/>
                <a:gd name="connsiteX1" fmla="*/ 138755 w 4203511"/>
                <a:gd name="connsiteY1" fmla="*/ 0 h 1132868"/>
                <a:gd name="connsiteX2" fmla="*/ 700585 w 4203511"/>
                <a:gd name="connsiteY2" fmla="*/ 0 h 1132868"/>
                <a:gd name="connsiteX3" fmla="*/ 700585 w 4203511"/>
                <a:gd name="connsiteY3" fmla="*/ 0 h 1132868"/>
                <a:gd name="connsiteX4" fmla="*/ 1751463 w 4203511"/>
                <a:gd name="connsiteY4" fmla="*/ 0 h 1132868"/>
                <a:gd name="connsiteX5" fmla="*/ 4064756 w 4203511"/>
                <a:gd name="connsiteY5" fmla="*/ 0 h 1132868"/>
                <a:gd name="connsiteX6" fmla="*/ 4203511 w 4203511"/>
                <a:gd name="connsiteY6" fmla="*/ 138755 h 1132868"/>
                <a:gd name="connsiteX7" fmla="*/ 4203511 w 4203511"/>
                <a:gd name="connsiteY7" fmla="*/ 485633 h 1132868"/>
                <a:gd name="connsiteX8" fmla="*/ 4203511 w 4203511"/>
                <a:gd name="connsiteY8" fmla="*/ 485633 h 1132868"/>
                <a:gd name="connsiteX9" fmla="*/ 4203511 w 4203511"/>
                <a:gd name="connsiteY9" fmla="*/ 693761 h 1132868"/>
                <a:gd name="connsiteX10" fmla="*/ 4203511 w 4203511"/>
                <a:gd name="connsiteY10" fmla="*/ 693758 h 1132868"/>
                <a:gd name="connsiteX11" fmla="*/ 4064756 w 4203511"/>
                <a:gd name="connsiteY11" fmla="*/ 832513 h 1132868"/>
                <a:gd name="connsiteX12" fmla="*/ 1751463 w 4203511"/>
                <a:gd name="connsiteY12" fmla="*/ 832513 h 1132868"/>
                <a:gd name="connsiteX13" fmla="*/ 2672132 w 4203511"/>
                <a:gd name="connsiteY13" fmla="*/ 1132868 h 1132868"/>
                <a:gd name="connsiteX14" fmla="*/ 700585 w 4203511"/>
                <a:gd name="connsiteY14" fmla="*/ 832513 h 1132868"/>
                <a:gd name="connsiteX15" fmla="*/ 138755 w 4203511"/>
                <a:gd name="connsiteY15" fmla="*/ 832513 h 1132868"/>
                <a:gd name="connsiteX16" fmla="*/ 0 w 4203511"/>
                <a:gd name="connsiteY16" fmla="*/ 693758 h 1132868"/>
                <a:gd name="connsiteX17" fmla="*/ 0 w 4203511"/>
                <a:gd name="connsiteY17" fmla="*/ 693761 h 1132868"/>
                <a:gd name="connsiteX18" fmla="*/ 0 w 4203511"/>
                <a:gd name="connsiteY18" fmla="*/ 485633 h 1132868"/>
                <a:gd name="connsiteX19" fmla="*/ 0 w 4203511"/>
                <a:gd name="connsiteY19" fmla="*/ 485633 h 1132868"/>
                <a:gd name="connsiteX20" fmla="*/ 0 w 4203511"/>
                <a:gd name="connsiteY20" fmla="*/ 138755 h 1132868"/>
                <a:gd name="connsiteX0" fmla="*/ 0 w 4203511"/>
                <a:gd name="connsiteY0" fmla="*/ 138755 h 1037333"/>
                <a:gd name="connsiteX1" fmla="*/ 138755 w 4203511"/>
                <a:gd name="connsiteY1" fmla="*/ 0 h 1037333"/>
                <a:gd name="connsiteX2" fmla="*/ 700585 w 4203511"/>
                <a:gd name="connsiteY2" fmla="*/ 0 h 1037333"/>
                <a:gd name="connsiteX3" fmla="*/ 700585 w 4203511"/>
                <a:gd name="connsiteY3" fmla="*/ 0 h 1037333"/>
                <a:gd name="connsiteX4" fmla="*/ 1751463 w 4203511"/>
                <a:gd name="connsiteY4" fmla="*/ 0 h 1037333"/>
                <a:gd name="connsiteX5" fmla="*/ 4064756 w 4203511"/>
                <a:gd name="connsiteY5" fmla="*/ 0 h 1037333"/>
                <a:gd name="connsiteX6" fmla="*/ 4203511 w 4203511"/>
                <a:gd name="connsiteY6" fmla="*/ 138755 h 1037333"/>
                <a:gd name="connsiteX7" fmla="*/ 4203511 w 4203511"/>
                <a:gd name="connsiteY7" fmla="*/ 485633 h 1037333"/>
                <a:gd name="connsiteX8" fmla="*/ 4203511 w 4203511"/>
                <a:gd name="connsiteY8" fmla="*/ 485633 h 1037333"/>
                <a:gd name="connsiteX9" fmla="*/ 4203511 w 4203511"/>
                <a:gd name="connsiteY9" fmla="*/ 693761 h 1037333"/>
                <a:gd name="connsiteX10" fmla="*/ 4203511 w 4203511"/>
                <a:gd name="connsiteY10" fmla="*/ 693758 h 1037333"/>
                <a:gd name="connsiteX11" fmla="*/ 4064756 w 4203511"/>
                <a:gd name="connsiteY11" fmla="*/ 832513 h 1037333"/>
                <a:gd name="connsiteX12" fmla="*/ 1751463 w 4203511"/>
                <a:gd name="connsiteY12" fmla="*/ 832513 h 1037333"/>
                <a:gd name="connsiteX13" fmla="*/ 1962448 w 4203511"/>
                <a:gd name="connsiteY13" fmla="*/ 1037333 h 1037333"/>
                <a:gd name="connsiteX14" fmla="*/ 700585 w 4203511"/>
                <a:gd name="connsiteY14" fmla="*/ 832513 h 1037333"/>
                <a:gd name="connsiteX15" fmla="*/ 138755 w 4203511"/>
                <a:gd name="connsiteY15" fmla="*/ 832513 h 1037333"/>
                <a:gd name="connsiteX16" fmla="*/ 0 w 4203511"/>
                <a:gd name="connsiteY16" fmla="*/ 693758 h 1037333"/>
                <a:gd name="connsiteX17" fmla="*/ 0 w 4203511"/>
                <a:gd name="connsiteY17" fmla="*/ 693761 h 1037333"/>
                <a:gd name="connsiteX18" fmla="*/ 0 w 4203511"/>
                <a:gd name="connsiteY18" fmla="*/ 485633 h 1037333"/>
                <a:gd name="connsiteX19" fmla="*/ 0 w 4203511"/>
                <a:gd name="connsiteY19" fmla="*/ 485633 h 1037333"/>
                <a:gd name="connsiteX20" fmla="*/ 0 w 4203511"/>
                <a:gd name="connsiteY20" fmla="*/ 138755 h 103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03511" h="1037333">
                  <a:moveTo>
                    <a:pt x="0" y="138755"/>
                  </a:moveTo>
                  <a:cubicBezTo>
                    <a:pt x="0" y="62123"/>
                    <a:pt x="62123" y="0"/>
                    <a:pt x="138755" y="0"/>
                  </a:cubicBezTo>
                  <a:lnTo>
                    <a:pt x="700585" y="0"/>
                  </a:lnTo>
                  <a:lnTo>
                    <a:pt x="700585" y="0"/>
                  </a:lnTo>
                  <a:lnTo>
                    <a:pt x="1751463" y="0"/>
                  </a:lnTo>
                  <a:lnTo>
                    <a:pt x="4064756" y="0"/>
                  </a:lnTo>
                  <a:cubicBezTo>
                    <a:pt x="4141388" y="0"/>
                    <a:pt x="4203511" y="62123"/>
                    <a:pt x="4203511" y="138755"/>
                  </a:cubicBezTo>
                  <a:lnTo>
                    <a:pt x="4203511" y="485633"/>
                  </a:lnTo>
                  <a:lnTo>
                    <a:pt x="4203511" y="485633"/>
                  </a:lnTo>
                  <a:lnTo>
                    <a:pt x="4203511" y="693761"/>
                  </a:lnTo>
                  <a:lnTo>
                    <a:pt x="4203511" y="693758"/>
                  </a:lnTo>
                  <a:cubicBezTo>
                    <a:pt x="4203511" y="770390"/>
                    <a:pt x="4141388" y="832513"/>
                    <a:pt x="4064756" y="832513"/>
                  </a:cubicBezTo>
                  <a:lnTo>
                    <a:pt x="1751463" y="832513"/>
                  </a:lnTo>
                  <a:lnTo>
                    <a:pt x="1962448" y="1037333"/>
                  </a:lnTo>
                  <a:lnTo>
                    <a:pt x="700585" y="832513"/>
                  </a:lnTo>
                  <a:lnTo>
                    <a:pt x="138755" y="832513"/>
                  </a:lnTo>
                  <a:cubicBezTo>
                    <a:pt x="62123" y="832513"/>
                    <a:pt x="0" y="770390"/>
                    <a:pt x="0" y="693758"/>
                  </a:cubicBezTo>
                  <a:lnTo>
                    <a:pt x="0" y="693761"/>
                  </a:lnTo>
                  <a:lnTo>
                    <a:pt x="0" y="485633"/>
                  </a:lnTo>
                  <a:lnTo>
                    <a:pt x="0" y="485633"/>
                  </a:lnTo>
                  <a:lnTo>
                    <a:pt x="0" y="138755"/>
                  </a:lnTo>
                  <a:close/>
                </a:path>
              </a:pathLst>
            </a:custGeom>
            <a:solidFill>
              <a:srgbClr val="FCEBE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6381" y="1760561"/>
              <a:ext cx="55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dây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8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91368" y="2086870"/>
            <a:ext cx="5556914" cy="1160059"/>
            <a:chOff x="5991368" y="2086870"/>
            <a:chExt cx="5556914" cy="1160059"/>
          </a:xfrm>
        </p:grpSpPr>
        <p:sp>
          <p:nvSpPr>
            <p:cNvPr id="6" name="Rounded Rectangular Callout 2"/>
            <p:cNvSpPr/>
            <p:nvPr/>
          </p:nvSpPr>
          <p:spPr>
            <a:xfrm flipH="1">
              <a:off x="6629917" y="2086870"/>
              <a:ext cx="4407665" cy="1160059"/>
            </a:xfrm>
            <a:custGeom>
              <a:avLst/>
              <a:gdLst>
                <a:gd name="connsiteX0" fmla="*/ 0 w 4203511"/>
                <a:gd name="connsiteY0" fmla="*/ 138755 h 832513"/>
                <a:gd name="connsiteX1" fmla="*/ 138755 w 4203511"/>
                <a:gd name="connsiteY1" fmla="*/ 0 h 832513"/>
                <a:gd name="connsiteX2" fmla="*/ 700585 w 4203511"/>
                <a:gd name="connsiteY2" fmla="*/ 0 h 832513"/>
                <a:gd name="connsiteX3" fmla="*/ 700585 w 4203511"/>
                <a:gd name="connsiteY3" fmla="*/ 0 h 832513"/>
                <a:gd name="connsiteX4" fmla="*/ 1751463 w 4203511"/>
                <a:gd name="connsiteY4" fmla="*/ 0 h 832513"/>
                <a:gd name="connsiteX5" fmla="*/ 4064756 w 4203511"/>
                <a:gd name="connsiteY5" fmla="*/ 0 h 832513"/>
                <a:gd name="connsiteX6" fmla="*/ 4203511 w 4203511"/>
                <a:gd name="connsiteY6" fmla="*/ 138755 h 832513"/>
                <a:gd name="connsiteX7" fmla="*/ 4203511 w 4203511"/>
                <a:gd name="connsiteY7" fmla="*/ 485633 h 832513"/>
                <a:gd name="connsiteX8" fmla="*/ 4203511 w 4203511"/>
                <a:gd name="connsiteY8" fmla="*/ 485633 h 832513"/>
                <a:gd name="connsiteX9" fmla="*/ 4203511 w 4203511"/>
                <a:gd name="connsiteY9" fmla="*/ 693761 h 832513"/>
                <a:gd name="connsiteX10" fmla="*/ 4203511 w 4203511"/>
                <a:gd name="connsiteY10" fmla="*/ 693758 h 832513"/>
                <a:gd name="connsiteX11" fmla="*/ 4064756 w 4203511"/>
                <a:gd name="connsiteY11" fmla="*/ 832513 h 832513"/>
                <a:gd name="connsiteX12" fmla="*/ 1751463 w 4203511"/>
                <a:gd name="connsiteY12" fmla="*/ 832513 h 832513"/>
                <a:gd name="connsiteX13" fmla="*/ 1539368 w 4203511"/>
                <a:gd name="connsiteY13" fmla="*/ 1010038 h 832513"/>
                <a:gd name="connsiteX14" fmla="*/ 700585 w 4203511"/>
                <a:gd name="connsiteY14" fmla="*/ 832513 h 832513"/>
                <a:gd name="connsiteX15" fmla="*/ 138755 w 4203511"/>
                <a:gd name="connsiteY15" fmla="*/ 832513 h 832513"/>
                <a:gd name="connsiteX16" fmla="*/ 0 w 4203511"/>
                <a:gd name="connsiteY16" fmla="*/ 693758 h 832513"/>
                <a:gd name="connsiteX17" fmla="*/ 0 w 4203511"/>
                <a:gd name="connsiteY17" fmla="*/ 693761 h 832513"/>
                <a:gd name="connsiteX18" fmla="*/ 0 w 4203511"/>
                <a:gd name="connsiteY18" fmla="*/ 485633 h 832513"/>
                <a:gd name="connsiteX19" fmla="*/ 0 w 4203511"/>
                <a:gd name="connsiteY19" fmla="*/ 485633 h 832513"/>
                <a:gd name="connsiteX20" fmla="*/ 0 w 4203511"/>
                <a:gd name="connsiteY20" fmla="*/ 138755 h 832513"/>
                <a:gd name="connsiteX0" fmla="*/ 0 w 4203511"/>
                <a:gd name="connsiteY0" fmla="*/ 138755 h 1132868"/>
                <a:gd name="connsiteX1" fmla="*/ 138755 w 4203511"/>
                <a:gd name="connsiteY1" fmla="*/ 0 h 1132868"/>
                <a:gd name="connsiteX2" fmla="*/ 700585 w 4203511"/>
                <a:gd name="connsiteY2" fmla="*/ 0 h 1132868"/>
                <a:gd name="connsiteX3" fmla="*/ 700585 w 4203511"/>
                <a:gd name="connsiteY3" fmla="*/ 0 h 1132868"/>
                <a:gd name="connsiteX4" fmla="*/ 1751463 w 4203511"/>
                <a:gd name="connsiteY4" fmla="*/ 0 h 1132868"/>
                <a:gd name="connsiteX5" fmla="*/ 4064756 w 4203511"/>
                <a:gd name="connsiteY5" fmla="*/ 0 h 1132868"/>
                <a:gd name="connsiteX6" fmla="*/ 4203511 w 4203511"/>
                <a:gd name="connsiteY6" fmla="*/ 138755 h 1132868"/>
                <a:gd name="connsiteX7" fmla="*/ 4203511 w 4203511"/>
                <a:gd name="connsiteY7" fmla="*/ 485633 h 1132868"/>
                <a:gd name="connsiteX8" fmla="*/ 4203511 w 4203511"/>
                <a:gd name="connsiteY8" fmla="*/ 485633 h 1132868"/>
                <a:gd name="connsiteX9" fmla="*/ 4203511 w 4203511"/>
                <a:gd name="connsiteY9" fmla="*/ 693761 h 1132868"/>
                <a:gd name="connsiteX10" fmla="*/ 4203511 w 4203511"/>
                <a:gd name="connsiteY10" fmla="*/ 693758 h 1132868"/>
                <a:gd name="connsiteX11" fmla="*/ 4064756 w 4203511"/>
                <a:gd name="connsiteY11" fmla="*/ 832513 h 1132868"/>
                <a:gd name="connsiteX12" fmla="*/ 1751463 w 4203511"/>
                <a:gd name="connsiteY12" fmla="*/ 832513 h 1132868"/>
                <a:gd name="connsiteX13" fmla="*/ 2672132 w 4203511"/>
                <a:gd name="connsiteY13" fmla="*/ 1132868 h 1132868"/>
                <a:gd name="connsiteX14" fmla="*/ 700585 w 4203511"/>
                <a:gd name="connsiteY14" fmla="*/ 832513 h 1132868"/>
                <a:gd name="connsiteX15" fmla="*/ 138755 w 4203511"/>
                <a:gd name="connsiteY15" fmla="*/ 832513 h 1132868"/>
                <a:gd name="connsiteX16" fmla="*/ 0 w 4203511"/>
                <a:gd name="connsiteY16" fmla="*/ 693758 h 1132868"/>
                <a:gd name="connsiteX17" fmla="*/ 0 w 4203511"/>
                <a:gd name="connsiteY17" fmla="*/ 693761 h 1132868"/>
                <a:gd name="connsiteX18" fmla="*/ 0 w 4203511"/>
                <a:gd name="connsiteY18" fmla="*/ 485633 h 1132868"/>
                <a:gd name="connsiteX19" fmla="*/ 0 w 4203511"/>
                <a:gd name="connsiteY19" fmla="*/ 485633 h 1132868"/>
                <a:gd name="connsiteX20" fmla="*/ 0 w 4203511"/>
                <a:gd name="connsiteY20" fmla="*/ 138755 h 1132868"/>
                <a:gd name="connsiteX0" fmla="*/ 0 w 4203511"/>
                <a:gd name="connsiteY0" fmla="*/ 138755 h 1037333"/>
                <a:gd name="connsiteX1" fmla="*/ 138755 w 4203511"/>
                <a:gd name="connsiteY1" fmla="*/ 0 h 1037333"/>
                <a:gd name="connsiteX2" fmla="*/ 700585 w 4203511"/>
                <a:gd name="connsiteY2" fmla="*/ 0 h 1037333"/>
                <a:gd name="connsiteX3" fmla="*/ 700585 w 4203511"/>
                <a:gd name="connsiteY3" fmla="*/ 0 h 1037333"/>
                <a:gd name="connsiteX4" fmla="*/ 1751463 w 4203511"/>
                <a:gd name="connsiteY4" fmla="*/ 0 h 1037333"/>
                <a:gd name="connsiteX5" fmla="*/ 4064756 w 4203511"/>
                <a:gd name="connsiteY5" fmla="*/ 0 h 1037333"/>
                <a:gd name="connsiteX6" fmla="*/ 4203511 w 4203511"/>
                <a:gd name="connsiteY6" fmla="*/ 138755 h 1037333"/>
                <a:gd name="connsiteX7" fmla="*/ 4203511 w 4203511"/>
                <a:gd name="connsiteY7" fmla="*/ 485633 h 1037333"/>
                <a:gd name="connsiteX8" fmla="*/ 4203511 w 4203511"/>
                <a:gd name="connsiteY8" fmla="*/ 485633 h 1037333"/>
                <a:gd name="connsiteX9" fmla="*/ 4203511 w 4203511"/>
                <a:gd name="connsiteY9" fmla="*/ 693761 h 1037333"/>
                <a:gd name="connsiteX10" fmla="*/ 4203511 w 4203511"/>
                <a:gd name="connsiteY10" fmla="*/ 693758 h 1037333"/>
                <a:gd name="connsiteX11" fmla="*/ 4064756 w 4203511"/>
                <a:gd name="connsiteY11" fmla="*/ 832513 h 1037333"/>
                <a:gd name="connsiteX12" fmla="*/ 1751463 w 4203511"/>
                <a:gd name="connsiteY12" fmla="*/ 832513 h 1037333"/>
                <a:gd name="connsiteX13" fmla="*/ 1962448 w 4203511"/>
                <a:gd name="connsiteY13" fmla="*/ 1037333 h 1037333"/>
                <a:gd name="connsiteX14" fmla="*/ 700585 w 4203511"/>
                <a:gd name="connsiteY14" fmla="*/ 832513 h 1037333"/>
                <a:gd name="connsiteX15" fmla="*/ 138755 w 4203511"/>
                <a:gd name="connsiteY15" fmla="*/ 832513 h 1037333"/>
                <a:gd name="connsiteX16" fmla="*/ 0 w 4203511"/>
                <a:gd name="connsiteY16" fmla="*/ 693758 h 1037333"/>
                <a:gd name="connsiteX17" fmla="*/ 0 w 4203511"/>
                <a:gd name="connsiteY17" fmla="*/ 693761 h 1037333"/>
                <a:gd name="connsiteX18" fmla="*/ 0 w 4203511"/>
                <a:gd name="connsiteY18" fmla="*/ 485633 h 1037333"/>
                <a:gd name="connsiteX19" fmla="*/ 0 w 4203511"/>
                <a:gd name="connsiteY19" fmla="*/ 485633 h 1037333"/>
                <a:gd name="connsiteX20" fmla="*/ 0 w 4203511"/>
                <a:gd name="connsiteY20" fmla="*/ 138755 h 1037333"/>
                <a:gd name="connsiteX0" fmla="*/ 0 w 4203511"/>
                <a:gd name="connsiteY0" fmla="*/ 138755 h 958405"/>
                <a:gd name="connsiteX1" fmla="*/ 138755 w 4203511"/>
                <a:gd name="connsiteY1" fmla="*/ 0 h 958405"/>
                <a:gd name="connsiteX2" fmla="*/ 700585 w 4203511"/>
                <a:gd name="connsiteY2" fmla="*/ 0 h 958405"/>
                <a:gd name="connsiteX3" fmla="*/ 700585 w 4203511"/>
                <a:gd name="connsiteY3" fmla="*/ 0 h 958405"/>
                <a:gd name="connsiteX4" fmla="*/ 1751463 w 4203511"/>
                <a:gd name="connsiteY4" fmla="*/ 0 h 958405"/>
                <a:gd name="connsiteX5" fmla="*/ 4064756 w 4203511"/>
                <a:gd name="connsiteY5" fmla="*/ 0 h 958405"/>
                <a:gd name="connsiteX6" fmla="*/ 4203511 w 4203511"/>
                <a:gd name="connsiteY6" fmla="*/ 138755 h 958405"/>
                <a:gd name="connsiteX7" fmla="*/ 4203511 w 4203511"/>
                <a:gd name="connsiteY7" fmla="*/ 485633 h 958405"/>
                <a:gd name="connsiteX8" fmla="*/ 4203511 w 4203511"/>
                <a:gd name="connsiteY8" fmla="*/ 485633 h 958405"/>
                <a:gd name="connsiteX9" fmla="*/ 4203511 w 4203511"/>
                <a:gd name="connsiteY9" fmla="*/ 693761 h 958405"/>
                <a:gd name="connsiteX10" fmla="*/ 4203511 w 4203511"/>
                <a:gd name="connsiteY10" fmla="*/ 693758 h 958405"/>
                <a:gd name="connsiteX11" fmla="*/ 4064756 w 4203511"/>
                <a:gd name="connsiteY11" fmla="*/ 832513 h 958405"/>
                <a:gd name="connsiteX12" fmla="*/ 1751463 w 4203511"/>
                <a:gd name="connsiteY12" fmla="*/ 832513 h 958405"/>
                <a:gd name="connsiteX13" fmla="*/ 2444026 w 4203511"/>
                <a:gd name="connsiteY13" fmla="*/ 958405 h 958405"/>
                <a:gd name="connsiteX14" fmla="*/ 700585 w 4203511"/>
                <a:gd name="connsiteY14" fmla="*/ 832513 h 958405"/>
                <a:gd name="connsiteX15" fmla="*/ 138755 w 4203511"/>
                <a:gd name="connsiteY15" fmla="*/ 832513 h 958405"/>
                <a:gd name="connsiteX16" fmla="*/ 0 w 4203511"/>
                <a:gd name="connsiteY16" fmla="*/ 693758 h 958405"/>
                <a:gd name="connsiteX17" fmla="*/ 0 w 4203511"/>
                <a:gd name="connsiteY17" fmla="*/ 693761 h 958405"/>
                <a:gd name="connsiteX18" fmla="*/ 0 w 4203511"/>
                <a:gd name="connsiteY18" fmla="*/ 485633 h 958405"/>
                <a:gd name="connsiteX19" fmla="*/ 0 w 4203511"/>
                <a:gd name="connsiteY19" fmla="*/ 485633 h 958405"/>
                <a:gd name="connsiteX20" fmla="*/ 0 w 4203511"/>
                <a:gd name="connsiteY20" fmla="*/ 138755 h 9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03511" h="958405">
                  <a:moveTo>
                    <a:pt x="0" y="138755"/>
                  </a:moveTo>
                  <a:cubicBezTo>
                    <a:pt x="0" y="62123"/>
                    <a:pt x="62123" y="0"/>
                    <a:pt x="138755" y="0"/>
                  </a:cubicBezTo>
                  <a:lnTo>
                    <a:pt x="700585" y="0"/>
                  </a:lnTo>
                  <a:lnTo>
                    <a:pt x="700585" y="0"/>
                  </a:lnTo>
                  <a:lnTo>
                    <a:pt x="1751463" y="0"/>
                  </a:lnTo>
                  <a:lnTo>
                    <a:pt x="4064756" y="0"/>
                  </a:lnTo>
                  <a:cubicBezTo>
                    <a:pt x="4141388" y="0"/>
                    <a:pt x="4203511" y="62123"/>
                    <a:pt x="4203511" y="138755"/>
                  </a:cubicBezTo>
                  <a:lnTo>
                    <a:pt x="4203511" y="485633"/>
                  </a:lnTo>
                  <a:lnTo>
                    <a:pt x="4203511" y="485633"/>
                  </a:lnTo>
                  <a:lnTo>
                    <a:pt x="4203511" y="693761"/>
                  </a:lnTo>
                  <a:lnTo>
                    <a:pt x="4203511" y="693758"/>
                  </a:lnTo>
                  <a:cubicBezTo>
                    <a:pt x="4203511" y="770390"/>
                    <a:pt x="4141388" y="832513"/>
                    <a:pt x="4064756" y="832513"/>
                  </a:cubicBezTo>
                  <a:lnTo>
                    <a:pt x="1751463" y="832513"/>
                  </a:lnTo>
                  <a:lnTo>
                    <a:pt x="2444026" y="958405"/>
                  </a:lnTo>
                  <a:lnTo>
                    <a:pt x="700585" y="832513"/>
                  </a:lnTo>
                  <a:lnTo>
                    <a:pt x="138755" y="832513"/>
                  </a:lnTo>
                  <a:cubicBezTo>
                    <a:pt x="62123" y="832513"/>
                    <a:pt x="0" y="770390"/>
                    <a:pt x="0" y="693758"/>
                  </a:cubicBezTo>
                  <a:lnTo>
                    <a:pt x="0" y="693761"/>
                  </a:lnTo>
                  <a:lnTo>
                    <a:pt x="0" y="485633"/>
                  </a:lnTo>
                  <a:lnTo>
                    <a:pt x="0" y="485633"/>
                  </a:lnTo>
                  <a:lnTo>
                    <a:pt x="0" y="138755"/>
                  </a:lnTo>
                  <a:close/>
                </a:path>
              </a:pathLst>
            </a:custGeom>
            <a:solidFill>
              <a:srgbClr val="FCEBE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91368" y="2086870"/>
              <a:ext cx="55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trung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dây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1" y="0"/>
            <a:ext cx="3195096" cy="15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F725B9-96DC-4D84-B998-1BD30F6BFB71}"/>
              </a:ext>
            </a:extLst>
          </p:cNvPr>
          <p:cNvSpPr txBox="1"/>
          <p:nvPr/>
        </p:nvSpPr>
        <p:spPr>
          <a:xfrm>
            <a:off x="947956" y="671119"/>
            <a:ext cx="4689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Điểm ở giữa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06D6748-73C4-4496-A1D9-3E63825031FD}"/>
              </a:ext>
            </a:extLst>
          </p:cNvPr>
          <p:cNvCxnSpPr/>
          <p:nvPr/>
        </p:nvCxnSpPr>
        <p:spPr>
          <a:xfrm>
            <a:off x="2649712" y="2101039"/>
            <a:ext cx="6115575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8EFC05-7766-4AB1-876D-EA313823E294}"/>
              </a:ext>
            </a:extLst>
          </p:cNvPr>
          <p:cNvSpPr txBox="1"/>
          <p:nvPr/>
        </p:nvSpPr>
        <p:spPr>
          <a:xfrm>
            <a:off x="3522168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3CC142-113B-4980-A292-C6F53A86A90D}"/>
              </a:ext>
            </a:extLst>
          </p:cNvPr>
          <p:cNvSpPr txBox="1"/>
          <p:nvPr/>
        </p:nvSpPr>
        <p:spPr>
          <a:xfrm>
            <a:off x="5611025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AE90E3-7DF3-44D7-81A8-C9F3DAD9FA9D}"/>
              </a:ext>
            </a:extLst>
          </p:cNvPr>
          <p:cNvSpPr txBox="1"/>
          <p:nvPr/>
        </p:nvSpPr>
        <p:spPr>
          <a:xfrm>
            <a:off x="7137820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CB954D-2C4C-46CB-9D2D-075B56F28C29}"/>
              </a:ext>
            </a:extLst>
          </p:cNvPr>
          <p:cNvSpPr txBox="1"/>
          <p:nvPr/>
        </p:nvSpPr>
        <p:spPr>
          <a:xfrm>
            <a:off x="3522168" y="2284613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E1BF12-46E0-4A47-B5F1-448414263BA7}"/>
              </a:ext>
            </a:extLst>
          </p:cNvPr>
          <p:cNvSpPr txBox="1"/>
          <p:nvPr/>
        </p:nvSpPr>
        <p:spPr>
          <a:xfrm>
            <a:off x="5594248" y="2251555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1342FA9-06DE-44F5-83E3-111AB04D9670}"/>
              </a:ext>
            </a:extLst>
          </p:cNvPr>
          <p:cNvSpPr txBox="1"/>
          <p:nvPr/>
        </p:nvSpPr>
        <p:spPr>
          <a:xfrm>
            <a:off x="7137820" y="2225241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706369-2F5D-459E-AF76-405C93965202}"/>
              </a:ext>
            </a:extLst>
          </p:cNvPr>
          <p:cNvSpPr txBox="1"/>
          <p:nvPr/>
        </p:nvSpPr>
        <p:spPr>
          <a:xfrm>
            <a:off x="4222648" y="1638829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79B3AE-C1D2-4367-9355-F13254EDDE2F}"/>
              </a:ext>
            </a:extLst>
          </p:cNvPr>
          <p:cNvSpPr txBox="1"/>
          <p:nvPr/>
        </p:nvSpPr>
        <p:spPr>
          <a:xfrm>
            <a:off x="6198253" y="1595986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cm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="" xmlns:a16="http://schemas.microsoft.com/office/drawing/2014/main" id="{1204A162-629B-48BE-8201-0F2E7D7BD9D9}"/>
              </a:ext>
            </a:extLst>
          </p:cNvPr>
          <p:cNvSpPr/>
          <p:nvPr/>
        </p:nvSpPr>
        <p:spPr>
          <a:xfrm>
            <a:off x="1696916" y="3624105"/>
            <a:ext cx="7675685" cy="1807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395B9B-A4F3-4824-8D82-E7E6C6C08916}"/>
              </a:ext>
            </a:extLst>
          </p:cNvPr>
          <p:cNvSpPr txBox="1"/>
          <p:nvPr/>
        </p:nvSpPr>
        <p:spPr>
          <a:xfrm>
            <a:off x="2145323" y="3833992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 là ba điểm thẳng hàng.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032662-272A-4012-B22C-80D4D4FD40A7}"/>
              </a:ext>
            </a:extLst>
          </p:cNvPr>
          <p:cNvSpPr txBox="1"/>
          <p:nvPr/>
        </p:nvSpPr>
        <p:spPr>
          <a:xfrm>
            <a:off x="2176418" y="4578739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là điểm ở giữa hai điểm A và C.</a:t>
            </a:r>
          </a:p>
        </p:txBody>
      </p:sp>
    </p:spTree>
    <p:extLst>
      <p:ext uri="{BB962C8B-B14F-4D97-AF65-F5344CB8AC3E}">
        <p14:creationId xmlns:p14="http://schemas.microsoft.com/office/powerpoint/2010/main" val="19831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A96B0F-8DDD-4998-9028-EBDF4D8E4C94}"/>
              </a:ext>
            </a:extLst>
          </p:cNvPr>
          <p:cNvSpPr txBox="1"/>
          <p:nvPr/>
        </p:nvSpPr>
        <p:spPr>
          <a:xfrm>
            <a:off x="947956" y="671119"/>
            <a:ext cx="6402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8D1D58D-8E14-4680-85B9-DFFC14C3350B}"/>
              </a:ext>
            </a:extLst>
          </p:cNvPr>
          <p:cNvCxnSpPr/>
          <p:nvPr/>
        </p:nvCxnSpPr>
        <p:spPr>
          <a:xfrm>
            <a:off x="2356338" y="2180492"/>
            <a:ext cx="59611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31AE2-5644-4B74-A582-AEE9ED7B974F}"/>
              </a:ext>
            </a:extLst>
          </p:cNvPr>
          <p:cNvSpPr txBox="1"/>
          <p:nvPr/>
        </p:nvSpPr>
        <p:spPr>
          <a:xfrm>
            <a:off x="2168152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93A0FA-0957-4452-9463-209A64F3BFE4}"/>
              </a:ext>
            </a:extLst>
          </p:cNvPr>
          <p:cNvSpPr txBox="1"/>
          <p:nvPr/>
        </p:nvSpPr>
        <p:spPr>
          <a:xfrm>
            <a:off x="8170149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62924F-6B59-4963-A461-2B0E309B97FD}"/>
              </a:ext>
            </a:extLst>
          </p:cNvPr>
          <p:cNvSpPr txBox="1"/>
          <p:nvPr/>
        </p:nvSpPr>
        <p:spPr>
          <a:xfrm>
            <a:off x="2113622" y="223840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A6C46B-18E1-425F-A643-0A954B0C9C08}"/>
              </a:ext>
            </a:extLst>
          </p:cNvPr>
          <p:cNvSpPr txBox="1"/>
          <p:nvPr/>
        </p:nvSpPr>
        <p:spPr>
          <a:xfrm>
            <a:off x="8115619" y="229222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03277F-D253-4233-923E-65BF2EB23A1D}"/>
              </a:ext>
            </a:extLst>
          </p:cNvPr>
          <p:cNvSpPr txBox="1"/>
          <p:nvPr/>
        </p:nvSpPr>
        <p:spPr>
          <a:xfrm>
            <a:off x="5060092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18C305D-42F6-4D13-9228-84DD5CCA082B}"/>
              </a:ext>
            </a:extLst>
          </p:cNvPr>
          <p:cNvSpPr txBox="1"/>
          <p:nvPr/>
        </p:nvSpPr>
        <p:spPr>
          <a:xfrm>
            <a:off x="5005562" y="229222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C72B66-0509-4C85-AD83-FACAB3FB6806}"/>
              </a:ext>
            </a:extLst>
          </p:cNvPr>
          <p:cNvSpPr txBox="1"/>
          <p:nvPr/>
        </p:nvSpPr>
        <p:spPr>
          <a:xfrm>
            <a:off x="3307923" y="1626494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032EC8-D983-4E44-95DA-EE12EE273A27}"/>
              </a:ext>
            </a:extLst>
          </p:cNvPr>
          <p:cNvSpPr txBox="1"/>
          <p:nvPr/>
        </p:nvSpPr>
        <p:spPr>
          <a:xfrm>
            <a:off x="6417979" y="1626494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="" xmlns:a16="http://schemas.microsoft.com/office/drawing/2014/main" id="{2575BA04-AD09-4DC5-A363-4BA196F826D5}"/>
              </a:ext>
            </a:extLst>
          </p:cNvPr>
          <p:cNvSpPr/>
          <p:nvPr/>
        </p:nvSpPr>
        <p:spPr>
          <a:xfrm>
            <a:off x="1222132" y="3680420"/>
            <a:ext cx="9196754" cy="23598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AB8170-33E2-4DAF-8B40-5205DC2B7C1C}"/>
              </a:ext>
            </a:extLst>
          </p:cNvPr>
          <p:cNvSpPr txBox="1"/>
          <p:nvPr/>
        </p:nvSpPr>
        <p:spPr>
          <a:xfrm>
            <a:off x="1773114" y="3889271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55F4C10-FACE-43CE-BB17-E3F074AD49A2}"/>
              </a:ext>
            </a:extLst>
          </p:cNvPr>
          <p:cNvSpPr txBox="1"/>
          <p:nvPr/>
        </p:nvSpPr>
        <p:spPr>
          <a:xfrm>
            <a:off x="1773114" y="4463102"/>
            <a:ext cx="8434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 dài đoạn thẳng DH bằng độ dài đoạn thẳng HE. Viết là DH = 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9E020E0-B850-40E9-83C7-609461D573AE}"/>
              </a:ext>
            </a:extLst>
          </p:cNvPr>
          <p:cNvSpPr txBox="1"/>
          <p:nvPr/>
        </p:nvSpPr>
        <p:spPr>
          <a:xfrm>
            <a:off x="1789028" y="5498598"/>
            <a:ext cx="8075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được gọi là trung điểm của đoạn thẳng DE.</a:t>
            </a:r>
          </a:p>
        </p:txBody>
      </p:sp>
    </p:spTree>
    <p:extLst>
      <p:ext uri="{BB962C8B-B14F-4D97-AF65-F5344CB8AC3E}">
        <p14:creationId xmlns:p14="http://schemas.microsoft.com/office/powerpoint/2010/main" val="17069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3F1CFEE7-B9B0-41F4-AB9E-979BAC8349F3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S/50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616</Words>
  <Application>Microsoft Office PowerPoint</Application>
  <PresentationFormat>Custom</PresentationFormat>
  <Paragraphs>108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Pre-K for Christian Schools: God Created Families to Love One Another by Slidesgo</vt:lpstr>
      <vt:lpstr>Cool Melly Daily Activities by Slidesgo</vt:lpstr>
      <vt:lpstr>4_Office 主题</vt:lpstr>
      <vt:lpstr>4_Office Theme</vt:lpstr>
      <vt:lpstr>020</vt:lpstr>
      <vt:lpstr>Office Theme</vt:lpstr>
      <vt:lpstr>PowerPoint Presentation</vt:lpstr>
      <vt:lpstr>PowerPoint Presentation</vt:lpstr>
      <vt:lpstr>Chủ đề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Windows User</cp:lastModifiedBy>
  <cp:revision>41</cp:revision>
  <dcterms:created xsi:type="dcterms:W3CDTF">2021-06-18T02:42:56Z</dcterms:created>
  <dcterms:modified xsi:type="dcterms:W3CDTF">2025-01-16T02:01:26Z</dcterms:modified>
</cp:coreProperties>
</file>