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46" r:id="rId2"/>
    <p:sldId id="405" r:id="rId3"/>
    <p:sldId id="406" r:id="rId4"/>
    <p:sldId id="407" r:id="rId5"/>
    <p:sldId id="412" r:id="rId6"/>
    <p:sldId id="413" r:id="rId7"/>
    <p:sldId id="409" r:id="rId8"/>
    <p:sldId id="403" r:id="rId9"/>
    <p:sldId id="392" r:id="rId10"/>
    <p:sldId id="415" r:id="rId11"/>
    <p:sldId id="418" r:id="rId12"/>
    <p:sldId id="419" r:id="rId13"/>
    <p:sldId id="394" r:id="rId14"/>
    <p:sldId id="397" r:id="rId15"/>
    <p:sldId id="398" r:id="rId16"/>
    <p:sldId id="420" r:id="rId17"/>
    <p:sldId id="288" r:id="rId18"/>
    <p:sldId id="342" r:id="rId19"/>
  </p:sldIdLst>
  <p:sldSz cx="12192000" cy="6858000"/>
  <p:notesSz cx="6858000" cy="9144000"/>
  <p:custDataLst>
    <p:tags r:id="rId2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CAB9"/>
    <a:srgbClr val="FFFF99"/>
    <a:srgbClr val="002060"/>
    <a:srgbClr val="90CD8F"/>
    <a:srgbClr val="B40C60"/>
    <a:srgbClr val="FF9C7D"/>
    <a:srgbClr val="FBD6E7"/>
    <a:srgbClr val="F35757"/>
    <a:srgbClr val="FCF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886BA-B246-46F3-A36D-46DC5CCDC2A0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08A35-5C18-43B2-88B3-40AA47D8E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2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579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7780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56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3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0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00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Hoàn</a:t>
            </a:r>
            <a:r>
              <a:rPr lang="en-US" baseline="0" smtClean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5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12"/>
          <p:cNvSpPr/>
          <p:nvPr/>
        </p:nvSpPr>
        <p:spPr>
          <a:xfrm>
            <a:off x="-1270513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82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702" r:id="rId19"/>
    <p:sldLayoutId id="2147483703" r:id="rId2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19.xml"/><Relationship Id="rId7" Type="http://schemas.openxmlformats.org/officeDocument/2006/relationships/slide" Target="slide8.xml"/><Relationship Id="rId12" Type="http://schemas.openxmlformats.org/officeDocument/2006/relationships/slide" Target="slide9.xml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5" Type="http://schemas.openxmlformats.org/officeDocument/2006/relationships/slide" Target="slide7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slide" Target="slide2.xm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4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5732" y="1315161"/>
            <a:ext cx="5261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2286000" y="2656858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3573464" y="1685925"/>
            <a:ext cx="846138" cy="96079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89113" y="2417764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53000" y="2438400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32969" y="2690152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VNI-Times" pitchFamily="2" charset="0"/>
              </a:rPr>
              <a:t>O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464050" y="1162051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M</a:t>
            </a:r>
          </a:p>
        </p:txBody>
      </p:sp>
      <p:sp>
        <p:nvSpPr>
          <p:cNvPr id="11" name="Oval 19"/>
          <p:cNvSpPr>
            <a:spLocks noChangeArrowheads="1"/>
          </p:cNvSpPr>
          <p:nvPr/>
        </p:nvSpPr>
        <p:spPr bwMode="auto">
          <a:xfrm>
            <a:off x="2281238" y="1341438"/>
            <a:ext cx="2590800" cy="2514600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357563" y="2066835"/>
            <a:ext cx="4175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7200" b="1" dirty="0">
                <a:solidFill>
                  <a:srgbClr val="FF0066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248400" y="1488281"/>
            <a:ext cx="4267200" cy="2062163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OM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18784" y="4081463"/>
            <a:ext cx="9636895" cy="2185214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489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3173758" y="226266"/>
            <a:ext cx="9302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cer\Downloads\com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87286"/>
            <a:ext cx="65532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660107" y="5087939"/>
            <a:ext cx="3596186" cy="1350507"/>
          </a:xfrm>
          <a:prstGeom prst="wedgeRoundRectCallout">
            <a:avLst>
              <a:gd name="adj1" fmla="val -67976"/>
              <a:gd name="adj2" fmla="val 7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434056" y="5272655"/>
            <a:ext cx="2819400" cy="1165791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943600" y="763588"/>
            <a:ext cx="4724400" cy="1274762"/>
          </a:xfrm>
          <a:prstGeom prst="wedgeRoundRectCallout">
            <a:avLst>
              <a:gd name="adj1" fmla="val -58166"/>
              <a:gd name="adj2" fmla="val 7340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434056" y="1252539"/>
            <a:ext cx="3729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5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cer\Downloads\com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14" y="1259263"/>
            <a:ext cx="57912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2962839" y="4881937"/>
            <a:ext cx="3657600" cy="514350"/>
            <a:chOff x="1263" y="3069"/>
            <a:chExt cx="1632" cy="324"/>
          </a:xfrm>
        </p:grpSpPr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1359" y="3069"/>
              <a:ext cx="1392" cy="147"/>
              <a:chOff x="1200" y="3519"/>
              <a:chExt cx="1392" cy="147"/>
            </a:xfrm>
          </p:grpSpPr>
          <p:sp>
            <p:nvSpPr>
              <p:cNvPr id="14" name="Line 32"/>
              <p:cNvSpPr>
                <a:spLocks noChangeShapeType="1"/>
              </p:cNvSpPr>
              <p:nvPr/>
            </p:nvSpPr>
            <p:spPr bwMode="auto">
              <a:xfrm>
                <a:off x="1200" y="3600"/>
                <a:ext cx="1392" cy="0"/>
              </a:xfrm>
              <a:prstGeom prst="line">
                <a:avLst/>
              </a:prstGeom>
              <a:noFill/>
              <a:ln w="3175" cmpd="dbl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1200" y="3522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2592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2304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2016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>
                <a:off x="1728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20" name="Line 38"/>
              <p:cNvSpPr>
                <a:spLocks noChangeShapeType="1"/>
              </p:cNvSpPr>
              <p:nvPr/>
            </p:nvSpPr>
            <p:spPr bwMode="auto">
              <a:xfrm>
                <a:off x="1473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Group 39"/>
            <p:cNvGrpSpPr>
              <a:grpSpLocks/>
            </p:cNvGrpSpPr>
            <p:nvPr/>
          </p:nvGrpSpPr>
          <p:grpSpPr bwMode="auto">
            <a:xfrm>
              <a:off x="1263" y="3156"/>
              <a:ext cx="1632" cy="237"/>
              <a:chOff x="1263" y="3375"/>
              <a:chExt cx="1632" cy="237"/>
            </a:xfrm>
          </p:grpSpPr>
          <p:sp>
            <p:nvSpPr>
              <p:cNvPr id="7" name="Text Box 40"/>
              <p:cNvSpPr txBox="1">
                <a:spLocks noChangeArrowheads="1"/>
              </p:cNvSpPr>
              <p:nvPr/>
            </p:nvSpPr>
            <p:spPr bwMode="auto">
              <a:xfrm>
                <a:off x="1521" y="3378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 dirty="0">
                    <a:solidFill>
                      <a:srgbClr val="FF0066"/>
                    </a:solidFill>
                    <a:latin typeface="VNI Times" pitchFamily="2" charset="0"/>
                  </a:rPr>
                  <a:t>1</a:t>
                </a:r>
              </a:p>
            </p:txBody>
          </p:sp>
          <p:sp>
            <p:nvSpPr>
              <p:cNvPr id="8" name="Text Box 41"/>
              <p:cNvSpPr txBox="1">
                <a:spLocks noChangeArrowheads="1"/>
              </p:cNvSpPr>
              <p:nvPr/>
            </p:nvSpPr>
            <p:spPr bwMode="auto">
              <a:xfrm>
                <a:off x="1791" y="3381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2</a:t>
                </a:r>
              </a:p>
            </p:txBody>
          </p:sp>
          <p:sp>
            <p:nvSpPr>
              <p:cNvPr id="9" name="Text Box 42"/>
              <p:cNvSpPr txBox="1">
                <a:spLocks noChangeArrowheads="1"/>
              </p:cNvSpPr>
              <p:nvPr/>
            </p:nvSpPr>
            <p:spPr bwMode="auto">
              <a:xfrm>
                <a:off x="2064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3</a:t>
                </a:r>
              </a:p>
            </p:txBody>
          </p:sp>
          <p:sp>
            <p:nvSpPr>
              <p:cNvPr id="11" name="Text Box 43"/>
              <p:cNvSpPr txBox="1">
                <a:spLocks noChangeArrowheads="1"/>
              </p:cNvSpPr>
              <p:nvPr/>
            </p:nvSpPr>
            <p:spPr bwMode="auto">
              <a:xfrm>
                <a:off x="2352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4</a:t>
                </a:r>
              </a:p>
            </p:txBody>
          </p:sp>
          <p:sp>
            <p:nvSpPr>
              <p:cNvPr id="12" name="Text Box 44"/>
              <p:cNvSpPr txBox="1">
                <a:spLocks noChangeArrowheads="1"/>
              </p:cNvSpPr>
              <p:nvPr/>
            </p:nvSpPr>
            <p:spPr bwMode="auto">
              <a:xfrm>
                <a:off x="2655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5</a:t>
                </a:r>
              </a:p>
            </p:txBody>
          </p:sp>
          <p:sp>
            <p:nvSpPr>
              <p:cNvPr id="13" name="Text Box 45"/>
              <p:cNvSpPr txBox="1">
                <a:spLocks noChangeArrowheads="1"/>
              </p:cNvSpPr>
              <p:nvPr/>
            </p:nvSpPr>
            <p:spPr bwMode="auto">
              <a:xfrm>
                <a:off x="1263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 dirty="0">
                    <a:solidFill>
                      <a:srgbClr val="FF0066"/>
                    </a:solidFill>
                    <a:latin typeface="VNI Times" pitchFamily="2" charset="0"/>
                  </a:rPr>
                  <a:t>0</a:t>
                </a:r>
              </a:p>
            </p:txBody>
          </p:sp>
        </p:grpSp>
      </p:grpSp>
      <p:sp>
        <p:nvSpPr>
          <p:cNvPr id="21" name="Text Box 51"/>
          <p:cNvSpPr txBox="1">
            <a:spLocks noChangeArrowheads="1"/>
          </p:cNvSpPr>
          <p:nvPr/>
        </p:nvSpPr>
        <p:spPr bwMode="auto">
          <a:xfrm>
            <a:off x="3389877" y="4424737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VNI-Times" pitchFamily="2" charset="0"/>
              </a:rPr>
              <a:t>2cm</a:t>
            </a: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3092822" y="173166"/>
            <a:ext cx="121698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 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738753" y="3968331"/>
            <a:ext cx="2085975" cy="2445917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2cm</a:t>
            </a:r>
          </a:p>
        </p:txBody>
      </p:sp>
      <p:cxnSp>
        <p:nvCxnSpPr>
          <p:cNvPr id="24" name="Straight Connector 23"/>
          <p:cNvCxnSpPr>
            <a:stCxn id="25" idx="2"/>
          </p:cNvCxnSpPr>
          <p:nvPr/>
        </p:nvCxnSpPr>
        <p:spPr>
          <a:xfrm>
            <a:off x="6380958" y="2906714"/>
            <a:ext cx="1514812" cy="1114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ular Callout 24"/>
          <p:cNvSpPr/>
          <p:nvPr/>
        </p:nvSpPr>
        <p:spPr>
          <a:xfrm>
            <a:off x="5654676" y="1931989"/>
            <a:ext cx="1452563" cy="974725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26" name="Rounded Rectangular Callout 25"/>
          <p:cNvSpPr/>
          <p:nvPr/>
        </p:nvSpPr>
        <p:spPr>
          <a:xfrm rot="21137148">
            <a:off x="9018588" y="709614"/>
            <a:ext cx="1522412" cy="2778125"/>
          </a:xfrm>
          <a:prstGeom prst="wedgeRoundRectCallout">
            <a:avLst>
              <a:gd name="adj1" fmla="val -70394"/>
              <a:gd name="adj2" fmla="val 27555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81"/>
          <p:cNvGrpSpPr>
            <a:grpSpLocks/>
          </p:cNvGrpSpPr>
          <p:nvPr/>
        </p:nvGrpSpPr>
        <p:grpSpPr bwMode="auto">
          <a:xfrm>
            <a:off x="7661729" y="3928269"/>
            <a:ext cx="3454400" cy="527050"/>
            <a:chOff x="1263" y="3069"/>
            <a:chExt cx="1632" cy="332"/>
          </a:xfrm>
        </p:grpSpPr>
        <p:grpSp>
          <p:nvGrpSpPr>
            <p:cNvPr id="28" name="Group 82"/>
            <p:cNvGrpSpPr>
              <a:grpSpLocks/>
            </p:cNvGrpSpPr>
            <p:nvPr/>
          </p:nvGrpSpPr>
          <p:grpSpPr bwMode="auto">
            <a:xfrm>
              <a:off x="1359" y="3069"/>
              <a:ext cx="1416" cy="147"/>
              <a:chOff x="1200" y="3519"/>
              <a:chExt cx="1416" cy="147"/>
            </a:xfrm>
          </p:grpSpPr>
          <p:sp>
            <p:nvSpPr>
              <p:cNvPr id="36" name="Line 83"/>
              <p:cNvSpPr>
                <a:spLocks noChangeShapeType="1"/>
              </p:cNvSpPr>
              <p:nvPr/>
            </p:nvSpPr>
            <p:spPr bwMode="auto">
              <a:xfrm>
                <a:off x="1224" y="3608"/>
                <a:ext cx="13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84"/>
              <p:cNvSpPr>
                <a:spLocks noChangeShapeType="1"/>
              </p:cNvSpPr>
              <p:nvPr/>
            </p:nvSpPr>
            <p:spPr bwMode="auto">
              <a:xfrm>
                <a:off x="1200" y="3522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85"/>
              <p:cNvSpPr>
                <a:spLocks noChangeShapeType="1"/>
              </p:cNvSpPr>
              <p:nvPr/>
            </p:nvSpPr>
            <p:spPr bwMode="auto">
              <a:xfrm>
                <a:off x="2592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86"/>
              <p:cNvSpPr>
                <a:spLocks noChangeShapeType="1"/>
              </p:cNvSpPr>
              <p:nvPr/>
            </p:nvSpPr>
            <p:spPr bwMode="auto">
              <a:xfrm>
                <a:off x="2304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87"/>
              <p:cNvSpPr>
                <a:spLocks noChangeShapeType="1"/>
              </p:cNvSpPr>
              <p:nvPr/>
            </p:nvSpPr>
            <p:spPr bwMode="auto">
              <a:xfrm>
                <a:off x="2016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88"/>
              <p:cNvSpPr>
                <a:spLocks noChangeShapeType="1"/>
              </p:cNvSpPr>
              <p:nvPr/>
            </p:nvSpPr>
            <p:spPr bwMode="auto">
              <a:xfrm>
                <a:off x="1728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89"/>
              <p:cNvSpPr>
                <a:spLocks noChangeShapeType="1"/>
              </p:cNvSpPr>
              <p:nvPr/>
            </p:nvSpPr>
            <p:spPr bwMode="auto">
              <a:xfrm>
                <a:off x="1473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90"/>
            <p:cNvGrpSpPr>
              <a:grpSpLocks/>
            </p:cNvGrpSpPr>
            <p:nvPr/>
          </p:nvGrpSpPr>
          <p:grpSpPr bwMode="auto">
            <a:xfrm>
              <a:off x="1263" y="3156"/>
              <a:ext cx="1632" cy="245"/>
              <a:chOff x="1263" y="3375"/>
              <a:chExt cx="1632" cy="245"/>
            </a:xfrm>
          </p:grpSpPr>
          <p:sp>
            <p:nvSpPr>
              <p:cNvPr id="30" name="Text Box 91"/>
              <p:cNvSpPr txBox="1">
                <a:spLocks noChangeArrowheads="1"/>
              </p:cNvSpPr>
              <p:nvPr/>
            </p:nvSpPr>
            <p:spPr bwMode="auto">
              <a:xfrm>
                <a:off x="1521" y="3378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1</a:t>
                </a:r>
              </a:p>
            </p:txBody>
          </p:sp>
          <p:sp>
            <p:nvSpPr>
              <p:cNvPr id="31" name="Text Box 92"/>
              <p:cNvSpPr txBox="1">
                <a:spLocks noChangeArrowheads="1"/>
              </p:cNvSpPr>
              <p:nvPr/>
            </p:nvSpPr>
            <p:spPr bwMode="auto">
              <a:xfrm>
                <a:off x="1791" y="3381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2</a:t>
                </a:r>
              </a:p>
            </p:txBody>
          </p:sp>
          <p:sp>
            <p:nvSpPr>
              <p:cNvPr id="32" name="Text Box 93"/>
              <p:cNvSpPr txBox="1">
                <a:spLocks noChangeArrowheads="1"/>
              </p:cNvSpPr>
              <p:nvPr/>
            </p:nvSpPr>
            <p:spPr bwMode="auto">
              <a:xfrm>
                <a:off x="2076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3</a:t>
                </a:r>
              </a:p>
            </p:txBody>
          </p:sp>
          <p:sp>
            <p:nvSpPr>
              <p:cNvPr id="33" name="Text Box 94"/>
              <p:cNvSpPr txBox="1">
                <a:spLocks noChangeArrowheads="1"/>
              </p:cNvSpPr>
              <p:nvPr/>
            </p:nvSpPr>
            <p:spPr bwMode="auto">
              <a:xfrm>
                <a:off x="2352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4</a:t>
                </a:r>
              </a:p>
            </p:txBody>
          </p:sp>
          <p:sp>
            <p:nvSpPr>
              <p:cNvPr id="34" name="Text Box 95"/>
              <p:cNvSpPr txBox="1">
                <a:spLocks noChangeArrowheads="1"/>
              </p:cNvSpPr>
              <p:nvPr/>
            </p:nvSpPr>
            <p:spPr bwMode="auto">
              <a:xfrm>
                <a:off x="2655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5</a:t>
                </a:r>
              </a:p>
            </p:txBody>
          </p:sp>
          <p:sp>
            <p:nvSpPr>
              <p:cNvPr id="35" name="Text Box 96"/>
              <p:cNvSpPr txBox="1">
                <a:spLocks noChangeArrowheads="1"/>
              </p:cNvSpPr>
              <p:nvPr/>
            </p:nvSpPr>
            <p:spPr bwMode="auto">
              <a:xfrm>
                <a:off x="1263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0</a:t>
                </a:r>
              </a:p>
            </p:txBody>
          </p:sp>
        </p:grpSp>
      </p:grp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8122379" y="3670041"/>
            <a:ext cx="14478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VNI-Times" pitchFamily="2" charset="0"/>
              </a:rPr>
              <a:t>2cm</a:t>
            </a:r>
          </a:p>
        </p:txBody>
      </p:sp>
      <p:grpSp>
        <p:nvGrpSpPr>
          <p:cNvPr id="44" name="Group 78"/>
          <p:cNvGrpSpPr>
            <a:grpSpLocks/>
          </p:cNvGrpSpPr>
          <p:nvPr/>
        </p:nvGrpSpPr>
        <p:grpSpPr bwMode="auto">
          <a:xfrm flipH="1">
            <a:off x="7869034" y="2094976"/>
            <a:ext cx="1113495" cy="2005012"/>
            <a:chOff x="1269" y="1344"/>
            <a:chExt cx="540" cy="1263"/>
          </a:xfrm>
        </p:grpSpPr>
        <p:sp>
          <p:nvSpPr>
            <p:cNvPr id="45" name="Line 79"/>
            <p:cNvSpPr>
              <a:spLocks noChangeShapeType="1"/>
            </p:cNvSpPr>
            <p:nvPr/>
          </p:nvSpPr>
          <p:spPr bwMode="auto">
            <a:xfrm flipH="1">
              <a:off x="1269" y="1344"/>
              <a:ext cx="219" cy="1263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46" name="Line 80"/>
            <p:cNvSpPr>
              <a:spLocks noChangeShapeType="1"/>
            </p:cNvSpPr>
            <p:nvPr/>
          </p:nvSpPr>
          <p:spPr bwMode="auto">
            <a:xfrm>
              <a:off x="1488" y="1344"/>
              <a:ext cx="321" cy="1263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47" name="Oval 77"/>
          <p:cNvSpPr>
            <a:spLocks noChangeArrowheads="1"/>
          </p:cNvSpPr>
          <p:nvPr/>
        </p:nvSpPr>
        <p:spPr bwMode="auto">
          <a:xfrm>
            <a:off x="6674392" y="3170693"/>
            <a:ext cx="2336800" cy="1752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VNI Times" pitchFamily="2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350579" y="3788867"/>
            <a:ext cx="76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5827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 animBg="1"/>
      <p:bldP spid="26" grpId="0" animBg="1"/>
      <p:bldP spid="47" grpId="0" animBg="1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97301" y="1281513"/>
            <a:ext cx="972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Line 2"/>
          <p:cNvSpPr>
            <a:spLocks noChangeShapeType="1"/>
          </p:cNvSpPr>
          <p:nvPr/>
        </p:nvSpPr>
        <p:spPr bwMode="auto">
          <a:xfrm>
            <a:off x="2398712" y="2845071"/>
            <a:ext cx="2318545" cy="10496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816894" y="2409983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4904582" y="3703665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4464050" y="1867446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P</a:t>
            </a:r>
          </a:p>
        </p:txBody>
      </p:sp>
      <p:sp>
        <p:nvSpPr>
          <p:cNvPr id="38" name="Oval 19"/>
          <p:cNvSpPr>
            <a:spLocks noChangeArrowheads="1"/>
          </p:cNvSpPr>
          <p:nvPr/>
        </p:nvSpPr>
        <p:spPr bwMode="auto">
          <a:xfrm>
            <a:off x="2281238" y="2046833"/>
            <a:ext cx="2590800" cy="25146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3383208" y="2672555"/>
            <a:ext cx="590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40" name="Line 2"/>
          <p:cNvSpPr>
            <a:spLocks noChangeShapeType="1"/>
          </p:cNvSpPr>
          <p:nvPr/>
        </p:nvSpPr>
        <p:spPr bwMode="auto">
          <a:xfrm>
            <a:off x="6740448" y="3390719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6243561" y="3057844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9407448" y="3078480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9188104" y="2220596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VNI-Times" pitchFamily="2" charset="0"/>
              </a:rPr>
              <a:t>D</a:t>
            </a:r>
            <a:endParaRPr lang="en-US" altLang="en-US" sz="2800" b="1" dirty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44" name="Oval 19"/>
          <p:cNvSpPr>
            <a:spLocks noChangeArrowheads="1"/>
          </p:cNvSpPr>
          <p:nvPr/>
        </p:nvSpPr>
        <p:spPr bwMode="auto">
          <a:xfrm>
            <a:off x="6735686" y="1981518"/>
            <a:ext cx="2590800" cy="2514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7893107" y="2550051"/>
            <a:ext cx="590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3304421" y="3364876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O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7843761" y="3267535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VNI-Times" pitchFamily="2" charset="0"/>
              </a:rPr>
              <a:t>I</a:t>
            </a:r>
            <a:endParaRPr lang="en-US" altLang="en-US" sz="2800" b="1" dirty="0">
              <a:solidFill>
                <a:srgbClr val="000000"/>
              </a:solidFill>
              <a:latin typeface="VNI-Times" pitchFamily="2" charset="0"/>
            </a:endParaRPr>
          </a:p>
        </p:txBody>
      </p:sp>
      <p:cxnSp>
        <p:nvCxnSpPr>
          <p:cNvPr id="5" name="Straight Connector 4"/>
          <p:cNvCxnSpPr>
            <a:endCxn id="38" idx="7"/>
          </p:cNvCxnSpPr>
          <p:nvPr/>
        </p:nvCxnSpPr>
        <p:spPr>
          <a:xfrm flipV="1">
            <a:off x="3561193" y="2415088"/>
            <a:ext cx="931431" cy="9177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44" idx="4"/>
          </p:cNvCxnSpPr>
          <p:nvPr/>
        </p:nvCxnSpPr>
        <p:spPr>
          <a:xfrm flipH="1">
            <a:off x="8031086" y="2697481"/>
            <a:ext cx="1157018" cy="17986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7795341" y="4423362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C</a:t>
            </a:r>
          </a:p>
        </p:txBody>
      </p:sp>
      <p:cxnSp>
        <p:nvCxnSpPr>
          <p:cNvPr id="57" name="Straight Connector 56"/>
          <p:cNvCxnSpPr>
            <a:stCxn id="44" idx="2"/>
            <a:endCxn id="44" idx="6"/>
          </p:cNvCxnSpPr>
          <p:nvPr/>
        </p:nvCxnSpPr>
        <p:spPr>
          <a:xfrm>
            <a:off x="6735686" y="3238818"/>
            <a:ext cx="2590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47713" y="2468221"/>
            <a:ext cx="1831972" cy="1778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9350A953-BFE5-405E-A31F-9389547B00D7}"/>
              </a:ext>
            </a:extLst>
          </p:cNvPr>
          <p:cNvSpPr txBox="1"/>
          <p:nvPr/>
        </p:nvSpPr>
        <p:spPr>
          <a:xfrm>
            <a:off x="1234662" y="4685090"/>
            <a:ext cx="492474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O: </a:t>
            </a:r>
          </a:p>
          <a:p>
            <a:pPr>
              <a:spcBef>
                <a:spcPts val="6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OA, OB, OP</a:t>
            </a:r>
          </a:p>
          <a:p>
            <a:pPr>
              <a:spcBef>
                <a:spcPts val="6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9350A953-BFE5-405E-A31F-9389547B00D7}"/>
              </a:ext>
            </a:extLst>
          </p:cNvPr>
          <p:cNvSpPr txBox="1"/>
          <p:nvPr/>
        </p:nvSpPr>
        <p:spPr>
          <a:xfrm>
            <a:off x="6704721" y="4773275"/>
            <a:ext cx="492474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I: </a:t>
            </a:r>
          </a:p>
          <a:p>
            <a:pPr>
              <a:spcBef>
                <a:spcPts val="6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IA, IB</a:t>
            </a:r>
          </a:p>
          <a:p>
            <a:pPr>
              <a:spcBef>
                <a:spcPts val="6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1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08945" y="1303069"/>
            <a:ext cx="6172852" cy="584775"/>
            <a:chOff x="1296327" y="1694956"/>
            <a:chExt cx="6172852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1866914" y="1694956"/>
              <a:ext cx="56022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Times New Roman" panose="02020603050405020304" pitchFamily="18" charset="0"/>
                  <a:cs typeface="Times New Roman" pitchFamily="18" charset="0"/>
                </a:rPr>
                <a:t>a)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O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94956"/>
              <a:ext cx="570588" cy="52322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Oval 19"/>
          <p:cNvSpPr>
            <a:spLocks noChangeArrowheads="1"/>
          </p:cNvSpPr>
          <p:nvPr/>
        </p:nvSpPr>
        <p:spPr bwMode="auto">
          <a:xfrm>
            <a:off x="2307363" y="2219733"/>
            <a:ext cx="2590800" cy="25146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23868" y="2718327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79531" y="5086944"/>
            <a:ext cx="968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itchFamily="18" charset="0"/>
              </a:rPr>
              <a:t>b)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OA,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47805" y="336782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cxnSp>
        <p:nvCxnSpPr>
          <p:cNvPr id="36" name="Straight Connector 35"/>
          <p:cNvCxnSpPr>
            <a:endCxn id="31" idx="7"/>
          </p:cNvCxnSpPr>
          <p:nvPr/>
        </p:nvCxnSpPr>
        <p:spPr>
          <a:xfrm flipV="1">
            <a:off x="3629054" y="2587988"/>
            <a:ext cx="889695" cy="802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80664" y="19635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2307363" y="3426233"/>
            <a:ext cx="25908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819873" y="3166701"/>
            <a:ext cx="381611" cy="461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42891" y="313975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4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8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3599" y="614170"/>
            <a:ext cx="11239500" cy="2062103"/>
            <a:chOff x="1199744" y="1647588"/>
            <a:chExt cx="9077635" cy="2062103"/>
          </a:xfrm>
        </p:grpSpPr>
        <p:sp>
          <p:nvSpPr>
            <p:cNvPr id="3" name="TextBox 2"/>
            <p:cNvSpPr txBox="1"/>
            <p:nvPr/>
          </p:nvSpPr>
          <p:spPr>
            <a:xfrm>
              <a:off x="1199744" y="1647588"/>
              <a:ext cx="907763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7 cm.</a:t>
              </a:r>
            </a:p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Bọ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ngựa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A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ABCD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vòi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voi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D.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bọ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ngựa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xăng-ti-mét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676273"/>
            <a:ext cx="10642600" cy="3737227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2946400" y="3606800"/>
            <a:ext cx="0" cy="12573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946400" y="4876800"/>
            <a:ext cx="62992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9220200" y="3606800"/>
            <a:ext cx="25400" cy="1270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36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183" y="614170"/>
            <a:ext cx="706475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2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355811"/>
            <a:ext cx="10604500" cy="4110950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2857500" y="1410335"/>
            <a:ext cx="0" cy="13398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857500" y="2750185"/>
            <a:ext cx="6248400" cy="104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9105900" y="1410335"/>
            <a:ext cx="50800" cy="13963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00200" y="4241372"/>
            <a:ext cx="86359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u="sng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u="sng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+ 7 + 14 + 7 + 7 = 42 (cm)</a:t>
            </a:r>
          </a:p>
          <a:p>
            <a:pPr algn="ctr">
              <a:lnSpc>
                <a:spcPts val="4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42cm.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57500" y="208026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cm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857500" y="2750185"/>
            <a:ext cx="1562100" cy="104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300089" y="2770484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cm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419600" y="2770484"/>
            <a:ext cx="3187700" cy="27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522359" y="2787787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cm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562850" y="2771843"/>
            <a:ext cx="1581150" cy="13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327689" y="2706984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087177" y="2044581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71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1" grpId="0"/>
      <p:bldP spid="27" grpId="0"/>
      <p:bldP spid="34" grpId="0"/>
      <p:bldP spid="38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2138083"/>
            <a:ext cx="2688381" cy="257760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-3907308" y="-219543"/>
            <a:ext cx="729708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1779" y="1261535"/>
            <a:ext cx="902831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marL="0" marR="0" lvl="0" indent="0" algn="l" defTabSz="165938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 lại bài đã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94445" y="1126068"/>
            <a:ext cx="1354667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89780" y="2742613"/>
            <a:ext cx="863437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marL="0" marR="0" lvl="0" indent="0" algn="l" defTabSz="165938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các bài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 trong vở bài tập toán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88381" y="2616202"/>
            <a:ext cx="1354667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3365714" y="4223691"/>
            <a:ext cx="9028311" cy="149013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lvl="0" defTabSz="914354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 smtClean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4445" y="4377268"/>
            <a:ext cx="1354667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106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web header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WordArt 10"/>
          <p:cNvSpPr>
            <a:spLocks noChangeArrowheads="1" noChangeShapeType="1" noTextEdit="1"/>
          </p:cNvSpPr>
          <p:nvPr/>
        </p:nvSpPr>
        <p:spPr bwMode="auto">
          <a:xfrm>
            <a:off x="2743200" y="990600"/>
            <a:ext cx="7239000" cy="181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Tiết học kết thúc</a:t>
            </a:r>
          </a:p>
          <a:p>
            <a:pPr algn="ctr"/>
            <a:r>
              <a:rPr lang="vi-VN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Chúc các em chăm ngoan, học giỏi</a:t>
            </a:r>
            <a:endParaRPr lang="en-US" sz="32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59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xmlns="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10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xmlns="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65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61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nual Input 6">
            <a:extLst>
              <a:ext uri="{FF2B5EF4-FFF2-40B4-BE49-F238E27FC236}">
                <a16:creationId xmlns:a16="http://schemas.microsoft.com/office/drawing/2014/main" xmlns="" id="{FD2B12A5-E9ED-499C-8BC1-B16FF58E0913}"/>
              </a:ext>
            </a:extLst>
          </p:cNvPr>
          <p:cNvSpPr/>
          <p:nvPr/>
        </p:nvSpPr>
        <p:spPr>
          <a:xfrm>
            <a:off x="4402437" y="1759157"/>
            <a:ext cx="3566160" cy="166984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1841" y="1119524"/>
            <a:ext cx="46073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A"/>
          <p:cNvSpPr/>
          <p:nvPr/>
        </p:nvSpPr>
        <p:spPr>
          <a:xfrm>
            <a:off x="3274052" y="1792929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</p:spTree>
    <p:extLst>
      <p:ext uri="{BB962C8B-B14F-4D97-AF65-F5344CB8AC3E}">
        <p14:creationId xmlns:p14="http://schemas.microsoft.com/office/powerpoint/2010/main" val="22031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bldLvl="0" animBg="1"/>
      <p:bldP spid="1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xmlns="" id="{534DBBF1-58C9-40F4-82BD-25842E3C9025}"/>
              </a:ext>
            </a:extLst>
          </p:cNvPr>
          <p:cNvSpPr/>
          <p:nvPr/>
        </p:nvSpPr>
        <p:spPr>
          <a:xfrm>
            <a:off x="4336869" y="1384663"/>
            <a:ext cx="3370217" cy="2044337"/>
          </a:xfrm>
          <a:prstGeom prst="triangle">
            <a:avLst>
              <a:gd name="adj" fmla="val 5045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"/>
          <p:cNvSpPr/>
          <p:nvPr/>
        </p:nvSpPr>
        <p:spPr>
          <a:xfrm>
            <a:off x="3407072" y="1384663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00599" y="1279095"/>
            <a:ext cx="2468880" cy="227506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"/>
          <p:cNvSpPr/>
          <p:nvPr/>
        </p:nvSpPr>
        <p:spPr>
          <a:xfrm>
            <a:off x="3366784" y="1769056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7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51CFE6-D767-4850-8A93-694E9CEA7FC0}"/>
              </a:ext>
            </a:extLst>
          </p:cNvPr>
          <p:cNvSpPr txBox="1"/>
          <p:nvPr/>
        </p:nvSpPr>
        <p:spPr>
          <a:xfrm>
            <a:off x="1658984" y="968468"/>
            <a:ext cx="8303622" cy="769441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4400" dirty="0"/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pic>
        <p:nvPicPr>
          <p:cNvPr id="6" name="Picture 12" descr="131219mau-dong-ho-don-gian-trang-nh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498" y="2146892"/>
            <a:ext cx="206375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Kết quả hình ảnh cho dĩa trò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6822" r="18018" b="8171"/>
          <a:stretch>
            <a:fillRect/>
          </a:stretch>
        </p:blipFill>
        <p:spPr bwMode="auto">
          <a:xfrm>
            <a:off x="1233353" y="2067452"/>
            <a:ext cx="230028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Kết quả hình ảnh cho mặt trống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06" y="2192929"/>
            <a:ext cx="23495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33" y="4450191"/>
            <a:ext cx="2376114" cy="195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 descr="Kết quả hình ảnh cho hộp bánh trò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57" y="4450191"/>
            <a:ext cx="2171700" cy="189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199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9">
            <a:extLst>
              <a:ext uri="{FF2B5EF4-FFF2-40B4-BE49-F238E27FC236}">
                <a16:creationId xmlns:a16="http://schemas.microsoft.com/office/drawing/2014/main" xmlns="" id="{26FD4072-9761-4FDE-AB87-6FA4CEE81294}"/>
              </a:ext>
            </a:extLst>
          </p:cNvPr>
          <p:cNvGrpSpPr>
            <a:grpSpLocks/>
          </p:cNvGrpSpPr>
          <p:nvPr/>
        </p:nvGrpSpPr>
        <p:grpSpPr bwMode="auto">
          <a:xfrm>
            <a:off x="15082" y="8483"/>
            <a:ext cx="12161838" cy="6841034"/>
            <a:chOff x="0" y="6844"/>
            <a:chExt cx="12192000" cy="6599635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xmlns="" id="{E86303A9-4241-482D-831E-4AADA5D7A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844"/>
              <a:ext cx="12192000" cy="659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Hình ảnh 8">
              <a:extLst>
                <a:ext uri="{FF2B5EF4-FFF2-40B4-BE49-F238E27FC236}">
                  <a16:creationId xmlns:a16="http://schemas.microsoft.com/office/drawing/2014/main" xmlns="" id="{277B0219-6B1F-4751-9900-EFD638360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18" b="52736"/>
            <a:stretch>
              <a:fillRect/>
            </a:stretch>
          </p:blipFill>
          <p:spPr bwMode="auto">
            <a:xfrm>
              <a:off x="270554" y="251521"/>
              <a:ext cx="11650891" cy="60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Hộp Văn bản 10">
            <a:extLst>
              <a:ext uri="{FF2B5EF4-FFF2-40B4-BE49-F238E27FC236}">
                <a16:creationId xmlns:a16="http://schemas.microsoft.com/office/drawing/2014/main" xmlns="" id="{F63303A7-C93C-499E-8DA1-52F0CECAB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827" y="768599"/>
            <a:ext cx="9001695" cy="75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28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US" altLang="en-US" sz="4289" b="1" dirty="0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….</a:t>
            </a:r>
            <a:r>
              <a:rPr kumimoji="0" lang="en-US" altLang="en-US" sz="428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28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wgày</a:t>
            </a:r>
            <a:r>
              <a:rPr kumimoji="0" lang="en-US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US" altLang="en-US" sz="4289" b="1" dirty="0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…</a:t>
            </a:r>
            <a:r>
              <a:rPr kumimoji="0" lang="en-US" altLang="en-US" sz="428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l-GR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κ</a:t>
            </a:r>
            <a:r>
              <a:rPr kumimoji="0" lang="en-US" altLang="en-US" sz="428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áng</a:t>
            </a:r>
            <a:r>
              <a:rPr kumimoji="0" lang="en-US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US" altLang="en-US" sz="4289" b="1" dirty="0" smtClean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…</a:t>
            </a:r>
            <a:r>
              <a:rPr kumimoji="0" lang="en-US" altLang="en-US" sz="428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28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wăm</a:t>
            </a:r>
            <a:r>
              <a:rPr kumimoji="0" lang="en-US" altLang="en-US" sz="42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2022</a:t>
            </a:r>
          </a:p>
        </p:txBody>
      </p:sp>
      <p:sp>
        <p:nvSpPr>
          <p:cNvPr id="8" name="Hộp Văn bản 14">
            <a:extLst>
              <a:ext uri="{FF2B5EF4-FFF2-40B4-BE49-F238E27FC236}">
                <a16:creationId xmlns:a16="http://schemas.microsoft.com/office/drawing/2014/main" xmlns="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869" y="1638515"/>
            <a:ext cx="16129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ǡǨn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Hình chữ nhật 1">
            <a:extLst>
              <a:ext uri="{FF2B5EF4-FFF2-40B4-BE49-F238E27FC236}">
                <a16:creationId xmlns:a16="http://schemas.microsoft.com/office/drawing/2014/main" xmlns="" id="{D70001AB-244B-4943-91C2-D263EA24A36B}"/>
              </a:ext>
            </a:extLst>
          </p:cNvPr>
          <p:cNvSpPr/>
          <p:nvPr/>
        </p:nvSpPr>
        <p:spPr>
          <a:xfrm>
            <a:off x="2751496" y="3048942"/>
            <a:ext cx="6689011" cy="18242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Hộp Văn bản 14">
            <a:extLst>
              <a:ext uri="{FF2B5EF4-FFF2-40B4-BE49-F238E27FC236}">
                <a16:creationId xmlns:a16="http://schemas.microsoft.com/office/drawing/2014/main" xmlns="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53" y="2501751"/>
            <a:ext cx="107020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None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Hình</a:t>
            </a:r>
            <a:r>
              <a:rPr kumimoji="0" lang="en-US" sz="4400" b="1" i="0" u="none" strike="noStrike" kern="0" cap="none" spc="0" normalizeH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tròn</a:t>
            </a:r>
            <a:r>
              <a:rPr kumimoji="0" lang="en-US" sz="4400" b="1" i="0" u="none" strike="noStrike" kern="0" cap="none" spc="0" normalizeH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tâm</a:t>
            </a:r>
            <a:r>
              <a:rPr kumimoji="0" lang="en-US" sz="4400" b="1" i="0" u="none" strike="noStrike" kern="0" cap="none" spc="0" normalizeH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bán</a:t>
            </a:r>
            <a:r>
              <a:rPr kumimoji="0" lang="en-US" sz="4400" b="1" i="0" u="none" strike="noStrike" kern="0" cap="none" spc="0" normalizeH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kính</a:t>
            </a:r>
            <a:r>
              <a:rPr kumimoji="0" lang="en-US" sz="4400" b="1" i="0" u="none" strike="noStrike" kern="0" cap="none" spc="0" normalizeH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đường</a:t>
            </a:r>
            <a:r>
              <a:rPr kumimoji="0" lang="en-US" sz="4400" b="1" i="0" u="none" strike="noStrike" kern="0" cap="none" spc="0" normalizeH="0" noProof="0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kính</a:t>
            </a:r>
            <a:endParaRPr kumimoji="0" lang="en-US" sz="4400" b="1" i="0" u="none" strike="noStrike" kern="0" cap="none" spc="0" normalizeH="0" baseline="0" noProof="0" dirty="0" smtClean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69" y="3182341"/>
            <a:ext cx="2569419" cy="3527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3852" y="3408535"/>
            <a:ext cx="367600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kern="0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của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kern="0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hình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kern="0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tròn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.</a:t>
            </a:r>
            <a:endParaRPr lang="en-US" altLang="en-US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1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14" y="299766"/>
            <a:ext cx="10636296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Baitoanvethembotmotsodonvi[20210604121515416].mdb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6755</TotalTime>
  <Words>522</Words>
  <Application>Microsoft Office PowerPoint</Application>
  <PresentationFormat>Custom</PresentationFormat>
  <Paragraphs>115</Paragraphs>
  <Slides>18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461</cp:revision>
  <dcterms:created xsi:type="dcterms:W3CDTF">2021-06-02T01:34:28Z</dcterms:created>
  <dcterms:modified xsi:type="dcterms:W3CDTF">2025-01-16T02:04:50Z</dcterms:modified>
</cp:coreProperties>
</file>