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722" r:id="rId4"/>
    <p:sldMasterId id="2147483770" r:id="rId5"/>
    <p:sldMasterId id="2147483818" r:id="rId6"/>
    <p:sldMasterId id="2147483866" r:id="rId7"/>
  </p:sldMasterIdLst>
  <p:notesMasterIdLst>
    <p:notesMasterId r:id="rId28"/>
  </p:notesMasterIdLst>
  <p:sldIdLst>
    <p:sldId id="336" r:id="rId8"/>
    <p:sldId id="328" r:id="rId9"/>
    <p:sldId id="329" r:id="rId10"/>
    <p:sldId id="330" r:id="rId11"/>
    <p:sldId id="331" r:id="rId12"/>
    <p:sldId id="307" r:id="rId13"/>
    <p:sldId id="308" r:id="rId14"/>
    <p:sldId id="311" r:id="rId15"/>
    <p:sldId id="313" r:id="rId16"/>
    <p:sldId id="314" r:id="rId17"/>
    <p:sldId id="337" r:id="rId18"/>
    <p:sldId id="332" r:id="rId19"/>
    <p:sldId id="317" r:id="rId20"/>
    <p:sldId id="309" r:id="rId21"/>
    <p:sldId id="333" r:id="rId22"/>
    <p:sldId id="310" r:id="rId23"/>
    <p:sldId id="334" r:id="rId24"/>
    <p:sldId id="318" r:id="rId25"/>
    <p:sldId id="335" r:id="rId26"/>
    <p:sldId id="29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A5B"/>
    <a:srgbClr val="E6E6E6"/>
    <a:srgbClr val="F3F3F3"/>
    <a:srgbClr val="865B3E"/>
    <a:srgbClr val="C8D85B"/>
    <a:srgbClr val="B09277"/>
    <a:srgbClr val="B09278"/>
    <a:srgbClr val="A6C0A4"/>
    <a:srgbClr val="F7E3AD"/>
    <a:srgbClr val="85A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>
        <p:scale>
          <a:sx n="50" d="100"/>
          <a:sy n="50" d="100"/>
        </p:scale>
        <p:origin x="-1470" y="-43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B774-A12C-43E5-B862-D7438EC0827F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93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6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204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B774-A12C-43E5-B862-D7438EC0827F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1521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207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B774-A12C-43E5-B862-D7438EC0827F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16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65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704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4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174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02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822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97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52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78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72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43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05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18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6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5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659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68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17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834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227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446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08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65C9E6-2FD9-425D-BBB1-E53355525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05" y="86139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90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487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381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290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158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47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87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65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4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4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570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66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814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79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22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75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46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905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040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937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3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057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22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67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7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211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505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796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5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864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1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33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30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935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637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943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66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07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31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987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922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546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017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029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27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563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850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417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7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725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65C9E6-2FD9-425D-BBB1-E53355525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05" y="86139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718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072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5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484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941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856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438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354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345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094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65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056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1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1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67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420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099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757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79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616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36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25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458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70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9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988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094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6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640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019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7755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64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43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35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79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69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67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074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354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0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138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673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606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0537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7649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57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850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783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886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63989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53946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16057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00304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861149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3776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92465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492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905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45250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382737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2410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3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1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56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65C9E6-2FD9-425D-BBB1-E53355525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05" y="86139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9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95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50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9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1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83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38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6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5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29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83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0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7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22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8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7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9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93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9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0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42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0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01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29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35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87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46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14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13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0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6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4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4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01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6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2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28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1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25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1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83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8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32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6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66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65C9E6-2FD9-425D-BBB1-E53355525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05" y="86139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7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215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71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16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68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784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1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79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15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384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95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385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13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1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41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9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060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02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565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40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814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778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54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47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6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2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12.xml"/><Relationship Id="rId47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8.xml"/><Relationship Id="rId46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4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07.xml"/><Relationship Id="rId40" Type="http://schemas.openxmlformats.org/officeDocument/2006/relationships/slideLayout" Target="../slideLayouts/slideLayout110.xml"/><Relationship Id="rId45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4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43" Type="http://schemas.openxmlformats.org/officeDocument/2006/relationships/slideLayout" Target="../slideLayouts/slideLayout113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42" Type="http://schemas.openxmlformats.org/officeDocument/2006/relationships/slideLayout" Target="../slideLayouts/slideLayout159.xml"/><Relationship Id="rId47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46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41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40" Type="http://schemas.openxmlformats.org/officeDocument/2006/relationships/slideLayout" Target="../slideLayouts/slideLayout157.xml"/><Relationship Id="rId45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4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43" Type="http://schemas.openxmlformats.org/officeDocument/2006/relationships/slideLayout" Target="../slideLayouts/slideLayout160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12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98.xml"/><Relationship Id="rId42" Type="http://schemas.openxmlformats.org/officeDocument/2006/relationships/slideLayout" Target="../slideLayouts/slideLayout206.xml"/><Relationship Id="rId47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Relationship Id="rId46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41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40" Type="http://schemas.openxmlformats.org/officeDocument/2006/relationships/slideLayout" Target="../slideLayouts/slideLayout204.xml"/><Relationship Id="rId45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195.xml"/><Relationship Id="rId44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43" Type="http://schemas.openxmlformats.org/officeDocument/2006/relationships/slideLayout" Target="../slideLayouts/slideLayout207.xml"/><Relationship Id="rId48" Type="http://schemas.openxmlformats.org/officeDocument/2006/relationships/theme" Target="../theme/theme6.xml"/><Relationship Id="rId8" Type="http://schemas.openxmlformats.org/officeDocument/2006/relationships/slideLayout" Target="../slideLayouts/slideLayout1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0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FE0388-D91F-4A83-BEDC-81A259EEF829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6" y="0"/>
            <a:ext cx="1178317" cy="11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2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FE0388-D91F-4A83-BEDC-81A259EEF829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6" y="0"/>
            <a:ext cx="1178317" cy="11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3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6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FE0388-D91F-4A83-BEDC-81A259EEF829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6" y="0"/>
            <a:ext cx="1178317" cy="11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5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8" r:id="rId38"/>
    <p:sldLayoutId id="2147483809" r:id="rId39"/>
    <p:sldLayoutId id="2147483810" r:id="rId40"/>
    <p:sldLayoutId id="2147483811" r:id="rId41"/>
    <p:sldLayoutId id="2147483812" r:id="rId42"/>
    <p:sldLayoutId id="2147483813" r:id="rId43"/>
    <p:sldLayoutId id="2147483814" r:id="rId44"/>
    <p:sldLayoutId id="2147483815" r:id="rId45"/>
    <p:sldLayoutId id="2147483816" r:id="rId46"/>
    <p:sldLayoutId id="2147483817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FE0388-D91F-4A83-BEDC-81A259EEF829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6" y="0"/>
            <a:ext cx="1178317" cy="11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7" r:id="rId29"/>
    <p:sldLayoutId id="2147483848" r:id="rId30"/>
    <p:sldLayoutId id="2147483849" r:id="rId31"/>
    <p:sldLayoutId id="2147483850" r:id="rId32"/>
    <p:sldLayoutId id="2147483851" r:id="rId33"/>
    <p:sldLayoutId id="2147483852" r:id="rId34"/>
    <p:sldLayoutId id="2147483853" r:id="rId35"/>
    <p:sldLayoutId id="2147483854" r:id="rId36"/>
    <p:sldLayoutId id="2147483855" r:id="rId37"/>
    <p:sldLayoutId id="2147483856" r:id="rId38"/>
    <p:sldLayoutId id="2147483857" r:id="rId39"/>
    <p:sldLayoutId id="2147483858" r:id="rId40"/>
    <p:sldLayoutId id="2147483859" r:id="rId41"/>
    <p:sldLayoutId id="2147483860" r:id="rId42"/>
    <p:sldLayoutId id="2147483861" r:id="rId43"/>
    <p:sldLayoutId id="2147483862" r:id="rId44"/>
    <p:sldLayoutId id="2147483863" r:id="rId45"/>
    <p:sldLayoutId id="2147483864" r:id="rId46"/>
    <p:sldLayoutId id="2147483865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 defTabSz="913720">
                <a:defRPr/>
              </a:pPr>
              <a:t>10/25/2024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 defTabSz="91372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839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4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3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5.gif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15.gif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5.gif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e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4030201_1198241224912402_7943964242694836680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1"/>
            <a:ext cx="12192000" cy="5494339"/>
          </a:xfrm>
        </p:spPr>
      </p:pic>
    </p:spTree>
    <p:extLst>
      <p:ext uri="{BB962C8B-B14F-4D97-AF65-F5344CB8AC3E}">
        <p14:creationId xmlns:p14="http://schemas.microsoft.com/office/powerpoint/2010/main" val="283719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CDF016-99C0-1100-BD6E-3BD51C3D1D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846" y="90868"/>
            <a:ext cx="1400484" cy="70024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9DFE2A70-13CA-DF98-5041-09B2FC4A8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524" y="1962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E17013-323B-E629-2C59-434DCA74C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730" y="18904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9BC7CD6C-ECF1-04B9-CB45-57B14A8C18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377262"/>
              </p:ext>
            </p:extLst>
          </p:nvPr>
        </p:nvGraphicFramePr>
        <p:xfrm>
          <a:off x="1820260" y="1648520"/>
          <a:ext cx="2546257" cy="2413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Bitmap Image" r:id="rId7" imgW="1695537" imgH="1606633" progId="Paint.Picture">
                  <p:embed/>
                </p:oleObj>
              </mc:Choice>
              <mc:Fallback>
                <p:oleObj name="Bitmap Image" r:id="rId7" imgW="1695537" imgH="16066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260" y="1648520"/>
                        <a:ext cx="2546257" cy="2413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908BFD-125E-3FE4-1B35-5C34F8E3F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D702DB4-2E98-CDC1-4AFD-13493458F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315287"/>
              </p:ext>
            </p:extLst>
          </p:nvPr>
        </p:nvGraphicFramePr>
        <p:xfrm>
          <a:off x="6277510" y="1813389"/>
          <a:ext cx="3698696" cy="2009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Bitmap Image" r:id="rId9" imgW="2635385" imgH="1428823" progId="Paint.Picture">
                  <p:embed/>
                </p:oleObj>
              </mc:Choice>
              <mc:Fallback>
                <p:oleObj name="Bitmap Image" r:id="rId9" imgW="2635385" imgH="142882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7510" y="1813389"/>
                        <a:ext cx="3698696" cy="2009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2358F3-C88C-5FBC-06D7-E5EF1EF2A283}"/>
              </a:ext>
            </a:extLst>
          </p:cNvPr>
          <p:cNvSpPr txBox="1"/>
          <p:nvPr/>
        </p:nvSpPr>
        <p:spPr>
          <a:xfrm>
            <a:off x="2447726" y="4082549"/>
            <a:ext cx="1291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nl-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59F0C2-6DE3-6B05-153C-9A6FFC5F20ED}"/>
              </a:ext>
            </a:extLst>
          </p:cNvPr>
          <p:cNvSpPr txBox="1"/>
          <p:nvPr/>
        </p:nvSpPr>
        <p:spPr>
          <a:xfrm>
            <a:off x="7392279" y="4049017"/>
            <a:ext cx="1291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nl-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CA0A68-E476-8F63-0E49-E3B85D34E514}"/>
              </a:ext>
            </a:extLst>
          </p:cNvPr>
          <p:cNvSpPr txBox="1"/>
          <p:nvPr/>
        </p:nvSpPr>
        <p:spPr>
          <a:xfrm>
            <a:off x="1407141" y="4718123"/>
            <a:ext cx="337249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PN, PM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385386D-13A9-E5AB-0D7B-EDBEB84C6C78}"/>
              </a:ext>
            </a:extLst>
          </p:cNvPr>
          <p:cNvSpPr txBox="1"/>
          <p:nvPr/>
        </p:nvSpPr>
        <p:spPr>
          <a:xfrm>
            <a:off x="6480424" y="4729862"/>
            <a:ext cx="3495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EC, 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00" y="114300"/>
            <a:ext cx="51244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-26670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89127D-20E2-423E-B34A-075C299BBCD4}"/>
              </a:ext>
            </a:extLst>
          </p:cNvPr>
          <p:cNvSpPr/>
          <p:nvPr/>
        </p:nvSpPr>
        <p:spPr>
          <a:xfrm>
            <a:off x="352289" y="560350"/>
            <a:ext cx="11559975" cy="5751405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33" name="PA_库_文本框 11">
            <a:extLst>
              <a:ext uri="{FF2B5EF4-FFF2-40B4-BE49-F238E27FC236}">
                <a16:creationId xmlns:a16="http://schemas.microsoft.com/office/drawing/2014/main" xmlns="" id="{8A1FB08B-3C17-40B3-B31F-45962DF872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9514" y="760313"/>
            <a:ext cx="928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b. </a:t>
            </a:r>
            <a:r>
              <a:rPr lang="en-US" altLang="zh-CN" sz="4000" b="1" dirty="0" err="1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Góc</a:t>
            </a:r>
            <a:r>
              <a:rPr lang="en-US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vuông</a:t>
            </a:r>
            <a:r>
              <a:rPr lang="en-US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, </a:t>
            </a:r>
            <a:r>
              <a:rPr lang="en-US" altLang="zh-CN" sz="4000" b="1" dirty="0" err="1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góc</a:t>
            </a:r>
            <a:r>
              <a:rPr lang="en-US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không</a:t>
            </a:r>
            <a:r>
              <a:rPr lang="en-US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vuông</a:t>
            </a:r>
            <a:endParaRPr lang="zh-CN" altLang="en-US" sz="4000" b="1" dirty="0">
              <a:solidFill>
                <a:srgbClr val="1E1F3B"/>
              </a:solidFill>
              <a:effectLst>
                <a:glow rad="419100">
                  <a:srgbClr val="FFC000">
                    <a:satMod val="175000"/>
                    <a:alpha val="45000"/>
                  </a:srgbClr>
                </a:glow>
              </a:effectLst>
              <a:latin typeface="Coiny" panose="02000903060500060000" pitchFamily="2" charset="0"/>
              <a:ea typeface="Microsoft YaHei UI" panose="020B0503020204020204" pitchFamily="34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DC252F3-DA3A-4A31-BF69-80765E462A37}"/>
              </a:ext>
            </a:extLst>
          </p:cNvPr>
          <p:cNvGrpSpPr/>
          <p:nvPr/>
        </p:nvGrpSpPr>
        <p:grpSpPr>
          <a:xfrm>
            <a:off x="1126637" y="1762925"/>
            <a:ext cx="2389935" cy="2394473"/>
            <a:chOff x="1126637" y="1762925"/>
            <a:chExt cx="2389935" cy="239447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90C4250C-0CB3-487F-9E88-D9B43629B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2009302"/>
              <a:ext cx="8705" cy="168659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xmlns="" id="{8FD81DA2-2DAB-4772-844B-1FB88C0A87F9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6" y="3701549"/>
              <a:ext cx="1685115" cy="188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3A54383-7B89-4651-8B73-3ACB3B1DB78F}"/>
                </a:ext>
              </a:extLst>
            </p:cNvPr>
            <p:cNvSpPr txBox="1"/>
            <p:nvPr/>
          </p:nvSpPr>
          <p:spPr>
            <a:xfrm>
              <a:off x="1126637" y="1762925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53" name="TextBox 652">
              <a:extLst>
                <a:ext uri="{FF2B5EF4-FFF2-40B4-BE49-F238E27FC236}">
                  <a16:creationId xmlns:a16="http://schemas.microsoft.com/office/drawing/2014/main" xmlns="" id="{434C1012-EE5D-442B-BC54-B712B45E9487}"/>
                </a:ext>
              </a:extLst>
            </p:cNvPr>
            <p:cNvSpPr txBox="1"/>
            <p:nvPr/>
          </p:nvSpPr>
          <p:spPr>
            <a:xfrm>
              <a:off x="1146888" y="3499743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655" name="TextBox 654">
              <a:extLst>
                <a:ext uri="{FF2B5EF4-FFF2-40B4-BE49-F238E27FC236}">
                  <a16:creationId xmlns:a16="http://schemas.microsoft.com/office/drawing/2014/main" xmlns="" id="{CF979110-5AC6-4E07-8B69-1D7AA75D011F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xmlns="" id="{C59EA85F-6C6B-4B81-9D06-64121BF224E7}"/>
              </a:ext>
            </a:extLst>
          </p:cNvPr>
          <p:cNvGrpSpPr/>
          <p:nvPr/>
        </p:nvGrpSpPr>
        <p:grpSpPr>
          <a:xfrm>
            <a:off x="4731749" y="1782986"/>
            <a:ext cx="2369684" cy="2363372"/>
            <a:chOff x="1146888" y="1794026"/>
            <a:chExt cx="2369684" cy="2363372"/>
          </a:xfrm>
        </p:grpSpPr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xmlns="" id="{250F7A19-A1B1-4E9E-92DA-B6B866742A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8" y="2170353"/>
              <a:ext cx="1231300" cy="152554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xmlns="" id="{DCDED7C4-C97F-4074-8C23-E881C60F125E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6" y="3701549"/>
              <a:ext cx="1685115" cy="188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xmlns="" id="{610C26D9-D84D-4F76-A6CB-D425CA9D699A}"/>
                </a:ext>
              </a:extLst>
            </p:cNvPr>
            <p:cNvSpPr txBox="1"/>
            <p:nvPr/>
          </p:nvSpPr>
          <p:spPr>
            <a:xfrm>
              <a:off x="2336944" y="1794026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xmlns="" id="{1CFC684A-69DF-4BB1-87B6-C01877C2B63D}"/>
                </a:ext>
              </a:extLst>
            </p:cNvPr>
            <p:cNvSpPr txBox="1"/>
            <p:nvPr/>
          </p:nvSpPr>
          <p:spPr>
            <a:xfrm>
              <a:off x="1146888" y="3499743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xmlns="" id="{8DFDF884-CB45-4E46-8870-370EC2A65499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18" name="Group 717">
            <a:extLst>
              <a:ext uri="{FF2B5EF4-FFF2-40B4-BE49-F238E27FC236}">
                <a16:creationId xmlns:a16="http://schemas.microsoft.com/office/drawing/2014/main" xmlns="" id="{F0870601-73E5-4C49-B05E-F3533B7FA673}"/>
              </a:ext>
            </a:extLst>
          </p:cNvPr>
          <p:cNvGrpSpPr/>
          <p:nvPr/>
        </p:nvGrpSpPr>
        <p:grpSpPr>
          <a:xfrm>
            <a:off x="7959977" y="1894579"/>
            <a:ext cx="3227863" cy="2260872"/>
            <a:chOff x="178671" y="1906348"/>
            <a:chExt cx="3227863" cy="2260872"/>
          </a:xfrm>
        </p:grpSpPr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xmlns="" id="{0CF35F2D-CA02-4CA7-9B06-F9307571DE36}"/>
                </a:ext>
              </a:extLst>
            </p:cNvPr>
            <p:cNvCxnSpPr>
              <a:cxnSpLocks/>
            </p:cNvCxnSpPr>
            <p:nvPr/>
          </p:nvCxnSpPr>
          <p:spPr>
            <a:xfrm>
              <a:off x="478775" y="2393210"/>
              <a:ext cx="1075073" cy="130268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0" name="Straight Connector 719">
              <a:extLst>
                <a:ext uri="{FF2B5EF4-FFF2-40B4-BE49-F238E27FC236}">
                  <a16:creationId xmlns:a16="http://schemas.microsoft.com/office/drawing/2014/main" xmlns="" id="{C3A643A7-43D4-4D5F-A5BE-EBD8023EEAB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6" y="3701549"/>
              <a:ext cx="1685115" cy="188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xmlns="" id="{C774F52D-2738-4237-B03A-453B74FB78D9}"/>
                </a:ext>
              </a:extLst>
            </p:cNvPr>
            <p:cNvSpPr txBox="1"/>
            <p:nvPr/>
          </p:nvSpPr>
          <p:spPr>
            <a:xfrm flipH="1">
              <a:off x="178671" y="1906348"/>
              <a:ext cx="498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xmlns="" id="{10812FF7-7EA7-4AC1-A592-C9FA7ABCBC12}"/>
                </a:ext>
              </a:extLst>
            </p:cNvPr>
            <p:cNvSpPr txBox="1"/>
            <p:nvPr/>
          </p:nvSpPr>
          <p:spPr>
            <a:xfrm>
              <a:off x="1146888" y="3499743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xmlns="" id="{934FDA15-817F-4BD9-90F9-1E5903EF3F64}"/>
                </a:ext>
              </a:extLst>
            </p:cNvPr>
            <p:cNvSpPr txBox="1"/>
            <p:nvPr/>
          </p:nvSpPr>
          <p:spPr>
            <a:xfrm>
              <a:off x="2929935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ABA9450-17C6-4616-9AD0-9D2707A7FAD3}"/>
              </a:ext>
            </a:extLst>
          </p:cNvPr>
          <p:cNvSpPr/>
          <p:nvPr/>
        </p:nvSpPr>
        <p:spPr>
          <a:xfrm>
            <a:off x="469808" y="4287841"/>
            <a:ext cx="3314702" cy="10228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OA, OB</a:t>
            </a:r>
          </a:p>
        </p:txBody>
      </p:sp>
      <p:sp>
        <p:nvSpPr>
          <p:cNvPr id="729" name="Rectangle: Rounded Corners 728">
            <a:extLst>
              <a:ext uri="{FF2B5EF4-FFF2-40B4-BE49-F238E27FC236}">
                <a16:creationId xmlns:a16="http://schemas.microsoft.com/office/drawing/2014/main" xmlns="" id="{22EF742C-FF48-4644-BC03-4D41609CFA2F}"/>
              </a:ext>
            </a:extLst>
          </p:cNvPr>
          <p:cNvSpPr/>
          <p:nvPr/>
        </p:nvSpPr>
        <p:spPr>
          <a:xfrm>
            <a:off x="4241442" y="4207873"/>
            <a:ext cx="3609357" cy="10659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PM, PN</a:t>
            </a:r>
          </a:p>
        </p:txBody>
      </p:sp>
      <p:sp>
        <p:nvSpPr>
          <p:cNvPr id="730" name="Rectangle: Rounded Corners 729">
            <a:extLst>
              <a:ext uri="{FF2B5EF4-FFF2-40B4-BE49-F238E27FC236}">
                <a16:creationId xmlns:a16="http://schemas.microsoft.com/office/drawing/2014/main" xmlns="" id="{D4640161-66C3-4BDA-BC1A-622C686F0F4A}"/>
              </a:ext>
            </a:extLst>
          </p:cNvPr>
          <p:cNvSpPr/>
          <p:nvPr/>
        </p:nvSpPr>
        <p:spPr>
          <a:xfrm>
            <a:off x="8260608" y="4208115"/>
            <a:ext cx="3609357" cy="11360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EC, ED</a:t>
            </a:r>
          </a:p>
        </p:txBody>
      </p:sp>
    </p:spTree>
    <p:extLst>
      <p:ext uri="{BB962C8B-B14F-4D97-AF65-F5344CB8AC3E}">
        <p14:creationId xmlns:p14="http://schemas.microsoft.com/office/powerpoint/2010/main" val="35565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utoUpdateAnimBg="0"/>
      <p:bldP spid="16" grpId="0" animBg="1"/>
      <p:bldP spid="729" grpId="0" animBg="1"/>
      <p:bldP spid="7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CDF016-99C0-1100-BD6E-3BD51C3D1D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845" y="90868"/>
            <a:ext cx="1619839" cy="80992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9DFE2A70-13CA-DF98-5041-09B2FC4A8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524" y="1962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E17013-323B-E629-2C59-434DCA74C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730" y="18904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908BFD-125E-3FE4-1B35-5C34F8E3F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E76DEAA5-CCC3-47F0-74B5-ABA58879C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F689F0-5676-7D72-DD59-BBC0260F7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413" y="1217971"/>
            <a:ext cx="4908425" cy="3438594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739E7963-FB1C-BF38-3066-E553C1270CA3}"/>
              </a:ext>
            </a:extLst>
          </p:cNvPr>
          <p:cNvSpPr/>
          <p:nvPr/>
        </p:nvSpPr>
        <p:spPr>
          <a:xfrm flipH="1">
            <a:off x="219028" y="1306011"/>
            <a:ext cx="2763749" cy="1001727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xmlns="" id="{0064EE78-144D-2DCB-D09D-0BE679D708C2}"/>
              </a:ext>
            </a:extLst>
          </p:cNvPr>
          <p:cNvSpPr/>
          <p:nvPr/>
        </p:nvSpPr>
        <p:spPr>
          <a:xfrm>
            <a:off x="4518916" y="4899632"/>
            <a:ext cx="3154167" cy="688365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xmlns="" id="{3E10F8E9-5D2C-2B0D-75E8-958A410347A8}"/>
              </a:ext>
            </a:extLst>
          </p:cNvPr>
          <p:cNvSpPr/>
          <p:nvPr/>
        </p:nvSpPr>
        <p:spPr>
          <a:xfrm>
            <a:off x="8252856" y="2282052"/>
            <a:ext cx="3720116" cy="95549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3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00DC8C-3030-81A3-F523-C90AF5A61F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0187" y="311617"/>
            <a:ext cx="8320084" cy="41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4DDF45-D6DF-4AFE-AB83-17D0BD64256A}"/>
              </a:ext>
            </a:extLst>
          </p:cNvPr>
          <p:cNvSpPr/>
          <p:nvPr/>
        </p:nvSpPr>
        <p:spPr>
          <a:xfrm>
            <a:off x="316012" y="656062"/>
            <a:ext cx="11559975" cy="6201938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2B624F-1E29-4A2F-A0FA-A7AEA8271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14"/>
          <a:stretch/>
        </p:blipFill>
        <p:spPr>
          <a:xfrm>
            <a:off x="1168250" y="1131204"/>
            <a:ext cx="9501981" cy="54500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C0C232-4FCE-4D2A-85A5-F943BDEF4AAC}"/>
              </a:ext>
            </a:extLst>
          </p:cNvPr>
          <p:cNvSpPr txBox="1"/>
          <p:nvPr/>
        </p:nvSpPr>
        <p:spPr>
          <a:xfrm>
            <a:off x="1793633" y="5865070"/>
            <a:ext cx="825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HGK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B0E8D6-901F-4266-8F89-8E7EEE22127C}"/>
              </a:ext>
            </a:extLst>
          </p:cNvPr>
          <p:cNvSpPr txBox="1"/>
          <p:nvPr/>
        </p:nvSpPr>
        <p:spPr>
          <a:xfrm>
            <a:off x="873006" y="6329054"/>
            <a:ext cx="10552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không vuông: góc NMP, góc QPR, góc LIT, góc XEY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280AB614-7B22-4C44-98CF-686D0A85538F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2078129" y="1751660"/>
            <a:ext cx="1170315" cy="573220"/>
            <a:chOff x="576" y="1008"/>
            <a:chExt cx="1584" cy="1104"/>
          </a:xfrm>
        </p:grpSpPr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xmlns="" id="{812ABB68-246A-48D3-BBCA-73BD1713A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xmlns="" id="{252BB027-8062-4F62-A520-C4AD44655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xmlns="" id="{3172E7D5-9E89-4C3D-86C3-DBC29A5CCFAD}"/>
              </a:ext>
            </a:extLst>
          </p:cNvPr>
          <p:cNvGrpSpPr>
            <a:grpSpLocks/>
          </p:cNvGrpSpPr>
          <p:nvPr/>
        </p:nvGrpSpPr>
        <p:grpSpPr bwMode="auto">
          <a:xfrm rot="17930289" flipV="1">
            <a:off x="5372775" y="2065380"/>
            <a:ext cx="652437" cy="1157028"/>
            <a:chOff x="576" y="1008"/>
            <a:chExt cx="1584" cy="1104"/>
          </a:xfrm>
        </p:grpSpPr>
        <p:sp>
          <p:nvSpPr>
            <p:cNvPr id="21" name="AutoShape 13">
              <a:extLst>
                <a:ext uri="{FF2B5EF4-FFF2-40B4-BE49-F238E27FC236}">
                  <a16:creationId xmlns:a16="http://schemas.microsoft.com/office/drawing/2014/main" xmlns="" id="{D77BA7D2-8299-49C8-81CA-362827F1B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xmlns="" id="{6B3B8B0A-F613-4908-9052-A5F14EC5C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xmlns="" id="{B37E4655-D2B3-4756-860D-37D3BE0BBABA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8008423" y="1760551"/>
            <a:ext cx="1170315" cy="573220"/>
            <a:chOff x="576" y="1008"/>
            <a:chExt cx="1584" cy="1104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xmlns="" id="{67B4AC20-BE19-4360-A168-F21CE43ED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5" name="AutoShape 14">
              <a:extLst>
                <a:ext uri="{FF2B5EF4-FFF2-40B4-BE49-F238E27FC236}">
                  <a16:creationId xmlns:a16="http://schemas.microsoft.com/office/drawing/2014/main" xmlns="" id="{9FB594CA-B731-4D36-ABE5-C45854A2D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xmlns="" id="{AF1B04E9-4749-458C-A6FD-0C2F6B2A8CC7}"/>
              </a:ext>
            </a:extLst>
          </p:cNvPr>
          <p:cNvGrpSpPr>
            <a:grpSpLocks/>
          </p:cNvGrpSpPr>
          <p:nvPr/>
        </p:nvGrpSpPr>
        <p:grpSpPr bwMode="auto">
          <a:xfrm rot="2419672" flipV="1">
            <a:off x="3027427" y="3790279"/>
            <a:ext cx="1170315" cy="573220"/>
            <a:chOff x="576" y="1008"/>
            <a:chExt cx="1584" cy="1104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xmlns="" id="{FD8F335A-C411-4A5A-BE2D-6C5E3F563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8" name="AutoShape 14">
              <a:extLst>
                <a:ext uri="{FF2B5EF4-FFF2-40B4-BE49-F238E27FC236}">
                  <a16:creationId xmlns:a16="http://schemas.microsoft.com/office/drawing/2014/main" xmlns="" id="{543BA685-118C-438B-9D68-629B3B2A0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12">
            <a:extLst>
              <a:ext uri="{FF2B5EF4-FFF2-40B4-BE49-F238E27FC236}">
                <a16:creationId xmlns:a16="http://schemas.microsoft.com/office/drawing/2014/main" xmlns="" id="{7B1DD621-7346-4526-A2B9-B973C8E98325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8735027" y="4151449"/>
            <a:ext cx="1170315" cy="573220"/>
            <a:chOff x="576" y="1008"/>
            <a:chExt cx="1584" cy="1104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xmlns="" id="{9228C48B-C51A-4C43-83E7-098CC936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34" name="AutoShape 14">
              <a:extLst>
                <a:ext uri="{FF2B5EF4-FFF2-40B4-BE49-F238E27FC236}">
                  <a16:creationId xmlns:a16="http://schemas.microsoft.com/office/drawing/2014/main" xmlns="" id="{015C6762-78B8-4AE5-A85B-1C7443C9A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43" name="PA_库_文本框 11">
            <a:extLst>
              <a:ext uri="{FF2B5EF4-FFF2-40B4-BE49-F238E27FC236}">
                <a16:creationId xmlns:a16="http://schemas.microsoft.com/office/drawing/2014/main" xmlns="" id="{652318BC-59A3-430F-B0E0-AC1132924A1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6265" y="154191"/>
            <a:ext cx="11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ea typeface="Microsoft YaHei UI" panose="020B0503020204020204" pitchFamily="34" charset="-122"/>
                <a:cs typeface="Arial" panose="020B0604020202020204" pitchFamily="34" charset="0"/>
              </a:rPr>
              <a:t>Dùng ê ke, hãy tìm góc vuông, góc không vuông trong các hình dưới đây:</a:t>
            </a:r>
            <a:endParaRPr lang="zh-CN" altLang="en-US" sz="2400" b="1" dirty="0">
              <a:solidFill>
                <a:prstClr val="white"/>
              </a:solidFill>
              <a:effectLst>
                <a:glow rad="419100">
                  <a:srgbClr val="FFC000">
                    <a:satMod val="175000"/>
                    <a:alpha val="45000"/>
                  </a:srgbClr>
                </a:glow>
              </a:effectLst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701136F-FDFC-45D0-842A-DBA1240F616E}"/>
              </a:ext>
            </a:extLst>
          </p:cNvPr>
          <p:cNvSpPr/>
          <p:nvPr/>
        </p:nvSpPr>
        <p:spPr>
          <a:xfrm>
            <a:off x="4741354" y="3396895"/>
            <a:ext cx="3328690" cy="231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xmlns="" id="{0B0A4774-F08B-4163-8496-3DF991CCA0DA}"/>
              </a:ext>
            </a:extLst>
          </p:cNvPr>
          <p:cNvGrpSpPr>
            <a:grpSpLocks/>
          </p:cNvGrpSpPr>
          <p:nvPr/>
        </p:nvGrpSpPr>
        <p:grpSpPr bwMode="auto">
          <a:xfrm rot="2474800" flipV="1">
            <a:off x="5886173" y="4101840"/>
            <a:ext cx="1170315" cy="573220"/>
            <a:chOff x="576" y="1008"/>
            <a:chExt cx="1584" cy="1104"/>
          </a:xfrm>
        </p:grpSpPr>
        <p:sp>
          <p:nvSpPr>
            <p:cNvPr id="30" name="AutoShape 13">
              <a:extLst>
                <a:ext uri="{FF2B5EF4-FFF2-40B4-BE49-F238E27FC236}">
                  <a16:creationId xmlns:a16="http://schemas.microsoft.com/office/drawing/2014/main" xmlns="" id="{345DC5CF-7BEA-4B6B-8028-ADDFF443E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31" name="AutoShape 14">
              <a:extLst>
                <a:ext uri="{FF2B5EF4-FFF2-40B4-BE49-F238E27FC236}">
                  <a16:creationId xmlns:a16="http://schemas.microsoft.com/office/drawing/2014/main" xmlns="" id="{BA8F9A8E-1A30-4BFA-86F7-E16E527E5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F9E83FF-6BD2-47C6-AC52-17DEC3EF5701}"/>
              </a:ext>
            </a:extLst>
          </p:cNvPr>
          <p:cNvCxnSpPr/>
          <p:nvPr/>
        </p:nvCxnSpPr>
        <p:spPr>
          <a:xfrm flipV="1">
            <a:off x="4978217" y="3757409"/>
            <a:ext cx="1266708" cy="14723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7C16950-AE1D-4523-BA1C-C669611F048E}"/>
              </a:ext>
            </a:extLst>
          </p:cNvPr>
          <p:cNvCxnSpPr>
            <a:cxnSpLocks/>
          </p:cNvCxnSpPr>
          <p:nvPr/>
        </p:nvCxnSpPr>
        <p:spPr>
          <a:xfrm flipH="1" flipV="1">
            <a:off x="6242176" y="3759082"/>
            <a:ext cx="1433497" cy="1275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B5D0A41-E618-4757-B60D-B3CE6ED92A34}"/>
              </a:ext>
            </a:extLst>
          </p:cNvPr>
          <p:cNvSpPr txBox="1"/>
          <p:nvPr/>
        </p:nvSpPr>
        <p:spPr>
          <a:xfrm>
            <a:off x="4707933" y="4826644"/>
            <a:ext cx="36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E70E8DA-630A-4387-B3DF-A87FC87221A9}"/>
              </a:ext>
            </a:extLst>
          </p:cNvPr>
          <p:cNvSpPr txBox="1"/>
          <p:nvPr/>
        </p:nvSpPr>
        <p:spPr>
          <a:xfrm>
            <a:off x="5886444" y="3497750"/>
            <a:ext cx="36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B5C6FCC-7F23-4CFF-B405-ECC4F1805ED0}"/>
              </a:ext>
            </a:extLst>
          </p:cNvPr>
          <p:cNvSpPr txBox="1"/>
          <p:nvPr/>
        </p:nvSpPr>
        <p:spPr>
          <a:xfrm>
            <a:off x="7592343" y="4751065"/>
            <a:ext cx="36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1009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3" grpId="0" autoUpdateAnimBg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EBDC01-6BCF-828F-E785-23377323C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17" y="1300678"/>
            <a:ext cx="6938744" cy="34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89127D-20E2-423E-B34A-075C299BBCD4}"/>
              </a:ext>
            </a:extLst>
          </p:cNvPr>
          <p:cNvSpPr/>
          <p:nvPr/>
        </p:nvSpPr>
        <p:spPr>
          <a:xfrm>
            <a:off x="352289" y="560350"/>
            <a:ext cx="11559975" cy="5751405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33" name="PA_库_文本框 11">
            <a:extLst>
              <a:ext uri="{FF2B5EF4-FFF2-40B4-BE49-F238E27FC236}">
                <a16:creationId xmlns:a16="http://schemas.microsoft.com/office/drawing/2014/main" xmlns="" id="{8A1FB08B-3C17-40B3-B31F-45962DF872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9514" y="760313"/>
            <a:ext cx="10876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1. </a:t>
            </a:r>
            <a:r>
              <a:rPr lang="vi-VN" altLang="zh-CN" sz="4000" b="1" dirty="0">
                <a:solidFill>
                  <a:srgbClr val="1E1F3B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latin typeface="Coiny" panose="02000903060500060000" pitchFamily="2" charset="0"/>
                <a:ea typeface="Microsoft YaHei UI" panose="020B0503020204020204" pitchFamily="34" charset="-122"/>
              </a:rPr>
              <a:t>Hãy vẽ một góc vuông trên lưới ô vuông</a:t>
            </a:r>
            <a:endParaRPr lang="zh-CN" altLang="en-US" sz="4000" b="1" dirty="0">
              <a:solidFill>
                <a:srgbClr val="1E1F3B"/>
              </a:solidFill>
              <a:effectLst>
                <a:glow rad="419100">
                  <a:srgbClr val="FFC000">
                    <a:satMod val="175000"/>
                    <a:alpha val="45000"/>
                  </a:srgbClr>
                </a:glow>
              </a:effectLst>
              <a:latin typeface="Coiny" panose="02000903060500060000" pitchFamily="2" charset="0"/>
              <a:ea typeface="Microsoft YaHei UI" panose="020B0503020204020204" pitchFamily="34" charset="-122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3E4D0E45-300C-4CCD-8986-8F7DE01AA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104362"/>
              </p:ext>
            </p:extLst>
          </p:nvPr>
        </p:nvGraphicFramePr>
        <p:xfrm>
          <a:off x="3910581" y="2608936"/>
          <a:ext cx="4392136" cy="27425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27448">
                  <a:extLst>
                    <a:ext uri="{9D8B030D-6E8A-4147-A177-3AD203B41FA5}">
                      <a16:colId xmlns:a16="http://schemas.microsoft.com/office/drawing/2014/main" xmlns="" val="2170074919"/>
                    </a:ext>
                  </a:extLst>
                </a:gridCol>
                <a:gridCol w="627448">
                  <a:extLst>
                    <a:ext uri="{9D8B030D-6E8A-4147-A177-3AD203B41FA5}">
                      <a16:colId xmlns:a16="http://schemas.microsoft.com/office/drawing/2014/main" xmlns="" val="1439085670"/>
                    </a:ext>
                  </a:extLst>
                </a:gridCol>
                <a:gridCol w="627448">
                  <a:extLst>
                    <a:ext uri="{9D8B030D-6E8A-4147-A177-3AD203B41FA5}">
                      <a16:colId xmlns:a16="http://schemas.microsoft.com/office/drawing/2014/main" xmlns="" val="160940251"/>
                    </a:ext>
                  </a:extLst>
                </a:gridCol>
                <a:gridCol w="627448">
                  <a:extLst>
                    <a:ext uri="{9D8B030D-6E8A-4147-A177-3AD203B41FA5}">
                      <a16:colId xmlns:a16="http://schemas.microsoft.com/office/drawing/2014/main" xmlns="" val="1855820786"/>
                    </a:ext>
                  </a:extLst>
                </a:gridCol>
                <a:gridCol w="627448">
                  <a:extLst>
                    <a:ext uri="{9D8B030D-6E8A-4147-A177-3AD203B41FA5}">
                      <a16:colId xmlns:a16="http://schemas.microsoft.com/office/drawing/2014/main" xmlns="" val="4147551821"/>
                    </a:ext>
                  </a:extLst>
                </a:gridCol>
                <a:gridCol w="627448">
                  <a:extLst>
                    <a:ext uri="{9D8B030D-6E8A-4147-A177-3AD203B41FA5}">
                      <a16:colId xmlns:a16="http://schemas.microsoft.com/office/drawing/2014/main" xmlns="" val="1554042343"/>
                    </a:ext>
                  </a:extLst>
                </a:gridCol>
                <a:gridCol w="627448">
                  <a:extLst>
                    <a:ext uri="{9D8B030D-6E8A-4147-A177-3AD203B41FA5}">
                      <a16:colId xmlns:a16="http://schemas.microsoft.com/office/drawing/2014/main" xmlns="" val="3795775094"/>
                    </a:ext>
                  </a:extLst>
                </a:gridCol>
              </a:tblGrid>
              <a:tr h="5485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587983"/>
                  </a:ext>
                </a:extLst>
              </a:tr>
              <a:tr h="5485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8444821"/>
                  </a:ext>
                </a:extLst>
              </a:tr>
              <a:tr h="5485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7581142"/>
                  </a:ext>
                </a:extLst>
              </a:tr>
              <a:tr h="5485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8369554"/>
                  </a:ext>
                </a:extLst>
              </a:tr>
              <a:tr h="5485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2265809"/>
                  </a:ext>
                </a:extLst>
              </a:tr>
            </a:tbl>
          </a:graphicData>
        </a:graphic>
      </p:graphicFrame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xmlns="" id="{C8793361-0956-4A8D-8EB1-D7E005D74FD7}"/>
              </a:ext>
            </a:extLst>
          </p:cNvPr>
          <p:cNvCxnSpPr>
            <a:cxnSpLocks/>
          </p:cNvCxnSpPr>
          <p:nvPr/>
        </p:nvCxnSpPr>
        <p:spPr>
          <a:xfrm flipH="1">
            <a:off x="5150541" y="3136912"/>
            <a:ext cx="8705" cy="168659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xmlns="" id="{B4229E36-5D72-4A7C-A2C2-9ECB7D03A74B}"/>
              </a:ext>
            </a:extLst>
          </p:cNvPr>
          <p:cNvCxnSpPr>
            <a:cxnSpLocks/>
          </p:cNvCxnSpPr>
          <p:nvPr/>
        </p:nvCxnSpPr>
        <p:spPr>
          <a:xfrm flipV="1">
            <a:off x="5119644" y="4818847"/>
            <a:ext cx="1930348" cy="47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52D5EF-B6B1-4C0A-8644-CAC2D057E026}"/>
              </a:ext>
            </a:extLst>
          </p:cNvPr>
          <p:cNvSpPr txBox="1"/>
          <p:nvPr/>
        </p:nvSpPr>
        <p:spPr>
          <a:xfrm>
            <a:off x="4676017" y="2950540"/>
            <a:ext cx="35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55" name="TextBox 654">
            <a:extLst>
              <a:ext uri="{FF2B5EF4-FFF2-40B4-BE49-F238E27FC236}">
                <a16:creationId xmlns:a16="http://schemas.microsoft.com/office/drawing/2014/main" xmlns="" id="{B41B7025-95B1-4BBC-B180-E55EB0779F43}"/>
              </a:ext>
            </a:extLst>
          </p:cNvPr>
          <p:cNvSpPr txBox="1"/>
          <p:nvPr/>
        </p:nvSpPr>
        <p:spPr>
          <a:xfrm>
            <a:off x="4717332" y="4555519"/>
            <a:ext cx="35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11" name="TextBox 710">
            <a:extLst>
              <a:ext uri="{FF2B5EF4-FFF2-40B4-BE49-F238E27FC236}">
                <a16:creationId xmlns:a16="http://schemas.microsoft.com/office/drawing/2014/main" xmlns="" id="{D55A17A1-E8BB-4660-BB0A-423EB404B483}"/>
              </a:ext>
            </a:extLst>
          </p:cNvPr>
          <p:cNvSpPr txBox="1"/>
          <p:nvPr/>
        </p:nvSpPr>
        <p:spPr>
          <a:xfrm>
            <a:off x="6972406" y="4627564"/>
            <a:ext cx="35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794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utoUpdateAnimBg="0"/>
      <p:bldP spid="9" grpId="0"/>
      <p:bldP spid="655" grpId="0"/>
      <p:bldP spid="7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925600" cy="7081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0230F33-DDE3-48D3-68EF-6D5B4FFD2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6" y="88328"/>
            <a:ext cx="1569949" cy="7849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C387A9C-29D1-05C5-B7E8-F6BF8DADD79E}"/>
              </a:ext>
            </a:extLst>
          </p:cNvPr>
          <p:cNvSpPr txBox="1"/>
          <p:nvPr/>
        </p:nvSpPr>
        <p:spPr>
          <a:xfrm>
            <a:off x="5057982" y="343772"/>
            <a:ext cx="2089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u="sng" dirty="0" err="1">
                <a:solidFill>
                  <a:srgbClr val="F29A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Times New Roman" panose="02020603050405020304" pitchFamily="18" charset="0"/>
              </a:rPr>
              <a:t>Bài</a:t>
            </a:r>
            <a:r>
              <a:rPr lang="nl-NL" sz="3200" u="sng" dirty="0">
                <a:solidFill>
                  <a:srgbClr val="F29A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Times New Roman" panose="02020603050405020304" pitchFamily="18" charset="0"/>
              </a:rPr>
              <a:t> 2:</a:t>
            </a:r>
            <a:endParaRPr lang="en-US" sz="4400" u="sng" dirty="0">
              <a:solidFill>
                <a:srgbClr val="F29A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DA70A3-BFC9-3927-0BF0-4CBD841B4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276" y="928547"/>
            <a:ext cx="9233365" cy="54703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F92AB72-A799-3FF0-C89A-A4C7C0F2E7C9}"/>
              </a:ext>
            </a:extLst>
          </p:cNvPr>
          <p:cNvSpPr/>
          <p:nvPr/>
        </p:nvSpPr>
        <p:spPr>
          <a:xfrm>
            <a:off x="4008522" y="6019116"/>
            <a:ext cx="708916" cy="6780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A770879-0B54-6054-D27C-DEE0BB753A17}"/>
              </a:ext>
            </a:extLst>
          </p:cNvPr>
          <p:cNvGrpSpPr/>
          <p:nvPr/>
        </p:nvGrpSpPr>
        <p:grpSpPr>
          <a:xfrm>
            <a:off x="8041573" y="5689246"/>
            <a:ext cx="182880" cy="182880"/>
            <a:chOff x="5225150" y="1674688"/>
            <a:chExt cx="182880" cy="1828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A6529D72-E9AB-915B-20FE-E3E67E37F782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9692E07D-262B-6042-B7F3-265D5C1568B0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E51CAD6-7538-C983-741F-9A79DDD7B68F}"/>
              </a:ext>
            </a:extLst>
          </p:cNvPr>
          <p:cNvGrpSpPr/>
          <p:nvPr/>
        </p:nvGrpSpPr>
        <p:grpSpPr>
          <a:xfrm rot="5400000">
            <a:off x="6081330" y="5689246"/>
            <a:ext cx="182880" cy="182880"/>
            <a:chOff x="5225150" y="1674688"/>
            <a:chExt cx="182880" cy="18288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10B7B54-5242-1FE9-D95F-0ACF8F23865D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90A4AC7-724C-80BB-C90A-7FD31293EF45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4247970-FB18-0481-5320-6AFB41EB6DF8}"/>
              </a:ext>
            </a:extLst>
          </p:cNvPr>
          <p:cNvGrpSpPr/>
          <p:nvPr/>
        </p:nvGrpSpPr>
        <p:grpSpPr>
          <a:xfrm>
            <a:off x="4481958" y="5689246"/>
            <a:ext cx="182880" cy="182880"/>
            <a:chOff x="5225150" y="1674688"/>
            <a:chExt cx="182880" cy="18288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FB7627FA-7F2F-06CC-C4CC-47763C1F185E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7C58B626-7574-AC36-3B49-03FDC3167813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269F535-DDAB-7415-3C75-47F0355A38E6}"/>
              </a:ext>
            </a:extLst>
          </p:cNvPr>
          <p:cNvGrpSpPr/>
          <p:nvPr/>
        </p:nvGrpSpPr>
        <p:grpSpPr>
          <a:xfrm rot="16200000">
            <a:off x="4755491" y="3288660"/>
            <a:ext cx="182880" cy="182880"/>
            <a:chOff x="5225150" y="1674688"/>
            <a:chExt cx="182880" cy="18288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32BAA32-BB4E-30DC-3359-EF2FDC3FA372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008302F9-15E3-5BD6-18AA-AA0B5D8DA9BB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8FBD5FF-D77E-D416-6402-85845B98A8F4}"/>
              </a:ext>
            </a:extLst>
          </p:cNvPr>
          <p:cNvGrpSpPr/>
          <p:nvPr/>
        </p:nvGrpSpPr>
        <p:grpSpPr>
          <a:xfrm rot="5400000">
            <a:off x="4145539" y="5689246"/>
            <a:ext cx="182880" cy="182880"/>
            <a:chOff x="5225150" y="1674688"/>
            <a:chExt cx="182880" cy="1828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52F7879B-F801-BDAD-71F7-29F66B64F39A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02279C96-9154-95A3-3BF1-C01DDF3D2779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553BDA3-F3F9-9C3F-5E69-586F8335CF38}"/>
              </a:ext>
            </a:extLst>
          </p:cNvPr>
          <p:cNvGrpSpPr/>
          <p:nvPr/>
        </p:nvGrpSpPr>
        <p:grpSpPr>
          <a:xfrm rot="10800000">
            <a:off x="3866347" y="3284585"/>
            <a:ext cx="182880" cy="182880"/>
            <a:chOff x="5225150" y="1674688"/>
            <a:chExt cx="182880" cy="18288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79C2749-EFB9-C82E-83DC-38FFB47F36FE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C903F031-9D83-E753-8568-DA8014F36E5D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91416FF-04A1-0F36-E4D2-978A3FCC63E1}"/>
              </a:ext>
            </a:extLst>
          </p:cNvPr>
          <p:cNvGrpSpPr/>
          <p:nvPr/>
        </p:nvGrpSpPr>
        <p:grpSpPr>
          <a:xfrm rot="5400000">
            <a:off x="1500139" y="5694136"/>
            <a:ext cx="182880" cy="182880"/>
            <a:chOff x="5225150" y="1674688"/>
            <a:chExt cx="182880" cy="18288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2E8D8DEB-A8BC-B80F-AD24-8205175A081C}"/>
                </a:ext>
              </a:extLst>
            </p:cNvPr>
            <p:cNvCxnSpPr/>
            <p:nvPr/>
          </p:nvCxnSpPr>
          <p:spPr>
            <a:xfrm>
              <a:off x="5239820" y="1674688"/>
              <a:ext cx="0" cy="1828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646A64A-EA16-B071-1E23-85B0EC328B16}"/>
                </a:ext>
              </a:extLst>
            </p:cNvPr>
            <p:cNvCxnSpPr/>
            <p:nvPr/>
          </p:nvCxnSpPr>
          <p:spPr>
            <a:xfrm>
              <a:off x="5225150" y="1684468"/>
              <a:ext cx="18288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00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89127D-20E2-423E-B34A-075C299BBCD4}"/>
              </a:ext>
            </a:extLst>
          </p:cNvPr>
          <p:cNvSpPr/>
          <p:nvPr/>
        </p:nvSpPr>
        <p:spPr>
          <a:xfrm>
            <a:off x="352289" y="560350"/>
            <a:ext cx="11559975" cy="6050643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56" name="Rounded Rectangle 72">
            <a:extLst>
              <a:ext uri="{FF2B5EF4-FFF2-40B4-BE49-F238E27FC236}">
                <a16:creationId xmlns:a16="http://schemas.microsoft.com/office/drawing/2014/main" xmlns="" id="{4C1277A7-51F5-4C25-93BF-CC594F445022}"/>
              </a:ext>
            </a:extLst>
          </p:cNvPr>
          <p:cNvSpPr/>
          <p:nvPr/>
        </p:nvSpPr>
        <p:spPr>
          <a:xfrm>
            <a:off x="3614762" y="1153845"/>
            <a:ext cx="7744731" cy="2299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57" name="Picture 656">
            <a:extLst>
              <a:ext uri="{FF2B5EF4-FFF2-40B4-BE49-F238E27FC236}">
                <a16:creationId xmlns:a16="http://schemas.microsoft.com/office/drawing/2014/main" xmlns="" id="{02FA7FEF-5463-48BF-B722-EA4481CB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49" y="3404545"/>
            <a:ext cx="2120430" cy="2709173"/>
          </a:xfrm>
          <a:prstGeom prst="rect">
            <a:avLst/>
          </a:prstGeom>
        </p:spPr>
      </p:pic>
      <p:sp>
        <p:nvSpPr>
          <p:cNvPr id="658" name="TextBox 657">
            <a:extLst>
              <a:ext uri="{FF2B5EF4-FFF2-40B4-BE49-F238E27FC236}">
                <a16:creationId xmlns:a16="http://schemas.microsoft.com/office/drawing/2014/main" xmlns="" id="{20BEEDB6-DA99-4493-AD6B-BF0E9004FEB9}"/>
              </a:ext>
            </a:extLst>
          </p:cNvPr>
          <p:cNvSpPr txBox="1"/>
          <p:nvPr/>
        </p:nvSpPr>
        <p:spPr>
          <a:xfrm>
            <a:off x="3606057" y="1293567"/>
            <a:ext cx="763347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6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animBg="1"/>
      <p:bldP spid="656" grpId="1" animBg="1"/>
      <p:bldP spid="658" grpId="0"/>
      <p:bldP spid="6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1353312" cy="103533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6F6AB393-9A79-4F80-8FFE-2997DB3CFE52}"/>
              </a:ext>
            </a:extLst>
          </p:cNvPr>
          <p:cNvGrpSpPr/>
          <p:nvPr/>
        </p:nvGrpSpPr>
        <p:grpSpPr>
          <a:xfrm>
            <a:off x="2590861" y="3180555"/>
            <a:ext cx="4879787" cy="2390484"/>
            <a:chOff x="2652093" y="3040580"/>
            <a:chExt cx="3629722" cy="1692898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xmlns="" id="{026C8175-FA2D-43C3-B1CC-06780EE1E1F9}"/>
                </a:ext>
              </a:extLst>
            </p:cNvPr>
            <p:cNvSpPr/>
            <p:nvPr/>
          </p:nvSpPr>
          <p:spPr>
            <a:xfrm rot="1706723">
              <a:off x="2652093" y="3040580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57">
              <a:extLst>
                <a:ext uri="{FF2B5EF4-FFF2-40B4-BE49-F238E27FC236}">
                  <a16:creationId xmlns:a16="http://schemas.microsoft.com/office/drawing/2014/main" xmlns="" id="{85BA327F-7ABA-45D9-B637-5594B9691A82}"/>
                </a:ext>
              </a:extLst>
            </p:cNvPr>
            <p:cNvSpPr/>
            <p:nvPr/>
          </p:nvSpPr>
          <p:spPr>
            <a:xfrm rot="1764474">
              <a:off x="4488402" y="4425701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sp>
        <p:nvSpPr>
          <p:cNvPr id="9" name="Freeform: Shape 34">
            <a:extLst>
              <a:ext uri="{FF2B5EF4-FFF2-40B4-BE49-F238E27FC236}">
                <a16:creationId xmlns:a16="http://schemas.microsoft.com/office/drawing/2014/main" xmlns="" id="{6B012CEC-9A12-4523-AD6E-3D326E54C38A}"/>
              </a:ext>
            </a:extLst>
          </p:cNvPr>
          <p:cNvSpPr/>
          <p:nvPr/>
        </p:nvSpPr>
        <p:spPr>
          <a:xfrm rot="20079945">
            <a:off x="2684849" y="1518481"/>
            <a:ext cx="4655234" cy="849057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C280D43B-6C61-D5D4-0152-8470B5BC2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46" y="1262414"/>
            <a:ext cx="2789937" cy="5295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3084" y="401527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6405" y="5492099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22" y="411079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57" y="559778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00600" y="252618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endParaRPr lang="en-US" sz="4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83" y="263852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4156775" y="344480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4049584" y="510316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943649" y="1908702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10C59F-3C9E-7556-EE08-99C5ECC42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76" y="3125452"/>
            <a:ext cx="169928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655EC431-A6EB-D8E8-CFB4-4D15B2407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648041"/>
              </p:ext>
            </p:extLst>
          </p:nvPr>
        </p:nvGraphicFramePr>
        <p:xfrm>
          <a:off x="492652" y="3030599"/>
          <a:ext cx="3093248" cy="265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17" imgW="2375022" imgH="2050794" progId="Paint.Picture">
                  <p:embed/>
                </p:oleObj>
              </mc:Choice>
              <mc:Fallback>
                <p:oleObj name="Bitmap Image" r:id="rId17" imgW="2375022" imgH="205079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52" y="3030599"/>
                        <a:ext cx="3093248" cy="2655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74235" y="414251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AB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7556" y="561934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08" y="572502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1751" y="265342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OB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08" y="425121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72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4327926" y="357204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4220735" y="523041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4114800" y="203594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51" y="2756946"/>
            <a:ext cx="725543" cy="711583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269E8769-598A-AC96-83F4-F9A466FCA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743383"/>
              </p:ext>
            </p:extLst>
          </p:nvPr>
        </p:nvGraphicFramePr>
        <p:xfrm>
          <a:off x="657588" y="3171171"/>
          <a:ext cx="3244675" cy="278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Bitmap Image" r:id="rId17" imgW="2375022" imgH="2050794" progId="Paint.Picture">
                  <p:embed/>
                </p:oleObj>
              </mc:Choice>
              <mc:Fallback>
                <p:oleObj name="Bitmap Image" r:id="rId17" imgW="2375022" imgH="2050794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655EC431-A6EB-D8E8-CFB4-4D15B2407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588" y="3171171"/>
                        <a:ext cx="3244675" cy="2785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3502" y="406037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36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BM</a:t>
            </a:r>
          </a:p>
        </p:txBody>
      </p:sp>
      <p:sp>
        <p:nvSpPr>
          <p:cNvPr id="6" name="Rectangle 5"/>
          <p:cNvSpPr/>
          <p:nvPr/>
        </p:nvSpPr>
        <p:spPr>
          <a:xfrm>
            <a:off x="5246823" y="5537201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AB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1018" y="2571289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OB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75" y="416907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3529" y="462137"/>
            <a:ext cx="5713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kính của hình tròn là:</a:t>
            </a:r>
            <a:endParaRPr lang="en-US" sz="72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4607193" y="3489910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4500002" y="5148271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4394067" y="1953804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592" y="565397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217" y="2676802"/>
            <a:ext cx="734142" cy="707593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434CD61F-BE37-ABE8-5554-AB5C9217EB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78133"/>
              </p:ext>
            </p:extLst>
          </p:nvPr>
        </p:nvGraphicFramePr>
        <p:xfrm>
          <a:off x="657588" y="3171171"/>
          <a:ext cx="3050812" cy="261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Bitmap Image" r:id="rId17" imgW="2375022" imgH="2050794" progId="Paint.Picture">
                  <p:embed/>
                </p:oleObj>
              </mc:Choice>
              <mc:Fallback>
                <p:oleObj name="Bitmap Image" r:id="rId17" imgW="2375022" imgH="2050794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655EC431-A6EB-D8E8-CFB4-4D15B2407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588" y="3171171"/>
                        <a:ext cx="3050812" cy="26187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2F42620-B3AB-29C2-0DFA-F6BBEB3049AB}"/>
              </a:ext>
            </a:extLst>
          </p:cNvPr>
          <p:cNvGrpSpPr/>
          <p:nvPr/>
        </p:nvGrpSpPr>
        <p:grpSpPr>
          <a:xfrm>
            <a:off x="786073" y="344184"/>
            <a:ext cx="2784153" cy="1771735"/>
            <a:chOff x="3407251" y="142433"/>
            <a:chExt cx="2784153" cy="17717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A1B20AE-A4D5-78BE-387A-672998346414}"/>
                </a:ext>
              </a:extLst>
            </p:cNvPr>
            <p:cNvGrpSpPr/>
            <p:nvPr/>
          </p:nvGrpSpPr>
          <p:grpSpPr>
            <a:xfrm rot="21388221">
              <a:off x="3407251" y="142433"/>
              <a:ext cx="2784153" cy="1771735"/>
              <a:chOff x="1143000" y="742950"/>
              <a:chExt cx="3962400" cy="2521527"/>
            </a:xfrm>
            <a:solidFill>
              <a:srgbClr val="FFCCFF"/>
            </a:solidFill>
          </p:grpSpPr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xmlns="" id="{8DF6787F-5AEB-B9D3-DE67-5C9396D0BBBF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grpFill/>
              <a:ln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/>
              </a:p>
            </p:txBody>
          </p:sp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xmlns="" id="{C0F2CBB9-F40C-C682-1524-01DBC28FA6AB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grpFill/>
              <a:ln w="38100"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333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Title 6">
              <a:extLst>
                <a:ext uri="{FF2B5EF4-FFF2-40B4-BE49-F238E27FC236}">
                  <a16:creationId xmlns:a16="http://schemas.microsoft.com/office/drawing/2014/main" xmlns="" id="{6010A54A-E526-2293-D520-0F872B62F8CA}"/>
                </a:ext>
              </a:extLst>
            </p:cNvPr>
            <p:cNvSpPr txBox="1">
              <a:spLocks/>
            </p:cNvSpPr>
            <p:nvPr/>
          </p:nvSpPr>
          <p:spPr>
            <a:xfrm rot="20944908">
              <a:off x="3742549" y="987459"/>
              <a:ext cx="2301631" cy="681404"/>
            </a:xfrm>
            <a:prstGeom prst="rect">
              <a:avLst/>
            </a:prstGeom>
          </p:spPr>
          <p:txBody>
            <a:bodyPr spcFirstLastPara="1" numCol="1" anchor="b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1" dirty="0" err="1">
                  <a:solidFill>
                    <a:schemeClr val="accent5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</a:t>
              </a:r>
              <a:r>
                <a:rPr lang="en-US" sz="4267" b="1" dirty="0">
                  <a:solidFill>
                    <a:schemeClr val="accent5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>
                  <a:solidFill>
                    <a:schemeClr val="accent5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</a:t>
              </a:r>
              <a:r>
                <a:rPr lang="en-US" sz="4267" b="1" dirty="0">
                  <a:solidFill>
                    <a:schemeClr val="accent5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C17D69-7B2E-9988-F1FA-6D8590D1ABA7}"/>
              </a:ext>
            </a:extLst>
          </p:cNvPr>
          <p:cNvSpPr txBox="1"/>
          <p:nvPr/>
        </p:nvSpPr>
        <p:spPr>
          <a:xfrm>
            <a:off x="3486941" y="712484"/>
            <a:ext cx="6296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QUEN VỚI </a:t>
            </a:r>
          </a:p>
          <a:p>
            <a:pPr algn="ctr"/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PHẲNG, HÌNH KHỐI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2BD590F-6BCA-9AC9-63BC-60593146C890}"/>
              </a:ext>
            </a:extLst>
          </p:cNvPr>
          <p:cNvGrpSpPr/>
          <p:nvPr/>
        </p:nvGrpSpPr>
        <p:grpSpPr>
          <a:xfrm>
            <a:off x="1926899" y="2326815"/>
            <a:ext cx="8321964" cy="1833817"/>
            <a:chOff x="304800" y="2038350"/>
            <a:chExt cx="8458200" cy="1473493"/>
          </a:xfrm>
        </p:grpSpPr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xmlns="" id="{2433CFE7-5C57-A9AC-3BA6-501FF97A9807}"/>
                </a:ext>
              </a:extLst>
            </p:cNvPr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xmlns="" id="{DF6B1534-4550-2AB0-B5C7-92EA8718A257}"/>
                </a:ext>
              </a:extLst>
            </p:cNvPr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F017D2D-8B6E-8A92-20C3-A3E9D4074635}"/>
              </a:ext>
            </a:extLst>
          </p:cNvPr>
          <p:cNvSpPr txBox="1"/>
          <p:nvPr/>
        </p:nvSpPr>
        <p:spPr>
          <a:xfrm>
            <a:off x="2178149" y="314519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3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689F9DF-F43C-C238-DF9D-859FA2E36109}"/>
              </a:ext>
            </a:extLst>
          </p:cNvPr>
          <p:cNvSpPr txBox="1"/>
          <p:nvPr/>
        </p:nvSpPr>
        <p:spPr>
          <a:xfrm>
            <a:off x="5091044" y="2580876"/>
            <a:ext cx="1593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u="sng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nl-NL" sz="3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18:</a:t>
            </a:r>
            <a:endParaRPr lang="en-US" sz="3200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254DA808-2421-FB72-1F61-13C76A14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892398" y="23369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F49ABF5-3EDA-EEF0-6D24-68BB56B08F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1325" y="748414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B6295D-B15D-8E09-8E47-9CA9AEE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396" y="1446087"/>
            <a:ext cx="9217207" cy="39658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CDF016-99C0-1100-BD6E-3BD51C3D1D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846" y="90867"/>
            <a:ext cx="1523774" cy="7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-1" y="-9477"/>
            <a:ext cx="915303" cy="7002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CDF016-99C0-1100-BD6E-3BD51C3D1D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846" y="90867"/>
            <a:ext cx="1744922" cy="87246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9DFE2A70-13CA-DF98-5041-09B2FC4A8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524" y="1962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FF07BFD0-583A-4D0D-D76B-F31824022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970" y="21062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4EB7DC2A-B244-C32B-067A-15E66E5CF6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099712"/>
              </p:ext>
            </p:extLst>
          </p:nvPr>
        </p:nvGraphicFramePr>
        <p:xfrm>
          <a:off x="4263773" y="1099333"/>
          <a:ext cx="3431570" cy="3234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Bitmap Image" r:id="rId7" imgW="1651085" imgH="1555830" progId="Paint.Picture">
                  <p:embed/>
                </p:oleObj>
              </mc:Choice>
              <mc:Fallback>
                <p:oleObj name="Bitmap Image" r:id="rId7" imgW="1651085" imgH="155583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3773" y="1099333"/>
                        <a:ext cx="3431570" cy="3234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40CF26B-3A69-E5F4-C33B-0B34D132E205}"/>
              </a:ext>
            </a:extLst>
          </p:cNvPr>
          <p:cNvCxnSpPr>
            <a:cxnSpLocks/>
          </p:cNvCxnSpPr>
          <p:nvPr/>
        </p:nvCxnSpPr>
        <p:spPr>
          <a:xfrm flipV="1">
            <a:off x="3500061" y="4118253"/>
            <a:ext cx="893852" cy="62588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02A660-BCE2-5478-C0BD-EEE5C3FD45A1}"/>
              </a:ext>
            </a:extLst>
          </p:cNvPr>
          <p:cNvSpPr txBox="1"/>
          <p:nvPr/>
        </p:nvSpPr>
        <p:spPr>
          <a:xfrm>
            <a:off x="2184560" y="4663083"/>
            <a:ext cx="1282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Đỉnh</a:t>
            </a:r>
            <a:r>
              <a:rPr lang="nl-N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O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7CA4D04-F982-AE5C-3BA6-D0095930D397}"/>
              </a:ext>
            </a:extLst>
          </p:cNvPr>
          <p:cNvGrpSpPr/>
          <p:nvPr/>
        </p:nvGrpSpPr>
        <p:grpSpPr>
          <a:xfrm>
            <a:off x="4869951" y="4282636"/>
            <a:ext cx="2640457" cy="1226921"/>
            <a:chOff x="4869951" y="4220992"/>
            <a:chExt cx="2640457" cy="1226921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xmlns="" id="{2EEB28D6-AF1E-CEE9-368A-BC34C23A5EBA}"/>
                </a:ext>
              </a:extLst>
            </p:cNvPr>
            <p:cNvSpPr/>
            <p:nvPr/>
          </p:nvSpPr>
          <p:spPr>
            <a:xfrm rot="5400000">
              <a:off x="5897366" y="3193577"/>
              <a:ext cx="585627" cy="2640457"/>
            </a:xfrm>
            <a:prstGeom prst="righ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87B45C6-A5E8-FF74-71AA-E5A3785F2C4D}"/>
                </a:ext>
              </a:extLst>
            </p:cNvPr>
            <p:cNvSpPr txBox="1"/>
            <p:nvPr/>
          </p:nvSpPr>
          <p:spPr>
            <a:xfrm>
              <a:off x="5444344" y="4924693"/>
              <a:ext cx="17886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1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Cạnh</a:t>
              </a:r>
              <a:r>
                <a:rPr lang="nl-NL" sz="28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OB</a:t>
              </a:r>
              <a:endPara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915A503-0D01-283A-0CFF-2D1F94210EB4}"/>
              </a:ext>
            </a:extLst>
          </p:cNvPr>
          <p:cNvGrpSpPr/>
          <p:nvPr/>
        </p:nvGrpSpPr>
        <p:grpSpPr>
          <a:xfrm>
            <a:off x="2006680" y="1335641"/>
            <a:ext cx="2198868" cy="2536873"/>
            <a:chOff x="2006680" y="1335641"/>
            <a:chExt cx="2198868" cy="2536873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xmlns="" id="{19C6FBB5-90EF-14C0-B767-A4BE10AE6A3B}"/>
                </a:ext>
              </a:extLst>
            </p:cNvPr>
            <p:cNvSpPr/>
            <p:nvPr/>
          </p:nvSpPr>
          <p:spPr>
            <a:xfrm rot="10800000">
              <a:off x="3619921" y="1335641"/>
              <a:ext cx="585627" cy="2536873"/>
            </a:xfrm>
            <a:prstGeom prst="righ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E26BE6B-0E88-F4A6-39F1-5EF53AD21DE4}"/>
                </a:ext>
              </a:extLst>
            </p:cNvPr>
            <p:cNvSpPr txBox="1"/>
            <p:nvPr/>
          </p:nvSpPr>
          <p:spPr>
            <a:xfrm>
              <a:off x="2006680" y="2378767"/>
              <a:ext cx="17844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1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Cạnh</a:t>
              </a:r>
              <a:r>
                <a:rPr lang="nl-NL" sz="28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OA</a:t>
              </a:r>
              <a:endPara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5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345</Words>
  <Application>Microsoft Office PowerPoint</Application>
  <PresentationFormat>Custom</PresentationFormat>
  <Paragraphs>90</Paragraphs>
  <Slides>20</Slides>
  <Notes>17</Notes>
  <HiddenSlides>0</HiddenSlides>
  <MMClips>2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Office 主题</vt:lpstr>
      <vt:lpstr>Office Theme</vt:lpstr>
      <vt:lpstr>Office 主题​​</vt:lpstr>
      <vt:lpstr>1_Office 主题​​</vt:lpstr>
      <vt:lpstr>2_Office 主题​​</vt:lpstr>
      <vt:lpstr>3_Office 主题​​</vt:lpstr>
      <vt:lpstr>10_Office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Windows User</cp:lastModifiedBy>
  <cp:revision>468</cp:revision>
  <dcterms:created xsi:type="dcterms:W3CDTF">2016-02-25T11:28:42Z</dcterms:created>
  <dcterms:modified xsi:type="dcterms:W3CDTF">2024-10-25T06:12:31Z</dcterms:modified>
</cp:coreProperties>
</file>