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8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9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10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700" r:id="rId2"/>
    <p:sldMasterId id="2147483712" r:id="rId3"/>
    <p:sldMasterId id="2147483716" r:id="rId4"/>
    <p:sldMasterId id="2147483720" r:id="rId5"/>
    <p:sldMasterId id="2147483724" r:id="rId6"/>
    <p:sldMasterId id="2147483728" r:id="rId7"/>
    <p:sldMasterId id="2147483732" r:id="rId8"/>
    <p:sldMasterId id="2147483736" r:id="rId9"/>
    <p:sldMasterId id="2147483740" r:id="rId10"/>
    <p:sldMasterId id="2147483749" r:id="rId11"/>
  </p:sldMasterIdLst>
  <p:notesMasterIdLst>
    <p:notesMasterId r:id="rId38"/>
  </p:notesMasterIdLst>
  <p:sldIdLst>
    <p:sldId id="310" r:id="rId12"/>
    <p:sldId id="311" r:id="rId13"/>
    <p:sldId id="312" r:id="rId14"/>
    <p:sldId id="313" r:id="rId15"/>
    <p:sldId id="314" r:id="rId16"/>
    <p:sldId id="315" r:id="rId17"/>
    <p:sldId id="316" r:id="rId18"/>
    <p:sldId id="275" r:id="rId19"/>
    <p:sldId id="369" r:id="rId20"/>
    <p:sldId id="2895" r:id="rId21"/>
    <p:sldId id="317" r:id="rId22"/>
    <p:sldId id="318" r:id="rId23"/>
    <p:sldId id="2894" r:id="rId24"/>
    <p:sldId id="2887" r:id="rId25"/>
    <p:sldId id="303" r:id="rId26"/>
    <p:sldId id="2888" r:id="rId27"/>
    <p:sldId id="2900" r:id="rId28"/>
    <p:sldId id="2899" r:id="rId29"/>
    <p:sldId id="305" r:id="rId30"/>
    <p:sldId id="2890" r:id="rId31"/>
    <p:sldId id="302" r:id="rId32"/>
    <p:sldId id="293" r:id="rId33"/>
    <p:sldId id="2893" r:id="rId34"/>
    <p:sldId id="2897" r:id="rId35"/>
    <p:sldId id="2896" r:id="rId36"/>
    <p:sldId id="289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80D0"/>
    <a:srgbClr val="F7C9EB"/>
    <a:srgbClr val="EF4753"/>
    <a:srgbClr val="EF434F"/>
    <a:srgbClr val="EE5050"/>
    <a:srgbClr val="E6E6E6"/>
    <a:srgbClr val="EE4C4C"/>
    <a:srgbClr val="ED3F3F"/>
    <a:srgbClr val="FFCCFF"/>
    <a:srgbClr val="F48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8" autoAdjust="0"/>
    <p:restoredTop sz="86111" autoAdjust="0"/>
  </p:normalViewPr>
  <p:slideViewPr>
    <p:cSldViewPr snapToGrid="0">
      <p:cViewPr varScale="1">
        <p:scale>
          <a:sx n="52" d="100"/>
          <a:sy n="52" d="100"/>
        </p:scale>
        <p:origin x="-120" y="-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5654D-7E58-4EA8-B2A9-095EFBB33EBD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5120C-921E-4818-A7F4-45438B0C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8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5734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32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5120C-921E-4818-A7F4-45438B0C9F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34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5057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4061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9377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4419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6564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758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5120C-921E-4818-A7F4-45438B0C9F7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017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Trong khu rừng có rất nhiều hạt dẻ, chúng ta hãy cùng giúp bạn sóc nhặt hạt dẻ bẳng cách trả lời đúng các câu hỏi của cô nhé</a:t>
            </a:r>
          </a:p>
          <a:p>
            <a:r>
              <a:rPr lang="x-none" dirty="0"/>
              <a:t>Cô khen các em đã nhớ và biết cách sử dụng các đồ dùng học tập của môn Toán.</a:t>
            </a:r>
          </a:p>
          <a:p>
            <a:r>
              <a:rPr lang="x-none" dirty="0"/>
              <a:t>click con sóc để đến </a:t>
            </a:r>
            <a:r>
              <a:rPr lang="x-none"/>
              <a:t>slide </a:t>
            </a:r>
            <a:r>
              <a:rPr lang="en-US"/>
              <a:t>bài mới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27076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11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74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5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35439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10082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851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873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microsoft.com/office/2007/relationships/hdphoto" Target="../media/hdphoto1.wdp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40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4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77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163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24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681611"/>
      </p:ext>
    </p:extLst>
  </p:cSld>
  <p:clrMapOvr>
    <a:masterClrMapping/>
  </p:clrMapOvr>
  <p:transition spd="slow" advTm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 userDrawn="1"/>
        </p:nvGrpSpPr>
        <p:grpSpPr>
          <a:xfrm flipH="1"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285" name="Google Shape;285;p7"/>
            <p:cNvSpPr/>
            <p:nvPr userDrawn="1"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59190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485979"/>
      </p:ext>
    </p:extLst>
  </p:cSld>
  <p:clrMapOvr>
    <a:masterClrMapping/>
  </p:clrMapOvr>
  <p:transition spd="slow" advTm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726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917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305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98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3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6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316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833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7642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457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698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604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1969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 userDrawn="1"/>
        </p:nvGrpSpPr>
        <p:grpSpPr>
          <a:xfrm flipH="1"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285" name="Google Shape;285;p7"/>
            <p:cNvSpPr/>
            <p:nvPr userDrawn="1"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853470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13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0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8330255"/>
      </p:ext>
    </p:extLst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40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2389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662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451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 userDrawn="1"/>
        </p:nvGrpSpPr>
        <p:grpSpPr>
          <a:xfrm flipH="1"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285" name="Google Shape;285;p7"/>
            <p:cNvSpPr/>
            <p:nvPr userDrawn="1"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3630765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845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9624287"/>
      </p:ext>
    </p:extLst>
  </p:cSld>
  <p:clrMapOvr>
    <a:masterClrMapping/>
  </p:clrMapOvr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880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10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436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3637851"/>
      </p:ext>
    </p:extLst>
  </p:cSld>
  <p:clrMapOvr>
    <a:masterClrMapping/>
  </p:clrMapOvr>
  <p:hf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9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681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6188456"/>
      </p:ext>
    </p:extLst>
  </p:cSld>
  <p:clrMapOvr>
    <a:masterClrMapping/>
  </p:clrMapOvr>
  <p:hf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594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199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3733456"/>
      </p:ext>
    </p:extLst>
  </p:cSld>
  <p:clrMapOvr>
    <a:masterClrMapping/>
  </p:clrMapOvr>
  <p:hf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098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0358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168397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253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162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765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3805178"/>
      </p:ext>
    </p:extLst>
  </p:cSld>
  <p:clrMapOvr>
    <a:masterClrMapping/>
  </p:clrMapOvr>
  <p:hf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580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444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0668067"/>
      </p:ext>
    </p:extLst>
  </p:cSld>
  <p:clrMapOvr>
    <a:masterClrMapping/>
  </p:clrMapOvr>
  <p:hf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54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50571-635A-CA22-6FE0-22D257414A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E118802-24F7-48D1-022F-B841F8B0A9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E98581-1C76-04C9-44E7-2021E592C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116DA3-C9ED-1BFC-D68F-F64143AC0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E026A5-0478-5B66-EE0E-4F4F6B02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602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C9FF93-E443-3B05-4F06-B8294790F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99222C-40B0-A561-6FBE-7F0C46F8D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3CBC4B-AF73-E0F0-FC5B-419DC0D36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38D6ED-2A1E-0DCD-7326-0C91363CB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705F6D-F583-E736-0C79-B220034F4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6049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9D210E-C8D9-9B9A-64B5-3558CBC75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C273751-0863-282F-E1B5-8911B26C0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7ECC75-429D-89B8-714D-3AA88ECF5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4FAA50-BA3B-986D-26A5-6C55F6FF7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E2A26E-F1C1-90D8-EBFE-91BFC490B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316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586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9072AB-F733-F3EB-8B35-18B4900D2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64C589-86BE-7B26-12DE-EFE3AECE3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52BFB5-8639-6501-919C-35B553458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6B2B6BA-986B-53D5-BB4F-A62111811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5178683-E056-A473-AA55-9A44C41FA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6E31D71-6CBF-1AC4-F3D0-6811A923B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831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181A96-DB28-F11F-9CA0-872AD0D20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937732-73E5-D6C5-9B2C-91CAFDFA2F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0C9291-5BB0-D9AD-5CFD-3A00A1E5C0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C2279F9-FEDC-56D1-3ED7-010D9DB880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8F89CCD-887E-C784-B94E-1CFD88150D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EE2DC27-00AE-2E10-2A9A-953ADAC45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5445C8B-90B4-88EC-E1A3-611F47AF7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18114C8-5DF3-A354-40F8-4AE0A594C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6887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A91748-017B-039F-8DB0-DD833AF71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A466954-991F-C540-E65B-439E776BE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F1F94B-B05B-175A-BC09-00D633D00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786BC90-8C5A-223E-BE6E-8E75226E5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748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17DFD9B-106C-95C2-9A4E-932B39B6D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D435055-742D-77BC-BBF6-11082CF29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C3A9903-03A5-56B1-C87B-5D4F9EF9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539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F79CD5-F51B-8D32-0F49-CD5E0181D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735FB0-C09E-66B2-E8BA-48C551B38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6FDBA70-19B9-B93B-565C-D1C4C8E048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F4207F-05E4-54B9-37AA-BD2B8D2E9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B0A2300-0079-EBD8-0DDE-DA00BC57C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A962707-B50F-558F-48A4-8C5118D0D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401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A89DAF-9384-C2FA-4EC2-CA258CCF9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E2E303C-4886-FD13-E1FB-8EB67AF568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670FA5D-877C-3468-1161-0A19BD6A1E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4F52FD2-21AA-35D9-C78C-37FC73D7F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45A6470-57C0-91E7-C812-A7F4C6E5B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9E43515-07C5-C163-0C8E-0C0416706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8432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157ACE-67DA-FF91-EA19-58082DD65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4FE77DA-6CCD-6E70-86C6-1D6215FD8B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009DBC-AB7D-689F-F114-8B815525C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10744C-5D1C-D437-55D8-42C7B4A97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A22845-7533-11E5-D79D-79931D5F1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5139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2E9F18E-0CB2-18DC-FE43-2559F65A94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85D48C6-BB2F-E61C-B3F1-EF0B8D606C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40F6BA-9C52-8A77-1453-560E78E35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C4D336-B1B7-D53D-F1B1-DE9DD4E7B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C71F2A-689E-28E7-2B1F-C67D550CD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7999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 userDrawn="1"/>
        </p:nvGrpSpPr>
        <p:grpSpPr>
          <a:xfrm flipH="1"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285" name="Google Shape;285;p7"/>
            <p:cNvSpPr/>
            <p:nvPr userDrawn="1"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8652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250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925073"/>
      </p:ext>
    </p:extLst>
  </p:cSld>
  <p:clrMapOvr>
    <a:masterClrMapping/>
  </p:clrMapOvr>
  <p:transition spd="slow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2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3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9" r:id="rId15"/>
    <p:sldLayoutId id="2147483664" r:id="rId16"/>
  </p:sldLayoutIdLst>
  <p:transition spd="slow" advTm="0">
    <p:fade/>
  </p:transition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2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A98F8A8-7F65-D84F-8258-09974BA75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813257D-7117-7CF4-F66E-090697240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6E8E05-8DF0-36F3-0E4B-AE744C28B2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384CC0-4BD6-28F5-FAF3-FE8561AB92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C8A353-85A1-4882-BDA0-6168124B7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405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ransition spd="slow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2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2025/1/16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70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44" r:id="rId12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14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45" r:id="rId4"/>
    <p:sldLayoutId id="2147483746" r:id="rId5"/>
    <p:sldLayoutId id="2147483747" r:id="rId6"/>
    <p:sldLayoutId id="2147483748" r:id="rId7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8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3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7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5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9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5.xml"/><Relationship Id="rId3" Type="http://schemas.openxmlformats.org/officeDocument/2006/relationships/slideLayout" Target="../slideLayouts/slideLayout63.xml"/><Relationship Id="rId7" Type="http://schemas.openxmlformats.org/officeDocument/2006/relationships/slide" Target="slide8.xml"/><Relationship Id="rId12" Type="http://schemas.openxmlformats.org/officeDocument/2006/relationships/slide" Target="slide22.xml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image" Target="../media/image5.jpg"/><Relationship Id="rId15" Type="http://schemas.openxmlformats.org/officeDocument/2006/relationships/slide" Target="slide7.xml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microsoft.com/office/2007/relationships/hdphoto" Target="../media/hdphoto4.wdp"/><Relationship Id="rId1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2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xmlns="" id="{5AD49E09-B674-B341-B794-78864FE16D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7315201" y="3824041"/>
            <a:ext cx="2712945" cy="2169527"/>
          </a:xfrm>
          <a:prstGeom prst="rect">
            <a:avLst/>
          </a:prstGeom>
        </p:spPr>
      </p:pic>
      <p:sp>
        <p:nvSpPr>
          <p:cNvPr id="178" name="Rectangle 177">
            <a:extLst>
              <a:ext uri="{FF2B5EF4-FFF2-40B4-BE49-F238E27FC236}">
                <a16:creationId xmlns:a16="http://schemas.microsoft.com/office/drawing/2014/main" xmlns="" id="{19F8ED75-7C65-3A49-8C6F-07C743460807}"/>
              </a:ext>
            </a:extLst>
          </p:cNvPr>
          <p:cNvSpPr/>
          <p:nvPr/>
        </p:nvSpPr>
        <p:spPr>
          <a:xfrm>
            <a:off x="1219200" y="838200"/>
            <a:ext cx="9897536" cy="1870214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68410" tIns="34206" rIns="68410" bIns="34206">
            <a:spAutoFit/>
          </a:bodyPr>
          <a:lstStyle/>
          <a:p>
            <a:pPr algn="ctr" eaLnBrk="1" hangingPunct="1">
              <a:defRPr/>
            </a:pPr>
            <a:r>
              <a:rPr lang="en-US" sz="5852" b="1" dirty="0" err="1">
                <a:solidFill>
                  <a:schemeClr val="accent6">
                    <a:lumMod val="25000"/>
                  </a:schemeClr>
                </a:solidFill>
              </a:rPr>
              <a:t>Trò</a:t>
            </a:r>
            <a:r>
              <a:rPr lang="en-US" sz="5852" b="1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5852" b="1" dirty="0" err="1">
                <a:solidFill>
                  <a:schemeClr val="accent6">
                    <a:lumMod val="25000"/>
                  </a:schemeClr>
                </a:solidFill>
              </a:rPr>
              <a:t>chơi</a:t>
            </a:r>
            <a:endParaRPr lang="en-US" sz="5852" b="1" dirty="0">
              <a:solidFill>
                <a:schemeClr val="accent6">
                  <a:lumMod val="25000"/>
                </a:schemeClr>
              </a:solidFill>
            </a:endParaRPr>
          </a:p>
          <a:p>
            <a:pPr algn="ctr" eaLnBrk="1" hangingPunct="1">
              <a:defRPr/>
            </a:pPr>
            <a:r>
              <a:rPr lang="en-US" sz="5852" b="1" dirty="0">
                <a:solidFill>
                  <a:srgbClr val="B44800"/>
                </a:solidFill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C98ABA0-2F55-7044-8F50-A7F03ED13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/>
        </p:blipFill>
        <p:spPr>
          <a:xfrm>
            <a:off x="5092166" y="4178484"/>
            <a:ext cx="2007669" cy="184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413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1143000"/>
            <a:ext cx="7793112" cy="389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24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A7068BE5-1455-B2EA-640B-03B3718DB8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95D75E9-B61F-70DD-1BF7-E398BF66095A}"/>
              </a:ext>
            </a:extLst>
          </p:cNvPr>
          <p:cNvSpPr txBox="1"/>
          <p:nvPr/>
        </p:nvSpPr>
        <p:spPr>
          <a:xfrm>
            <a:off x="4772417" y="5398718"/>
            <a:ext cx="3494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12 x 3 = ?</a:t>
            </a:r>
          </a:p>
        </p:txBody>
      </p:sp>
    </p:spTree>
    <p:extLst>
      <p:ext uri="{BB962C8B-B14F-4D97-AF65-F5344CB8AC3E}">
        <p14:creationId xmlns:p14="http://schemas.microsoft.com/office/powerpoint/2010/main" val="55340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5D05D3-8EED-0746-39BE-0AD0AFE24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hape, rectangle&#10;&#10;Description automatically generated">
            <a:extLst>
              <a:ext uri="{FF2B5EF4-FFF2-40B4-BE49-F238E27FC236}">
                <a16:creationId xmlns:a16="http://schemas.microsoft.com/office/drawing/2014/main" xmlns="" id="{55AAE10F-0450-903F-44AC-D8069D42C5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54" y="-100208"/>
            <a:ext cx="12147308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29B00C8-8F26-E6E0-42B3-73BDD5177E64}"/>
              </a:ext>
            </a:extLst>
          </p:cNvPr>
          <p:cNvSpPr txBox="1"/>
          <p:nvPr/>
        </p:nvSpPr>
        <p:spPr>
          <a:xfrm>
            <a:off x="4809995" y="299692"/>
            <a:ext cx="58997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12 + 12 + 12 = 36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83638FD-6EE2-5C7D-1AF1-0E626CE4FA17}"/>
              </a:ext>
            </a:extLst>
          </p:cNvPr>
          <p:cNvSpPr txBox="1"/>
          <p:nvPr/>
        </p:nvSpPr>
        <p:spPr>
          <a:xfrm>
            <a:off x="5116122" y="997995"/>
            <a:ext cx="50730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12 x 3 = 36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EE5137-192D-7559-2E72-7B0E9646C1E6}"/>
              </a:ext>
            </a:extLst>
          </p:cNvPr>
          <p:cNvSpPr txBox="1"/>
          <p:nvPr/>
        </p:nvSpPr>
        <p:spPr>
          <a:xfrm>
            <a:off x="3434170" y="2265212"/>
            <a:ext cx="34175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3 </a:t>
            </a:r>
          </a:p>
          <a:p>
            <a:pPr algn="ctr"/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8847D376-70C9-2D13-E286-24B41F7D905F}"/>
              </a:ext>
            </a:extLst>
          </p:cNvPr>
          <p:cNvCxnSpPr/>
          <p:nvPr/>
        </p:nvCxnSpPr>
        <p:spPr>
          <a:xfrm>
            <a:off x="4697260" y="3619429"/>
            <a:ext cx="826718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151C216-7DE6-4CAA-2CF1-460E384854B5}"/>
              </a:ext>
            </a:extLst>
          </p:cNvPr>
          <p:cNvGrpSpPr/>
          <p:nvPr/>
        </p:nvGrpSpPr>
        <p:grpSpPr>
          <a:xfrm>
            <a:off x="4697260" y="2868460"/>
            <a:ext cx="212943" cy="225469"/>
            <a:chOff x="4697260" y="2868460"/>
            <a:chExt cx="212943" cy="225469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70B1012D-172B-E768-27C8-121A8D3B14B3}"/>
                </a:ext>
              </a:extLst>
            </p:cNvPr>
            <p:cNvCxnSpPr>
              <a:cxnSpLocks/>
            </p:cNvCxnSpPr>
            <p:nvPr/>
          </p:nvCxnSpPr>
          <p:spPr>
            <a:xfrm>
              <a:off x="4697260" y="2868460"/>
              <a:ext cx="212943" cy="22546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43A3CC5B-6603-06C7-2971-EAEA6A48A0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97260" y="2868460"/>
              <a:ext cx="212943" cy="22546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2FE9EB8-D9B8-C89A-F283-73E1186ACF03}"/>
              </a:ext>
            </a:extLst>
          </p:cNvPr>
          <p:cNvSpPr txBox="1"/>
          <p:nvPr/>
        </p:nvSpPr>
        <p:spPr>
          <a:xfrm>
            <a:off x="6463430" y="2617940"/>
            <a:ext cx="5248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CC15CC4-EAA7-32EC-A5FC-A702ADBE86E9}"/>
              </a:ext>
            </a:extLst>
          </p:cNvPr>
          <p:cNvSpPr txBox="1"/>
          <p:nvPr/>
        </p:nvSpPr>
        <p:spPr>
          <a:xfrm>
            <a:off x="6413326" y="3187309"/>
            <a:ext cx="4534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77A7654-2791-3911-CD05-E7ECFE4B6B1B}"/>
              </a:ext>
            </a:extLst>
          </p:cNvPr>
          <p:cNvSpPr txBox="1"/>
          <p:nvPr/>
        </p:nvSpPr>
        <p:spPr>
          <a:xfrm>
            <a:off x="5018144" y="3724287"/>
            <a:ext cx="6513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FD08B2F-A981-6A7F-4457-FEE487145C2B}"/>
              </a:ext>
            </a:extLst>
          </p:cNvPr>
          <p:cNvSpPr txBox="1"/>
          <p:nvPr/>
        </p:nvSpPr>
        <p:spPr>
          <a:xfrm>
            <a:off x="4710547" y="3711761"/>
            <a:ext cx="503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FDDC3A05-8778-1DA1-D4DC-E7C973E7763C}"/>
              </a:ext>
            </a:extLst>
          </p:cNvPr>
          <p:cNvSpPr/>
          <p:nvPr/>
        </p:nvSpPr>
        <p:spPr>
          <a:xfrm>
            <a:off x="6146103" y="4997885"/>
            <a:ext cx="3511463" cy="8621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12 x 3 = 36</a:t>
            </a:r>
          </a:p>
        </p:txBody>
      </p:sp>
    </p:spTree>
    <p:extLst>
      <p:ext uri="{BB962C8B-B14F-4D97-AF65-F5344CB8AC3E}">
        <p14:creationId xmlns:p14="http://schemas.microsoft.com/office/powerpoint/2010/main" val="19237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0" grpId="0"/>
      <p:bldP spid="21" grpId="0"/>
      <p:bldP spid="22" grpId="0"/>
      <p:bldP spid="23" grpId="0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5002B8-9795-4DBC-B22C-AE410E29BC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53534" y="738023"/>
            <a:ext cx="9084932" cy="45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63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8A45BD-9619-6ED9-C6E6-A00D06A5A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166A53A8-6B9E-A27B-F37C-2A8AE4F11D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20038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A3E0AF-5E9B-EAC0-29A2-B1780F4E4DBD}"/>
              </a:ext>
            </a:extLst>
          </p:cNvPr>
          <p:cNvSpPr txBox="1"/>
          <p:nvPr/>
        </p:nvSpPr>
        <p:spPr>
          <a:xfrm>
            <a:off x="2880986" y="4463322"/>
            <a:ext cx="897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F30C8B0-DB82-CC33-8034-905D7F4F2412}"/>
              </a:ext>
            </a:extLst>
          </p:cNvPr>
          <p:cNvSpPr txBox="1"/>
          <p:nvPr/>
        </p:nvSpPr>
        <p:spPr>
          <a:xfrm>
            <a:off x="4572000" y="4463321"/>
            <a:ext cx="947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68B0331-2A77-9EA6-8E8E-250DF0B4EF09}"/>
              </a:ext>
            </a:extLst>
          </p:cNvPr>
          <p:cNvSpPr txBox="1"/>
          <p:nvPr/>
        </p:nvSpPr>
        <p:spPr>
          <a:xfrm>
            <a:off x="6295799" y="4487406"/>
            <a:ext cx="947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</a:t>
            </a:r>
          </a:p>
        </p:txBody>
      </p:sp>
    </p:spTree>
    <p:extLst>
      <p:ext uri="{BB962C8B-B14F-4D97-AF65-F5344CB8AC3E}">
        <p14:creationId xmlns:p14="http://schemas.microsoft.com/office/powerpoint/2010/main" val="1662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5D87FA6-D26F-88D1-631F-6F9DB16F9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65" y="287774"/>
            <a:ext cx="8386876" cy="373308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82F66F45-7E1A-56A2-C9FE-3C3E3F5C39E4}"/>
              </a:ext>
            </a:extLst>
          </p:cNvPr>
          <p:cNvCxnSpPr/>
          <p:nvPr/>
        </p:nvCxnSpPr>
        <p:spPr>
          <a:xfrm>
            <a:off x="1941534" y="1127342"/>
            <a:ext cx="39958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24A46E7-D4EE-AA1A-2824-F8DAE7DDE4C4}"/>
              </a:ext>
            </a:extLst>
          </p:cNvPr>
          <p:cNvSpPr txBox="1"/>
          <p:nvPr/>
        </p:nvSpPr>
        <p:spPr>
          <a:xfrm>
            <a:off x="1878904" y="3870543"/>
            <a:ext cx="2855934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10 x 8 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30 x 3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5C3F2B0-4534-D8EF-FE9C-266CBCBD4AD2}"/>
              </a:ext>
            </a:extLst>
          </p:cNvPr>
          <p:cNvSpPr txBox="1"/>
          <p:nvPr/>
        </p:nvSpPr>
        <p:spPr>
          <a:xfrm>
            <a:off x="6878876" y="3816824"/>
            <a:ext cx="3920647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20 x 4 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40 x 2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0738C0E-04B7-F7DB-6439-C3795A7EE4AE}"/>
              </a:ext>
            </a:extLst>
          </p:cNvPr>
          <p:cNvSpPr txBox="1"/>
          <p:nvPr/>
        </p:nvSpPr>
        <p:spPr>
          <a:xfrm>
            <a:off x="3795387" y="3910209"/>
            <a:ext cx="1691013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80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297E0AA-4BD8-01D1-BD95-840F0FB1F50E}"/>
              </a:ext>
            </a:extLst>
          </p:cNvPr>
          <p:cNvSpPr txBox="1"/>
          <p:nvPr/>
        </p:nvSpPr>
        <p:spPr>
          <a:xfrm>
            <a:off x="3776597" y="4895979"/>
            <a:ext cx="1691013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30E496E-820A-7877-04FB-A9FE42CFB1BA}"/>
              </a:ext>
            </a:extLst>
          </p:cNvPr>
          <p:cNvSpPr txBox="1"/>
          <p:nvPr/>
        </p:nvSpPr>
        <p:spPr>
          <a:xfrm>
            <a:off x="8655636" y="3836322"/>
            <a:ext cx="1691013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80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82CADC2-2B28-0674-0C20-4CAF876DCAC9}"/>
              </a:ext>
            </a:extLst>
          </p:cNvPr>
          <p:cNvSpPr txBox="1"/>
          <p:nvPr/>
        </p:nvSpPr>
        <p:spPr>
          <a:xfrm>
            <a:off x="8655636" y="4839585"/>
            <a:ext cx="1691013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80</a:t>
            </a:r>
          </a:p>
        </p:txBody>
      </p:sp>
    </p:spTree>
    <p:extLst>
      <p:ext uri="{BB962C8B-B14F-4D97-AF65-F5344CB8AC3E}">
        <p14:creationId xmlns:p14="http://schemas.microsoft.com/office/powerpoint/2010/main" val="187593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7" grpId="0"/>
      <p:bldP spid="19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1B02F569-4D73-DFA6-2D44-8802E60D4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xmlns="" id="{195480C4-4F52-122E-8D80-772C9A2D3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50338" cy="4797636"/>
          </a:xfrm>
          <a:prstGeom prst="rect">
            <a:avLst/>
          </a:prstGeom>
          <a:noFill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CC9F298-1293-A7BE-555B-B99BCDB7FE47}"/>
              </a:ext>
            </a:extLst>
          </p:cNvPr>
          <p:cNvSpPr txBox="1"/>
          <p:nvPr/>
        </p:nvSpPr>
        <p:spPr>
          <a:xfrm>
            <a:off x="3106618" y="3648768"/>
            <a:ext cx="4291709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44BCB6C-ABA0-45A7-382D-EDE4C99D8A40}"/>
              </a:ext>
            </a:extLst>
          </p:cNvPr>
          <p:cNvSpPr txBox="1"/>
          <p:nvPr/>
        </p:nvSpPr>
        <p:spPr>
          <a:xfrm>
            <a:off x="783771" y="4396030"/>
            <a:ext cx="95240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 phải thả số viên sỏi thì mới uống được nước ở cả 3 bình là:</a:t>
            </a: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x 3 = 63 (viên)</a:t>
            </a: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63 viên sỏi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74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-546100"/>
            <a:ext cx="6858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74126" y="402948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49BA2D1-C458-4540-9B24-B6FAFC358D62}"/>
              </a:ext>
            </a:extLst>
          </p:cNvPr>
          <p:cNvSpPr txBox="1"/>
          <p:nvPr/>
        </p:nvSpPr>
        <p:spPr>
          <a:xfrm>
            <a:off x="6274412" y="3180882"/>
            <a:ext cx="4825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25511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1143000"/>
            <a:ext cx="7793112" cy="389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03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2022D5B9-8C22-11A4-1930-9BF7ABD71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8D02006-E195-371E-90AC-A5786E31D626}"/>
              </a:ext>
            </a:extLst>
          </p:cNvPr>
          <p:cNvSpPr/>
          <p:nvPr/>
        </p:nvSpPr>
        <p:spPr>
          <a:xfrm>
            <a:off x="4795652" y="4797629"/>
            <a:ext cx="2685803" cy="771897"/>
          </a:xfrm>
          <a:prstGeom prst="roundRect">
            <a:avLst/>
          </a:prstGeom>
          <a:solidFill>
            <a:srgbClr val="EC80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26 x 3 = ?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60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02BE308E-EAF8-2F40-B5CE-41BEBC8FFE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xmlns="" id="{0F7D1271-723A-D146-9BF0-6F7398ED4D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9467157" y="3706405"/>
            <a:ext cx="2712945" cy="2169527"/>
          </a:xfrm>
          <a:prstGeom prst="rect">
            <a:avLst/>
          </a:prstGeom>
        </p:spPr>
      </p:pic>
      <p:pic>
        <p:nvPicPr>
          <p:cNvPr id="17" name="Jazz Me Blues - E's Jammy Jams.mp3" descr="Jazz Me Blues - E's Jammy Jams.mp3">
            <a:hlinkClick r:id="" action="ppaction://media"/>
            <a:extLst>
              <a:ext uri="{FF2B5EF4-FFF2-40B4-BE49-F238E27FC236}">
                <a16:creationId xmlns:a16="http://schemas.microsoft.com/office/drawing/2014/main" xmlns="" id="{13F8CD0C-4B12-7741-AD13-DCB0766C7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BC980DB-E037-204F-9F79-CC6849A88A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1347064"/>
            <a:ext cx="810603" cy="726647"/>
          </a:xfrm>
          <a:prstGeom prst="rect">
            <a:avLst/>
          </a:prstGeom>
        </p:spPr>
      </p:pic>
      <p:sp>
        <p:nvSpPr>
          <p:cNvPr id="28" name="Rectangle: Rounded Corners 1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B29D8C2B-E32C-7C49-9638-86FAF989E77D}"/>
              </a:ext>
            </a:extLst>
          </p:cNvPr>
          <p:cNvSpPr/>
          <p:nvPr/>
        </p:nvSpPr>
        <p:spPr>
          <a:xfrm>
            <a:off x="5819015" y="1423232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04C6AF2-936B-3846-AB6F-09565097E7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4049033"/>
            <a:ext cx="810603" cy="726647"/>
          </a:xfrm>
          <a:prstGeom prst="rect">
            <a:avLst/>
          </a:prstGeom>
        </p:spPr>
      </p:pic>
      <p:sp>
        <p:nvSpPr>
          <p:cNvPr id="34" name="Rectangle: Rounded Corners 10">
            <a:hlinkClick r:id="rId13" action="ppaction://hlinksldjump"/>
            <a:extLst>
              <a:ext uri="{FF2B5EF4-FFF2-40B4-BE49-F238E27FC236}">
                <a16:creationId xmlns:a16="http://schemas.microsoft.com/office/drawing/2014/main" xmlns="" id="{E791D6AF-F6E3-E34C-AD23-DF14D2E38771}"/>
              </a:ext>
            </a:extLst>
          </p:cNvPr>
          <p:cNvSpPr/>
          <p:nvPr/>
        </p:nvSpPr>
        <p:spPr>
          <a:xfrm>
            <a:off x="1069003" y="4125201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E19A129C-95FF-084C-888D-450F4F83E1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321" y="5420832"/>
            <a:ext cx="810603" cy="726647"/>
          </a:xfrm>
          <a:prstGeom prst="rect">
            <a:avLst/>
          </a:prstGeom>
        </p:spPr>
      </p:pic>
      <p:sp>
        <p:nvSpPr>
          <p:cNvPr id="37" name="Rectangle: Rounded Corners 10">
            <a:hlinkClick r:id="rId14" action="ppaction://hlinksldjump"/>
            <a:extLst>
              <a:ext uri="{FF2B5EF4-FFF2-40B4-BE49-F238E27FC236}">
                <a16:creationId xmlns:a16="http://schemas.microsoft.com/office/drawing/2014/main" xmlns="" id="{4B58D463-3B40-2942-B139-CAD7CD4A4409}"/>
              </a:ext>
            </a:extLst>
          </p:cNvPr>
          <p:cNvSpPr/>
          <p:nvPr/>
        </p:nvSpPr>
        <p:spPr>
          <a:xfrm>
            <a:off x="2281925" y="549700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FC845009-BFD2-AE4F-9379-27B4C8D88C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35036" y="1347065"/>
            <a:ext cx="810603" cy="726647"/>
          </a:xfrm>
          <a:prstGeom prst="rect">
            <a:avLst/>
          </a:prstGeom>
        </p:spPr>
      </p:pic>
      <p:sp>
        <p:nvSpPr>
          <p:cNvPr id="43" name="Rectangle: Rounded Corners 1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3E0D8992-43B3-B640-9815-2054243CCB77}"/>
              </a:ext>
            </a:extLst>
          </p:cNvPr>
          <p:cNvSpPr/>
          <p:nvPr/>
        </p:nvSpPr>
        <p:spPr>
          <a:xfrm>
            <a:off x="9897877" y="1423232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80703" y="4399322"/>
            <a:ext cx="810603" cy="726647"/>
          </a:xfrm>
          <a:prstGeom prst="rect">
            <a:avLst/>
          </a:prstGeom>
        </p:spPr>
      </p:pic>
      <p:sp>
        <p:nvSpPr>
          <p:cNvPr id="49" name="Rectangle: Rounded Corners 10">
            <a:hlinkClick r:id="rId15" action="ppaction://hlinksldjump"/>
            <a:extLst>
              <a:ext uri="{FF2B5EF4-FFF2-40B4-BE49-F238E27FC236}">
                <a16:creationId xmlns:a16="http://schemas.microsoft.com/office/drawing/2014/main" xmlns="" id="{0F3430A5-5378-A349-B612-6C01C162474B}"/>
              </a:ext>
            </a:extLst>
          </p:cNvPr>
          <p:cNvSpPr/>
          <p:nvPr/>
        </p:nvSpPr>
        <p:spPr>
          <a:xfrm>
            <a:off x="5239298" y="451688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E31995D3-1519-0B41-8878-DC00C945C85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/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512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 numSld="6">
                <p:cTn id="73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2 C 0.03299 -0.00123 0.03646 -0.00185 0.03993 -0.00247 C 0.04514 -0.00308 0.05018 -0.00339 0.05539 -0.00432 C 0.05816 -0.00463 0.06093 -0.00555 0.06355 -0.00586 L 0.12032 -0.00432 C 0.12205 -0.00401 0.13178 -0.00123 0.13369 -0.00062 C 0.13681 0.00124 0.13976 0.00401 0.14306 0.00494 C 0.14514 0.00556 0.14723 0.00617 0.14914 0.00679 C 0.15886 0.01019 0.14862 0.0071 0.15643 0.0105 C 0.15816 0.01111 0.1599 0.01142 0.16164 0.01235 C 0.16268 0.01266 0.16372 0.01358 0.16476 0.0142 C 0.16598 0.01482 0.16754 0.01513 0.16876 0.01605 C 0.17171 0.01821 0.17431 0.02068 0.17709 0.02315 C 0.17917 0.02562 0.18091 0.02932 0.18316 0.03056 C 0.19063 0.03488 0.18768 0.0321 0.19254 0.03796 C 0.19462 0.04321 0.19462 0.04445 0.19775 0.04877 C 0.19862 0.05031 0.19966 0.05124 0.2007 0.05247 C 0.2066 0.06821 0.19879 0.04969 0.20591 0.05988 C 0.20695 0.06142 0.20712 0.06389 0.20799 0.06543 C 0.20886 0.06698 0.21007 0.06759 0.21112 0.06914 C 0.2165 0.07716 0.21198 0.07253 0.21632 0.07654 " pathEditMode="relative" ptsTypes="AAAAAAAAAAAAAAAAAAAAA">
                                      <p:cBhvr>
                                        <p:cTn id="8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 -0.06883 C 0.00886 -0.07007 0.01146 -0.07068 0.01372 -0.07254 C 0.01511 -0.07377 0.01563 -0.07655 0.01685 -0.07809 C 0.02153 -0.08488 0.0191 -0.07809 0.02396 -0.0892 C 0.02553 -0.0926 0.02639 -0.09692 0.02813 -0.1 C 0.03525 -0.11266 0.03195 -0.10834 0.03751 -0.11482 C 0.04341 -0.13056 0.03542 -0.11204 0.04254 -0.12223 C 0.04358 -0.12346 0.04376 -0.12624 0.04462 -0.12747 C 0.04653 -0.13056 0.04879 -0.13241 0.05087 -0.13488 C 0.05191 -0.13612 0.05278 -0.13766 0.054 -0.13858 C 0.05539 -0.13982 0.05678 -0.14074 0.05799 -0.14229 C 0.05955 -0.14383 0.06094 -0.14568 0.06216 -0.14784 C 0.06337 -0.14939 0.06407 -0.15186 0.06528 -0.1534 C 0.0665 -0.15463 0.06806 -0.15433 0.06945 -0.15525 C 0.07049 -0.15556 0.07153 -0.15618 0.07257 -0.15679 L 0.0849 -0.17161 L 0.08803 -0.17531 C 0.08907 -0.17655 0.09011 -0.17778 0.09115 -0.17902 C 0.10487 -0.19414 0.08889 -0.17655 0.10035 -0.18797 C 0.10139 -0.1892 0.10226 -0.19074 0.10348 -0.19167 C 0.10435 -0.1926 0.10556 -0.1926 0.1066 -0.19352 C 0.10764 -0.19445 0.10851 -0.19661 0.10955 -0.19723 C 0.11129 -0.19846 0.11303 -0.19846 0.11476 -0.19908 C 0.11615 -0.20031 0.11754 -0.20186 0.11893 -0.20278 C 0.12032 -0.20371 0.12171 -0.20402 0.1231 -0.20463 C 0.13039 -0.20834 0.12084 -0.20463 0.13126 -0.20834 C 0.13994 -0.21605 0.13056 -0.20834 0.14063 -0.21389 C 0.14237 -0.21482 0.14393 -0.21636 0.14566 -0.2176 C 0.14671 -0.21821 0.14775 -0.21883 0.14879 -0.21914 C 0.15747 -0.22377 0.15435 -0.22254 0.1632 -0.2247 C 0.17032 -0.22902 0.16181 -0.22408 0.17466 -0.23025 C 0.179 -0.23241 0.17674 -0.23241 0.18178 -0.23395 C 0.18421 -0.23457 0.18664 -0.23488 0.18907 -0.23581 C 0.19046 -0.23612 0.19185 -0.23735 0.19323 -0.23766 C 0.19792 -0.23889 0.20278 -0.24013 0.20764 -0.24136 C 0.21007 -0.24198 0.21251 -0.24229 0.21476 -0.24321 C 0.22119 -0.24507 0.22153 -0.24507 0.2283 -0.24692 C 0.23091 -0.24754 0.23369 -0.24784 0.23646 -0.24877 C 0.24862 -0.25216 0.22882 -0.24908 0.24879 -0.25216 C 0.26025 -0.25402 0.26823 -0.25433 0.27987 -0.25587 C 0.28316 -0.25649 0.28664 -0.2571 0.29011 -0.25772 C 0.29028 -0.25772 0.34566 -0.26081 0.36841 -0.25402 C 0.3698 -0.25371 0.37119 -0.25278 0.37257 -0.25216 C 0.37744 -0.25031 0.37744 -0.25093 0.38195 -0.24877 C 0.38299 -0.24815 0.38386 -0.24723 0.3849 -0.24692 C 0.38664 -0.24599 0.38837 -0.24599 0.39011 -0.24507 C 0.39185 -0.24414 0.39358 -0.24229 0.39532 -0.24136 C 0.40191 -0.23766 0.40278 -0.23797 0.40869 -0.23581 C 0.41615 -0.23272 0.40955 -0.23519 0.41789 -0.23025 C 0.42119 -0.2284 0.42396 -0.22809 0.42726 -0.22655 C 0.43681 -0.22223 0.42327 -0.22778 0.43351 -0.22099 C 0.43507 -0.22007 0.43681 -0.21976 0.43855 -0.21914 C 0.43994 -0.21791 0.44132 -0.21667 0.44271 -0.21574 C 0.44376 -0.21482 0.4448 -0.21482 0.44584 -0.21389 C 0.44723 -0.21235 0.44844 -0.20988 0.45001 -0.20834 C 0.45087 -0.20741 0.45209 -0.20741 0.45296 -0.20649 C 0.45487 -0.20494 0.45643 -0.20247 0.45816 -0.20093 C 0.45921 -0.2 0.46025 -0.2 0.46129 -0.19908 C 0.46337 -0.19754 0.46546 -0.19568 0.46754 -0.19352 C 0.47691 -0.18365 0.47171 -0.18673 0.48299 -0.17346 L 0.48907 -0.16605 C 0.49011 -0.16482 0.49115 -0.16358 0.49219 -0.16235 C 0.49393 -0.1605 0.49566 -0.15895 0.4974 -0.15679 C 0.49844 -0.15556 0.49931 -0.15402 0.50053 -0.1534 C 0.50244 -0.15155 0.50487 -0.15186 0.5066 -0.1497 C 0.51441 -0.14044 0.50487 -0.15216 0.51285 -0.14044 C 0.51372 -0.13889 0.51494 -0.13797 0.51598 -0.13673 C 0.51702 -0.1355 0.52153 -0.12902 0.5231 -0.12747 C 0.52414 -0.12686 0.52518 -0.12624 0.52622 -0.12562 C 0.52726 -0.12408 0.52813 -0.12192 0.52935 -0.12037 C 0.53021 -0.11883 0.53143 -0.11791 0.53247 -0.11667 C 0.54306 -0.0997 0.53473 -0.11019 0.54167 -0.10186 C 0.54358 -0.09198 0.54167 -0.10093 0.5448 -0.09105 C 0.55001 -0.0747 0.54393 -0.09136 0.54896 -0.07809 C 0.54931 -0.07624 0.54931 -0.07408 0.55001 -0.07254 C 0.5507 -0.07099 0.55226 -0.07068 0.55313 -0.06883 C 0.55417 -0.06636 0.554 -0.0642 0.554 -0.06142 " pathEditMode="relative" ptsTypes="AAAAAAAAAAAAAAAAAAAAAAAAAAAAAAAAAAAAAAAAAAAAAAAAAAAAAAAAAAAAAAAAAAAAAAAAAAAAA">
                                      <p:cBhvr>
                                        <p:cTn id="10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2 -0.07037 C 0.00903 -0.07346 0.01198 -0.07624 0.01458 -0.07963 C 0.02239 -0.0892 0.01667 -0.0855 0.02378 -0.08858 C 0.02483 -0.08982 0.02587 -0.09105 0.02691 -0.09229 C 0.0283 -0.09414 0.02951 -0.0963 0.03108 -0.09784 C 0.03194 -0.09877 0.03316 -0.09908 0.0342 -0.09969 C 0.03594 -0.10093 0.0375 -0.10216 0.03941 -0.1034 C 0.04062 -0.10402 0.04219 -0.10432 0.0434 -0.10525 C 0.04496 -0.10618 0.04618 -0.10803 0.04757 -0.10895 C 0.04965 -0.10988 0.05173 -0.10988 0.05382 -0.11081 C 0.05729 -0.11173 0.06076 -0.11235 0.06406 -0.1142 C 0.07153 -0.11883 0.06215 -0.11327 0.07135 -0.1179 C 0.07239 -0.11852 0.07326 -0.11914 0.0743 -0.11976 C 0.07934 -0.12223 0.07812 -0.1213 0.08368 -0.12346 C 0.08646 -0.12469 0.08923 -0.12593 0.09184 -0.12716 C 0.09323 -0.12778 0.09462 -0.12809 0.09601 -0.12902 C 0.09705 -0.12963 0.09809 -0.13025 0.09913 -0.13087 C 0.10087 -0.13148 0.1026 -0.1321 0.10434 -0.13272 C 0.10712 -0.13364 0.10972 -0.13581 0.1125 -0.13642 L 0.12187 -0.13827 C 0.1243 -0.13858 0.12656 -0.13982 0.12899 -0.14013 C 0.13594 -0.14074 0.14271 -0.14136 0.14965 -0.14167 L 0.32604 -0.14013 C 0.33177 -0.13982 0.33767 -0.1392 0.34358 -0.13827 C 0.34531 -0.13797 0.34687 -0.13673 0.34861 -0.13642 C 0.3533 -0.13519 0.36337 -0.13395 0.36823 -0.13272 C 0.39358 -0.12562 0.36441 -0.13179 0.38785 -0.12716 L 0.39601 -0.12346 C 0.39739 -0.12284 0.39878 -0.12253 0.40017 -0.12161 C 0.40121 -0.12099 0.40226 -0.12006 0.4033 -0.11976 C 0.40816 -0.11821 0.41771 -0.11605 0.41771 -0.11605 C 0.42691 -0.10957 0.41875 -0.11482 0.42812 -0.11081 C 0.42917 -0.11019 0.43003 -0.10926 0.43108 -0.10895 C 0.43385 -0.10803 0.43663 -0.10772 0.43941 -0.1071 C 0.44861 -0.09877 0.43715 -0.10834 0.45173 -0.09969 L 0.45798 -0.09599 C 0.45903 -0.09537 0.45989 -0.09476 0.46111 -0.09414 C 0.46233 -0.09352 0.46389 -0.09321 0.4651 -0.09229 C 0.475 -0.08581 0.46319 -0.09074 0.47448 -0.08673 C 0.48837 -0.07439 0.46771 -0.09198 0.48368 -0.08118 C 0.48489 -0.08056 0.48576 -0.07871 0.4868 -0.07778 C 0.48923 -0.07531 0.49132 -0.07562 0.4941 -0.07408 C 0.49548 -0.07315 0.4967 -0.0713 0.49809 -0.07037 C 0.50121 -0.06821 0.50434 -0.06667 0.50746 -0.06482 C 0.50851 -0.0642 0.50955 -0.06358 0.51059 -0.06297 C 0.51667 -0.05864 0.51389 -0.0605 0.51875 -0.05741 C 0.51979 -0.05618 0.52083 -0.05494 0.52187 -0.05371 C 0.52292 -0.05309 0.52396 -0.05278 0.525 -0.05185 C 0.53559 -0.04136 0.52726 -0.04692 0.5342 -0.0429 C 0.54774 -0.02469 0.53142 -0.04537 0.54149 -0.0355 C 0.55278 -0.02439 0.54305 -0.03241 0.55173 -0.02253 C 0.55312 -0.0213 0.55451 -0.02037 0.5559 -0.01914 C 0.55694 -0.0179 0.55781 -0.01636 0.55903 -0.01543 C 0.56302 -0.01173 0.56146 -0.01574 0.5651 -0.00988 C 0.56875 -0.00402 0.57205 0.00401 0.57656 0.00864 C 0.57743 0.00957 0.57864 0.00987 0.57969 0.01049 C 0.5816 0.01574 0.58177 0.01697 0.58472 0.02129 C 0.58576 0.02284 0.58698 0.02345 0.58785 0.025 C 0.58906 0.02654 0.58976 0.0287 0.59097 0.03055 C 0.59184 0.03179 0.59305 0.03271 0.5941 0.03426 C 0.59514 0.0358 0.59601 0.03796 0.59722 0.03981 C 0.59809 0.04105 0.5993 0.04197 0.60017 0.04321 C 0.60139 0.04506 0.60243 0.04691 0.6033 0.04876 C 0.60417 0.05061 0.60451 0.05308 0.60538 0.05432 C 0.6066 0.05617 0.60816 0.05679 0.60955 0.05802 L 0.61979 0.08549 L 0.62396 0.0966 C 0.62639 0.10957 0.62483 0.10432 0.62812 0.11296 C 0.62847 0.11543 0.62864 0.1179 0.62917 0.12037 C 0.63125 0.13333 0.63108 0.12716 0.63108 0.13333 " pathEditMode="relative" ptsTypes="AAAAAAAAAAAAAAAAAAAAAAAAAAAAAAAAAAAAAAAAAAAAAAAAAAAAAAAAAAAAAAAAAAAAAA">
                                      <p:cBhvr>
                                        <p:cTn id="1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8 0.05671 C 0.05808 0.08564 0.03642 0.06689 0.08811 0.09814 C 0.10247 0.10671 0.1056 0.10648 0.11526 0.11782 C 0.11943 0.12268 0.124 0.12685 0.12753 0.1331 C 0.1321 0.1412 0.13601 0.15023 0.1411 0.15717 C 0.15455 0.175 0.14515 0.1618 0.16825 0.20532 C 0.174 0.2162 0.17987 0.22685 0.18548 0.23796 C 0.19057 0.24791 0.19527 0.25856 0.20036 0.26851 C 0.20558 0.27893 0.21107 0.28888 0.21629 0.2993 C 0.2189 0.30416 0.22164 0.30879 0.22373 0.31458 C 0.2266 0.32245 0.22973 0.33032 0.23234 0.33865 C 0.23509 0.34699 0.23717 0.35625 0.23978 0.36481 C 0.24135 0.3699 0.24318 0.37476 0.24474 0.38009 C 0.24853 0.39305 0.25375 0.40509 0.25584 0.41944 C 0.25623 0.42245 0.25649 0.42523 0.25701 0.42824 C 0.25793 0.43379 0.26171 0.45115 0.26197 0.45231 C 0.26263 0.45532 0.26367 0.45787 0.26445 0.46088 C 0.27281 0.49791 0.26615 0.47361 0.27176 0.49375 C 0.27255 0.5 0.2732 0.50717 0.27424 0.51342 C 0.27503 0.51782 0.27555 0.52245 0.27672 0.52662 L 0.27803 0.53078 " pathEditMode="relative" ptsTypes="AAAAAAAAAAAAAAAAAAAAA">
                                      <p:cBhvr>
                                        <p:cTn id="13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07006 L -0.01284 0.07345 C -0.01527 0.07438 -0.0177 0.07438 -0.01996 0.0753 C -0.02222 0.07623 -0.02413 0.07777 -0.02621 0.07901 C -0.02725 0.07963 -0.02829 0.08055 -0.02934 0.08086 L -0.03541 0.08271 C -0.04323 0.09197 -0.03333 0.08117 -0.0427 0.08827 C -0.04392 0.08919 -0.04479 0.09074 -0.04583 0.09197 C -0.04757 0.09382 -0.0493 0.09537 -0.05104 0.09753 C -0.05416 0.10092 -0.05538 0.10308 -0.0592 0.10648 C -0.06024 0.1074 -0.06128 0.10771 -0.06232 0.10833 C -0.06371 0.11018 -0.06493 0.11234 -0.06649 0.11388 C -0.06736 0.11481 -0.06857 0.1145 -0.06944 0.11574 C -0.071 0.11759 -0.07222 0.12067 -0.07361 0.12314 C -0.07465 0.12438 -0.07569 0.1253 -0.07673 0.12685 C -0.07812 0.12839 -0.07951 0.13024 -0.0809 0.13209 C -0.08194 0.13395 -0.08281 0.13611 -0.08402 0.13765 C -0.08489 0.13919 -0.08611 0.14012 -0.08698 0.14135 C -0.08871 0.14382 -0.09045 0.14629 -0.09218 0.14876 C -0.09652 0.15463 -0.09444 0.1503 -0.09948 0.15802 C -0.10052 0.15956 -0.10156 0.16142 -0.10243 0.16327 C -0.10468 0.16821 -0.1059 0.17469 -0.10868 0.17808 C -0.11076 0.18055 -0.11319 0.1824 -0.11493 0.18549 C -0.11736 0.18981 -0.11892 0.19506 -0.121 0.2 C -0.12204 0.20246 -0.12326 0.20493 -0.12413 0.2074 C -0.12482 0.20925 -0.12534 0.21111 -0.12621 0.21296 C -0.12743 0.21543 -0.12899 0.21759 -0.13038 0.22006 C -0.13107 0.22191 -0.13159 0.22407 -0.13246 0.22561 C -0.13333 0.22777 -0.13454 0.22932 -0.13541 0.23117 C -0.13628 0.23302 -0.1368 0.23487 -0.1375 0.23672 C -0.13854 0.23858 -0.13975 0.24012 -0.14062 0.24228 C -0.14218 0.24567 -0.1434 0.24969 -0.14479 0.25308 C -0.14548 0.25493 -0.14635 0.25679 -0.14687 0.25864 C -0.14757 0.26111 -0.14826 0.26358 -0.14895 0.26604 C -0.14965 0.26975 -0.15017 0.27345 -0.15086 0.27716 L -0.15191 0.2824 L -0.15503 0.29907 C -0.15538 0.30092 -0.1559 0.30277 -0.15607 0.30463 C -0.15937 0.32746 -0.1552 0.29907 -0.15816 0.31728 C -0.1585 0.31975 -0.15885 0.32222 -0.1592 0.32469 C -0.15989 0.32839 -0.16059 0.33209 -0.16128 0.3358 C -0.16163 0.33765 -0.16198 0.33919 -0.16232 0.34104 C -0.16267 0.34351 -0.16284 0.34598 -0.16336 0.34845 C -0.16388 0.35216 -0.16545 0.35956 -0.16545 0.35956 C -0.16805 0.39228 -0.16493 0.35802 -0.16736 0.37963 C -0.16961 0.39969 -0.16736 0.38209 -0.16944 0.39969 C -0.16979 0.40216 -0.17031 0.40463 -0.17048 0.40709 C -0.171 0.41142 -0.171 0.41574 -0.17152 0.42006 C -0.17204 0.42376 -0.17309 0.42716 -0.17361 0.43086 C -0.17448 0.43765 -0.175 0.44043 -0.17569 0.44753 C -0.17604 0.45185 -0.17656 0.45586 -0.17673 0.46018 C -0.17691 0.47006 -0.17673 0.47993 -0.17673 0.48981 " pathEditMode="relative" ptsTypes="AAAAAAAAAAAAAAAAAAAAAAAAAAAAAAAAAAAAAAAAAAAAAAAAAAAA">
                                      <p:cBhvr>
                                        <p:cTn id="14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8" grpId="2" animBg="1"/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3" grpId="0" animBg="1"/>
      <p:bldP spid="43" grpId="1" animBg="1"/>
      <p:bldP spid="43" grpId="2" animBg="1"/>
      <p:bldP spid="49" grpId="0" animBg="1"/>
      <p:bldP spid="49" grpId="1" animBg="1"/>
      <p:bldP spid="49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2022D5B9-8C22-11A4-1930-9BF7ABD71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06" y="83128"/>
            <a:ext cx="8880489" cy="479546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8D02006-E195-371E-90AC-A5786E31D626}"/>
              </a:ext>
            </a:extLst>
          </p:cNvPr>
          <p:cNvSpPr/>
          <p:nvPr/>
        </p:nvSpPr>
        <p:spPr>
          <a:xfrm>
            <a:off x="4337462" y="3265713"/>
            <a:ext cx="2158341" cy="365167"/>
          </a:xfrm>
          <a:prstGeom prst="roundRect">
            <a:avLst/>
          </a:prstGeom>
          <a:solidFill>
            <a:srgbClr val="EC80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26 x 3 = 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49227A2-D13F-8D39-8E8E-1BAA0BD6C2F1}"/>
              </a:ext>
            </a:extLst>
          </p:cNvPr>
          <p:cNvSpPr/>
          <p:nvPr/>
        </p:nvSpPr>
        <p:spPr>
          <a:xfrm>
            <a:off x="2848098" y="3842383"/>
            <a:ext cx="8880489" cy="183078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FB2982C-9923-3C41-D9E4-EA40CFD72A64}"/>
              </a:ext>
            </a:extLst>
          </p:cNvPr>
          <p:cNvSpPr/>
          <p:nvPr/>
        </p:nvSpPr>
        <p:spPr>
          <a:xfrm>
            <a:off x="4913415" y="5859273"/>
            <a:ext cx="3055917" cy="63101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</a:rPr>
              <a:t>26 x 3 = 78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B18C33-CE86-77C8-5492-D0C79EE81406}"/>
              </a:ext>
            </a:extLst>
          </p:cNvPr>
          <p:cNvSpPr txBox="1"/>
          <p:nvPr/>
        </p:nvSpPr>
        <p:spPr>
          <a:xfrm>
            <a:off x="2197769" y="3842383"/>
            <a:ext cx="33949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3 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699A2ACA-7A36-252A-C392-DFFD26DB70E9}"/>
              </a:ext>
            </a:extLst>
          </p:cNvPr>
          <p:cNvCxnSpPr/>
          <p:nvPr/>
        </p:nvCxnSpPr>
        <p:spPr>
          <a:xfrm>
            <a:off x="3401179" y="4965724"/>
            <a:ext cx="826718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8EC661C-7377-6116-6F66-1A3424C8A928}"/>
              </a:ext>
            </a:extLst>
          </p:cNvPr>
          <p:cNvGrpSpPr/>
          <p:nvPr/>
        </p:nvGrpSpPr>
        <p:grpSpPr>
          <a:xfrm>
            <a:off x="3236596" y="4268506"/>
            <a:ext cx="212943" cy="225469"/>
            <a:chOff x="4697260" y="2868460"/>
            <a:chExt cx="212943" cy="225469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9B281389-B38F-8540-18BB-FFA3DB85053A}"/>
                </a:ext>
              </a:extLst>
            </p:cNvPr>
            <p:cNvCxnSpPr>
              <a:cxnSpLocks/>
            </p:cNvCxnSpPr>
            <p:nvPr/>
          </p:nvCxnSpPr>
          <p:spPr>
            <a:xfrm>
              <a:off x="4697260" y="2868460"/>
              <a:ext cx="212943" cy="22546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BC73CAA2-7EC9-3E7A-5A3D-63AAB83B0E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97260" y="2868460"/>
              <a:ext cx="212943" cy="22546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639C8D7-36AC-4047-1987-0D6C4F8B40B6}"/>
              </a:ext>
            </a:extLst>
          </p:cNvPr>
          <p:cNvSpPr txBox="1"/>
          <p:nvPr/>
        </p:nvSpPr>
        <p:spPr>
          <a:xfrm>
            <a:off x="3825796" y="4998424"/>
            <a:ext cx="651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6CC85A1-3375-5FA6-87C2-F8BE300381E7}"/>
              </a:ext>
            </a:extLst>
          </p:cNvPr>
          <p:cNvSpPr txBox="1"/>
          <p:nvPr/>
        </p:nvSpPr>
        <p:spPr>
          <a:xfrm>
            <a:off x="3567115" y="4998294"/>
            <a:ext cx="465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96120AB-19FE-4002-2703-74231D4C4073}"/>
              </a:ext>
            </a:extLst>
          </p:cNvPr>
          <p:cNvSpPr txBox="1"/>
          <p:nvPr/>
        </p:nvSpPr>
        <p:spPr>
          <a:xfrm>
            <a:off x="4536864" y="3985085"/>
            <a:ext cx="6122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8 nhớ 1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1A9B977-86BE-54B0-63D0-E9677A0942D9}"/>
              </a:ext>
            </a:extLst>
          </p:cNvPr>
          <p:cNvSpPr txBox="1"/>
          <p:nvPr/>
        </p:nvSpPr>
        <p:spPr>
          <a:xfrm>
            <a:off x="4486761" y="4554454"/>
            <a:ext cx="7395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thêm 1 bằng 7, viết 7.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97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1" grpId="0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5002B8-9795-4DBC-B22C-AE410E29BC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53534" y="738023"/>
            <a:ext cx="9084932" cy="45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760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1" y="2414851"/>
            <a:ext cx="10498833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98172" y="7409543"/>
            <a:ext cx="8432800" cy="24384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>
                <a:latin typeface="iCiel Cadena" pitchFamily="50" charset="0"/>
                <a:cs typeface="Arial" pitchFamily="34" charset="0"/>
              </a:rPr>
              <a:t>LUYỆN TẬP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6687" y="6110551"/>
            <a:ext cx="3488569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itchFamily="34" charset="0"/>
                <a:cs typeface="Arial" pitchFamily="34" charset="0"/>
              </a:rPr>
              <a:t>Trang 6</a:t>
            </a:r>
            <a:r>
              <a:rPr lang="vi-VN" sz="3200" b="1" dirty="0">
                <a:latin typeface="Arial" pitchFamily="34" charset="0"/>
                <a:cs typeface="Arial" pitchFamily="34" charset="0"/>
              </a:rPr>
              <a:t>9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/SGK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32" y="-205619"/>
            <a:ext cx="9833328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650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xmlns="" id="{F55826F8-06F6-DA1E-AE91-1AD770CF18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1504" y="-201918"/>
            <a:ext cx="12191980" cy="6856718"/>
          </a:xfrm>
          <a:prstGeom prst="rect">
            <a:avLst/>
          </a:prstGeom>
        </p:spPr>
      </p:pic>
      <p:sp>
        <p:nvSpPr>
          <p:cNvPr id="6" name="Hexagon 5">
            <a:extLst>
              <a:ext uri="{FF2B5EF4-FFF2-40B4-BE49-F238E27FC236}">
                <a16:creationId xmlns:a16="http://schemas.microsoft.com/office/drawing/2014/main" xmlns="" id="{80C6C881-FE67-0DA0-5B1F-C8F34E97CC91}"/>
              </a:ext>
            </a:extLst>
          </p:cNvPr>
          <p:cNvSpPr/>
          <p:nvPr/>
        </p:nvSpPr>
        <p:spPr>
          <a:xfrm>
            <a:off x="2235200" y="5651500"/>
            <a:ext cx="609600" cy="444500"/>
          </a:xfrm>
          <a:prstGeom prst="hexagon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xmlns="" id="{68322A95-7472-3D2B-93B7-69BC7E63F3E4}"/>
              </a:ext>
            </a:extLst>
          </p:cNvPr>
          <p:cNvSpPr/>
          <p:nvPr/>
        </p:nvSpPr>
        <p:spPr>
          <a:xfrm>
            <a:off x="2931093" y="5630623"/>
            <a:ext cx="609600" cy="444500"/>
          </a:xfrm>
          <a:prstGeom prst="hexagon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xmlns="" id="{404862C1-CB35-49FD-7BFC-D7952A20FB66}"/>
              </a:ext>
            </a:extLst>
          </p:cNvPr>
          <p:cNvSpPr/>
          <p:nvPr/>
        </p:nvSpPr>
        <p:spPr>
          <a:xfrm>
            <a:off x="3620720" y="5651500"/>
            <a:ext cx="609600" cy="465377"/>
          </a:xfrm>
          <a:prstGeom prst="hexagon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Ù</a:t>
            </a: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xmlns="" id="{CA388C0F-E63D-582B-9C4A-8FC219FFF39F}"/>
              </a:ext>
            </a:extLst>
          </p:cNvPr>
          <p:cNvSpPr/>
          <p:nvPr/>
        </p:nvSpPr>
        <p:spPr>
          <a:xfrm>
            <a:off x="5961976" y="5620184"/>
            <a:ext cx="609600" cy="465377"/>
          </a:xfrm>
          <a:prstGeom prst="hexagon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xmlns="" id="{ED431E9F-6E4C-5DDF-0D4C-4EBA46476474}"/>
              </a:ext>
            </a:extLst>
          </p:cNvPr>
          <p:cNvSpPr/>
          <p:nvPr/>
        </p:nvSpPr>
        <p:spPr>
          <a:xfrm>
            <a:off x="6660096" y="5630623"/>
            <a:ext cx="609600" cy="465377"/>
          </a:xfrm>
          <a:prstGeom prst="hexagon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Ộ</a:t>
            </a: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xmlns="" id="{F0FDD32B-BC7F-BE4C-48FB-530353F7F68A}"/>
              </a:ext>
            </a:extLst>
          </p:cNvPr>
          <p:cNvSpPr/>
          <p:nvPr/>
        </p:nvSpPr>
        <p:spPr>
          <a:xfrm>
            <a:off x="7352082" y="5651500"/>
            <a:ext cx="609600" cy="465377"/>
          </a:xfrm>
          <a:prstGeom prst="hexagon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xmlns="" id="{AC4D3ADB-E8CD-19EC-2D00-D36EB7C1424C}"/>
              </a:ext>
            </a:extLst>
          </p:cNvPr>
          <p:cNvSpPr/>
          <p:nvPr/>
        </p:nvSpPr>
        <p:spPr>
          <a:xfrm>
            <a:off x="9032795" y="5654371"/>
            <a:ext cx="609600" cy="465377"/>
          </a:xfrm>
          <a:prstGeom prst="hexagon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xmlns="" id="{9CFDDA92-739C-EFCA-CF8F-AA74102DD52A}"/>
              </a:ext>
            </a:extLst>
          </p:cNvPr>
          <p:cNvSpPr/>
          <p:nvPr/>
        </p:nvSpPr>
        <p:spPr>
          <a:xfrm>
            <a:off x="9649507" y="5651500"/>
            <a:ext cx="609600" cy="465377"/>
          </a:xfrm>
          <a:prstGeom prst="hexagon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Ộ</a:t>
            </a: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xmlns="" id="{C8C57DD1-1DED-4427-D433-D9EB1ACDB64C}"/>
              </a:ext>
            </a:extLst>
          </p:cNvPr>
          <p:cNvSpPr/>
          <p:nvPr/>
        </p:nvSpPr>
        <p:spPr>
          <a:xfrm>
            <a:off x="10315805" y="5634798"/>
            <a:ext cx="609600" cy="465377"/>
          </a:xfrm>
          <a:prstGeom prst="hexagon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11007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37AC41B8-7497-32AB-B698-87975898BD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87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, engineering drawing&#10;&#10;Description automatically generated">
            <a:extLst>
              <a:ext uri="{FF2B5EF4-FFF2-40B4-BE49-F238E27FC236}">
                <a16:creationId xmlns:a16="http://schemas.microsoft.com/office/drawing/2014/main" xmlns="" id="{6CAA7ABF-A834-A6EB-1A18-8B65B44A3A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55EBD68-E2C4-E3D1-90B4-D045B91543CE}"/>
              </a:ext>
            </a:extLst>
          </p:cNvPr>
          <p:cNvSpPr/>
          <p:nvPr/>
        </p:nvSpPr>
        <p:spPr>
          <a:xfrm flipH="1">
            <a:off x="6096000" y="3924300"/>
            <a:ext cx="698500" cy="6985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06AEA4D-6865-B02A-0316-57CAFE3B1189}"/>
              </a:ext>
            </a:extLst>
          </p:cNvPr>
          <p:cNvSpPr/>
          <p:nvPr/>
        </p:nvSpPr>
        <p:spPr>
          <a:xfrm>
            <a:off x="5219526" y="2768600"/>
            <a:ext cx="711200" cy="7493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4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-0.07448 -0.16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4" y="-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0.0724 0.1648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" y="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20284" y="3429000"/>
            <a:ext cx="5151431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35</a:t>
            </a:r>
            <a:endParaRPr lang="en-US" sz="8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A97CB35-6811-E347-AD61-2C31E11C7CAB}"/>
              </a:ext>
            </a:extLst>
          </p:cNvPr>
          <p:cNvSpPr txBox="1"/>
          <p:nvPr/>
        </p:nvSpPr>
        <p:spPr>
          <a:xfrm>
            <a:off x="2915896" y="1395022"/>
            <a:ext cx="6360205" cy="923330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/>
              <a:t>5 x 7 = ?</a:t>
            </a:r>
            <a:endParaRPr lang="x-none" sz="5400" dirty="0"/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3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DDBED56-0402-4AD4-9AEA-E1666EBAB800}"/>
              </a:ext>
            </a:extLst>
          </p:cNvPr>
          <p:cNvSpPr txBox="1"/>
          <p:nvPr/>
        </p:nvSpPr>
        <p:spPr>
          <a:xfrm>
            <a:off x="4410669" y="3486991"/>
            <a:ext cx="4119556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8904CE5-0254-4A81-824C-3B0D6B720291}"/>
              </a:ext>
            </a:extLst>
          </p:cNvPr>
          <p:cNvSpPr txBox="1"/>
          <p:nvPr/>
        </p:nvSpPr>
        <p:spPr>
          <a:xfrm>
            <a:off x="3068296" y="1547422"/>
            <a:ext cx="6360205" cy="923330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3 x 6 = ?</a:t>
            </a:r>
            <a:endParaRPr lang="x-none" sz="5400" dirty="0"/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xmlns="" id="{5D169C5E-0AC3-4376-AAA9-0EB0C25045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0" y="5604882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6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73DFCA1-C351-463B-B2FE-7BAF0D595985}"/>
              </a:ext>
            </a:extLst>
          </p:cNvPr>
          <p:cNvSpPr txBox="1"/>
          <p:nvPr/>
        </p:nvSpPr>
        <p:spPr>
          <a:xfrm>
            <a:off x="4273140" y="3556349"/>
            <a:ext cx="429466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751CFE6-D767-4850-8A93-694E9CEA7FC0}"/>
              </a:ext>
            </a:extLst>
          </p:cNvPr>
          <p:cNvSpPr txBox="1"/>
          <p:nvPr/>
        </p:nvSpPr>
        <p:spPr>
          <a:xfrm>
            <a:off x="3068296" y="1547422"/>
            <a:ext cx="6360205" cy="923330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7 x 4 = ?</a:t>
            </a:r>
            <a:endParaRPr lang="x-none" sz="5400" dirty="0"/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BD125536-452F-4200-B251-16044A0162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0" y="5604882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19F7274-FB0A-40B3-9968-D2649FDD8879}"/>
              </a:ext>
            </a:extLst>
          </p:cNvPr>
          <p:cNvSpPr txBox="1"/>
          <p:nvPr/>
        </p:nvSpPr>
        <p:spPr>
          <a:xfrm>
            <a:off x="3947304" y="3429000"/>
            <a:ext cx="380640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BB139D2-A06C-4C3D-A777-F4D4FC2776A2}"/>
              </a:ext>
            </a:extLst>
          </p:cNvPr>
          <p:cNvSpPr txBox="1"/>
          <p:nvPr/>
        </p:nvSpPr>
        <p:spPr>
          <a:xfrm>
            <a:off x="3650955" y="1329036"/>
            <a:ext cx="4399105" cy="923330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9 x 4 = ?</a:t>
            </a:r>
            <a:endParaRPr lang="x-none" sz="5400" dirty="0"/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xmlns="" id="{D01E9C53-38C4-4D50-A46B-4C0BF836D7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0" y="5604882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75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281AC2D-8418-4E09-AC29-D8EA6B296297}"/>
              </a:ext>
            </a:extLst>
          </p:cNvPr>
          <p:cNvSpPr txBox="1"/>
          <p:nvPr/>
        </p:nvSpPr>
        <p:spPr>
          <a:xfrm>
            <a:off x="4039326" y="3971268"/>
            <a:ext cx="4403216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F5CEEF2-2653-40E2-AEE2-294ECD73B53A}"/>
              </a:ext>
            </a:extLst>
          </p:cNvPr>
          <p:cNvSpPr txBox="1"/>
          <p:nvPr/>
        </p:nvSpPr>
        <p:spPr>
          <a:xfrm>
            <a:off x="2295663" y="1317072"/>
            <a:ext cx="7600674" cy="923330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5 x 5  = ?</a:t>
            </a:r>
          </a:p>
        </p:txBody>
      </p:sp>
      <p:pic>
        <p:nvPicPr>
          <p:cNvPr id="24" name="Picture 23">
            <a:hlinkClick r:id="rId5" action="ppaction://hlinksldjump"/>
            <a:extLst>
              <a:ext uri="{FF2B5EF4-FFF2-40B4-BE49-F238E27FC236}">
                <a16:creationId xmlns:a16="http://schemas.microsoft.com/office/drawing/2014/main" xmlns="" id="{9D63953E-C326-4894-B334-811C73562F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0" y="5604882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83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57376" y="-1"/>
            <a:ext cx="12249376" cy="2505151"/>
          </a:xfrm>
          <a:prstGeom prst="rect">
            <a:avLst/>
          </a:prstGeom>
          <a:solidFill>
            <a:srgbClr val="EF4753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8" name="Group 7"/>
          <p:cNvGrpSpPr/>
          <p:nvPr/>
        </p:nvGrpSpPr>
        <p:grpSpPr>
          <a:xfrm rot="21388221">
            <a:off x="1294407" y="303532"/>
            <a:ext cx="3001074" cy="1888377"/>
            <a:chOff x="1143000" y="742950"/>
            <a:chExt cx="3962400" cy="2521527"/>
          </a:xfrm>
          <a:solidFill>
            <a:srgbClr val="FFCCFF"/>
          </a:solidFill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grpFill/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/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grpFill/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33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0944908">
            <a:off x="1723597" y="1245534"/>
            <a:ext cx="2286634" cy="231018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8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8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8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97135" y="444677"/>
            <a:ext cx="7935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PHÉP NHÂN, PHÉP CHIA TRONG PHẠM VI 100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06400" y="2640392"/>
            <a:ext cx="11277600" cy="2163757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675907" y="2679308"/>
            <a:ext cx="2863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23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57984" y="3130072"/>
            <a:ext cx="77379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kumimoji="0" lang="en-US" sz="48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903" y="4804149"/>
            <a:ext cx="5829355" cy="205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ED7C2BA5-C3E9-44F6-93C0-B61F07D59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4886" y="71637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891613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-546100"/>
            <a:ext cx="6858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74126" y="402948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49BA2D1-C458-4540-9B24-B6FAFC358D62}"/>
              </a:ext>
            </a:extLst>
          </p:cNvPr>
          <p:cNvSpPr txBox="1"/>
          <p:nvPr/>
        </p:nvSpPr>
        <p:spPr>
          <a:xfrm>
            <a:off x="6274412" y="3180882"/>
            <a:ext cx="4825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60563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020</Template>
  <TotalTime>1806</TotalTime>
  <Words>312</Words>
  <Application>Microsoft Office PowerPoint</Application>
  <PresentationFormat>Custom</PresentationFormat>
  <Paragraphs>82</Paragraphs>
  <Slides>26</Slides>
  <Notes>19</Notes>
  <HiddenSlides>0</HiddenSlides>
  <MMClips>1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020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o00o</dc:creator>
  <cp:lastModifiedBy>Windows User</cp:lastModifiedBy>
  <cp:revision>63</cp:revision>
  <dcterms:created xsi:type="dcterms:W3CDTF">2021-07-11T03:43:43Z</dcterms:created>
  <dcterms:modified xsi:type="dcterms:W3CDTF">2025-01-16T10:13:29Z</dcterms:modified>
</cp:coreProperties>
</file>