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  <p:sldMasterId id="2147483744" r:id="rId11"/>
    <p:sldMasterId id="2147483756" r:id="rId12"/>
  </p:sldMasterIdLst>
  <p:notesMasterIdLst>
    <p:notesMasterId r:id="rId33"/>
  </p:notesMasterIdLst>
  <p:sldIdLst>
    <p:sldId id="330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275" r:id="rId21"/>
    <p:sldId id="298" r:id="rId22"/>
    <p:sldId id="274" r:id="rId23"/>
    <p:sldId id="303" r:id="rId24"/>
    <p:sldId id="326" r:id="rId25"/>
    <p:sldId id="327" r:id="rId26"/>
    <p:sldId id="305" r:id="rId27"/>
    <p:sldId id="307" r:id="rId28"/>
    <p:sldId id="328" r:id="rId29"/>
    <p:sldId id="329" r:id="rId30"/>
    <p:sldId id="318" r:id="rId31"/>
    <p:sldId id="31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DB6E3A-A240-4786-A435-2604FFC11FC6}" v="9" dt="2022-06-18T10:13:00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53" d="100"/>
          <a:sy n="53" d="100"/>
        </p:scale>
        <p:origin x="-34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8DB6E3A-A240-4786-A435-2604FFC11FC6}"/>
    <pc:docChg chg="custSel addSld delSld modSld sldOrd">
      <pc:chgData name="Trang Ha" userId="270efafb50020bd6" providerId="LiveId" clId="{F8DB6E3A-A240-4786-A435-2604FFC11FC6}" dt="2022-06-18T10:13:00.439" v="17" actId="1076"/>
      <pc:docMkLst>
        <pc:docMk/>
      </pc:docMkLst>
      <pc:sldChg chg="modAnim">
        <pc:chgData name="Trang Ha" userId="270efafb50020bd6" providerId="LiveId" clId="{F8DB6E3A-A240-4786-A435-2604FFC11FC6}" dt="2022-06-18T08:24:42.976" v="13"/>
        <pc:sldMkLst>
          <pc:docMk/>
          <pc:sldMk cId="1063882828" sldId="298"/>
        </pc:sldMkLst>
      </pc:sldChg>
      <pc:sldChg chg="delSp modSp mod">
        <pc:chgData name="Trang Ha" userId="270efafb50020bd6" providerId="LiveId" clId="{F8DB6E3A-A240-4786-A435-2604FFC11FC6}" dt="2022-06-18T08:21:44.470" v="3" actId="21"/>
        <pc:sldMkLst>
          <pc:docMk/>
          <pc:sldMk cId="2478209084" sldId="319"/>
        </pc:sldMkLst>
        <pc:picChg chg="del mod">
          <ac:chgData name="Trang Ha" userId="270efafb50020bd6" providerId="LiveId" clId="{F8DB6E3A-A240-4786-A435-2604FFC11FC6}" dt="2022-06-18T08:21:44.470" v="3" actId="21"/>
          <ac:picMkLst>
            <pc:docMk/>
            <pc:sldMk cId="2478209084" sldId="319"/>
            <ac:picMk id="2" creationId="{F0C5E069-1946-E3C5-2629-2A0A451A9F36}"/>
          </ac:picMkLst>
        </pc:picChg>
      </pc:sldChg>
      <pc:sldChg chg="modSp">
        <pc:chgData name="Trang Ha" userId="270efafb50020bd6" providerId="LiveId" clId="{F8DB6E3A-A240-4786-A435-2604FFC11FC6}" dt="2022-06-18T10:13:00.439" v="17" actId="1076"/>
        <pc:sldMkLst>
          <pc:docMk/>
          <pc:sldMk cId="2454878462" sldId="325"/>
        </pc:sldMkLst>
        <pc:picChg chg="mod">
          <ac:chgData name="Trang Ha" userId="270efafb50020bd6" providerId="LiveId" clId="{F8DB6E3A-A240-4786-A435-2604FFC11FC6}" dt="2022-06-18T10:13:00.439" v="17" actId="1076"/>
          <ac:picMkLst>
            <pc:docMk/>
            <pc:sldMk cId="2454878462" sldId="325"/>
            <ac:picMk id="13" creationId="{00000000-0000-0000-0000-000000000000}"/>
          </ac:picMkLst>
        </pc:picChg>
        <pc:picChg chg="mod">
          <ac:chgData name="Trang Ha" userId="270efafb50020bd6" providerId="LiveId" clId="{F8DB6E3A-A240-4786-A435-2604FFC11FC6}" dt="2022-06-18T10:12:58.068" v="16" actId="1076"/>
          <ac:picMkLst>
            <pc:docMk/>
            <pc:sldMk cId="2454878462" sldId="325"/>
            <ac:picMk id="14" creationId="{00000000-0000-0000-0000-000000000000}"/>
          </ac:picMkLst>
        </pc:picChg>
        <pc:picChg chg="mod">
          <ac:chgData name="Trang Ha" userId="270efafb50020bd6" providerId="LiveId" clId="{F8DB6E3A-A240-4786-A435-2604FFC11FC6}" dt="2022-06-18T10:12:53.821" v="14" actId="1076"/>
          <ac:picMkLst>
            <pc:docMk/>
            <pc:sldMk cId="2454878462" sldId="325"/>
            <ac:picMk id="18" creationId="{00000000-0000-0000-0000-000000000000}"/>
          </ac:picMkLst>
        </pc:picChg>
      </pc:sldChg>
      <pc:sldChg chg="addSp delSp modSp new mod ord setBg">
        <pc:chgData name="Trang Ha" userId="270efafb50020bd6" providerId="LiveId" clId="{F8DB6E3A-A240-4786-A435-2604FFC11FC6}" dt="2022-06-18T08:22:19.672" v="11"/>
        <pc:sldMkLst>
          <pc:docMk/>
          <pc:sldMk cId="1866800038" sldId="330"/>
        </pc:sldMkLst>
        <pc:spChg chg="del">
          <ac:chgData name="Trang Ha" userId="270efafb50020bd6" providerId="LiveId" clId="{F8DB6E3A-A240-4786-A435-2604FFC11FC6}" dt="2022-06-18T08:22:12.594" v="9" actId="26606"/>
          <ac:spMkLst>
            <pc:docMk/>
            <pc:sldMk cId="1866800038" sldId="330"/>
            <ac:spMk id="2" creationId="{A1B4E722-DD20-EEE8-A615-EBA25C4A71B4}"/>
          </ac:spMkLst>
        </pc:spChg>
        <pc:spChg chg="del">
          <ac:chgData name="Trang Ha" userId="270efafb50020bd6" providerId="LiveId" clId="{F8DB6E3A-A240-4786-A435-2604FFC11FC6}" dt="2022-06-18T08:22:12.594" v="9" actId="26606"/>
          <ac:spMkLst>
            <pc:docMk/>
            <pc:sldMk cId="1866800038" sldId="330"/>
            <ac:spMk id="3" creationId="{B6A1DCD5-557A-CB47-3943-BA4B536983D0}"/>
          </ac:spMkLst>
        </pc:spChg>
        <pc:spChg chg="add">
          <ac:chgData name="Trang Ha" userId="270efafb50020bd6" providerId="LiveId" clId="{F8DB6E3A-A240-4786-A435-2604FFC11FC6}" dt="2022-06-18T08:22:12.594" v="9" actId="26606"/>
          <ac:spMkLst>
            <pc:docMk/>
            <pc:sldMk cId="1866800038" sldId="330"/>
            <ac:spMk id="9" creationId="{94087E04-C99E-4195-8EBA-1BD4C45117C9}"/>
          </ac:spMkLst>
        </pc:spChg>
        <pc:spChg chg="add">
          <ac:chgData name="Trang Ha" userId="270efafb50020bd6" providerId="LiveId" clId="{F8DB6E3A-A240-4786-A435-2604FFC11FC6}" dt="2022-06-18T08:22:12.594" v="9" actId="26606"/>
          <ac:spMkLst>
            <pc:docMk/>
            <pc:sldMk cId="1866800038" sldId="330"/>
            <ac:spMk id="15" creationId="{2FEFA492-1F90-4DD2-B51D-E6471B05E926}"/>
          </ac:spMkLst>
        </pc:spChg>
        <pc:grpChg chg="add">
          <ac:chgData name="Trang Ha" userId="270efafb50020bd6" providerId="LiveId" clId="{F8DB6E3A-A240-4786-A435-2604FFC11FC6}" dt="2022-06-18T08:22:12.594" v="9" actId="26606"/>
          <ac:grpSpMkLst>
            <pc:docMk/>
            <pc:sldMk cId="1866800038" sldId="330"/>
            <ac:grpSpMk id="11" creationId="{3BB791AC-7337-46DA-B66B-FDB89A493774}"/>
          </ac:grpSpMkLst>
        </pc:grpChg>
        <pc:picChg chg="add mod">
          <ac:chgData name="Trang Ha" userId="270efafb50020bd6" providerId="LiveId" clId="{F8DB6E3A-A240-4786-A435-2604FFC11FC6}" dt="2022-06-18T08:22:12.594" v="9" actId="26606"/>
          <ac:picMkLst>
            <pc:docMk/>
            <pc:sldMk cId="1866800038" sldId="330"/>
            <ac:picMk id="4" creationId="{66530A49-9BBB-7CB5-1309-A7FD67C1C712}"/>
          </ac:picMkLst>
        </pc:picChg>
      </pc:sldChg>
      <pc:sldChg chg="del">
        <pc:chgData name="Trang Ha" userId="270efafb50020bd6" providerId="LiveId" clId="{F8DB6E3A-A240-4786-A435-2604FFC11FC6}" dt="2022-06-18T08:21:23.177" v="0" actId="47"/>
        <pc:sldMkLst>
          <pc:docMk/>
          <pc:sldMk cId="2599946708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5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05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220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3645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38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374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6929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4050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4885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3746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6916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42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151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6282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092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6220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9248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3410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147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8841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4524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559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571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4892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569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67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02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CE056-1FE6-4272-BE12-937DFDF81A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11641-0518-473D-B0E1-40EAE822B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40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image" Target="../media/image6.jpg"/><Relationship Id="rId16" Type="http://schemas.microsoft.com/office/2007/relationships/hdphoto" Target="../media/hdphoto6.wdp"/><Relationship Id="rId1" Type="http://schemas.openxmlformats.org/officeDocument/2006/relationships/slideLayout" Target="../slideLayouts/slideLayout52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image" Target="../media/image11.gif"/><Relationship Id="rId4" Type="http://schemas.microsoft.com/office/2007/relationships/hdphoto" Target="../media/hdphoto2.wdp"/><Relationship Id="rId9" Type="http://schemas.openxmlformats.org/officeDocument/2006/relationships/image" Target="../media/image10.gif"/><Relationship Id="rId1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gif"/><Relationship Id="rId18" Type="http://schemas.microsoft.com/office/2007/relationships/hdphoto" Target="../media/hdphoto8.wdp"/><Relationship Id="rId26" Type="http://schemas.openxmlformats.org/officeDocument/2006/relationships/slide" Target="slide5.xml"/><Relationship Id="rId3" Type="http://schemas.openxmlformats.org/officeDocument/2006/relationships/slideLayout" Target="../slideLayouts/slideLayout52.xml"/><Relationship Id="rId21" Type="http://schemas.microsoft.com/office/2007/relationships/hdphoto" Target="../media/hdphoto9.wdp"/><Relationship Id="rId34" Type="http://schemas.openxmlformats.org/officeDocument/2006/relationships/image" Target="../media/image26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8.png"/><Relationship Id="rId25" Type="http://schemas.microsoft.com/office/2007/relationships/hdphoto" Target="../media/hdphoto10.wdp"/><Relationship Id="rId33" Type="http://schemas.openxmlformats.org/officeDocument/2006/relationships/slide" Target="slide8.xml"/><Relationship Id="rId2" Type="http://schemas.openxmlformats.org/officeDocument/2006/relationships/audio" Target="../media/media1.mp3"/><Relationship Id="rId16" Type="http://schemas.microsoft.com/office/2007/relationships/hdphoto" Target="../media/hdphoto7.wdp"/><Relationship Id="rId20" Type="http://schemas.openxmlformats.org/officeDocument/2006/relationships/image" Target="../media/image20.png"/><Relationship Id="rId29" Type="http://schemas.openxmlformats.org/officeDocument/2006/relationships/slide" Target="slide6.xml"/><Relationship Id="rId1" Type="http://schemas.microsoft.com/office/2007/relationships/media" Target="../media/media1.mp3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32" Type="http://schemas.openxmlformats.org/officeDocument/2006/relationships/image" Target="../media/image25.png"/><Relationship Id="rId37" Type="http://schemas.openxmlformats.org/officeDocument/2006/relationships/slide" Target="slide9.xml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microsoft.com/office/2007/relationships/hdphoto" Target="../media/hdphoto11.wdp"/><Relationship Id="rId36" Type="http://schemas.openxmlformats.org/officeDocument/2006/relationships/image" Target="../media/image28.gif"/><Relationship Id="rId10" Type="http://schemas.openxmlformats.org/officeDocument/2006/relationships/image" Target="../media/image11.gif"/><Relationship Id="rId19" Type="http://schemas.openxmlformats.org/officeDocument/2006/relationships/image" Target="../media/image19.png"/><Relationship Id="rId31" Type="http://schemas.openxmlformats.org/officeDocument/2006/relationships/slide" Target="slide7.xml"/><Relationship Id="rId4" Type="http://schemas.openxmlformats.org/officeDocument/2006/relationships/image" Target="../media/image15.jpg"/><Relationship Id="rId9" Type="http://schemas.openxmlformats.org/officeDocument/2006/relationships/image" Target="../media/image10.gif"/><Relationship Id="rId14" Type="http://schemas.openxmlformats.org/officeDocument/2006/relationships/image" Target="../media/image16.png"/><Relationship Id="rId22" Type="http://schemas.openxmlformats.org/officeDocument/2006/relationships/slide" Target="slide4.xml"/><Relationship Id="rId27" Type="http://schemas.openxmlformats.org/officeDocument/2006/relationships/image" Target="../media/image23.png"/><Relationship Id="rId30" Type="http://schemas.openxmlformats.org/officeDocument/2006/relationships/image" Target="../media/image24.png"/><Relationship Id="rId35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30.png"/><Relationship Id="rId1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0.gif"/><Relationship Id="rId12" Type="http://schemas.openxmlformats.org/officeDocument/2006/relationships/image" Target="../media/image29.jpg"/><Relationship Id="rId17" Type="http://schemas.microsoft.com/office/2007/relationships/hdphoto" Target="../media/hdphoto13.wdp"/><Relationship Id="rId2" Type="http://schemas.openxmlformats.org/officeDocument/2006/relationships/image" Target="../media/image15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3.xml"/><Relationship Id="rId6" Type="http://schemas.microsoft.com/office/2007/relationships/hdphoto" Target="../media/hdphoto4.wdp"/><Relationship Id="rId11" Type="http://schemas.openxmlformats.org/officeDocument/2006/relationships/image" Target="../media/image13.gif"/><Relationship Id="rId5" Type="http://schemas.openxmlformats.org/officeDocument/2006/relationships/image" Target="../media/image9.png"/><Relationship Id="rId15" Type="http://schemas.openxmlformats.org/officeDocument/2006/relationships/image" Target="../media/image31.png"/><Relationship Id="rId10" Type="http://schemas.microsoft.com/office/2007/relationships/hdphoto" Target="../media/hdphoto5.wdp"/><Relationship Id="rId19" Type="http://schemas.openxmlformats.org/officeDocument/2006/relationships/image" Target="../media/image33.jpeg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30.png"/><Relationship Id="rId1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0.gif"/><Relationship Id="rId12" Type="http://schemas.openxmlformats.org/officeDocument/2006/relationships/image" Target="../media/image29.jpg"/><Relationship Id="rId17" Type="http://schemas.microsoft.com/office/2007/relationships/hdphoto" Target="../media/hdphoto13.wdp"/><Relationship Id="rId2" Type="http://schemas.openxmlformats.org/officeDocument/2006/relationships/image" Target="../media/image15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4.wdp"/><Relationship Id="rId11" Type="http://schemas.openxmlformats.org/officeDocument/2006/relationships/image" Target="../media/image13.gif"/><Relationship Id="rId5" Type="http://schemas.openxmlformats.org/officeDocument/2006/relationships/image" Target="../media/image9.png"/><Relationship Id="rId15" Type="http://schemas.openxmlformats.org/officeDocument/2006/relationships/image" Target="../media/image31.png"/><Relationship Id="rId10" Type="http://schemas.microsoft.com/office/2007/relationships/hdphoto" Target="../media/hdphoto5.wdp"/><Relationship Id="rId19" Type="http://schemas.openxmlformats.org/officeDocument/2006/relationships/image" Target="../media/image33.jpeg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30.png"/><Relationship Id="rId1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0.gif"/><Relationship Id="rId12" Type="http://schemas.openxmlformats.org/officeDocument/2006/relationships/image" Target="../media/image29.jpg"/><Relationship Id="rId17" Type="http://schemas.microsoft.com/office/2007/relationships/hdphoto" Target="../media/hdphoto13.wdp"/><Relationship Id="rId2" Type="http://schemas.openxmlformats.org/officeDocument/2006/relationships/image" Target="../media/image15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4.wdp"/><Relationship Id="rId11" Type="http://schemas.openxmlformats.org/officeDocument/2006/relationships/image" Target="../media/image13.gif"/><Relationship Id="rId5" Type="http://schemas.openxmlformats.org/officeDocument/2006/relationships/image" Target="../media/image9.png"/><Relationship Id="rId15" Type="http://schemas.openxmlformats.org/officeDocument/2006/relationships/image" Target="../media/image31.png"/><Relationship Id="rId10" Type="http://schemas.microsoft.com/office/2007/relationships/hdphoto" Target="../media/hdphoto5.wdp"/><Relationship Id="rId19" Type="http://schemas.openxmlformats.org/officeDocument/2006/relationships/image" Target="../media/image33.jpeg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30.png"/><Relationship Id="rId1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0.gif"/><Relationship Id="rId12" Type="http://schemas.openxmlformats.org/officeDocument/2006/relationships/image" Target="../media/image29.jpg"/><Relationship Id="rId17" Type="http://schemas.microsoft.com/office/2007/relationships/hdphoto" Target="../media/hdphoto13.wdp"/><Relationship Id="rId2" Type="http://schemas.openxmlformats.org/officeDocument/2006/relationships/image" Target="../media/image15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4.wdp"/><Relationship Id="rId11" Type="http://schemas.openxmlformats.org/officeDocument/2006/relationships/image" Target="../media/image13.gif"/><Relationship Id="rId5" Type="http://schemas.openxmlformats.org/officeDocument/2006/relationships/image" Target="../media/image9.png"/><Relationship Id="rId15" Type="http://schemas.openxmlformats.org/officeDocument/2006/relationships/image" Target="../media/image31.png"/><Relationship Id="rId10" Type="http://schemas.microsoft.com/office/2007/relationships/hdphoto" Target="../media/hdphoto5.wdp"/><Relationship Id="rId19" Type="http://schemas.openxmlformats.org/officeDocument/2006/relationships/image" Target="../media/image33.jpeg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30.png"/><Relationship Id="rId1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0.gif"/><Relationship Id="rId12" Type="http://schemas.openxmlformats.org/officeDocument/2006/relationships/image" Target="../media/image29.jpg"/><Relationship Id="rId17" Type="http://schemas.microsoft.com/office/2007/relationships/hdphoto" Target="../media/hdphoto13.wdp"/><Relationship Id="rId2" Type="http://schemas.openxmlformats.org/officeDocument/2006/relationships/image" Target="../media/image15.jp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2.xml"/><Relationship Id="rId6" Type="http://schemas.microsoft.com/office/2007/relationships/hdphoto" Target="../media/hdphoto4.wdp"/><Relationship Id="rId11" Type="http://schemas.openxmlformats.org/officeDocument/2006/relationships/image" Target="../media/image13.gif"/><Relationship Id="rId5" Type="http://schemas.openxmlformats.org/officeDocument/2006/relationships/image" Target="../media/image9.png"/><Relationship Id="rId15" Type="http://schemas.openxmlformats.org/officeDocument/2006/relationships/image" Target="../media/image31.png"/><Relationship Id="rId10" Type="http://schemas.microsoft.com/office/2007/relationships/hdphoto" Target="../media/hdphoto5.wdp"/><Relationship Id="rId19" Type="http://schemas.openxmlformats.org/officeDocument/2006/relationships/image" Target="../media/image33.jpeg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4087E04-C99E-4195-8EBA-1BD4C45117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BB791AC-7337-46DA-B66B-FDB89A493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33FF6E8-7D52-4189-A347-8A63C30CA0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B1C304A-C36A-4CD1-8AB4-EA545D38E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2FEFA492-1F90-4DD2-B51D-E6471B05E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6530A49-9BBB-7CB5-1309-A7FD67C1C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455" b="1852"/>
          <a:stretch/>
        </p:blipFill>
        <p:spPr>
          <a:xfrm>
            <a:off x="457200" y="457200"/>
            <a:ext cx="11277599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80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035429" y="1444325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70" y="2363663"/>
            <a:ext cx="6660026" cy="33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5641" y="172640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1" name="Picture 510">
            <a:extLst>
              <a:ext uri="{FF2B5EF4-FFF2-40B4-BE49-F238E27FC236}">
                <a16:creationId xmlns:a16="http://schemas.microsoft.com/office/drawing/2014/main" xmlns="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81" y="-31586"/>
            <a:ext cx="894889" cy="1182693"/>
          </a:xfrm>
          <a:prstGeom prst="rect">
            <a:avLst/>
          </a:prstGeom>
        </p:spPr>
      </p:pic>
      <p:cxnSp>
        <p:nvCxnSpPr>
          <p:cNvPr id="513" name="Straight Connector 512"/>
          <p:cNvCxnSpPr/>
          <p:nvPr/>
        </p:nvCxnSpPr>
        <p:spPr>
          <a:xfrm flipV="1">
            <a:off x="2274921" y="640080"/>
            <a:ext cx="802311" cy="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906" y="1151107"/>
            <a:ext cx="8869499" cy="2327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125" y="2756419"/>
            <a:ext cx="9159059" cy="2230935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1417500" y="4785488"/>
            <a:ext cx="9570539" cy="1428686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Muốn gấp một số lên một số lần ta làm thế nào?</a:t>
            </a:r>
          </a:p>
        </p:txBody>
      </p:sp>
      <p:sp>
        <p:nvSpPr>
          <p:cNvPr id="304" name="Flowchart: Process 303"/>
          <p:cNvSpPr/>
          <p:nvPr/>
        </p:nvSpPr>
        <p:spPr>
          <a:xfrm>
            <a:off x="1417500" y="4785488"/>
            <a:ext cx="9570539" cy="1428686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Muốn giảm một số đi một số lần ta làm thế nào?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8720" y="1529599"/>
            <a:ext cx="1066800" cy="10800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310" name="Rectangle 309"/>
          <p:cNvSpPr/>
          <p:nvPr/>
        </p:nvSpPr>
        <p:spPr>
          <a:xfrm>
            <a:off x="8570595" y="1529598"/>
            <a:ext cx="1066800" cy="10800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399" name="Rectangle 398"/>
          <p:cNvSpPr/>
          <p:nvPr/>
        </p:nvSpPr>
        <p:spPr>
          <a:xfrm>
            <a:off x="4998720" y="3316677"/>
            <a:ext cx="1066800" cy="10800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00" name="Rectangle 399"/>
          <p:cNvSpPr/>
          <p:nvPr/>
        </p:nvSpPr>
        <p:spPr>
          <a:xfrm>
            <a:off x="8531543" y="3326977"/>
            <a:ext cx="1066800" cy="10800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958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04" grpId="0" animBg="1"/>
      <p:bldP spid="304" grpId="1" animBg="1"/>
      <p:bldP spid="9" grpId="0" animBg="1"/>
      <p:bldP spid="310" grpId="0" animBg="1"/>
      <p:bldP spid="399" grpId="0" animBg="1"/>
      <p:bldP spid="4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E17282-A5B4-498D-972A-B5C3C1D88C9A}"/>
              </a:ext>
            </a:extLst>
          </p:cNvPr>
          <p:cNvSpPr txBox="1"/>
          <p:nvPr/>
        </p:nvSpPr>
        <p:spPr>
          <a:xfrm>
            <a:off x="1249680" y="270919"/>
            <a:ext cx="10538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Rô-bốt có 30 đồng vàng. Khi đi qua mỗi ngã rẽ (như hình vẽ), số đồng vàng của Rô-bốt sẽ thay đổi theo phép tính ghi ở con đường Rô-bốt sẽ đi qua. Tìm đường đi để Rô-bốt có 40 đồng vàng.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9" y="0"/>
            <a:ext cx="893346" cy="111350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3198027" y="820849"/>
            <a:ext cx="2547453" cy="97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https://baivan.net/sites/default/files/styles/giua_bai/public/screenshot_145_6.png?itok=axveyIr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9" y="2579243"/>
            <a:ext cx="10759439" cy="3938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3182787" y="2579243"/>
            <a:ext cx="25626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7200" y="3675646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0" y="4147267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19600" y="4835820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87593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9" y="0"/>
            <a:ext cx="893346" cy="1113508"/>
          </a:xfrm>
          <a:prstGeom prst="rect">
            <a:avLst/>
          </a:prstGeom>
        </p:spPr>
      </p:pic>
      <p:pic>
        <p:nvPicPr>
          <p:cNvPr id="10" name="Picture 9" descr="https://baivan.net/sites/default/files/styles/giua_bai/public/screenshot_145_6.png?itok=axveyIr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186563"/>
            <a:ext cx="10938708" cy="29528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93920" y="928842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3920" y="1269388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320" y="1794600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0160" y="3219999"/>
            <a:ext cx="102260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(1) 30 gấp 2 lần … gấp 4 lần 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9268" y="4344184"/>
            <a:ext cx="102260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(2) 30 giảm 3 lần … gấp 4 lần ….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7334" y="5785976"/>
            <a:ext cx="102260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(3) 30 giảm 5 lần … gấp 4 lần ….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7478" y="3664486"/>
            <a:ext cx="48405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(1) 30 gấp 2 lần là </a:t>
            </a:r>
            <a:r>
              <a:rPr lang="en-US" sz="37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3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7984" y="3631418"/>
            <a:ext cx="375485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; 60 gấp 4 lần là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94916" y="3606754"/>
            <a:ext cx="11183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9412" y="4793396"/>
            <a:ext cx="50887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(2) 30 giảm 3 lần là </a:t>
            </a:r>
            <a:r>
              <a:rPr lang="en-US" sz="37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6696" y="4742350"/>
            <a:ext cx="375485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; 10 gấp 4 lần là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94916" y="4750984"/>
            <a:ext cx="11183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80160" y="5819044"/>
            <a:ext cx="510068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(3) 30 giảm 5 lần là </a:t>
            </a:r>
            <a:r>
              <a:rPr lang="en-US" sz="37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0666" y="5785976"/>
            <a:ext cx="375485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; 6 gấp 4 lần là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27598" y="5761312"/>
            <a:ext cx="11183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5704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2" grpId="1"/>
      <p:bldP spid="11" grpId="0"/>
      <p:bldP spid="11" grpId="1"/>
      <p:bldP spid="14" grpId="0"/>
      <p:bldP spid="14" grpId="1"/>
      <p:bldP spid="15" grpId="0"/>
      <p:bldP spid="16" grpId="0"/>
      <p:bldP spid="17" grpId="0"/>
      <p:bldP spid="19" grpId="0"/>
      <p:bldP spid="21" grpId="0"/>
      <p:bldP spid="22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29" y="0"/>
            <a:ext cx="893346" cy="11135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8892" y="4930556"/>
            <a:ext cx="508870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(2) 30 giảm 3 lần là </a:t>
            </a:r>
            <a:r>
              <a:rPr lang="en-US" sz="37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7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16176" y="4879510"/>
            <a:ext cx="375485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latin typeface="Arial" panose="020B0604020202020204" pitchFamily="34" charset="0"/>
                <a:cs typeface="Arial" panose="020B0604020202020204" pitchFamily="34" charset="0"/>
              </a:rPr>
              <a:t>; 10 gấp 4 lần là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44396" y="4888144"/>
            <a:ext cx="11183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1026" name="Picture 2" descr="https://img.loigiaihay.com/picture/2022/0304/tr-loi-bai-2-trang-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78" y="268226"/>
            <a:ext cx="10558145" cy="44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93920" y="1342033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2980" y="1950196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638307"/>
            <a:ext cx="62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567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FF04942-CEBA-6749-A71C-D2DDCC19609F}"/>
              </a:ext>
            </a:extLst>
          </p:cNvPr>
          <p:cNvGrpSpPr/>
          <p:nvPr/>
        </p:nvGrpSpPr>
        <p:grpSpPr>
          <a:xfrm>
            <a:off x="1208999" y="0"/>
            <a:ext cx="10830601" cy="3554819"/>
            <a:chOff x="1112429" y="362728"/>
            <a:chExt cx="10826462" cy="5148871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16A6B7B1-A84F-E34D-9CFC-A1E01024DB4F}"/>
                </a:ext>
              </a:extLst>
            </p:cNvPr>
            <p:cNvSpPr/>
            <p:nvPr/>
          </p:nvSpPr>
          <p:spPr>
            <a:xfrm>
              <a:off x="1112429" y="362728"/>
              <a:ext cx="10826462" cy="321327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EE92C59-6D24-0941-A530-46FFC1F2FEB8}"/>
                </a:ext>
              </a:extLst>
            </p:cNvPr>
            <p:cNvSpPr txBox="1"/>
            <p:nvPr/>
          </p:nvSpPr>
          <p:spPr>
            <a:xfrm>
              <a:off x="1470223" y="362728"/>
              <a:ext cx="10316326" cy="5148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Mai có 28 cây bút màu. Sau khóa học vẽ, số cây bút màu còn lại của Mai so với lúc đầu giảm đi 4 lần. Hỏi Mai còn lại bao nhiêu cây bút màu?</a:t>
              </a:r>
              <a:r>
                <a:rPr lang="en-US"/>
                <a:t/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23" y="115240"/>
            <a:ext cx="882276" cy="1153073"/>
          </a:xfrm>
          <a:prstGeom prst="rect">
            <a:avLst/>
          </a:prstGeom>
        </p:spPr>
      </p:pic>
      <p:cxnSp>
        <p:nvCxnSpPr>
          <p:cNvPr id="73" name="Straight Connector 72"/>
          <p:cNvCxnSpPr/>
          <p:nvPr/>
        </p:nvCxnSpPr>
        <p:spPr>
          <a:xfrm>
            <a:off x="1734790" y="758397"/>
            <a:ext cx="4205363" cy="54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4790" y="1447800"/>
            <a:ext cx="9055130" cy="30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613870" y="702174"/>
            <a:ext cx="2151410" cy="562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18936" y="2162248"/>
            <a:ext cx="6755544" cy="562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53775" y="2880359"/>
            <a:ext cx="11226770" cy="3398521"/>
            <a:chOff x="0" y="0"/>
            <a:chExt cx="12493058" cy="5110958"/>
          </a:xfrm>
        </p:grpSpPr>
        <p:sp>
          <p:nvSpPr>
            <p:cNvPr id="35" name="Freeform 34"/>
            <p:cNvSpPr/>
            <p:nvPr/>
          </p:nvSpPr>
          <p:spPr>
            <a:xfrm>
              <a:off x="31750" y="31750"/>
              <a:ext cx="12429558" cy="5047458"/>
            </a:xfrm>
            <a:custGeom>
              <a:avLst/>
              <a:gdLst/>
              <a:ahLst/>
              <a:cxnLst/>
              <a:rect l="l" t="t" r="r" b="b"/>
              <a:pathLst>
                <a:path w="12429558" h="5047458">
                  <a:moveTo>
                    <a:pt x="12336848" y="5047458"/>
                  </a:moveTo>
                  <a:lnTo>
                    <a:pt x="92710" y="5047458"/>
                  </a:lnTo>
                  <a:cubicBezTo>
                    <a:pt x="41910" y="5047458"/>
                    <a:pt x="0" y="5005548"/>
                    <a:pt x="0" y="49547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335578" y="0"/>
                  </a:lnTo>
                  <a:cubicBezTo>
                    <a:pt x="12386378" y="0"/>
                    <a:pt x="12428288" y="41910"/>
                    <a:pt x="12428288" y="92710"/>
                  </a:cubicBezTo>
                  <a:lnTo>
                    <a:pt x="12428288" y="4953478"/>
                  </a:lnTo>
                  <a:cubicBezTo>
                    <a:pt x="12429558" y="5005548"/>
                    <a:pt x="12387648" y="5047458"/>
                    <a:pt x="12336848" y="50474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0" y="0"/>
              <a:ext cx="12493058" cy="5110958"/>
            </a:xfrm>
            <a:custGeom>
              <a:avLst/>
              <a:gdLst/>
              <a:ahLst/>
              <a:cxnLst/>
              <a:rect l="l" t="t" r="r" b="b"/>
              <a:pathLst>
                <a:path w="12493058" h="5110958">
                  <a:moveTo>
                    <a:pt x="12368598" y="59690"/>
                  </a:moveTo>
                  <a:cubicBezTo>
                    <a:pt x="12404158" y="59690"/>
                    <a:pt x="12433368" y="88900"/>
                    <a:pt x="12433368" y="124460"/>
                  </a:cubicBezTo>
                  <a:lnTo>
                    <a:pt x="12433368" y="4986498"/>
                  </a:lnTo>
                  <a:cubicBezTo>
                    <a:pt x="12433368" y="5022058"/>
                    <a:pt x="12404158" y="5051268"/>
                    <a:pt x="12368598" y="5051268"/>
                  </a:cubicBezTo>
                  <a:lnTo>
                    <a:pt x="124460" y="5051268"/>
                  </a:lnTo>
                  <a:cubicBezTo>
                    <a:pt x="88900" y="5051268"/>
                    <a:pt x="59690" y="5022058"/>
                    <a:pt x="59690" y="49864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68598" y="59690"/>
                  </a:lnTo>
                  <a:moveTo>
                    <a:pt x="1236859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986498"/>
                  </a:lnTo>
                  <a:cubicBezTo>
                    <a:pt x="0" y="5055078"/>
                    <a:pt x="55880" y="5110958"/>
                    <a:pt x="124460" y="5110958"/>
                  </a:cubicBezTo>
                  <a:lnTo>
                    <a:pt x="12368598" y="5110958"/>
                  </a:lnTo>
                  <a:cubicBezTo>
                    <a:pt x="12437178" y="5110958"/>
                    <a:pt x="12493058" y="5055078"/>
                    <a:pt x="12493058" y="4986498"/>
                  </a:cubicBezTo>
                  <a:lnTo>
                    <a:pt x="12493058" y="124460"/>
                  </a:lnTo>
                  <a:cubicBezTo>
                    <a:pt x="12493058" y="55880"/>
                    <a:pt x="12437178" y="0"/>
                    <a:pt x="12368598" y="0"/>
                  </a:cubicBezTo>
                  <a:close/>
                </a:path>
              </a:pathLst>
            </a:custGeom>
            <a:solidFill>
              <a:srgbClr val="403C3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636195" y="3109182"/>
            <a:ext cx="2456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04159" y="3838180"/>
            <a:ext cx="8260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Mai còn lại số cây bút màu là: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05587" y="4594306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28 : 4 = 7 (cây)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51578" y="5365528"/>
            <a:ext cx="6038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Đáp số: 7 cây bút màu</a:t>
            </a:r>
          </a:p>
        </p:txBody>
      </p:sp>
    </p:spTree>
    <p:extLst>
      <p:ext uri="{BB962C8B-B14F-4D97-AF65-F5344CB8AC3E}">
        <p14:creationId xmlns:p14="http://schemas.microsoft.com/office/powerpoint/2010/main" val="16846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424507" y="349307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chia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0CE1A3-761E-487E-A0E6-C81DD9AD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64" y="239287"/>
            <a:ext cx="951943" cy="111694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372334" y="995638"/>
            <a:ext cx="12752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https://img.loigiaihay.com/picture/2022/0304/bai-4-trang-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356232"/>
            <a:ext cx="10789920" cy="395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424507" y="349307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chia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0CE1A3-761E-487E-A0E6-C81DD9AD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64" y="239287"/>
            <a:ext cx="951943" cy="11169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1356233"/>
            <a:ext cx="781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54 :                              = 6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4288164" y="1450436"/>
            <a:ext cx="411480" cy="39636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30680" y="2636520"/>
            <a:ext cx="1981200" cy="4876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Số bị chia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09044" y="2621280"/>
            <a:ext cx="1981200" cy="4876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Số chia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52160" y="2621280"/>
            <a:ext cx="1981200" cy="4876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>
            <a:off x="2621280" y="1941008"/>
            <a:ext cx="0" cy="695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3904" y="1941008"/>
            <a:ext cx="0" cy="695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42760" y="1925768"/>
            <a:ext cx="0" cy="695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90724" y="3580315"/>
            <a:ext cx="8341996" cy="9448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Muốn tìm số chia ta lấy số bị chia chia cho thương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8985876" y="385315"/>
            <a:ext cx="2773680" cy="229092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Muốn tìm số chia ta làm thế nào?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9440" y="5231091"/>
            <a:ext cx="669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            = 54 : 6 = 9</a:t>
            </a:r>
          </a:p>
        </p:txBody>
      </p:sp>
      <p:sp>
        <p:nvSpPr>
          <p:cNvPr id="17" name="Flowchart: Process 16"/>
          <p:cNvSpPr/>
          <p:nvPr/>
        </p:nvSpPr>
        <p:spPr>
          <a:xfrm>
            <a:off x="3876684" y="5231091"/>
            <a:ext cx="411480" cy="39636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673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7" grpId="0" animBg="1"/>
      <p:bldP spid="10" grpId="0" animBg="1"/>
      <p:bldP spid="11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424507" y="349307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chia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0CE1A3-761E-487E-A0E6-C81DD9AD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64" y="239287"/>
            <a:ext cx="951943" cy="1116946"/>
          </a:xfrm>
          <a:prstGeom prst="rect">
            <a:avLst/>
          </a:prstGeom>
        </p:spPr>
      </p:pic>
      <p:pic>
        <p:nvPicPr>
          <p:cNvPr id="2050" name="Picture 2" descr="https://img.loigiaihay.com/picture/2022/0304/bai-4-trang-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356232"/>
            <a:ext cx="10789920" cy="395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rocess 5"/>
          <p:cNvSpPr/>
          <p:nvPr/>
        </p:nvSpPr>
        <p:spPr>
          <a:xfrm>
            <a:off x="2424507" y="2075276"/>
            <a:ext cx="411480" cy="39636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3705341" y="3133402"/>
            <a:ext cx="411480" cy="39636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7087947" y="3133402"/>
            <a:ext cx="411480" cy="396367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7967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xmlns="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5" y="1356360"/>
            <a:ext cx="9802593" cy="43684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EFAD26-3A77-451D-A001-71B9B70B7547}"/>
              </a:ext>
            </a:extLst>
          </p:cNvPr>
          <p:cNvSpPr txBox="1"/>
          <p:nvPr/>
        </p:nvSpPr>
        <p:spPr>
          <a:xfrm>
            <a:off x="2502352" y="3109386"/>
            <a:ext cx="7025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>
                <a:solidFill>
                  <a:srgbClr val="FF00FF"/>
                </a:solidFill>
                <a:latin typeface="HP-087" panose="020B0803050302020204" pitchFamily="34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35164270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09" y="685800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116205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DỌN SẠCH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ĐẠI DƯƠNG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513" y="304800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2584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ADMIN\Desktop\Tai nguyen thiet ke tro choi\Bảng gỗ\choi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895600" y="3277632"/>
            <a:ext cx="6934200" cy="262495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21280" y="3542927"/>
            <a:ext cx="628284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Môi trường biển, sông, hồ đang bị ô nhiễm do rác thải của con người. Hãy cứu các loài sinh vật dưới biển bằng cách dọn sạch rác qua việc trả lời đúng các câu hỏi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20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xmlns="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7069029" y="2647189"/>
            <a:ext cx="3456119" cy="327808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62273" tIns="162273" rIns="162273" bIns="162273" anchor="ctr" anchorCtr="0">
            <a:noAutofit/>
          </a:bodyPr>
          <a:lstStyle/>
          <a:p>
            <a:endParaRPr sz="2133"/>
          </a:p>
        </p:txBody>
      </p:sp>
      <p:sp>
        <p:nvSpPr>
          <p:cNvPr id="8" name="Google Shape;418;p36"/>
          <p:cNvSpPr/>
          <p:nvPr/>
        </p:nvSpPr>
        <p:spPr>
          <a:xfrm>
            <a:off x="1295467" y="2647189"/>
            <a:ext cx="3456119" cy="3278088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62273" tIns="162273" rIns="162273" bIns="162273" anchor="ctr" anchorCtr="0">
            <a:noAutofit/>
          </a:bodyPr>
          <a:lstStyle/>
          <a:p>
            <a:endParaRPr sz="2133"/>
          </a:p>
        </p:txBody>
      </p:sp>
      <p:sp>
        <p:nvSpPr>
          <p:cNvPr id="9" name="Google Shape;419;p36"/>
          <p:cNvSpPr/>
          <p:nvPr/>
        </p:nvSpPr>
        <p:spPr>
          <a:xfrm>
            <a:off x="4217931" y="1810477"/>
            <a:ext cx="3456119" cy="32780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62273" tIns="162273" rIns="162273" bIns="162273" anchor="ctr" anchorCtr="0">
            <a:noAutofit/>
          </a:bodyPr>
          <a:lstStyle/>
          <a:p>
            <a:endParaRPr sz="2133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4292129" y="3019169"/>
            <a:ext cx="3234969" cy="788628"/>
          </a:xfrm>
          <a:prstGeom prst="rect">
            <a:avLst/>
          </a:prstGeom>
        </p:spPr>
        <p:txBody>
          <a:bodyPr spcFirstLastPara="1" wrap="square" lIns="162273" tIns="162273" rIns="162273" bIns="162273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33" err="1">
                <a:solidFill>
                  <a:srgbClr val="002060"/>
                </a:solidFill>
              </a:rPr>
              <a:t>Hoàn</a:t>
            </a:r>
            <a:r>
              <a:rPr lang="en-US" sz="5333">
                <a:solidFill>
                  <a:srgbClr val="002060"/>
                </a:solidFill>
              </a:rPr>
              <a:t> </a:t>
            </a:r>
            <a:r>
              <a:rPr lang="en-US" sz="5333" err="1">
                <a:solidFill>
                  <a:srgbClr val="002060"/>
                </a:solidFill>
              </a:rPr>
              <a:t>thành</a:t>
            </a:r>
            <a:r>
              <a:rPr lang="en-US" sz="5333">
                <a:solidFill>
                  <a:srgbClr val="002060"/>
                </a:solidFill>
              </a:rPr>
              <a:t> </a:t>
            </a:r>
            <a:r>
              <a:rPr lang="en-US" sz="5333" err="1">
                <a:solidFill>
                  <a:srgbClr val="002060"/>
                </a:solidFill>
              </a:rPr>
              <a:t>bài</a:t>
            </a:r>
            <a:endParaRPr lang="en-US" sz="5333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394538" y="3902413"/>
            <a:ext cx="3168109" cy="728055"/>
          </a:xfrm>
          <a:prstGeom prst="rect">
            <a:avLst/>
          </a:prstGeom>
        </p:spPr>
        <p:txBody>
          <a:bodyPr spcFirstLastPara="1" wrap="square" lIns="162273" tIns="162273" rIns="162273" bIns="162273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33" err="1">
                <a:solidFill>
                  <a:srgbClr val="FFFFFF"/>
                </a:solidFill>
              </a:rPr>
              <a:t>Xem</a:t>
            </a:r>
            <a:r>
              <a:rPr lang="en-US" sz="5333">
                <a:solidFill>
                  <a:srgbClr val="FFFFFF"/>
                </a:solidFill>
              </a:rPr>
              <a:t> </a:t>
            </a:r>
            <a:r>
              <a:rPr lang="en-US" sz="5333" err="1">
                <a:solidFill>
                  <a:srgbClr val="FFFFFF"/>
                </a:solidFill>
              </a:rPr>
              <a:t>lại</a:t>
            </a:r>
            <a:r>
              <a:rPr lang="en-US" sz="5333">
                <a:solidFill>
                  <a:srgbClr val="FFFFFF"/>
                </a:solidFill>
              </a:rPr>
              <a:t> </a:t>
            </a:r>
            <a:r>
              <a:rPr lang="en-US" sz="5333" err="1">
                <a:solidFill>
                  <a:srgbClr val="FFFFFF"/>
                </a:solidFill>
              </a:rPr>
              <a:t>bài</a:t>
            </a:r>
            <a:r>
              <a:rPr lang="en-US" sz="5333">
                <a:solidFill>
                  <a:srgbClr val="FFFFFF"/>
                </a:solidFill>
              </a:rPr>
              <a:t> </a:t>
            </a:r>
            <a:r>
              <a:rPr lang="en-US" sz="5333" err="1">
                <a:solidFill>
                  <a:srgbClr val="FFFFFF"/>
                </a:solidFill>
              </a:rPr>
              <a:t>đã</a:t>
            </a:r>
            <a:r>
              <a:rPr lang="en-US" sz="5333">
                <a:solidFill>
                  <a:srgbClr val="FFFFFF"/>
                </a:solidFill>
              </a:rPr>
              <a:t> </a:t>
            </a:r>
            <a:r>
              <a:rPr lang="en-US" sz="5333" err="1">
                <a:solidFill>
                  <a:srgbClr val="FFFFFF"/>
                </a:solidFill>
              </a:rPr>
              <a:t>học</a:t>
            </a:r>
            <a:r>
              <a:rPr lang="en-US" sz="5333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7344326" y="3896944"/>
            <a:ext cx="2905525" cy="790253"/>
          </a:xfrm>
          <a:prstGeom prst="rect">
            <a:avLst/>
          </a:prstGeom>
        </p:spPr>
        <p:txBody>
          <a:bodyPr spcFirstLastPara="1" wrap="square" lIns="162273" tIns="162273" rIns="162273" bIns="162273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800">
                <a:solidFill>
                  <a:srgbClr val="FFFFFF"/>
                </a:solidFill>
              </a:rPr>
              <a:t>Chuẩn bị bài mới</a:t>
            </a:r>
          </a:p>
        </p:txBody>
      </p:sp>
    </p:spTree>
    <p:extLst>
      <p:ext uri="{BB962C8B-B14F-4D97-AF65-F5344CB8AC3E}">
        <p14:creationId xmlns:p14="http://schemas.microsoft.com/office/powerpoint/2010/main" val="22482445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6836003" y="852441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20987" y="243056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553" y="1369286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rác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9713">
            <a:off x="7584092" y="5345234"/>
            <a:ext cx="1256363" cy="1570454"/>
          </a:xfrm>
          <a:prstGeom prst="rect">
            <a:avLst/>
          </a:prstGeom>
        </p:spPr>
      </p:pic>
      <p:pic>
        <p:nvPicPr>
          <p:cNvPr id="20" name="tv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66647" y="5525547"/>
            <a:ext cx="1571387" cy="1076292"/>
          </a:xfrm>
          <a:prstGeom prst="rect">
            <a:avLst/>
          </a:prstGeom>
        </p:spPr>
      </p:pic>
      <p:pic>
        <p:nvPicPr>
          <p:cNvPr id="4" name="túi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821" b="89732" l="58249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03" t="22402" r="16208" b="47497"/>
          <a:stretch/>
        </p:blipFill>
        <p:spPr>
          <a:xfrm>
            <a:off x="3228759" y="2295789"/>
            <a:ext cx="1218551" cy="1076875"/>
          </a:xfrm>
          <a:prstGeom prst="rect">
            <a:avLst/>
          </a:prstGeom>
        </p:spPr>
      </p:pic>
      <p:pic>
        <p:nvPicPr>
          <p:cNvPr id="6" name="lốp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643" b="100000" l="787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36" t="55564"/>
          <a:stretch/>
        </p:blipFill>
        <p:spPr>
          <a:xfrm>
            <a:off x="9525000" y="5265565"/>
            <a:ext cx="1143000" cy="1660871"/>
          </a:xfrm>
          <a:prstGeom prst="rect">
            <a:avLst/>
          </a:prstGeom>
        </p:spPr>
      </p:pic>
      <p:pic>
        <p:nvPicPr>
          <p:cNvPr id="22" name="táo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27" t="29487" r="47873" b="9825"/>
          <a:stretch/>
        </p:blipFill>
        <p:spPr>
          <a:xfrm>
            <a:off x="5405521" y="153660"/>
            <a:ext cx="1375064" cy="1810635"/>
          </a:xfrm>
          <a:prstGeom prst="rect">
            <a:avLst/>
          </a:prstGeom>
        </p:spPr>
      </p:pic>
      <p:pic>
        <p:nvPicPr>
          <p:cNvPr id="24" name="1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19292" r="79452" b="50000"/>
          <a:stretch/>
        </p:blipFill>
        <p:spPr>
          <a:xfrm>
            <a:off x="2878053" y="1631532"/>
            <a:ext cx="410719" cy="665527"/>
          </a:xfrm>
          <a:prstGeom prst="rect">
            <a:avLst/>
          </a:prstGeom>
        </p:spPr>
      </p:pic>
      <p:pic>
        <p:nvPicPr>
          <p:cNvPr id="23" name="giày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818" b="98545" l="9836" r="89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58213" r="41618"/>
          <a:stretch/>
        </p:blipFill>
        <p:spPr>
          <a:xfrm>
            <a:off x="5575573" y="3479217"/>
            <a:ext cx="1194956" cy="1552143"/>
          </a:xfrm>
          <a:prstGeom prst="rect">
            <a:avLst/>
          </a:prstGeom>
        </p:spPr>
      </p:pic>
      <p:pic>
        <p:nvPicPr>
          <p:cNvPr id="25" name="2">
            <a:hlinkClick r:id="rId26" action="ppaction://hlinksldjump"/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1758" b="45934" l="23862" r="37520">
                        <a14:foregroundMark x1="27786" y1="25275" x2="34694" y2="22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4" t="19291" r="62330" b="52991"/>
          <a:stretch/>
        </p:blipFill>
        <p:spPr>
          <a:xfrm>
            <a:off x="6178912" y="214946"/>
            <a:ext cx="488588" cy="632369"/>
          </a:xfrm>
          <a:prstGeom prst="rect">
            <a:avLst/>
          </a:prstGeom>
        </p:spPr>
      </p:pic>
      <p:pic>
        <p:nvPicPr>
          <p:cNvPr id="26" name="3">
            <a:hlinkClick r:id="rId29" action="ppaction://hlinksldjump"/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2363" b="46929" l="43755" r="57549">
                        <a14:foregroundMark x1="46154" y1="23956" x2="53532" y2="23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31" t="19292" r="40727" b="50000"/>
          <a:stretch/>
        </p:blipFill>
        <p:spPr>
          <a:xfrm>
            <a:off x="2878053" y="4992011"/>
            <a:ext cx="553967" cy="707261"/>
          </a:xfrm>
          <a:prstGeom prst="rect">
            <a:avLst/>
          </a:prstGeom>
        </p:spPr>
      </p:pic>
      <p:pic>
        <p:nvPicPr>
          <p:cNvPr id="27" name="4">
            <a:hlinkClick r:id="rId31" action="ppaction://hlinksldjump"/>
          </p:cNvPr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8901" b="49231" l="58713" r="74568">
                        <a14:foregroundMark x1="64835" y1="23736" x2="70330" y2="239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49" t="19291" r="23231" b="52991"/>
          <a:stretch/>
        </p:blipFill>
        <p:spPr>
          <a:xfrm>
            <a:off x="6258704" y="3299369"/>
            <a:ext cx="817593" cy="812598"/>
          </a:xfrm>
          <a:prstGeom prst="rect">
            <a:avLst/>
          </a:prstGeom>
        </p:spPr>
      </p:pic>
      <p:pic>
        <p:nvPicPr>
          <p:cNvPr id="28" name="5">
            <a:hlinkClick r:id="rId33" action="ppaction://hlinksldjump"/>
          </p:cNvPr>
          <p:cNvPicPr>
            <a:picLocks noChangeAspect="1"/>
          </p:cNvPicPr>
          <p:nvPr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1758" b="44176" l="79906" r="91994">
                        <a14:foregroundMark x1="84301" y1="23297" x2="90895" y2="22418"/>
                        <a14:foregroundMark x1="90110" y1="25275" x2="87912" y2="21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39" t="19291" r="6393" b="52991"/>
          <a:stretch/>
        </p:blipFill>
        <p:spPr>
          <a:xfrm>
            <a:off x="7983673" y="4861899"/>
            <a:ext cx="457200" cy="600711"/>
          </a:xfrm>
          <a:prstGeom prst="rect">
            <a:avLst/>
          </a:prstGeom>
        </p:spPr>
      </p:pic>
      <p:pic>
        <p:nvPicPr>
          <p:cNvPr id="30" name="Tieng-vo-tay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314738" y="597932"/>
            <a:ext cx="609600" cy="609600"/>
          </a:xfrm>
          <a:prstGeom prst="rect">
            <a:avLst/>
          </a:prstGeom>
        </p:spPr>
      </p:pic>
      <p:pic>
        <p:nvPicPr>
          <p:cNvPr id="31" name="Tieng-vo-tay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314738" y="1488348"/>
            <a:ext cx="609600" cy="609600"/>
          </a:xfrm>
          <a:prstGeom prst="rect">
            <a:avLst/>
          </a:prstGeom>
        </p:spPr>
      </p:pic>
      <p:pic>
        <p:nvPicPr>
          <p:cNvPr id="32" name="Tieng-vo-tay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314738" y="2225944"/>
            <a:ext cx="609600" cy="609600"/>
          </a:xfrm>
          <a:prstGeom prst="rect">
            <a:avLst/>
          </a:prstGeom>
        </p:spPr>
      </p:pic>
      <p:pic>
        <p:nvPicPr>
          <p:cNvPr id="33" name="Tieng-vo-tay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314738" y="3067863"/>
            <a:ext cx="609600" cy="609600"/>
          </a:xfrm>
          <a:prstGeom prst="rect">
            <a:avLst/>
          </a:prstGeom>
        </p:spPr>
      </p:pic>
      <p:pic>
        <p:nvPicPr>
          <p:cNvPr id="34" name="Tieng-vo-tay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416187" y="3807167"/>
            <a:ext cx="609600" cy="609600"/>
          </a:xfrm>
          <a:prstGeom prst="rect">
            <a:avLst/>
          </a:prstGeom>
        </p:spPr>
      </p:pic>
      <p:pic>
        <p:nvPicPr>
          <p:cNvPr id="35" name="Tieng-vo-tay-www_yeualo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2314738" y="4687210"/>
            <a:ext cx="609600" cy="609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43" y="3166901"/>
            <a:ext cx="3893565" cy="36502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7" name="Rounded Rectangle 36">
            <a:hlinkClick r:id="rId37" action="ppaction://hlinksldjump"/>
          </p:cNvPr>
          <p:cNvSpPr/>
          <p:nvPr/>
        </p:nvSpPr>
        <p:spPr>
          <a:xfrm>
            <a:off x="9141042" y="-13656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2089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10764 L -1.14132 -0.09653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-0.42546 L 1.20209 -0.44074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66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66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766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766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766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766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513" y="304800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2584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381000"/>
            <a:ext cx="6248399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4" y="2974136"/>
            <a:ext cx="5943600" cy="201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4" r="42525"/>
          <a:stretch/>
        </p:blipFill>
        <p:spPr>
          <a:xfrm>
            <a:off x="3144984" y="1085570"/>
            <a:ext cx="1970809" cy="147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95" t="57114"/>
          <a:stretch/>
        </p:blipFill>
        <p:spPr>
          <a:xfrm>
            <a:off x="8316190" y="1120206"/>
            <a:ext cx="1388918" cy="147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4" y="3746962"/>
            <a:ext cx="1148388" cy="121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76944" l="23056" r="90000">
                        <a14:backgroundMark x1="37778" y1="16389" x2="28889" y2="49444"/>
                        <a14:backgroundMark x1="62500" y1="15833" x2="56389" y2="24722"/>
                        <a14:backgroundMark x1="86389" y1="31667" x2="68611" y2="34722"/>
                        <a14:backgroundMark x1="58056" y1="26389" x2="67500" y2="10556"/>
                        <a14:backgroundMark x1="61389" y1="23611" x2="72500" y2="12500"/>
                        <a14:backgroundMark x1="84444" y1="62778" x2="65833" y2="47778"/>
                        <a14:backgroundMark x1="36667" y1="69167" x2="48889" y2="49722"/>
                        <a14:backgroundMark x1="24167" y1="64444" x2="43611" y2="52500"/>
                        <a14:backgroundMark x1="48333" y1="11389" x2="5444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12222" r="11212" b="25809"/>
          <a:stretch/>
        </p:blipFill>
        <p:spPr>
          <a:xfrm>
            <a:off x="4109605" y="3980643"/>
            <a:ext cx="1105957" cy="1060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2185" y="735645"/>
            <a:ext cx="61910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 gấp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lên 7 lần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được: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9647" y="3568271"/>
            <a:ext cx="3922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 x 7 = 84</a:t>
            </a:r>
          </a:p>
        </p:txBody>
      </p:sp>
      <p:pic>
        <p:nvPicPr>
          <p:cNvPr id="20" name="Picture 1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0" y="5668825"/>
            <a:ext cx="1356688" cy="1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513" y="304800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2584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381000"/>
            <a:ext cx="6248399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4" y="2974136"/>
            <a:ext cx="5943600" cy="201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4" r="42525"/>
          <a:stretch/>
        </p:blipFill>
        <p:spPr>
          <a:xfrm>
            <a:off x="3144984" y="1085570"/>
            <a:ext cx="1970809" cy="147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95" t="57114"/>
          <a:stretch/>
        </p:blipFill>
        <p:spPr>
          <a:xfrm>
            <a:off x="8316190" y="1120206"/>
            <a:ext cx="1388918" cy="147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4" y="3746962"/>
            <a:ext cx="1148388" cy="121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76944" l="23056" r="90000">
                        <a14:backgroundMark x1="37778" y1="16389" x2="28889" y2="49444"/>
                        <a14:backgroundMark x1="62500" y1="15833" x2="56389" y2="24722"/>
                        <a14:backgroundMark x1="86389" y1="31667" x2="68611" y2="34722"/>
                        <a14:backgroundMark x1="58056" y1="26389" x2="67500" y2="10556"/>
                        <a14:backgroundMark x1="61389" y1="23611" x2="72500" y2="12500"/>
                        <a14:backgroundMark x1="84444" y1="62778" x2="65833" y2="47778"/>
                        <a14:backgroundMark x1="36667" y1="69167" x2="48889" y2="49722"/>
                        <a14:backgroundMark x1="24167" y1="64444" x2="43611" y2="52500"/>
                        <a14:backgroundMark x1="48333" y1="11389" x2="5444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12222" r="11212" b="25809"/>
          <a:stretch/>
        </p:blipFill>
        <p:spPr>
          <a:xfrm>
            <a:off x="4109605" y="3980643"/>
            <a:ext cx="1105957" cy="1060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7696" y="902732"/>
            <a:ext cx="3799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Tính: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64 : 4 = ?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4631" y="3457585"/>
            <a:ext cx="3922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64 : 4 = 16</a:t>
            </a:r>
          </a:p>
        </p:txBody>
      </p:sp>
      <p:pic>
        <p:nvPicPr>
          <p:cNvPr id="19" name="Picture 1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0" y="5668825"/>
            <a:ext cx="1356688" cy="1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513" y="304800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2584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381000"/>
            <a:ext cx="6248399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4" y="2974136"/>
            <a:ext cx="5943600" cy="201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4" r="42525"/>
          <a:stretch/>
        </p:blipFill>
        <p:spPr>
          <a:xfrm>
            <a:off x="3144984" y="1085570"/>
            <a:ext cx="1970809" cy="147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95" t="57114"/>
          <a:stretch/>
        </p:blipFill>
        <p:spPr>
          <a:xfrm>
            <a:off x="8316190" y="1120206"/>
            <a:ext cx="1388918" cy="147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4" y="3746962"/>
            <a:ext cx="1148388" cy="121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76944" l="23056" r="90000">
                        <a14:backgroundMark x1="37778" y1="16389" x2="28889" y2="49444"/>
                        <a14:backgroundMark x1="62500" y1="15833" x2="56389" y2="24722"/>
                        <a14:backgroundMark x1="86389" y1="31667" x2="68611" y2="34722"/>
                        <a14:backgroundMark x1="58056" y1="26389" x2="67500" y2="10556"/>
                        <a14:backgroundMark x1="61389" y1="23611" x2="72500" y2="12500"/>
                        <a14:backgroundMark x1="84444" y1="62778" x2="65833" y2="47778"/>
                        <a14:backgroundMark x1="36667" y1="69167" x2="48889" y2="49722"/>
                        <a14:backgroundMark x1="24167" y1="64444" x2="43611" y2="52500"/>
                        <a14:backgroundMark x1="48333" y1="11389" x2="5444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12222" r="11212" b="25809"/>
          <a:stretch/>
        </p:blipFill>
        <p:spPr>
          <a:xfrm>
            <a:off x="4109605" y="3980643"/>
            <a:ext cx="1105957" cy="1060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7696" y="902732"/>
            <a:ext cx="5511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 giảm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đi 5 lần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17312" y="3468184"/>
            <a:ext cx="3922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35 : 5 = 7</a:t>
            </a:r>
          </a:p>
        </p:txBody>
      </p:sp>
      <p:pic>
        <p:nvPicPr>
          <p:cNvPr id="19" name="Picture 1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0" y="5668825"/>
            <a:ext cx="1356688" cy="1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6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513" y="304800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2584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381000"/>
            <a:ext cx="6248399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4" y="2974136"/>
            <a:ext cx="5943600" cy="201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4" r="42525"/>
          <a:stretch/>
        </p:blipFill>
        <p:spPr>
          <a:xfrm>
            <a:off x="3144984" y="1085570"/>
            <a:ext cx="1970809" cy="147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95" t="57114"/>
          <a:stretch/>
        </p:blipFill>
        <p:spPr>
          <a:xfrm>
            <a:off x="8316190" y="1120206"/>
            <a:ext cx="1388918" cy="147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4" y="3746962"/>
            <a:ext cx="1148388" cy="121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76944" l="23056" r="90000">
                        <a14:backgroundMark x1="37778" y1="16389" x2="28889" y2="49444"/>
                        <a14:backgroundMark x1="62500" y1="15833" x2="56389" y2="24722"/>
                        <a14:backgroundMark x1="86389" y1="31667" x2="68611" y2="34722"/>
                        <a14:backgroundMark x1="58056" y1="26389" x2="67500" y2="10556"/>
                        <a14:backgroundMark x1="61389" y1="23611" x2="72500" y2="12500"/>
                        <a14:backgroundMark x1="84444" y1="62778" x2="65833" y2="47778"/>
                        <a14:backgroundMark x1="36667" y1="69167" x2="48889" y2="49722"/>
                        <a14:backgroundMark x1="24167" y1="64444" x2="43611" y2="52500"/>
                        <a14:backgroundMark x1="48333" y1="11389" x2="5444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12222" r="11212" b="25809"/>
          <a:stretch/>
        </p:blipFill>
        <p:spPr>
          <a:xfrm>
            <a:off x="4109605" y="3980643"/>
            <a:ext cx="1105957" cy="1060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5239" y="602496"/>
            <a:ext cx="5748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54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dư trong phép chia 43 : 3 = ?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74027" y="3524399"/>
            <a:ext cx="3922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EF434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5400" b="1" i="0" u="none" strike="noStrike" kern="1200" cap="none" spc="0" normalizeH="0" noProof="0">
                <a:ln>
                  <a:noFill/>
                </a:ln>
                <a:solidFill>
                  <a:srgbClr val="EF434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dư: 1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EF434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1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0" y="5668825"/>
            <a:ext cx="1356688" cy="1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56250" y="2274750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17" y="6030159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1" y="3233428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1" y="381000"/>
            <a:ext cx="7438504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74136"/>
            <a:ext cx="7689274" cy="201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4" r="42525"/>
          <a:stretch/>
        </p:blipFill>
        <p:spPr>
          <a:xfrm>
            <a:off x="1956264" y="1079829"/>
            <a:ext cx="1970809" cy="147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95" t="57114"/>
          <a:stretch/>
        </p:blipFill>
        <p:spPr>
          <a:xfrm>
            <a:off x="8316190" y="1120206"/>
            <a:ext cx="1388918" cy="147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03" y="4217832"/>
            <a:ext cx="1148388" cy="121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76944" l="23056" r="90000">
                        <a14:backgroundMark x1="37778" y1="16389" x2="28889" y2="49444"/>
                        <a14:backgroundMark x1="62500" y1="15833" x2="56389" y2="24722"/>
                        <a14:backgroundMark x1="86389" y1="31667" x2="68611" y2="34722"/>
                        <a14:backgroundMark x1="58056" y1="26389" x2="67500" y2="10556"/>
                        <a14:backgroundMark x1="61389" y1="23611" x2="72500" y2="12500"/>
                        <a14:backgroundMark x1="84444" y1="62778" x2="65833" y2="47778"/>
                        <a14:backgroundMark x1="36667" y1="69167" x2="48889" y2="49722"/>
                        <a14:backgroundMark x1="24167" y1="64444" x2="43611" y2="52500"/>
                        <a14:backgroundMark x1="48333" y1="11389" x2="5444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12222" r="11212" b="25809"/>
          <a:stretch/>
        </p:blipFill>
        <p:spPr>
          <a:xfrm>
            <a:off x="2446467" y="4311152"/>
            <a:ext cx="1105957" cy="1060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668" y="614797"/>
            <a:ext cx="7063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latin typeface="Arial" panose="020B0604020202020204" pitchFamily="34" charset="0"/>
                <a:cs typeface="Arial" panose="020B0604020202020204" pitchFamily="34" charset="0"/>
              </a:rPr>
              <a:t>Muốn giảm một số đi một số lần ta làm thế nào?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0" y="5668825"/>
            <a:ext cx="1356688" cy="13566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41668" y="3275135"/>
            <a:ext cx="711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giảm một số đi một số lần ta lấy số đó chia cho số lần</a:t>
            </a:r>
            <a:endParaRPr lang="en-US" sz="3600" b="1">
              <a:solidFill>
                <a:srgbClr val="EF43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7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3001" y="449008"/>
            <a:ext cx="71281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600" b="1">
                <a:latin typeface="Arial" panose="020B0604020202020204" pitchFamily="34" charset="0"/>
                <a:cs typeface="Arial" panose="020B0604020202020204" pitchFamily="34" charset="0"/>
              </a:rPr>
              <a:t>PHÉP NHÂN, PHÉP CHIA TRONG PHẠM VI 100</a:t>
            </a:r>
            <a:endParaRPr lang="en-US" sz="4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>
                <a:latin typeface="Arial" pitchFamily="34" charset="0"/>
                <a:cs typeface="Arial" pitchFamily="34" charset="0"/>
              </a:rPr>
              <a:t> 27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163" y="3418170"/>
            <a:ext cx="10994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10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sz="5400" b="1" i="0" u="none" strike="noStrike" kern="1200" cap="none" spc="100" normalizeH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một số đi một số lần (Tiết 2)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1825</TotalTime>
  <Words>492</Words>
  <Application>Microsoft Office PowerPoint</Application>
  <PresentationFormat>Custom</PresentationFormat>
  <Paragraphs>78</Paragraphs>
  <Slides>20</Slides>
  <Notes>5</Notes>
  <HiddenSlides>0</HiddenSlides>
  <MMClips>6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Windows User</cp:lastModifiedBy>
  <cp:revision>66</cp:revision>
  <dcterms:created xsi:type="dcterms:W3CDTF">2021-07-11T03:43:43Z</dcterms:created>
  <dcterms:modified xsi:type="dcterms:W3CDTF">2025-01-16T02:52:07Z</dcterms:modified>
</cp:coreProperties>
</file>