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31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56" r:id="rId11"/>
    <p:sldId id="314" r:id="rId12"/>
    <p:sldId id="260" r:id="rId13"/>
    <p:sldId id="315" r:id="rId14"/>
    <p:sldId id="316" r:id="rId15"/>
    <p:sldId id="318" r:id="rId16"/>
    <p:sldId id="317" r:id="rId17"/>
    <p:sldId id="319" r:id="rId18"/>
    <p:sldId id="320" r:id="rId19"/>
    <p:sldId id="322" r:id="rId20"/>
    <p:sldId id="323" r:id="rId21"/>
  </p:sldIdLst>
  <p:sldSz cx="9144000" cy="5143500" type="screen16x9"/>
  <p:notesSz cx="6858000" cy="9144000"/>
  <p:embeddedFontLst>
    <p:embeddedFont>
      <p:font typeface="Arial-Rounded" charset="0"/>
      <p:regular r:id="rId23"/>
    </p:embeddedFont>
    <p:embeddedFont>
      <p:font typeface="Comfortaa" charset="0"/>
      <p:regular r:id="rId24"/>
    </p:embeddedFont>
    <p:embeddedFont>
      <p:font typeface="PT Sans" charset="0"/>
      <p:regular r:id="rId25"/>
    </p:embeddedFont>
    <p:embeddedFont>
      <p:font typeface="Fredoka One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427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12080571995_9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12080571995_9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Liên hệ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để</a:t>
            </a:r>
            <a:r>
              <a:rPr lang="en-US" baseline="0" smtClean="0"/>
              <a:t> được hỗ trợ soạn giáo án miễn phí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f188e4f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f188e4f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12080571995_9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12080571995_9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2080571995_9_1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12080571995_9_1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12080571995_9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12080571995_9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75425" y="3410463"/>
            <a:ext cx="27933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096625" y="1113838"/>
            <a:ext cx="4950900" cy="137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 panose="02000000000000000000"/>
              <a:buNone/>
              <a:defRPr sz="44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 panose="02000000000000000000"/>
              <a:buNone/>
              <a:defRPr sz="44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 panose="02000000000000000000"/>
              <a:buNone/>
              <a:defRPr sz="44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 panose="02000000000000000000"/>
              <a:buNone/>
              <a:defRPr sz="44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 panose="02000000000000000000"/>
              <a:buNone/>
              <a:defRPr sz="44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 panose="02000000000000000000"/>
              <a:buNone/>
              <a:defRPr sz="44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 panose="02000000000000000000"/>
              <a:buNone/>
              <a:defRPr sz="44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 panose="02000000000000000000"/>
              <a:buNone/>
              <a:defRPr sz="44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7169100" y="537000"/>
            <a:ext cx="12618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 panose="02000000000000000000"/>
              <a:buNone/>
              <a:defRPr sz="17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 panose="02000000000000000000"/>
              <a:buNone/>
              <a:defRPr sz="18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 panose="02000000000000000000"/>
              <a:buNone/>
              <a:defRPr sz="18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 panose="02000000000000000000"/>
              <a:buNone/>
              <a:defRPr sz="18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 panose="02000000000000000000"/>
              <a:buNone/>
              <a:defRPr sz="18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 panose="02000000000000000000"/>
              <a:buNone/>
              <a:defRPr sz="18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 panose="02000000000000000000"/>
              <a:buNone/>
              <a:defRPr sz="18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 panose="02000000000000000000"/>
              <a:buNone/>
              <a:defRPr sz="18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 panose="02000000000000000000"/>
              <a:buNone/>
              <a:defRPr sz="18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67675" y="3089750"/>
            <a:ext cx="10194000" cy="3503325"/>
            <a:chOff x="-367675" y="3089750"/>
            <a:chExt cx="10194000" cy="3503325"/>
          </a:xfrm>
        </p:grpSpPr>
        <p:sp>
          <p:nvSpPr>
            <p:cNvPr id="13" name="Google Shape;13;p2"/>
            <p:cNvSpPr/>
            <p:nvPr/>
          </p:nvSpPr>
          <p:spPr>
            <a:xfrm>
              <a:off x="1243225" y="5069125"/>
              <a:ext cx="208650" cy="145100"/>
            </a:xfrm>
            <a:custGeom>
              <a:avLst/>
              <a:gdLst/>
              <a:ahLst/>
              <a:cxnLst/>
              <a:rect l="l" t="t" r="r" b="b"/>
              <a:pathLst>
                <a:path w="8346" h="5804" extrusionOk="0">
                  <a:moveTo>
                    <a:pt x="7080" y="0"/>
                  </a:moveTo>
                  <a:cubicBezTo>
                    <a:pt x="6116" y="0"/>
                    <a:pt x="4657" y="1791"/>
                    <a:pt x="4657" y="1791"/>
                  </a:cubicBezTo>
                  <a:cubicBezTo>
                    <a:pt x="1" y="3695"/>
                    <a:pt x="7332" y="5804"/>
                    <a:pt x="7332" y="5804"/>
                  </a:cubicBezTo>
                  <a:cubicBezTo>
                    <a:pt x="8345" y="1244"/>
                    <a:pt x="7885" y="0"/>
                    <a:pt x="7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4400" y="4723400"/>
              <a:ext cx="144500" cy="100525"/>
            </a:xfrm>
            <a:custGeom>
              <a:avLst/>
              <a:gdLst/>
              <a:ahLst/>
              <a:cxnLst/>
              <a:rect l="l" t="t" r="r" b="b"/>
              <a:pathLst>
                <a:path w="5780" h="4021" extrusionOk="0">
                  <a:moveTo>
                    <a:pt x="4903" y="1"/>
                  </a:moveTo>
                  <a:cubicBezTo>
                    <a:pt x="4235" y="1"/>
                    <a:pt x="3225" y="1241"/>
                    <a:pt x="3225" y="1241"/>
                  </a:cubicBezTo>
                  <a:cubicBezTo>
                    <a:pt x="0" y="2560"/>
                    <a:pt x="5078" y="4020"/>
                    <a:pt x="5078" y="4020"/>
                  </a:cubicBezTo>
                  <a:cubicBezTo>
                    <a:pt x="5779" y="862"/>
                    <a:pt x="5460" y="1"/>
                    <a:pt x="49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09138" y="4361375"/>
              <a:ext cx="338100" cy="2231325"/>
            </a:xfrm>
            <a:custGeom>
              <a:avLst/>
              <a:gdLst/>
              <a:ahLst/>
              <a:cxnLst/>
              <a:rect l="l" t="t" r="r" b="b"/>
              <a:pathLst>
                <a:path w="13524" h="89253" extrusionOk="0">
                  <a:moveTo>
                    <a:pt x="1329" y="1"/>
                  </a:moveTo>
                  <a:cubicBezTo>
                    <a:pt x="974" y="1"/>
                    <a:pt x="740" y="549"/>
                    <a:pt x="1121" y="790"/>
                  </a:cubicBezTo>
                  <a:cubicBezTo>
                    <a:pt x="6245" y="4023"/>
                    <a:pt x="10880" y="8870"/>
                    <a:pt x="9145" y="15386"/>
                  </a:cubicBezTo>
                  <a:cubicBezTo>
                    <a:pt x="7841" y="20282"/>
                    <a:pt x="2460" y="22722"/>
                    <a:pt x="1976" y="27949"/>
                  </a:cubicBezTo>
                  <a:cubicBezTo>
                    <a:pt x="1612" y="31902"/>
                    <a:pt x="5063" y="34959"/>
                    <a:pt x="7458" y="37549"/>
                  </a:cubicBezTo>
                  <a:cubicBezTo>
                    <a:pt x="11912" y="42362"/>
                    <a:pt x="10510" y="47624"/>
                    <a:pt x="6317" y="51884"/>
                  </a:cubicBezTo>
                  <a:cubicBezTo>
                    <a:pt x="3932" y="54305"/>
                    <a:pt x="997" y="56961"/>
                    <a:pt x="538" y="60551"/>
                  </a:cubicBezTo>
                  <a:cubicBezTo>
                    <a:pt x="0" y="64750"/>
                    <a:pt x="2606" y="67616"/>
                    <a:pt x="5182" y="70604"/>
                  </a:cubicBezTo>
                  <a:cubicBezTo>
                    <a:pt x="8079" y="73963"/>
                    <a:pt x="10880" y="78024"/>
                    <a:pt x="7501" y="82167"/>
                  </a:cubicBezTo>
                  <a:cubicBezTo>
                    <a:pt x="6622" y="83246"/>
                    <a:pt x="5878" y="84409"/>
                    <a:pt x="5188" y="85617"/>
                  </a:cubicBezTo>
                  <a:cubicBezTo>
                    <a:pt x="4607" y="86638"/>
                    <a:pt x="4005" y="87843"/>
                    <a:pt x="3646" y="89088"/>
                  </a:cubicBezTo>
                  <a:cubicBezTo>
                    <a:pt x="3869" y="89145"/>
                    <a:pt x="4093" y="89198"/>
                    <a:pt x="4317" y="89252"/>
                  </a:cubicBezTo>
                  <a:cubicBezTo>
                    <a:pt x="5139" y="86546"/>
                    <a:pt x="7640" y="83853"/>
                    <a:pt x="8847" y="81828"/>
                  </a:cubicBezTo>
                  <a:cubicBezTo>
                    <a:pt x="11043" y="78143"/>
                    <a:pt x="9502" y="74577"/>
                    <a:pt x="6978" y="71466"/>
                  </a:cubicBezTo>
                  <a:cubicBezTo>
                    <a:pt x="5308" y="69409"/>
                    <a:pt x="3434" y="67509"/>
                    <a:pt x="2106" y="65199"/>
                  </a:cubicBezTo>
                  <a:cubicBezTo>
                    <a:pt x="251" y="61967"/>
                    <a:pt x="1722" y="58365"/>
                    <a:pt x="3828" y="55698"/>
                  </a:cubicBezTo>
                  <a:cubicBezTo>
                    <a:pt x="6161" y="52740"/>
                    <a:pt x="9314" y="50697"/>
                    <a:pt x="10724" y="47071"/>
                  </a:cubicBezTo>
                  <a:cubicBezTo>
                    <a:pt x="12025" y="43728"/>
                    <a:pt x="10678" y="40187"/>
                    <a:pt x="8572" y="37558"/>
                  </a:cubicBezTo>
                  <a:cubicBezTo>
                    <a:pt x="7081" y="35695"/>
                    <a:pt x="5266" y="34202"/>
                    <a:pt x="3976" y="32164"/>
                  </a:cubicBezTo>
                  <a:cubicBezTo>
                    <a:pt x="1259" y="27873"/>
                    <a:pt x="3977" y="24245"/>
                    <a:pt x="6756" y="21009"/>
                  </a:cubicBezTo>
                  <a:cubicBezTo>
                    <a:pt x="13524" y="13130"/>
                    <a:pt x="9432" y="5046"/>
                    <a:pt x="1544" y="68"/>
                  </a:cubicBezTo>
                  <a:cubicBezTo>
                    <a:pt x="1470" y="21"/>
                    <a:pt x="1397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8563" y="4388850"/>
              <a:ext cx="311975" cy="2204225"/>
            </a:xfrm>
            <a:custGeom>
              <a:avLst/>
              <a:gdLst/>
              <a:ahLst/>
              <a:cxnLst/>
              <a:rect l="l" t="t" r="r" b="b"/>
              <a:pathLst>
                <a:path w="12479" h="88169" extrusionOk="0">
                  <a:moveTo>
                    <a:pt x="1022" y="0"/>
                  </a:moveTo>
                  <a:cubicBezTo>
                    <a:pt x="696" y="0"/>
                    <a:pt x="477" y="539"/>
                    <a:pt x="822" y="807"/>
                  </a:cubicBezTo>
                  <a:cubicBezTo>
                    <a:pt x="9062" y="7172"/>
                    <a:pt x="3231" y="14821"/>
                    <a:pt x="893" y="22531"/>
                  </a:cubicBezTo>
                  <a:cubicBezTo>
                    <a:pt x="0" y="25479"/>
                    <a:pt x="19" y="28438"/>
                    <a:pt x="1263" y="31270"/>
                  </a:cubicBezTo>
                  <a:cubicBezTo>
                    <a:pt x="3285" y="35880"/>
                    <a:pt x="11017" y="38602"/>
                    <a:pt x="9457" y="44389"/>
                  </a:cubicBezTo>
                  <a:cubicBezTo>
                    <a:pt x="8832" y="46703"/>
                    <a:pt x="6502" y="48559"/>
                    <a:pt x="4973" y="50307"/>
                  </a:cubicBezTo>
                  <a:cubicBezTo>
                    <a:pt x="3580" y="51900"/>
                    <a:pt x="2214" y="53850"/>
                    <a:pt x="1487" y="55846"/>
                  </a:cubicBezTo>
                  <a:cubicBezTo>
                    <a:pt x="12" y="59904"/>
                    <a:pt x="1183" y="63348"/>
                    <a:pt x="3355" y="66912"/>
                  </a:cubicBezTo>
                  <a:cubicBezTo>
                    <a:pt x="6046" y="71330"/>
                    <a:pt x="12478" y="75295"/>
                    <a:pt x="9773" y="80999"/>
                  </a:cubicBezTo>
                  <a:cubicBezTo>
                    <a:pt x="8668" y="83330"/>
                    <a:pt x="7047" y="85526"/>
                    <a:pt x="6394" y="87973"/>
                  </a:cubicBezTo>
                  <a:cubicBezTo>
                    <a:pt x="6661" y="88041"/>
                    <a:pt x="6928" y="88102"/>
                    <a:pt x="7195" y="88169"/>
                  </a:cubicBezTo>
                  <a:cubicBezTo>
                    <a:pt x="8150" y="84803"/>
                    <a:pt x="11363" y="82190"/>
                    <a:pt x="11466" y="78597"/>
                  </a:cubicBezTo>
                  <a:cubicBezTo>
                    <a:pt x="11596" y="74058"/>
                    <a:pt x="7068" y="70822"/>
                    <a:pt x="4707" y="67449"/>
                  </a:cubicBezTo>
                  <a:cubicBezTo>
                    <a:pt x="2975" y="64970"/>
                    <a:pt x="1573" y="62236"/>
                    <a:pt x="1573" y="59151"/>
                  </a:cubicBezTo>
                  <a:cubicBezTo>
                    <a:pt x="1573" y="55872"/>
                    <a:pt x="4077" y="52596"/>
                    <a:pt x="6111" y="50272"/>
                  </a:cubicBezTo>
                  <a:cubicBezTo>
                    <a:pt x="8203" y="47882"/>
                    <a:pt x="11809" y="44633"/>
                    <a:pt x="10250" y="41027"/>
                  </a:cubicBezTo>
                  <a:cubicBezTo>
                    <a:pt x="8285" y="36480"/>
                    <a:pt x="3212" y="34418"/>
                    <a:pt x="1513" y="29655"/>
                  </a:cubicBezTo>
                  <a:cubicBezTo>
                    <a:pt x="88" y="25662"/>
                    <a:pt x="2102" y="21246"/>
                    <a:pt x="3632" y="17604"/>
                  </a:cubicBezTo>
                  <a:cubicBezTo>
                    <a:pt x="6458" y="10875"/>
                    <a:pt x="7664" y="5042"/>
                    <a:pt x="1244" y="85"/>
                  </a:cubicBezTo>
                  <a:cubicBezTo>
                    <a:pt x="1168" y="26"/>
                    <a:pt x="109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1338563" y="4361375"/>
              <a:ext cx="408675" cy="2231700"/>
              <a:chOff x="1356100" y="4423125"/>
              <a:chExt cx="408675" cy="22317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1426675" y="4423125"/>
                <a:ext cx="338100" cy="2231325"/>
              </a:xfrm>
              <a:custGeom>
                <a:avLst/>
                <a:gdLst/>
                <a:ahLst/>
                <a:cxnLst/>
                <a:rect l="l" t="t" r="r" b="b"/>
                <a:pathLst>
                  <a:path w="13524" h="89253" extrusionOk="0">
                    <a:moveTo>
                      <a:pt x="1329" y="1"/>
                    </a:moveTo>
                    <a:cubicBezTo>
                      <a:pt x="974" y="1"/>
                      <a:pt x="740" y="549"/>
                      <a:pt x="1121" y="790"/>
                    </a:cubicBezTo>
                    <a:cubicBezTo>
                      <a:pt x="6245" y="4023"/>
                      <a:pt x="10880" y="8870"/>
                      <a:pt x="9145" y="15386"/>
                    </a:cubicBezTo>
                    <a:cubicBezTo>
                      <a:pt x="7841" y="20282"/>
                      <a:pt x="2460" y="22722"/>
                      <a:pt x="1976" y="27949"/>
                    </a:cubicBezTo>
                    <a:cubicBezTo>
                      <a:pt x="1612" y="31902"/>
                      <a:pt x="5063" y="34959"/>
                      <a:pt x="7458" y="37549"/>
                    </a:cubicBezTo>
                    <a:cubicBezTo>
                      <a:pt x="11912" y="42362"/>
                      <a:pt x="10510" y="47624"/>
                      <a:pt x="6317" y="51884"/>
                    </a:cubicBezTo>
                    <a:cubicBezTo>
                      <a:pt x="3932" y="54305"/>
                      <a:pt x="997" y="56961"/>
                      <a:pt x="538" y="60551"/>
                    </a:cubicBezTo>
                    <a:cubicBezTo>
                      <a:pt x="0" y="64750"/>
                      <a:pt x="2606" y="67616"/>
                      <a:pt x="5182" y="70604"/>
                    </a:cubicBezTo>
                    <a:cubicBezTo>
                      <a:pt x="8079" y="73963"/>
                      <a:pt x="10880" y="78024"/>
                      <a:pt x="7501" y="82167"/>
                    </a:cubicBezTo>
                    <a:cubicBezTo>
                      <a:pt x="6622" y="83246"/>
                      <a:pt x="5878" y="84409"/>
                      <a:pt x="5188" y="85617"/>
                    </a:cubicBezTo>
                    <a:cubicBezTo>
                      <a:pt x="4607" y="86638"/>
                      <a:pt x="4005" y="87843"/>
                      <a:pt x="3646" y="89088"/>
                    </a:cubicBezTo>
                    <a:cubicBezTo>
                      <a:pt x="3869" y="89145"/>
                      <a:pt x="4093" y="89198"/>
                      <a:pt x="4317" y="89252"/>
                    </a:cubicBezTo>
                    <a:cubicBezTo>
                      <a:pt x="5139" y="86546"/>
                      <a:pt x="7640" y="83853"/>
                      <a:pt x="8847" y="81828"/>
                    </a:cubicBezTo>
                    <a:cubicBezTo>
                      <a:pt x="11043" y="78143"/>
                      <a:pt x="9502" y="74577"/>
                      <a:pt x="6978" y="71466"/>
                    </a:cubicBezTo>
                    <a:cubicBezTo>
                      <a:pt x="5308" y="69409"/>
                      <a:pt x="3434" y="67509"/>
                      <a:pt x="2106" y="65199"/>
                    </a:cubicBezTo>
                    <a:cubicBezTo>
                      <a:pt x="251" y="61967"/>
                      <a:pt x="1722" y="58365"/>
                      <a:pt x="3828" y="55698"/>
                    </a:cubicBezTo>
                    <a:cubicBezTo>
                      <a:pt x="6161" y="52740"/>
                      <a:pt x="9314" y="50697"/>
                      <a:pt x="10724" y="47071"/>
                    </a:cubicBezTo>
                    <a:cubicBezTo>
                      <a:pt x="12025" y="43728"/>
                      <a:pt x="10678" y="40187"/>
                      <a:pt x="8572" y="37558"/>
                    </a:cubicBezTo>
                    <a:cubicBezTo>
                      <a:pt x="7081" y="35695"/>
                      <a:pt x="5266" y="34202"/>
                      <a:pt x="3976" y="32164"/>
                    </a:cubicBezTo>
                    <a:cubicBezTo>
                      <a:pt x="1259" y="27873"/>
                      <a:pt x="3977" y="24245"/>
                      <a:pt x="6756" y="21009"/>
                    </a:cubicBezTo>
                    <a:cubicBezTo>
                      <a:pt x="13524" y="13130"/>
                      <a:pt x="9432" y="5046"/>
                      <a:pt x="1544" y="68"/>
                    </a:cubicBezTo>
                    <a:cubicBezTo>
                      <a:pt x="1470" y="21"/>
                      <a:pt x="1397" y="1"/>
                      <a:pt x="1329" y="1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6100" y="4450600"/>
                <a:ext cx="311975" cy="22042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8169" extrusionOk="0">
                    <a:moveTo>
                      <a:pt x="1022" y="0"/>
                    </a:moveTo>
                    <a:cubicBezTo>
                      <a:pt x="696" y="0"/>
                      <a:pt x="477" y="539"/>
                      <a:pt x="822" y="807"/>
                    </a:cubicBezTo>
                    <a:cubicBezTo>
                      <a:pt x="9062" y="7172"/>
                      <a:pt x="3231" y="14821"/>
                      <a:pt x="893" y="22531"/>
                    </a:cubicBezTo>
                    <a:cubicBezTo>
                      <a:pt x="0" y="25479"/>
                      <a:pt x="19" y="28438"/>
                      <a:pt x="1263" y="31270"/>
                    </a:cubicBezTo>
                    <a:cubicBezTo>
                      <a:pt x="3285" y="35880"/>
                      <a:pt x="11017" y="38602"/>
                      <a:pt x="9457" y="44389"/>
                    </a:cubicBezTo>
                    <a:cubicBezTo>
                      <a:pt x="8832" y="46703"/>
                      <a:pt x="6502" y="48559"/>
                      <a:pt x="4973" y="50307"/>
                    </a:cubicBezTo>
                    <a:cubicBezTo>
                      <a:pt x="3580" y="51900"/>
                      <a:pt x="2214" y="53850"/>
                      <a:pt x="1487" y="55846"/>
                    </a:cubicBezTo>
                    <a:cubicBezTo>
                      <a:pt x="12" y="59904"/>
                      <a:pt x="1183" y="63348"/>
                      <a:pt x="3355" y="66912"/>
                    </a:cubicBezTo>
                    <a:cubicBezTo>
                      <a:pt x="6046" y="71330"/>
                      <a:pt x="12478" y="75295"/>
                      <a:pt x="9773" y="80999"/>
                    </a:cubicBezTo>
                    <a:cubicBezTo>
                      <a:pt x="8668" y="83330"/>
                      <a:pt x="7047" y="85526"/>
                      <a:pt x="6394" y="87973"/>
                    </a:cubicBezTo>
                    <a:cubicBezTo>
                      <a:pt x="6661" y="88041"/>
                      <a:pt x="6928" y="88102"/>
                      <a:pt x="7195" y="88169"/>
                    </a:cubicBezTo>
                    <a:cubicBezTo>
                      <a:pt x="8150" y="84803"/>
                      <a:pt x="11363" y="82190"/>
                      <a:pt x="11466" y="78597"/>
                    </a:cubicBezTo>
                    <a:cubicBezTo>
                      <a:pt x="11596" y="74058"/>
                      <a:pt x="7068" y="70822"/>
                      <a:pt x="4707" y="67449"/>
                    </a:cubicBezTo>
                    <a:cubicBezTo>
                      <a:pt x="2975" y="64970"/>
                      <a:pt x="1573" y="62236"/>
                      <a:pt x="1573" y="59151"/>
                    </a:cubicBezTo>
                    <a:cubicBezTo>
                      <a:pt x="1573" y="55872"/>
                      <a:pt x="4077" y="52596"/>
                      <a:pt x="6111" y="50272"/>
                    </a:cubicBezTo>
                    <a:cubicBezTo>
                      <a:pt x="8203" y="47882"/>
                      <a:pt x="11809" y="44633"/>
                      <a:pt x="10250" y="41027"/>
                    </a:cubicBezTo>
                    <a:cubicBezTo>
                      <a:pt x="8285" y="36480"/>
                      <a:pt x="3212" y="34418"/>
                      <a:pt x="1513" y="29655"/>
                    </a:cubicBezTo>
                    <a:cubicBezTo>
                      <a:pt x="88" y="25662"/>
                      <a:pt x="2102" y="21246"/>
                      <a:pt x="3632" y="17604"/>
                    </a:cubicBezTo>
                    <a:cubicBezTo>
                      <a:pt x="6458" y="10875"/>
                      <a:pt x="7664" y="5042"/>
                      <a:pt x="1244" y="85"/>
                    </a:cubicBezTo>
                    <a:cubicBezTo>
                      <a:pt x="1168" y="26"/>
                      <a:pt x="1092" y="0"/>
                      <a:pt x="1022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-367675" y="3089750"/>
              <a:ext cx="10194000" cy="3357791"/>
              <a:chOff x="-367675" y="3089750"/>
              <a:chExt cx="10194000" cy="33577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647848" y="5144327"/>
                <a:ext cx="115624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78" extrusionOk="0">
                    <a:moveTo>
                      <a:pt x="3442" y="0"/>
                    </a:moveTo>
                    <a:cubicBezTo>
                      <a:pt x="1885" y="0"/>
                      <a:pt x="1" y="2611"/>
                      <a:pt x="2384" y="7178"/>
                    </a:cubicBezTo>
                    <a:cubicBezTo>
                      <a:pt x="2384" y="7178"/>
                      <a:pt x="6605" y="6837"/>
                      <a:pt x="7536" y="4524"/>
                    </a:cubicBezTo>
                    <a:cubicBezTo>
                      <a:pt x="8250" y="2750"/>
                      <a:pt x="6946" y="2062"/>
                      <a:pt x="6015" y="2062"/>
                    </a:cubicBezTo>
                    <a:cubicBezTo>
                      <a:pt x="5732" y="2062"/>
                      <a:pt x="5484" y="2126"/>
                      <a:pt x="5336" y="2242"/>
                    </a:cubicBezTo>
                    <a:cubicBezTo>
                      <a:pt x="5336" y="2242"/>
                      <a:pt x="5295" y="343"/>
                      <a:pt x="3703" y="26"/>
                    </a:cubicBezTo>
                    <a:cubicBezTo>
                      <a:pt x="3618" y="9"/>
                      <a:pt x="3531" y="0"/>
                      <a:pt x="3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601753" y="4881321"/>
                <a:ext cx="159351" cy="133297"/>
              </a:xfrm>
              <a:custGeom>
                <a:avLst/>
                <a:gdLst/>
                <a:ahLst/>
                <a:cxnLst/>
                <a:rect l="l" t="t" r="r" b="b"/>
                <a:pathLst>
                  <a:path w="11370" h="9511" extrusionOk="0">
                    <a:moveTo>
                      <a:pt x="3281" y="1"/>
                    </a:moveTo>
                    <a:cubicBezTo>
                      <a:pt x="2448" y="1"/>
                      <a:pt x="1594" y="490"/>
                      <a:pt x="1113" y="1931"/>
                    </a:cubicBezTo>
                    <a:cubicBezTo>
                      <a:pt x="0" y="5274"/>
                      <a:pt x="4235" y="9510"/>
                      <a:pt x="4235" y="9510"/>
                    </a:cubicBezTo>
                    <a:cubicBezTo>
                      <a:pt x="11369" y="6613"/>
                      <a:pt x="11369" y="1708"/>
                      <a:pt x="9364" y="594"/>
                    </a:cubicBezTo>
                    <a:cubicBezTo>
                      <a:pt x="8927" y="352"/>
                      <a:pt x="8502" y="257"/>
                      <a:pt x="8102" y="257"/>
                    </a:cubicBezTo>
                    <a:cubicBezTo>
                      <a:pt x="6665" y="257"/>
                      <a:pt x="5572" y="1486"/>
                      <a:pt x="5572" y="1486"/>
                    </a:cubicBezTo>
                    <a:cubicBezTo>
                      <a:pt x="5446" y="852"/>
                      <a:pt x="4381" y="1"/>
                      <a:pt x="32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617351" y="4678258"/>
                <a:ext cx="159365" cy="133283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9510" extrusionOk="0">
                    <a:moveTo>
                      <a:pt x="3282" y="1"/>
                    </a:moveTo>
                    <a:cubicBezTo>
                      <a:pt x="2449" y="1"/>
                      <a:pt x="1596" y="489"/>
                      <a:pt x="1115" y="1930"/>
                    </a:cubicBezTo>
                    <a:cubicBezTo>
                      <a:pt x="0" y="5273"/>
                      <a:pt x="4237" y="9510"/>
                      <a:pt x="4237" y="9510"/>
                    </a:cubicBezTo>
                    <a:cubicBezTo>
                      <a:pt x="11370" y="6612"/>
                      <a:pt x="11370" y="1708"/>
                      <a:pt x="9366" y="593"/>
                    </a:cubicBezTo>
                    <a:cubicBezTo>
                      <a:pt x="8930" y="351"/>
                      <a:pt x="8504" y="256"/>
                      <a:pt x="8105" y="256"/>
                    </a:cubicBezTo>
                    <a:cubicBezTo>
                      <a:pt x="6667" y="256"/>
                      <a:pt x="5574" y="1485"/>
                      <a:pt x="5574" y="1485"/>
                    </a:cubicBezTo>
                    <a:cubicBezTo>
                      <a:pt x="5447" y="851"/>
                      <a:pt x="4382" y="1"/>
                      <a:pt x="3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352370" y="4748095"/>
                <a:ext cx="163471" cy="142294"/>
              </a:xfrm>
              <a:custGeom>
                <a:avLst/>
                <a:gdLst/>
                <a:ahLst/>
                <a:cxnLst/>
                <a:rect l="l" t="t" r="r" b="b"/>
                <a:pathLst>
                  <a:path w="11664" h="10153" extrusionOk="0">
                    <a:moveTo>
                      <a:pt x="6802" y="1"/>
                    </a:moveTo>
                    <a:cubicBezTo>
                      <a:pt x="6675" y="1"/>
                      <a:pt x="6551" y="13"/>
                      <a:pt x="6429" y="37"/>
                    </a:cubicBezTo>
                    <a:cubicBezTo>
                      <a:pt x="4177" y="488"/>
                      <a:pt x="4119" y="3171"/>
                      <a:pt x="4119" y="3171"/>
                    </a:cubicBezTo>
                    <a:cubicBezTo>
                      <a:pt x="3911" y="3007"/>
                      <a:pt x="3560" y="2917"/>
                      <a:pt x="3160" y="2917"/>
                    </a:cubicBezTo>
                    <a:cubicBezTo>
                      <a:pt x="1844" y="2917"/>
                      <a:pt x="0" y="3891"/>
                      <a:pt x="1009" y="6399"/>
                    </a:cubicBezTo>
                    <a:cubicBezTo>
                      <a:pt x="2325" y="9668"/>
                      <a:pt x="8296" y="10152"/>
                      <a:pt x="8296" y="10152"/>
                    </a:cubicBezTo>
                    <a:cubicBezTo>
                      <a:pt x="11664" y="3695"/>
                      <a:pt x="9005" y="1"/>
                      <a:pt x="6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499275" y="5106781"/>
                <a:ext cx="125504" cy="109261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7796" extrusionOk="0">
                    <a:moveTo>
                      <a:pt x="5222" y="0"/>
                    </a:moveTo>
                    <a:cubicBezTo>
                      <a:pt x="5125" y="0"/>
                      <a:pt x="5029" y="10"/>
                      <a:pt x="4936" y="28"/>
                    </a:cubicBezTo>
                    <a:cubicBezTo>
                      <a:pt x="3207" y="374"/>
                      <a:pt x="3161" y="2434"/>
                      <a:pt x="3161" y="2434"/>
                    </a:cubicBezTo>
                    <a:cubicBezTo>
                      <a:pt x="3002" y="2309"/>
                      <a:pt x="2733" y="2240"/>
                      <a:pt x="2426" y="2240"/>
                    </a:cubicBezTo>
                    <a:cubicBezTo>
                      <a:pt x="1416" y="2240"/>
                      <a:pt x="0" y="2987"/>
                      <a:pt x="775" y="4912"/>
                    </a:cubicBezTo>
                    <a:cubicBezTo>
                      <a:pt x="1784" y="7423"/>
                      <a:pt x="6369" y="7796"/>
                      <a:pt x="6369" y="7796"/>
                    </a:cubicBezTo>
                    <a:cubicBezTo>
                      <a:pt x="8955" y="2837"/>
                      <a:pt x="6912" y="0"/>
                      <a:pt x="5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549375" y="4781625"/>
                <a:ext cx="269875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5001" extrusionOk="0">
                    <a:moveTo>
                      <a:pt x="1699" y="0"/>
                    </a:moveTo>
                    <a:cubicBezTo>
                      <a:pt x="0" y="0"/>
                      <a:pt x="742" y="5000"/>
                      <a:pt x="742" y="5000"/>
                    </a:cubicBezTo>
                    <a:cubicBezTo>
                      <a:pt x="10795" y="2874"/>
                      <a:pt x="3286" y="903"/>
                      <a:pt x="3284" y="903"/>
                    </a:cubicBezTo>
                    <a:cubicBezTo>
                      <a:pt x="2603" y="261"/>
                      <a:pt x="2088" y="0"/>
                      <a:pt x="1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13449" y="4578864"/>
                <a:ext cx="115596" cy="100614"/>
              </a:xfrm>
              <a:custGeom>
                <a:avLst/>
                <a:gdLst/>
                <a:ahLst/>
                <a:cxnLst/>
                <a:rect l="l" t="t" r="r" b="b"/>
                <a:pathLst>
                  <a:path w="8248" h="7179" extrusionOk="0">
                    <a:moveTo>
                      <a:pt x="3440" y="0"/>
                    </a:moveTo>
                    <a:cubicBezTo>
                      <a:pt x="1882" y="0"/>
                      <a:pt x="0" y="2611"/>
                      <a:pt x="2382" y="7178"/>
                    </a:cubicBezTo>
                    <a:cubicBezTo>
                      <a:pt x="2382" y="7178"/>
                      <a:pt x="6603" y="6835"/>
                      <a:pt x="7535" y="4524"/>
                    </a:cubicBezTo>
                    <a:cubicBezTo>
                      <a:pt x="8247" y="2750"/>
                      <a:pt x="6945" y="2062"/>
                      <a:pt x="6015" y="2062"/>
                    </a:cubicBezTo>
                    <a:cubicBezTo>
                      <a:pt x="5732" y="2062"/>
                      <a:pt x="5483" y="2126"/>
                      <a:pt x="5336" y="2242"/>
                    </a:cubicBezTo>
                    <a:cubicBezTo>
                      <a:pt x="5336" y="2242"/>
                      <a:pt x="5293" y="343"/>
                      <a:pt x="3703" y="26"/>
                    </a:cubicBezTo>
                    <a:cubicBezTo>
                      <a:pt x="3617" y="9"/>
                      <a:pt x="3529" y="0"/>
                      <a:pt x="3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6357401" y="4321380"/>
                <a:ext cx="572176" cy="1314481"/>
                <a:chOff x="6357401" y="4409666"/>
                <a:chExt cx="572176" cy="131448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6446901" y="4456967"/>
                  <a:ext cx="297552" cy="1251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1" h="89291" extrusionOk="0">
                      <a:moveTo>
                        <a:pt x="7054" y="1"/>
                      </a:moveTo>
                      <a:cubicBezTo>
                        <a:pt x="6885" y="1"/>
                        <a:pt x="6712" y="85"/>
                        <a:pt x="6633" y="279"/>
                      </a:cubicBezTo>
                      <a:cubicBezTo>
                        <a:pt x="5147" y="3950"/>
                        <a:pt x="7681" y="7730"/>
                        <a:pt x="9724" y="10633"/>
                      </a:cubicBezTo>
                      <a:cubicBezTo>
                        <a:pt x="12484" y="14550"/>
                        <a:pt x="16347" y="17953"/>
                        <a:pt x="18084" y="22494"/>
                      </a:cubicBezTo>
                      <a:cubicBezTo>
                        <a:pt x="21231" y="30708"/>
                        <a:pt x="8859" y="36945"/>
                        <a:pt x="5258" y="42904"/>
                      </a:cubicBezTo>
                      <a:cubicBezTo>
                        <a:pt x="195" y="51282"/>
                        <a:pt x="8341" y="58566"/>
                        <a:pt x="12631" y="65025"/>
                      </a:cubicBezTo>
                      <a:cubicBezTo>
                        <a:pt x="15964" y="70040"/>
                        <a:pt x="15739" y="75816"/>
                        <a:pt x="11096" y="79851"/>
                      </a:cubicBezTo>
                      <a:cubicBezTo>
                        <a:pt x="8541" y="82073"/>
                        <a:pt x="3059" y="84825"/>
                        <a:pt x="3497" y="88891"/>
                      </a:cubicBezTo>
                      <a:cubicBezTo>
                        <a:pt x="3526" y="89157"/>
                        <a:pt x="3750" y="89290"/>
                        <a:pt x="3960" y="89290"/>
                      </a:cubicBezTo>
                      <a:cubicBezTo>
                        <a:pt x="4168" y="89290"/>
                        <a:pt x="4361" y="89158"/>
                        <a:pt x="4332" y="88891"/>
                      </a:cubicBezTo>
                      <a:cubicBezTo>
                        <a:pt x="3848" y="84415"/>
                        <a:pt x="11469" y="81418"/>
                        <a:pt x="13818" y="78348"/>
                      </a:cubicBezTo>
                      <a:cubicBezTo>
                        <a:pt x="16070" y="75402"/>
                        <a:pt x="16416" y="71090"/>
                        <a:pt x="14988" y="67711"/>
                      </a:cubicBezTo>
                      <a:cubicBezTo>
                        <a:pt x="11414" y="59258"/>
                        <a:pt x="0" y="52351"/>
                        <a:pt x="6638" y="42282"/>
                      </a:cubicBezTo>
                      <a:cubicBezTo>
                        <a:pt x="10437" y="36518"/>
                        <a:pt x="19502" y="32539"/>
                        <a:pt x="19383" y="24748"/>
                      </a:cubicBezTo>
                      <a:cubicBezTo>
                        <a:pt x="19326" y="21126"/>
                        <a:pt x="16596" y="18015"/>
                        <a:pt x="14464" y="15353"/>
                      </a:cubicBezTo>
                      <a:cubicBezTo>
                        <a:pt x="11565" y="11731"/>
                        <a:pt x="5343" y="5675"/>
                        <a:pt x="7437" y="504"/>
                      </a:cubicBezTo>
                      <a:cubicBezTo>
                        <a:pt x="7561" y="200"/>
                        <a:pt x="7313" y="1"/>
                        <a:pt x="70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6498224" y="4444283"/>
                  <a:ext cx="431354" cy="1279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78" h="91321" extrusionOk="0">
                      <a:moveTo>
                        <a:pt x="9592" y="1"/>
                      </a:moveTo>
                      <a:cubicBezTo>
                        <a:pt x="9383" y="1"/>
                        <a:pt x="9182" y="135"/>
                        <a:pt x="9198" y="404"/>
                      </a:cubicBezTo>
                      <a:cubicBezTo>
                        <a:pt x="9691" y="8805"/>
                        <a:pt x="17637" y="13501"/>
                        <a:pt x="22542" y="19402"/>
                      </a:cubicBezTo>
                      <a:cubicBezTo>
                        <a:pt x="30777" y="29308"/>
                        <a:pt x="19686" y="37918"/>
                        <a:pt x="13000" y="44540"/>
                      </a:cubicBezTo>
                      <a:cubicBezTo>
                        <a:pt x="10309" y="47205"/>
                        <a:pt x="7857" y="50984"/>
                        <a:pt x="8690" y="54962"/>
                      </a:cubicBezTo>
                      <a:cubicBezTo>
                        <a:pt x="9854" y="60522"/>
                        <a:pt x="15480" y="64254"/>
                        <a:pt x="15741" y="69911"/>
                      </a:cubicBezTo>
                      <a:cubicBezTo>
                        <a:pt x="15994" y="75395"/>
                        <a:pt x="11171" y="79929"/>
                        <a:pt x="6885" y="82453"/>
                      </a:cubicBezTo>
                      <a:cubicBezTo>
                        <a:pt x="3522" y="84432"/>
                        <a:pt x="979" y="86892"/>
                        <a:pt x="73" y="90799"/>
                      </a:cubicBezTo>
                      <a:cubicBezTo>
                        <a:pt x="1" y="91114"/>
                        <a:pt x="264" y="91320"/>
                        <a:pt x="511" y="91320"/>
                      </a:cubicBezTo>
                      <a:cubicBezTo>
                        <a:pt x="675" y="91320"/>
                        <a:pt x="832" y="91230"/>
                        <a:pt x="880" y="91021"/>
                      </a:cubicBezTo>
                      <a:cubicBezTo>
                        <a:pt x="2058" y="85937"/>
                        <a:pt x="6063" y="84128"/>
                        <a:pt x="10041" y="81516"/>
                      </a:cubicBezTo>
                      <a:cubicBezTo>
                        <a:pt x="13156" y="79470"/>
                        <a:pt x="15432" y="75449"/>
                        <a:pt x="16346" y="71933"/>
                      </a:cubicBezTo>
                      <a:cubicBezTo>
                        <a:pt x="17630" y="66998"/>
                        <a:pt x="13834" y="63461"/>
                        <a:pt x="11461" y="59639"/>
                      </a:cubicBezTo>
                      <a:cubicBezTo>
                        <a:pt x="7279" y="52905"/>
                        <a:pt x="10826" y="47709"/>
                        <a:pt x="15884" y="42921"/>
                      </a:cubicBezTo>
                      <a:cubicBezTo>
                        <a:pt x="21045" y="38035"/>
                        <a:pt x="29310" y="30738"/>
                        <a:pt x="25583" y="22708"/>
                      </a:cubicBezTo>
                      <a:cubicBezTo>
                        <a:pt x="21737" y="14422"/>
                        <a:pt x="10614" y="10291"/>
                        <a:pt x="10035" y="404"/>
                      </a:cubicBezTo>
                      <a:cubicBezTo>
                        <a:pt x="10019" y="136"/>
                        <a:pt x="9801" y="1"/>
                        <a:pt x="95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357401" y="4409666"/>
                  <a:ext cx="247603" cy="131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7" h="93572" extrusionOk="0">
                      <a:moveTo>
                        <a:pt x="4248" y="0"/>
                      </a:moveTo>
                      <a:cubicBezTo>
                        <a:pt x="4122" y="0"/>
                        <a:pt x="3999" y="62"/>
                        <a:pt x="3921" y="211"/>
                      </a:cubicBezTo>
                      <a:cubicBezTo>
                        <a:pt x="286" y="7154"/>
                        <a:pt x="6578" y="14010"/>
                        <a:pt x="10070" y="19550"/>
                      </a:cubicBezTo>
                      <a:cubicBezTo>
                        <a:pt x="13475" y="24953"/>
                        <a:pt x="13043" y="29765"/>
                        <a:pt x="9776" y="35086"/>
                      </a:cubicBezTo>
                      <a:cubicBezTo>
                        <a:pt x="7365" y="39014"/>
                        <a:pt x="6291" y="43588"/>
                        <a:pt x="6163" y="48153"/>
                      </a:cubicBezTo>
                      <a:cubicBezTo>
                        <a:pt x="5881" y="58238"/>
                        <a:pt x="13367" y="65046"/>
                        <a:pt x="15989" y="74244"/>
                      </a:cubicBezTo>
                      <a:cubicBezTo>
                        <a:pt x="17640" y="80026"/>
                        <a:pt x="13924" y="83407"/>
                        <a:pt x="10695" y="87474"/>
                      </a:cubicBezTo>
                      <a:cubicBezTo>
                        <a:pt x="9085" y="89503"/>
                        <a:pt x="8791" y="91581"/>
                        <a:pt x="10673" y="93450"/>
                      </a:cubicBezTo>
                      <a:cubicBezTo>
                        <a:pt x="10760" y="93536"/>
                        <a:pt x="10858" y="93572"/>
                        <a:pt x="10953" y="93572"/>
                      </a:cubicBezTo>
                      <a:cubicBezTo>
                        <a:pt x="11275" y="93572"/>
                        <a:pt x="11560" y="93153"/>
                        <a:pt x="11264" y="92859"/>
                      </a:cubicBezTo>
                      <a:cubicBezTo>
                        <a:pt x="7977" y="89600"/>
                        <a:pt x="14630" y="84655"/>
                        <a:pt x="16174" y="81798"/>
                      </a:cubicBezTo>
                      <a:cubicBezTo>
                        <a:pt x="17667" y="79039"/>
                        <a:pt x="17323" y="75871"/>
                        <a:pt x="16498" y="72981"/>
                      </a:cubicBezTo>
                      <a:cubicBezTo>
                        <a:pt x="15405" y="69148"/>
                        <a:pt x="13326" y="65804"/>
                        <a:pt x="11294" y="62409"/>
                      </a:cubicBezTo>
                      <a:cubicBezTo>
                        <a:pt x="8575" y="57870"/>
                        <a:pt x="7075" y="53487"/>
                        <a:pt x="6998" y="48153"/>
                      </a:cubicBezTo>
                      <a:cubicBezTo>
                        <a:pt x="6918" y="42727"/>
                        <a:pt x="9022" y="38030"/>
                        <a:pt x="11723" y="33473"/>
                      </a:cubicBezTo>
                      <a:cubicBezTo>
                        <a:pt x="13329" y="30763"/>
                        <a:pt x="13771" y="27722"/>
                        <a:pt x="13201" y="24659"/>
                      </a:cubicBezTo>
                      <a:cubicBezTo>
                        <a:pt x="11712" y="16651"/>
                        <a:pt x="0" y="9496"/>
                        <a:pt x="4642" y="629"/>
                      </a:cubicBezTo>
                      <a:cubicBezTo>
                        <a:pt x="4814" y="303"/>
                        <a:pt x="4526" y="0"/>
                        <a:pt x="42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" name="Google Shape;32;p2"/>
              <p:cNvGrpSpPr/>
              <p:nvPr/>
            </p:nvGrpSpPr>
            <p:grpSpPr>
              <a:xfrm>
                <a:off x="-367675" y="3089750"/>
                <a:ext cx="10194000" cy="3357791"/>
                <a:chOff x="-367675" y="3089750"/>
                <a:chExt cx="10194000" cy="3357791"/>
              </a:xfrm>
            </p:grpSpPr>
            <p:sp>
              <p:nvSpPr>
                <p:cNvPr id="33" name="Google Shape;33;p2"/>
                <p:cNvSpPr/>
                <p:nvPr/>
              </p:nvSpPr>
              <p:spPr>
                <a:xfrm>
                  <a:off x="8415388" y="4411616"/>
                  <a:ext cx="1220200" cy="156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08" h="62717" extrusionOk="0">
                      <a:moveTo>
                        <a:pt x="1626" y="1"/>
                      </a:moveTo>
                      <a:cubicBezTo>
                        <a:pt x="2973" y="3291"/>
                        <a:pt x="1" y="10361"/>
                        <a:pt x="1100" y="14486"/>
                      </a:cubicBezTo>
                      <a:cubicBezTo>
                        <a:pt x="2438" y="19502"/>
                        <a:pt x="5784" y="23848"/>
                        <a:pt x="5784" y="29867"/>
                      </a:cubicBezTo>
                      <a:cubicBezTo>
                        <a:pt x="5784" y="35888"/>
                        <a:pt x="14303" y="41269"/>
                        <a:pt x="18405" y="43424"/>
                      </a:cubicBezTo>
                      <a:cubicBezTo>
                        <a:pt x="22503" y="45584"/>
                        <a:pt x="15815" y="57287"/>
                        <a:pt x="24173" y="62302"/>
                      </a:cubicBezTo>
                      <a:cubicBezTo>
                        <a:pt x="24380" y="62427"/>
                        <a:pt x="24610" y="62541"/>
                        <a:pt x="24851" y="62648"/>
                      </a:cubicBezTo>
                      <a:cubicBezTo>
                        <a:pt x="24999" y="62675"/>
                        <a:pt x="25143" y="62694"/>
                        <a:pt x="25290" y="62716"/>
                      </a:cubicBezTo>
                      <a:cubicBezTo>
                        <a:pt x="39195" y="47243"/>
                        <a:pt x="47921" y="27022"/>
                        <a:pt x="48747" y="4784"/>
                      </a:cubicBezTo>
                      <a:cubicBezTo>
                        <a:pt x="48756" y="4405"/>
                        <a:pt x="48769" y="4024"/>
                        <a:pt x="48778" y="3645"/>
                      </a:cubicBezTo>
                      <a:cubicBezTo>
                        <a:pt x="48798" y="2915"/>
                        <a:pt x="48807" y="2176"/>
                        <a:pt x="48807" y="1443"/>
                      </a:cubicBezTo>
                      <a:lnTo>
                        <a:pt x="48807" y="1208"/>
                      </a:lnTo>
                      <a:cubicBezTo>
                        <a:pt x="48807" y="1124"/>
                        <a:pt x="48807" y="1046"/>
                        <a:pt x="48800" y="965"/>
                      </a:cubicBezTo>
                      <a:cubicBezTo>
                        <a:pt x="48795" y="642"/>
                        <a:pt x="48791" y="319"/>
                        <a:pt x="48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8292363" y="3994950"/>
                  <a:ext cx="1342625" cy="4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5" h="16979" extrusionOk="0">
                      <a:moveTo>
                        <a:pt x="51877" y="0"/>
                      </a:moveTo>
                      <a:lnTo>
                        <a:pt x="0" y="9456"/>
                      </a:lnTo>
                      <a:cubicBezTo>
                        <a:pt x="0" y="9456"/>
                        <a:pt x="624" y="13808"/>
                        <a:pt x="4998" y="15446"/>
                      </a:cubicBezTo>
                      <a:cubicBezTo>
                        <a:pt x="5772" y="15737"/>
                        <a:pt x="6261" y="16268"/>
                        <a:pt x="6548" y="16979"/>
                      </a:cubicBezTo>
                      <a:lnTo>
                        <a:pt x="53705" y="16979"/>
                      </a:lnTo>
                      <a:cubicBezTo>
                        <a:pt x="53622" y="11168"/>
                        <a:pt x="52994" y="5493"/>
                        <a:pt x="518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/>
                    <a:t> </a:t>
                  </a: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8366800" y="3292700"/>
                  <a:ext cx="810500" cy="8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0" h="33605" extrusionOk="0">
                      <a:moveTo>
                        <a:pt x="13043" y="1"/>
                      </a:moveTo>
                      <a:cubicBezTo>
                        <a:pt x="10788" y="1"/>
                        <a:pt x="8611" y="1211"/>
                        <a:pt x="8088" y="5574"/>
                      </a:cubicBezTo>
                      <a:cubicBezTo>
                        <a:pt x="8088" y="5574"/>
                        <a:pt x="7803" y="5529"/>
                        <a:pt x="7357" y="5529"/>
                      </a:cubicBezTo>
                      <a:cubicBezTo>
                        <a:pt x="6083" y="5529"/>
                        <a:pt x="3494" y="5900"/>
                        <a:pt x="2504" y="8766"/>
                      </a:cubicBezTo>
                      <a:cubicBezTo>
                        <a:pt x="1168" y="12632"/>
                        <a:pt x="4900" y="15172"/>
                        <a:pt x="4900" y="15172"/>
                      </a:cubicBezTo>
                      <a:cubicBezTo>
                        <a:pt x="4900" y="15172"/>
                        <a:pt x="1" y="17510"/>
                        <a:pt x="439" y="20947"/>
                      </a:cubicBezTo>
                      <a:cubicBezTo>
                        <a:pt x="876" y="24373"/>
                        <a:pt x="6975" y="24378"/>
                        <a:pt x="7011" y="24378"/>
                      </a:cubicBezTo>
                      <a:cubicBezTo>
                        <a:pt x="7011" y="24378"/>
                        <a:pt x="7011" y="24378"/>
                        <a:pt x="7011" y="24378"/>
                      </a:cubicBezTo>
                      <a:lnTo>
                        <a:pt x="7011" y="24378"/>
                      </a:lnTo>
                      <a:cubicBezTo>
                        <a:pt x="7011" y="24378"/>
                        <a:pt x="3664" y="25796"/>
                        <a:pt x="4210" y="28702"/>
                      </a:cubicBezTo>
                      <a:cubicBezTo>
                        <a:pt x="4581" y="30683"/>
                        <a:pt x="6473" y="31740"/>
                        <a:pt x="8349" y="31740"/>
                      </a:cubicBezTo>
                      <a:cubicBezTo>
                        <a:pt x="9226" y="31740"/>
                        <a:pt x="10100" y="31509"/>
                        <a:pt x="10814" y="31033"/>
                      </a:cubicBezTo>
                      <a:cubicBezTo>
                        <a:pt x="10814" y="31033"/>
                        <a:pt x="11447" y="33605"/>
                        <a:pt x="14281" y="33605"/>
                      </a:cubicBezTo>
                      <a:cubicBezTo>
                        <a:pt x="14904" y="33605"/>
                        <a:pt x="15633" y="33481"/>
                        <a:pt x="16486" y="33177"/>
                      </a:cubicBezTo>
                      <a:cubicBezTo>
                        <a:pt x="21213" y="31496"/>
                        <a:pt x="32419" y="23231"/>
                        <a:pt x="29133" y="11503"/>
                      </a:cubicBezTo>
                      <a:lnTo>
                        <a:pt x="18782" y="1880"/>
                      </a:lnTo>
                      <a:cubicBezTo>
                        <a:pt x="18782" y="1880"/>
                        <a:pt x="15852" y="1"/>
                        <a:pt x="130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8366800" y="3292700"/>
                  <a:ext cx="810500" cy="8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0" h="33605" extrusionOk="0">
                      <a:moveTo>
                        <a:pt x="13043" y="1"/>
                      </a:moveTo>
                      <a:cubicBezTo>
                        <a:pt x="10788" y="1"/>
                        <a:pt x="8611" y="1211"/>
                        <a:pt x="8088" y="5574"/>
                      </a:cubicBezTo>
                      <a:cubicBezTo>
                        <a:pt x="8088" y="5574"/>
                        <a:pt x="7803" y="5529"/>
                        <a:pt x="7357" y="5529"/>
                      </a:cubicBezTo>
                      <a:cubicBezTo>
                        <a:pt x="6083" y="5529"/>
                        <a:pt x="3494" y="5900"/>
                        <a:pt x="2504" y="8766"/>
                      </a:cubicBezTo>
                      <a:cubicBezTo>
                        <a:pt x="1168" y="12632"/>
                        <a:pt x="4900" y="15172"/>
                        <a:pt x="4900" y="15172"/>
                      </a:cubicBezTo>
                      <a:cubicBezTo>
                        <a:pt x="4900" y="15172"/>
                        <a:pt x="1" y="17510"/>
                        <a:pt x="439" y="20947"/>
                      </a:cubicBezTo>
                      <a:cubicBezTo>
                        <a:pt x="876" y="24373"/>
                        <a:pt x="6975" y="24378"/>
                        <a:pt x="7011" y="24378"/>
                      </a:cubicBezTo>
                      <a:cubicBezTo>
                        <a:pt x="7011" y="24378"/>
                        <a:pt x="7011" y="24378"/>
                        <a:pt x="7011" y="24378"/>
                      </a:cubicBezTo>
                      <a:lnTo>
                        <a:pt x="7011" y="24378"/>
                      </a:lnTo>
                      <a:cubicBezTo>
                        <a:pt x="7011" y="24378"/>
                        <a:pt x="3664" y="25796"/>
                        <a:pt x="4210" y="28702"/>
                      </a:cubicBezTo>
                      <a:cubicBezTo>
                        <a:pt x="4581" y="30683"/>
                        <a:pt x="6473" y="31740"/>
                        <a:pt x="8349" y="31740"/>
                      </a:cubicBezTo>
                      <a:cubicBezTo>
                        <a:pt x="9226" y="31740"/>
                        <a:pt x="10100" y="31509"/>
                        <a:pt x="10814" y="31033"/>
                      </a:cubicBezTo>
                      <a:cubicBezTo>
                        <a:pt x="10814" y="31033"/>
                        <a:pt x="11447" y="33605"/>
                        <a:pt x="14281" y="33605"/>
                      </a:cubicBezTo>
                      <a:cubicBezTo>
                        <a:pt x="14904" y="33605"/>
                        <a:pt x="15633" y="33481"/>
                        <a:pt x="16486" y="33177"/>
                      </a:cubicBezTo>
                      <a:cubicBezTo>
                        <a:pt x="21213" y="31496"/>
                        <a:pt x="32419" y="23231"/>
                        <a:pt x="29133" y="11503"/>
                      </a:cubicBezTo>
                      <a:lnTo>
                        <a:pt x="18782" y="1880"/>
                      </a:lnTo>
                      <a:cubicBezTo>
                        <a:pt x="18782" y="1880"/>
                        <a:pt x="15852" y="1"/>
                        <a:pt x="1304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8584988" y="3089750"/>
                  <a:ext cx="902050" cy="9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2" h="37428" extrusionOk="0">
                      <a:moveTo>
                        <a:pt x="22721" y="0"/>
                      </a:moveTo>
                      <a:cubicBezTo>
                        <a:pt x="20923" y="0"/>
                        <a:pt x="18982" y="1026"/>
                        <a:pt x="17113" y="3973"/>
                      </a:cubicBezTo>
                      <a:cubicBezTo>
                        <a:pt x="17113" y="3973"/>
                        <a:pt x="15486" y="2850"/>
                        <a:pt x="13444" y="2850"/>
                      </a:cubicBezTo>
                      <a:cubicBezTo>
                        <a:pt x="12227" y="2850"/>
                        <a:pt x="10862" y="3249"/>
                        <a:pt x="9606" y="4522"/>
                      </a:cubicBezTo>
                      <a:cubicBezTo>
                        <a:pt x="6244" y="7928"/>
                        <a:pt x="8900" y="12495"/>
                        <a:pt x="8900" y="12495"/>
                      </a:cubicBezTo>
                      <a:cubicBezTo>
                        <a:pt x="8900" y="12495"/>
                        <a:pt x="8900" y="12495"/>
                        <a:pt x="8900" y="12495"/>
                      </a:cubicBezTo>
                      <a:cubicBezTo>
                        <a:pt x="8866" y="12495"/>
                        <a:pt x="2544" y="12500"/>
                        <a:pt x="1274" y="16340"/>
                      </a:cubicBezTo>
                      <a:cubicBezTo>
                        <a:pt x="0" y="20189"/>
                        <a:pt x="6480" y="23281"/>
                        <a:pt x="6480" y="23281"/>
                      </a:cubicBezTo>
                      <a:cubicBezTo>
                        <a:pt x="6480" y="23281"/>
                        <a:pt x="6434" y="23278"/>
                        <a:pt x="6351" y="23278"/>
                      </a:cubicBezTo>
                      <a:cubicBezTo>
                        <a:pt x="5634" y="23278"/>
                        <a:pt x="2137" y="23434"/>
                        <a:pt x="1339" y="26431"/>
                      </a:cubicBezTo>
                      <a:cubicBezTo>
                        <a:pt x="509" y="29546"/>
                        <a:pt x="3543" y="32272"/>
                        <a:pt x="6486" y="32272"/>
                      </a:cubicBezTo>
                      <a:cubicBezTo>
                        <a:pt x="6703" y="32272"/>
                        <a:pt x="6920" y="32257"/>
                        <a:pt x="7135" y="32226"/>
                      </a:cubicBezTo>
                      <a:lnTo>
                        <a:pt x="7135" y="32226"/>
                      </a:lnTo>
                      <a:cubicBezTo>
                        <a:pt x="7135" y="32227"/>
                        <a:pt x="6198" y="36741"/>
                        <a:pt x="12039" y="37354"/>
                      </a:cubicBezTo>
                      <a:cubicBezTo>
                        <a:pt x="12492" y="37402"/>
                        <a:pt x="13007" y="37427"/>
                        <a:pt x="13571" y="37427"/>
                      </a:cubicBezTo>
                      <a:cubicBezTo>
                        <a:pt x="20065" y="37427"/>
                        <a:pt x="33188" y="34043"/>
                        <a:pt x="36081" y="22089"/>
                      </a:cubicBezTo>
                      <a:cubicBezTo>
                        <a:pt x="33101" y="14224"/>
                        <a:pt x="29072" y="6877"/>
                        <a:pt x="24164" y="213"/>
                      </a:cubicBezTo>
                      <a:cubicBezTo>
                        <a:pt x="23697" y="77"/>
                        <a:pt x="23214" y="0"/>
                        <a:pt x="227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8233963" y="3595700"/>
                  <a:ext cx="1391050" cy="7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2" h="29823" extrusionOk="0">
                      <a:moveTo>
                        <a:pt x="49400" y="1"/>
                      </a:moveTo>
                      <a:cubicBezTo>
                        <a:pt x="44941" y="846"/>
                        <a:pt x="38909" y="2714"/>
                        <a:pt x="34329" y="5301"/>
                      </a:cubicBezTo>
                      <a:cubicBezTo>
                        <a:pt x="24074" y="11099"/>
                        <a:pt x="16265" y="20484"/>
                        <a:pt x="8132" y="21810"/>
                      </a:cubicBezTo>
                      <a:cubicBezTo>
                        <a:pt x="1" y="23136"/>
                        <a:pt x="1506" y="25163"/>
                        <a:pt x="1506" y="25163"/>
                      </a:cubicBezTo>
                      <a:cubicBezTo>
                        <a:pt x="1506" y="25163"/>
                        <a:pt x="1203" y="27041"/>
                        <a:pt x="19001" y="27041"/>
                      </a:cubicBezTo>
                      <a:cubicBezTo>
                        <a:pt x="21448" y="27041"/>
                        <a:pt x="24238" y="27006"/>
                        <a:pt x="27419" y="26925"/>
                      </a:cubicBezTo>
                      <a:lnTo>
                        <a:pt x="27754" y="28708"/>
                      </a:lnTo>
                      <a:lnTo>
                        <a:pt x="28312" y="26701"/>
                      </a:lnTo>
                      <a:lnTo>
                        <a:pt x="28869" y="29823"/>
                      </a:lnTo>
                      <a:lnTo>
                        <a:pt x="29650" y="26701"/>
                      </a:lnTo>
                      <a:lnTo>
                        <a:pt x="30319" y="28597"/>
                      </a:lnTo>
                      <a:lnTo>
                        <a:pt x="30876" y="26590"/>
                      </a:lnTo>
                      <a:cubicBezTo>
                        <a:pt x="30876" y="26590"/>
                        <a:pt x="38567" y="26479"/>
                        <a:pt x="44028" y="26032"/>
                      </a:cubicBezTo>
                      <a:lnTo>
                        <a:pt x="44474" y="27258"/>
                      </a:lnTo>
                      <a:lnTo>
                        <a:pt x="44920" y="25809"/>
                      </a:lnTo>
                      <a:lnTo>
                        <a:pt x="45923" y="29822"/>
                      </a:lnTo>
                      <a:lnTo>
                        <a:pt x="46480" y="25921"/>
                      </a:lnTo>
                      <a:lnTo>
                        <a:pt x="46815" y="28039"/>
                      </a:lnTo>
                      <a:lnTo>
                        <a:pt x="47373" y="25697"/>
                      </a:lnTo>
                      <a:lnTo>
                        <a:pt x="48043" y="26701"/>
                      </a:lnTo>
                      <a:lnTo>
                        <a:pt x="48600" y="25697"/>
                      </a:lnTo>
                      <a:cubicBezTo>
                        <a:pt x="48600" y="25697"/>
                        <a:pt x="52139" y="25651"/>
                        <a:pt x="55641" y="25563"/>
                      </a:cubicBezTo>
                      <a:cubicBezTo>
                        <a:pt x="54782" y="16605"/>
                        <a:pt x="52641" y="8023"/>
                        <a:pt x="494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/>
                    <a:t>     </a:t>
                  </a: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9289863" y="4187175"/>
                  <a:ext cx="37900" cy="3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" h="1464" extrusionOk="0">
                      <a:moveTo>
                        <a:pt x="932" y="0"/>
                      </a:moveTo>
                      <a:cubicBezTo>
                        <a:pt x="830" y="0"/>
                        <a:pt x="730" y="43"/>
                        <a:pt x="648" y="111"/>
                      </a:cubicBezTo>
                      <a:cubicBezTo>
                        <a:pt x="619" y="104"/>
                        <a:pt x="588" y="101"/>
                        <a:pt x="557" y="101"/>
                      </a:cubicBezTo>
                      <a:cubicBezTo>
                        <a:pt x="456" y="101"/>
                        <a:pt x="351" y="138"/>
                        <a:pt x="269" y="218"/>
                      </a:cubicBezTo>
                      <a:cubicBezTo>
                        <a:pt x="174" y="307"/>
                        <a:pt x="133" y="428"/>
                        <a:pt x="137" y="542"/>
                      </a:cubicBezTo>
                      <a:cubicBezTo>
                        <a:pt x="53" y="629"/>
                        <a:pt x="0" y="746"/>
                        <a:pt x="12" y="868"/>
                      </a:cubicBezTo>
                      <a:cubicBezTo>
                        <a:pt x="23" y="1013"/>
                        <a:pt x="118" y="1119"/>
                        <a:pt x="244" y="1163"/>
                      </a:cubicBezTo>
                      <a:cubicBezTo>
                        <a:pt x="263" y="1296"/>
                        <a:pt x="349" y="1411"/>
                        <a:pt x="487" y="1450"/>
                      </a:cubicBezTo>
                      <a:cubicBezTo>
                        <a:pt x="520" y="1459"/>
                        <a:pt x="553" y="1464"/>
                        <a:pt x="586" y="1464"/>
                      </a:cubicBezTo>
                      <a:cubicBezTo>
                        <a:pt x="688" y="1464"/>
                        <a:pt x="787" y="1421"/>
                        <a:pt x="868" y="1352"/>
                      </a:cubicBezTo>
                      <a:cubicBezTo>
                        <a:pt x="898" y="1359"/>
                        <a:pt x="928" y="1363"/>
                        <a:pt x="959" y="1363"/>
                      </a:cubicBezTo>
                      <a:cubicBezTo>
                        <a:pt x="1061" y="1363"/>
                        <a:pt x="1164" y="1326"/>
                        <a:pt x="1247" y="1245"/>
                      </a:cubicBezTo>
                      <a:cubicBezTo>
                        <a:pt x="1344" y="1156"/>
                        <a:pt x="1384" y="1035"/>
                        <a:pt x="1379" y="920"/>
                      </a:cubicBezTo>
                      <a:cubicBezTo>
                        <a:pt x="1465" y="833"/>
                        <a:pt x="1516" y="717"/>
                        <a:pt x="1505" y="594"/>
                      </a:cubicBezTo>
                      <a:cubicBezTo>
                        <a:pt x="1492" y="449"/>
                        <a:pt x="1399" y="343"/>
                        <a:pt x="1273" y="298"/>
                      </a:cubicBezTo>
                      <a:cubicBezTo>
                        <a:pt x="1255" y="168"/>
                        <a:pt x="1170" y="52"/>
                        <a:pt x="1031" y="14"/>
                      </a:cubicBezTo>
                      <a:cubicBezTo>
                        <a:pt x="999" y="5"/>
                        <a:pt x="965" y="0"/>
                        <a:pt x="9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8405713" y="4127075"/>
                  <a:ext cx="376975" cy="122600"/>
                  <a:chOff x="8405713" y="4127075"/>
                  <a:chExt cx="376975" cy="122600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8602463" y="4144150"/>
                    <a:ext cx="54075" cy="5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3" h="2008" extrusionOk="0">
                        <a:moveTo>
                          <a:pt x="1081" y="1"/>
                        </a:moveTo>
                        <a:cubicBezTo>
                          <a:pt x="897" y="1"/>
                          <a:pt x="738" y="83"/>
                          <a:pt x="631" y="205"/>
                        </a:cubicBezTo>
                        <a:cubicBezTo>
                          <a:pt x="458" y="212"/>
                          <a:pt x="293" y="280"/>
                          <a:pt x="185" y="415"/>
                        </a:cubicBezTo>
                        <a:cubicBezTo>
                          <a:pt x="57" y="575"/>
                          <a:pt x="51" y="777"/>
                          <a:pt x="135" y="944"/>
                        </a:cubicBezTo>
                        <a:cubicBezTo>
                          <a:pt x="25" y="1100"/>
                          <a:pt x="1" y="1300"/>
                          <a:pt x="103" y="1474"/>
                        </a:cubicBezTo>
                        <a:cubicBezTo>
                          <a:pt x="202" y="1644"/>
                          <a:pt x="391" y="1736"/>
                          <a:pt x="588" y="1746"/>
                        </a:cubicBezTo>
                        <a:cubicBezTo>
                          <a:pt x="691" y="1900"/>
                          <a:pt x="868" y="2007"/>
                          <a:pt x="1081" y="2007"/>
                        </a:cubicBezTo>
                        <a:cubicBezTo>
                          <a:pt x="1266" y="2007"/>
                          <a:pt x="1424" y="1926"/>
                          <a:pt x="1531" y="1804"/>
                        </a:cubicBezTo>
                        <a:cubicBezTo>
                          <a:pt x="1702" y="1797"/>
                          <a:pt x="1869" y="1729"/>
                          <a:pt x="1978" y="1593"/>
                        </a:cubicBezTo>
                        <a:cubicBezTo>
                          <a:pt x="2106" y="1433"/>
                          <a:pt x="2112" y="1233"/>
                          <a:pt x="2028" y="1064"/>
                        </a:cubicBezTo>
                        <a:cubicBezTo>
                          <a:pt x="2136" y="907"/>
                          <a:pt x="2162" y="707"/>
                          <a:pt x="2059" y="533"/>
                        </a:cubicBezTo>
                        <a:cubicBezTo>
                          <a:pt x="1959" y="363"/>
                          <a:pt x="1772" y="272"/>
                          <a:pt x="1573" y="262"/>
                        </a:cubicBezTo>
                        <a:cubicBezTo>
                          <a:pt x="1471" y="108"/>
                          <a:pt x="1293" y="1"/>
                          <a:pt x="108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8620063" y="4158375"/>
                    <a:ext cx="18825" cy="18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" h="754" extrusionOk="0">
                        <a:moveTo>
                          <a:pt x="377" y="1"/>
                        </a:moveTo>
                        <a:cubicBezTo>
                          <a:pt x="169" y="1"/>
                          <a:pt x="0" y="169"/>
                          <a:pt x="0" y="378"/>
                        </a:cubicBezTo>
                        <a:cubicBezTo>
                          <a:pt x="0" y="585"/>
                          <a:pt x="169" y="753"/>
                          <a:pt x="377" y="753"/>
                        </a:cubicBezTo>
                        <a:cubicBezTo>
                          <a:pt x="584" y="753"/>
                          <a:pt x="753" y="585"/>
                          <a:pt x="753" y="378"/>
                        </a:cubicBezTo>
                        <a:cubicBezTo>
                          <a:pt x="753" y="169"/>
                          <a:pt x="584" y="1"/>
                          <a:pt x="37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8729138" y="4147650"/>
                    <a:ext cx="53550" cy="5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2" h="2061" extrusionOk="0">
                        <a:moveTo>
                          <a:pt x="1323" y="0"/>
                        </a:moveTo>
                        <a:cubicBezTo>
                          <a:pt x="1183" y="0"/>
                          <a:pt x="1044" y="58"/>
                          <a:pt x="933" y="151"/>
                        </a:cubicBezTo>
                        <a:cubicBezTo>
                          <a:pt x="887" y="140"/>
                          <a:pt x="841" y="135"/>
                          <a:pt x="793" y="135"/>
                        </a:cubicBezTo>
                        <a:cubicBezTo>
                          <a:pt x="653" y="135"/>
                          <a:pt x="510" y="185"/>
                          <a:pt x="392" y="292"/>
                        </a:cubicBezTo>
                        <a:cubicBezTo>
                          <a:pt x="257" y="418"/>
                          <a:pt x="196" y="583"/>
                          <a:pt x="198" y="746"/>
                        </a:cubicBezTo>
                        <a:cubicBezTo>
                          <a:pt x="78" y="868"/>
                          <a:pt x="1" y="1029"/>
                          <a:pt x="12" y="1203"/>
                        </a:cubicBezTo>
                        <a:cubicBezTo>
                          <a:pt x="26" y="1408"/>
                          <a:pt x="157" y="1560"/>
                          <a:pt x="334" y="1627"/>
                        </a:cubicBezTo>
                        <a:cubicBezTo>
                          <a:pt x="359" y="1815"/>
                          <a:pt x="475" y="1979"/>
                          <a:pt x="668" y="2037"/>
                        </a:cubicBezTo>
                        <a:cubicBezTo>
                          <a:pt x="718" y="2053"/>
                          <a:pt x="769" y="2060"/>
                          <a:pt x="819" y="2060"/>
                        </a:cubicBezTo>
                        <a:cubicBezTo>
                          <a:pt x="959" y="2060"/>
                          <a:pt x="1098" y="2003"/>
                          <a:pt x="1210" y="1909"/>
                        </a:cubicBezTo>
                        <a:cubicBezTo>
                          <a:pt x="1255" y="1921"/>
                          <a:pt x="1302" y="1926"/>
                          <a:pt x="1350" y="1926"/>
                        </a:cubicBezTo>
                        <a:cubicBezTo>
                          <a:pt x="1490" y="1926"/>
                          <a:pt x="1633" y="1876"/>
                          <a:pt x="1750" y="1769"/>
                        </a:cubicBezTo>
                        <a:cubicBezTo>
                          <a:pt x="1886" y="1643"/>
                          <a:pt x="1947" y="1476"/>
                          <a:pt x="1943" y="1315"/>
                        </a:cubicBezTo>
                        <a:cubicBezTo>
                          <a:pt x="2065" y="1193"/>
                          <a:pt x="2142" y="1032"/>
                          <a:pt x="2131" y="858"/>
                        </a:cubicBezTo>
                        <a:cubicBezTo>
                          <a:pt x="2116" y="653"/>
                          <a:pt x="1985" y="502"/>
                          <a:pt x="1809" y="434"/>
                        </a:cubicBezTo>
                        <a:cubicBezTo>
                          <a:pt x="1785" y="245"/>
                          <a:pt x="1667" y="82"/>
                          <a:pt x="1473" y="23"/>
                        </a:cubicBezTo>
                        <a:cubicBezTo>
                          <a:pt x="1424" y="8"/>
                          <a:pt x="1374" y="0"/>
                          <a:pt x="132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8744463" y="4162950"/>
                    <a:ext cx="20925" cy="1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" h="753" extrusionOk="0">
                        <a:moveTo>
                          <a:pt x="418" y="0"/>
                        </a:moveTo>
                        <a:cubicBezTo>
                          <a:pt x="328" y="0"/>
                          <a:pt x="236" y="33"/>
                          <a:pt x="164" y="98"/>
                        </a:cubicBezTo>
                        <a:cubicBezTo>
                          <a:pt x="10" y="240"/>
                          <a:pt x="0" y="477"/>
                          <a:pt x="141" y="630"/>
                        </a:cubicBezTo>
                        <a:cubicBezTo>
                          <a:pt x="215" y="711"/>
                          <a:pt x="316" y="752"/>
                          <a:pt x="418" y="752"/>
                        </a:cubicBezTo>
                        <a:cubicBezTo>
                          <a:pt x="509" y="752"/>
                          <a:pt x="600" y="719"/>
                          <a:pt x="673" y="652"/>
                        </a:cubicBezTo>
                        <a:cubicBezTo>
                          <a:pt x="826" y="513"/>
                          <a:pt x="837" y="276"/>
                          <a:pt x="695" y="122"/>
                        </a:cubicBezTo>
                        <a:cubicBezTo>
                          <a:pt x="622" y="41"/>
                          <a:pt x="520" y="0"/>
                          <a:pt x="41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8502738" y="4198175"/>
                    <a:ext cx="53550" cy="5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2" h="2060" extrusionOk="0">
                        <a:moveTo>
                          <a:pt x="1323" y="1"/>
                        </a:moveTo>
                        <a:cubicBezTo>
                          <a:pt x="1183" y="1"/>
                          <a:pt x="1043" y="58"/>
                          <a:pt x="930" y="152"/>
                        </a:cubicBezTo>
                        <a:cubicBezTo>
                          <a:pt x="885" y="140"/>
                          <a:pt x="838" y="135"/>
                          <a:pt x="791" y="135"/>
                        </a:cubicBezTo>
                        <a:cubicBezTo>
                          <a:pt x="652" y="135"/>
                          <a:pt x="509" y="185"/>
                          <a:pt x="392" y="292"/>
                        </a:cubicBezTo>
                        <a:cubicBezTo>
                          <a:pt x="256" y="418"/>
                          <a:pt x="196" y="585"/>
                          <a:pt x="198" y="746"/>
                        </a:cubicBezTo>
                        <a:cubicBezTo>
                          <a:pt x="77" y="868"/>
                          <a:pt x="1" y="1029"/>
                          <a:pt x="12" y="1203"/>
                        </a:cubicBezTo>
                        <a:cubicBezTo>
                          <a:pt x="26" y="1408"/>
                          <a:pt x="157" y="1560"/>
                          <a:pt x="333" y="1627"/>
                        </a:cubicBezTo>
                        <a:cubicBezTo>
                          <a:pt x="357" y="1815"/>
                          <a:pt x="475" y="1979"/>
                          <a:pt x="668" y="2038"/>
                        </a:cubicBezTo>
                        <a:cubicBezTo>
                          <a:pt x="717" y="2053"/>
                          <a:pt x="767" y="2060"/>
                          <a:pt x="817" y="2060"/>
                        </a:cubicBezTo>
                        <a:cubicBezTo>
                          <a:pt x="958" y="2060"/>
                          <a:pt x="1098" y="2003"/>
                          <a:pt x="1210" y="1910"/>
                        </a:cubicBezTo>
                        <a:cubicBezTo>
                          <a:pt x="1255" y="1921"/>
                          <a:pt x="1302" y="1926"/>
                          <a:pt x="1349" y="1926"/>
                        </a:cubicBezTo>
                        <a:cubicBezTo>
                          <a:pt x="1489" y="1926"/>
                          <a:pt x="1632" y="1876"/>
                          <a:pt x="1749" y="1769"/>
                        </a:cubicBezTo>
                        <a:cubicBezTo>
                          <a:pt x="1886" y="1643"/>
                          <a:pt x="1946" y="1475"/>
                          <a:pt x="1943" y="1315"/>
                        </a:cubicBezTo>
                        <a:cubicBezTo>
                          <a:pt x="2065" y="1193"/>
                          <a:pt x="2141" y="1030"/>
                          <a:pt x="2130" y="858"/>
                        </a:cubicBezTo>
                        <a:cubicBezTo>
                          <a:pt x="2116" y="653"/>
                          <a:pt x="1985" y="501"/>
                          <a:pt x="1809" y="434"/>
                        </a:cubicBezTo>
                        <a:cubicBezTo>
                          <a:pt x="1784" y="246"/>
                          <a:pt x="1666" y="82"/>
                          <a:pt x="1473" y="24"/>
                        </a:cubicBezTo>
                        <a:cubicBezTo>
                          <a:pt x="1424" y="8"/>
                          <a:pt x="1373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8518088" y="4213500"/>
                    <a:ext cx="20925" cy="18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" h="754" extrusionOk="0">
                        <a:moveTo>
                          <a:pt x="418" y="0"/>
                        </a:moveTo>
                        <a:cubicBezTo>
                          <a:pt x="327" y="0"/>
                          <a:pt x="236" y="33"/>
                          <a:pt x="165" y="100"/>
                        </a:cubicBezTo>
                        <a:cubicBezTo>
                          <a:pt x="11" y="241"/>
                          <a:pt x="1" y="479"/>
                          <a:pt x="141" y="631"/>
                        </a:cubicBezTo>
                        <a:cubicBezTo>
                          <a:pt x="216" y="712"/>
                          <a:pt x="317" y="753"/>
                          <a:pt x="419" y="753"/>
                        </a:cubicBezTo>
                        <a:cubicBezTo>
                          <a:pt x="509" y="753"/>
                          <a:pt x="600" y="721"/>
                          <a:pt x="673" y="655"/>
                        </a:cubicBezTo>
                        <a:cubicBezTo>
                          <a:pt x="826" y="513"/>
                          <a:pt x="836" y="276"/>
                          <a:pt x="695" y="122"/>
                        </a:cubicBezTo>
                        <a:cubicBezTo>
                          <a:pt x="621" y="42"/>
                          <a:pt x="519" y="0"/>
                          <a:pt x="41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8405713" y="4177275"/>
                    <a:ext cx="29050" cy="27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" h="1116" extrusionOk="0">
                        <a:moveTo>
                          <a:pt x="721" y="1"/>
                        </a:moveTo>
                        <a:cubicBezTo>
                          <a:pt x="644" y="1"/>
                          <a:pt x="568" y="33"/>
                          <a:pt x="506" y="83"/>
                        </a:cubicBezTo>
                        <a:cubicBezTo>
                          <a:pt x="481" y="77"/>
                          <a:pt x="456" y="74"/>
                          <a:pt x="430" y="74"/>
                        </a:cubicBezTo>
                        <a:cubicBezTo>
                          <a:pt x="355" y="74"/>
                          <a:pt x="277" y="102"/>
                          <a:pt x="214" y="159"/>
                        </a:cubicBezTo>
                        <a:cubicBezTo>
                          <a:pt x="140" y="227"/>
                          <a:pt x="108" y="318"/>
                          <a:pt x="109" y="405"/>
                        </a:cubicBezTo>
                        <a:cubicBezTo>
                          <a:pt x="43" y="471"/>
                          <a:pt x="1" y="559"/>
                          <a:pt x="8" y="652"/>
                        </a:cubicBezTo>
                        <a:cubicBezTo>
                          <a:pt x="16" y="763"/>
                          <a:pt x="88" y="845"/>
                          <a:pt x="182" y="881"/>
                        </a:cubicBezTo>
                        <a:cubicBezTo>
                          <a:pt x="195" y="983"/>
                          <a:pt x="259" y="1072"/>
                          <a:pt x="364" y="1103"/>
                        </a:cubicBezTo>
                        <a:cubicBezTo>
                          <a:pt x="391" y="1112"/>
                          <a:pt x="418" y="1115"/>
                          <a:pt x="445" y="1115"/>
                        </a:cubicBezTo>
                        <a:cubicBezTo>
                          <a:pt x="521" y="1115"/>
                          <a:pt x="596" y="1085"/>
                          <a:pt x="657" y="1035"/>
                        </a:cubicBezTo>
                        <a:cubicBezTo>
                          <a:pt x="681" y="1040"/>
                          <a:pt x="706" y="1043"/>
                          <a:pt x="731" y="1043"/>
                        </a:cubicBezTo>
                        <a:cubicBezTo>
                          <a:pt x="807" y="1043"/>
                          <a:pt x="885" y="1016"/>
                          <a:pt x="949" y="958"/>
                        </a:cubicBezTo>
                        <a:cubicBezTo>
                          <a:pt x="1023" y="889"/>
                          <a:pt x="1056" y="799"/>
                          <a:pt x="1054" y="710"/>
                        </a:cubicBezTo>
                        <a:cubicBezTo>
                          <a:pt x="1119" y="646"/>
                          <a:pt x="1161" y="557"/>
                          <a:pt x="1155" y="463"/>
                        </a:cubicBezTo>
                        <a:cubicBezTo>
                          <a:pt x="1148" y="352"/>
                          <a:pt x="1077" y="270"/>
                          <a:pt x="982" y="234"/>
                        </a:cubicBezTo>
                        <a:cubicBezTo>
                          <a:pt x="969" y="134"/>
                          <a:pt x="904" y="46"/>
                          <a:pt x="801" y="13"/>
                        </a:cubicBezTo>
                        <a:cubicBezTo>
                          <a:pt x="774" y="5"/>
                          <a:pt x="747" y="1"/>
                          <a:pt x="7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8414063" y="4185575"/>
                    <a:ext cx="11325" cy="1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" h="408" extrusionOk="0">
                        <a:moveTo>
                          <a:pt x="225" y="1"/>
                        </a:moveTo>
                        <a:cubicBezTo>
                          <a:pt x="176" y="1"/>
                          <a:pt x="127" y="18"/>
                          <a:pt x="88" y="54"/>
                        </a:cubicBezTo>
                        <a:cubicBezTo>
                          <a:pt x="5" y="130"/>
                          <a:pt x="1" y="259"/>
                          <a:pt x="77" y="341"/>
                        </a:cubicBezTo>
                        <a:cubicBezTo>
                          <a:pt x="117" y="386"/>
                          <a:pt x="172" y="408"/>
                          <a:pt x="227" y="408"/>
                        </a:cubicBezTo>
                        <a:cubicBezTo>
                          <a:pt x="276" y="408"/>
                          <a:pt x="325" y="390"/>
                          <a:pt x="364" y="355"/>
                        </a:cubicBezTo>
                        <a:cubicBezTo>
                          <a:pt x="447" y="279"/>
                          <a:pt x="452" y="150"/>
                          <a:pt x="377" y="67"/>
                        </a:cubicBezTo>
                        <a:cubicBezTo>
                          <a:pt x="337" y="23"/>
                          <a:pt x="281" y="1"/>
                          <a:pt x="22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8672863" y="4127075"/>
                    <a:ext cx="39700" cy="3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" h="1395" extrusionOk="0">
                        <a:moveTo>
                          <a:pt x="882" y="1"/>
                        </a:moveTo>
                        <a:cubicBezTo>
                          <a:pt x="803" y="1"/>
                          <a:pt x="728" y="23"/>
                          <a:pt x="663" y="62"/>
                        </a:cubicBezTo>
                        <a:cubicBezTo>
                          <a:pt x="620" y="50"/>
                          <a:pt x="576" y="44"/>
                          <a:pt x="532" y="44"/>
                        </a:cubicBezTo>
                        <a:cubicBezTo>
                          <a:pt x="457" y="44"/>
                          <a:pt x="382" y="63"/>
                          <a:pt x="318" y="106"/>
                        </a:cubicBezTo>
                        <a:cubicBezTo>
                          <a:pt x="195" y="187"/>
                          <a:pt x="149" y="321"/>
                          <a:pt x="167" y="452"/>
                        </a:cubicBezTo>
                        <a:cubicBezTo>
                          <a:pt x="61" y="534"/>
                          <a:pt x="0" y="662"/>
                          <a:pt x="32" y="802"/>
                        </a:cubicBezTo>
                        <a:cubicBezTo>
                          <a:pt x="63" y="939"/>
                          <a:pt x="169" y="1042"/>
                          <a:pt x="299" y="1090"/>
                        </a:cubicBezTo>
                        <a:cubicBezTo>
                          <a:pt x="335" y="1216"/>
                          <a:pt x="432" y="1328"/>
                          <a:pt x="576" y="1374"/>
                        </a:cubicBezTo>
                        <a:cubicBezTo>
                          <a:pt x="620" y="1388"/>
                          <a:pt x="664" y="1394"/>
                          <a:pt x="707" y="1394"/>
                        </a:cubicBezTo>
                        <a:cubicBezTo>
                          <a:pt x="786" y="1394"/>
                          <a:pt x="860" y="1372"/>
                          <a:pt x="924" y="1333"/>
                        </a:cubicBezTo>
                        <a:cubicBezTo>
                          <a:pt x="966" y="1345"/>
                          <a:pt x="1009" y="1351"/>
                          <a:pt x="1052" y="1351"/>
                        </a:cubicBezTo>
                        <a:cubicBezTo>
                          <a:pt x="1129" y="1351"/>
                          <a:pt x="1205" y="1331"/>
                          <a:pt x="1271" y="1287"/>
                        </a:cubicBezTo>
                        <a:cubicBezTo>
                          <a:pt x="1392" y="1207"/>
                          <a:pt x="1440" y="1073"/>
                          <a:pt x="1418" y="941"/>
                        </a:cubicBezTo>
                        <a:cubicBezTo>
                          <a:pt x="1526" y="862"/>
                          <a:pt x="1587" y="733"/>
                          <a:pt x="1554" y="592"/>
                        </a:cubicBezTo>
                        <a:cubicBezTo>
                          <a:pt x="1525" y="456"/>
                          <a:pt x="1417" y="354"/>
                          <a:pt x="1285" y="304"/>
                        </a:cubicBezTo>
                        <a:cubicBezTo>
                          <a:pt x="1251" y="178"/>
                          <a:pt x="1152" y="67"/>
                          <a:pt x="1010" y="21"/>
                        </a:cubicBezTo>
                        <a:cubicBezTo>
                          <a:pt x="967" y="7"/>
                          <a:pt x="924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8685538" y="4136875"/>
                    <a:ext cx="14925" cy="13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" h="535" extrusionOk="0">
                        <a:moveTo>
                          <a:pt x="297" y="0"/>
                        </a:moveTo>
                        <a:cubicBezTo>
                          <a:pt x="184" y="0"/>
                          <a:pt x="80" y="73"/>
                          <a:pt x="43" y="185"/>
                        </a:cubicBezTo>
                        <a:cubicBezTo>
                          <a:pt x="0" y="326"/>
                          <a:pt x="77" y="476"/>
                          <a:pt x="216" y="521"/>
                        </a:cubicBezTo>
                        <a:cubicBezTo>
                          <a:pt x="243" y="530"/>
                          <a:pt x="271" y="534"/>
                          <a:pt x="298" y="534"/>
                        </a:cubicBezTo>
                        <a:cubicBezTo>
                          <a:pt x="411" y="534"/>
                          <a:pt x="516" y="462"/>
                          <a:pt x="552" y="349"/>
                        </a:cubicBezTo>
                        <a:cubicBezTo>
                          <a:pt x="596" y="209"/>
                          <a:pt x="519" y="59"/>
                          <a:pt x="379" y="13"/>
                        </a:cubicBezTo>
                        <a:cubicBezTo>
                          <a:pt x="352" y="4"/>
                          <a:pt x="324" y="0"/>
                          <a:pt x="2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8577363" y="4213125"/>
                    <a:ext cx="33625" cy="2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" h="1162" extrusionOk="0">
                        <a:moveTo>
                          <a:pt x="553" y="1"/>
                        </a:moveTo>
                        <a:cubicBezTo>
                          <a:pt x="495" y="1"/>
                          <a:pt x="436" y="15"/>
                          <a:pt x="379" y="46"/>
                        </a:cubicBezTo>
                        <a:cubicBezTo>
                          <a:pt x="280" y="99"/>
                          <a:pt x="220" y="189"/>
                          <a:pt x="198" y="287"/>
                        </a:cubicBezTo>
                        <a:cubicBezTo>
                          <a:pt x="110" y="340"/>
                          <a:pt x="39" y="425"/>
                          <a:pt x="23" y="527"/>
                        </a:cubicBezTo>
                        <a:cubicBezTo>
                          <a:pt x="0" y="651"/>
                          <a:pt x="54" y="759"/>
                          <a:pt x="150" y="824"/>
                        </a:cubicBezTo>
                        <a:cubicBezTo>
                          <a:pt x="138" y="938"/>
                          <a:pt x="181" y="1052"/>
                          <a:pt x="288" y="1116"/>
                        </a:cubicBezTo>
                        <a:cubicBezTo>
                          <a:pt x="339" y="1147"/>
                          <a:pt x="396" y="1161"/>
                          <a:pt x="453" y="1161"/>
                        </a:cubicBezTo>
                        <a:cubicBezTo>
                          <a:pt x="512" y="1161"/>
                          <a:pt x="571" y="1146"/>
                          <a:pt x="626" y="1120"/>
                        </a:cubicBezTo>
                        <a:cubicBezTo>
                          <a:pt x="676" y="1146"/>
                          <a:pt x="733" y="1161"/>
                          <a:pt x="791" y="1161"/>
                        </a:cubicBezTo>
                        <a:cubicBezTo>
                          <a:pt x="849" y="1161"/>
                          <a:pt x="908" y="1147"/>
                          <a:pt x="965" y="1116"/>
                        </a:cubicBezTo>
                        <a:cubicBezTo>
                          <a:pt x="1064" y="1062"/>
                          <a:pt x="1124" y="973"/>
                          <a:pt x="1145" y="876"/>
                        </a:cubicBezTo>
                        <a:cubicBezTo>
                          <a:pt x="1235" y="823"/>
                          <a:pt x="1304" y="738"/>
                          <a:pt x="1323" y="634"/>
                        </a:cubicBezTo>
                        <a:cubicBezTo>
                          <a:pt x="1345" y="512"/>
                          <a:pt x="1291" y="403"/>
                          <a:pt x="1196" y="338"/>
                        </a:cubicBezTo>
                        <a:cubicBezTo>
                          <a:pt x="1206" y="222"/>
                          <a:pt x="1162" y="109"/>
                          <a:pt x="1056" y="46"/>
                        </a:cubicBezTo>
                        <a:cubicBezTo>
                          <a:pt x="1005" y="15"/>
                          <a:pt x="948" y="1"/>
                          <a:pt x="890" y="1"/>
                        </a:cubicBezTo>
                        <a:cubicBezTo>
                          <a:pt x="832" y="1"/>
                          <a:pt x="772" y="15"/>
                          <a:pt x="718" y="41"/>
                        </a:cubicBezTo>
                        <a:cubicBezTo>
                          <a:pt x="668" y="15"/>
                          <a:pt x="611" y="1"/>
                          <a:pt x="55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587213" y="4221150"/>
                    <a:ext cx="13050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" h="458" extrusionOk="0">
                        <a:moveTo>
                          <a:pt x="261" y="1"/>
                        </a:moveTo>
                        <a:cubicBezTo>
                          <a:pt x="224" y="1"/>
                          <a:pt x="186" y="10"/>
                          <a:pt x="151" y="29"/>
                        </a:cubicBezTo>
                        <a:cubicBezTo>
                          <a:pt x="39" y="90"/>
                          <a:pt x="0" y="228"/>
                          <a:pt x="59" y="339"/>
                        </a:cubicBezTo>
                        <a:cubicBezTo>
                          <a:pt x="102" y="415"/>
                          <a:pt x="181" y="458"/>
                          <a:pt x="262" y="458"/>
                        </a:cubicBezTo>
                        <a:cubicBezTo>
                          <a:pt x="298" y="458"/>
                          <a:pt x="336" y="449"/>
                          <a:pt x="370" y="431"/>
                        </a:cubicBezTo>
                        <a:cubicBezTo>
                          <a:pt x="482" y="370"/>
                          <a:pt x="522" y="231"/>
                          <a:pt x="461" y="120"/>
                        </a:cubicBezTo>
                        <a:cubicBezTo>
                          <a:pt x="420" y="44"/>
                          <a:pt x="342" y="1"/>
                          <a:pt x="26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669588" y="4177000"/>
                    <a:ext cx="37900" cy="3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6" h="1466" extrusionOk="0">
                        <a:moveTo>
                          <a:pt x="932" y="0"/>
                        </a:moveTo>
                        <a:cubicBezTo>
                          <a:pt x="829" y="0"/>
                          <a:pt x="727" y="43"/>
                          <a:pt x="647" y="113"/>
                        </a:cubicBezTo>
                        <a:cubicBezTo>
                          <a:pt x="617" y="106"/>
                          <a:pt x="586" y="102"/>
                          <a:pt x="555" y="102"/>
                        </a:cubicBezTo>
                        <a:cubicBezTo>
                          <a:pt x="454" y="102"/>
                          <a:pt x="351" y="139"/>
                          <a:pt x="269" y="218"/>
                        </a:cubicBezTo>
                        <a:cubicBezTo>
                          <a:pt x="173" y="308"/>
                          <a:pt x="131" y="428"/>
                          <a:pt x="137" y="543"/>
                        </a:cubicBezTo>
                        <a:cubicBezTo>
                          <a:pt x="54" y="630"/>
                          <a:pt x="0" y="746"/>
                          <a:pt x="11" y="869"/>
                        </a:cubicBezTo>
                        <a:cubicBezTo>
                          <a:pt x="24" y="1015"/>
                          <a:pt x="118" y="1119"/>
                          <a:pt x="244" y="1164"/>
                        </a:cubicBezTo>
                        <a:cubicBezTo>
                          <a:pt x="264" y="1298"/>
                          <a:pt x="347" y="1411"/>
                          <a:pt x="486" y="1451"/>
                        </a:cubicBezTo>
                        <a:cubicBezTo>
                          <a:pt x="519" y="1461"/>
                          <a:pt x="552" y="1465"/>
                          <a:pt x="585" y="1465"/>
                        </a:cubicBezTo>
                        <a:cubicBezTo>
                          <a:pt x="687" y="1465"/>
                          <a:pt x="787" y="1423"/>
                          <a:pt x="869" y="1354"/>
                        </a:cubicBezTo>
                        <a:cubicBezTo>
                          <a:pt x="899" y="1361"/>
                          <a:pt x="930" y="1364"/>
                          <a:pt x="961" y="1364"/>
                        </a:cubicBezTo>
                        <a:cubicBezTo>
                          <a:pt x="1062" y="1364"/>
                          <a:pt x="1165" y="1327"/>
                          <a:pt x="1248" y="1246"/>
                        </a:cubicBezTo>
                        <a:cubicBezTo>
                          <a:pt x="1344" y="1155"/>
                          <a:pt x="1385" y="1036"/>
                          <a:pt x="1379" y="922"/>
                        </a:cubicBezTo>
                        <a:cubicBezTo>
                          <a:pt x="1464" y="835"/>
                          <a:pt x="1516" y="718"/>
                          <a:pt x="1505" y="595"/>
                        </a:cubicBezTo>
                        <a:cubicBezTo>
                          <a:pt x="1493" y="449"/>
                          <a:pt x="1398" y="344"/>
                          <a:pt x="1273" y="299"/>
                        </a:cubicBezTo>
                        <a:cubicBezTo>
                          <a:pt x="1251" y="166"/>
                          <a:pt x="1168" y="53"/>
                          <a:pt x="1029" y="14"/>
                        </a:cubicBezTo>
                        <a:cubicBezTo>
                          <a:pt x="997" y="4"/>
                          <a:pt x="965" y="0"/>
                          <a:pt x="93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8680438" y="4187925"/>
                    <a:ext cx="14775" cy="13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" h="533" extrusionOk="0">
                        <a:moveTo>
                          <a:pt x="296" y="0"/>
                        </a:moveTo>
                        <a:cubicBezTo>
                          <a:pt x="230" y="0"/>
                          <a:pt x="163" y="25"/>
                          <a:pt x="111" y="73"/>
                        </a:cubicBezTo>
                        <a:cubicBezTo>
                          <a:pt x="5" y="175"/>
                          <a:pt x="0" y="343"/>
                          <a:pt x="102" y="450"/>
                        </a:cubicBezTo>
                        <a:cubicBezTo>
                          <a:pt x="154" y="505"/>
                          <a:pt x="224" y="532"/>
                          <a:pt x="295" y="532"/>
                        </a:cubicBezTo>
                        <a:cubicBezTo>
                          <a:pt x="361" y="532"/>
                          <a:pt x="427" y="507"/>
                          <a:pt x="479" y="458"/>
                        </a:cubicBezTo>
                        <a:cubicBezTo>
                          <a:pt x="585" y="358"/>
                          <a:pt x="590" y="189"/>
                          <a:pt x="488" y="82"/>
                        </a:cubicBezTo>
                        <a:cubicBezTo>
                          <a:pt x="436" y="28"/>
                          <a:pt x="366" y="0"/>
                          <a:pt x="2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8525513" y="4156600"/>
                    <a:ext cx="37875" cy="3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" h="1468" extrusionOk="0">
                        <a:moveTo>
                          <a:pt x="931" y="0"/>
                        </a:moveTo>
                        <a:cubicBezTo>
                          <a:pt x="829" y="0"/>
                          <a:pt x="729" y="43"/>
                          <a:pt x="649" y="113"/>
                        </a:cubicBezTo>
                        <a:cubicBezTo>
                          <a:pt x="620" y="106"/>
                          <a:pt x="589" y="103"/>
                          <a:pt x="559" y="103"/>
                        </a:cubicBezTo>
                        <a:cubicBezTo>
                          <a:pt x="457" y="103"/>
                          <a:pt x="351" y="140"/>
                          <a:pt x="268" y="219"/>
                        </a:cubicBezTo>
                        <a:cubicBezTo>
                          <a:pt x="173" y="309"/>
                          <a:pt x="132" y="429"/>
                          <a:pt x="137" y="545"/>
                        </a:cubicBezTo>
                        <a:cubicBezTo>
                          <a:pt x="53" y="632"/>
                          <a:pt x="1" y="748"/>
                          <a:pt x="11" y="871"/>
                        </a:cubicBezTo>
                        <a:cubicBezTo>
                          <a:pt x="23" y="1017"/>
                          <a:pt x="119" y="1121"/>
                          <a:pt x="243" y="1166"/>
                        </a:cubicBezTo>
                        <a:cubicBezTo>
                          <a:pt x="263" y="1300"/>
                          <a:pt x="347" y="1413"/>
                          <a:pt x="485" y="1453"/>
                        </a:cubicBezTo>
                        <a:cubicBezTo>
                          <a:pt x="518" y="1463"/>
                          <a:pt x="552" y="1467"/>
                          <a:pt x="585" y="1467"/>
                        </a:cubicBezTo>
                        <a:cubicBezTo>
                          <a:pt x="687" y="1467"/>
                          <a:pt x="787" y="1425"/>
                          <a:pt x="867" y="1356"/>
                        </a:cubicBezTo>
                        <a:cubicBezTo>
                          <a:pt x="897" y="1363"/>
                          <a:pt x="928" y="1366"/>
                          <a:pt x="959" y="1366"/>
                        </a:cubicBezTo>
                        <a:cubicBezTo>
                          <a:pt x="1060" y="1366"/>
                          <a:pt x="1164" y="1329"/>
                          <a:pt x="1247" y="1249"/>
                        </a:cubicBezTo>
                        <a:cubicBezTo>
                          <a:pt x="1342" y="1158"/>
                          <a:pt x="1383" y="1039"/>
                          <a:pt x="1378" y="925"/>
                        </a:cubicBezTo>
                        <a:cubicBezTo>
                          <a:pt x="1463" y="838"/>
                          <a:pt x="1514" y="721"/>
                          <a:pt x="1504" y="598"/>
                        </a:cubicBezTo>
                        <a:cubicBezTo>
                          <a:pt x="1492" y="454"/>
                          <a:pt x="1398" y="347"/>
                          <a:pt x="1271" y="302"/>
                        </a:cubicBezTo>
                        <a:cubicBezTo>
                          <a:pt x="1252" y="168"/>
                          <a:pt x="1169" y="53"/>
                          <a:pt x="1031" y="15"/>
                        </a:cubicBezTo>
                        <a:cubicBezTo>
                          <a:pt x="998" y="5"/>
                          <a:pt x="964" y="0"/>
                          <a:pt x="93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536388" y="4167525"/>
                    <a:ext cx="14750" cy="13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" h="533" extrusionOk="0">
                        <a:moveTo>
                          <a:pt x="295" y="1"/>
                        </a:moveTo>
                        <a:cubicBezTo>
                          <a:pt x="229" y="1"/>
                          <a:pt x="163" y="25"/>
                          <a:pt x="110" y="74"/>
                        </a:cubicBezTo>
                        <a:cubicBezTo>
                          <a:pt x="4" y="176"/>
                          <a:pt x="1" y="344"/>
                          <a:pt x="101" y="451"/>
                        </a:cubicBezTo>
                        <a:cubicBezTo>
                          <a:pt x="154" y="505"/>
                          <a:pt x="224" y="533"/>
                          <a:pt x="295" y="533"/>
                        </a:cubicBezTo>
                        <a:cubicBezTo>
                          <a:pt x="361" y="533"/>
                          <a:pt x="427" y="508"/>
                          <a:pt x="479" y="459"/>
                        </a:cubicBezTo>
                        <a:cubicBezTo>
                          <a:pt x="586" y="359"/>
                          <a:pt x="590" y="190"/>
                          <a:pt x="488" y="83"/>
                        </a:cubicBezTo>
                        <a:cubicBezTo>
                          <a:pt x="436" y="28"/>
                          <a:pt x="366" y="1"/>
                          <a:pt x="29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8468538" y="4181025"/>
                    <a:ext cx="37875" cy="3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" h="1467" extrusionOk="0">
                        <a:moveTo>
                          <a:pt x="930" y="1"/>
                        </a:moveTo>
                        <a:cubicBezTo>
                          <a:pt x="828" y="1"/>
                          <a:pt x="729" y="44"/>
                          <a:pt x="649" y="114"/>
                        </a:cubicBezTo>
                        <a:cubicBezTo>
                          <a:pt x="619" y="107"/>
                          <a:pt x="589" y="104"/>
                          <a:pt x="558" y="104"/>
                        </a:cubicBezTo>
                        <a:cubicBezTo>
                          <a:pt x="456" y="104"/>
                          <a:pt x="351" y="141"/>
                          <a:pt x="269" y="220"/>
                        </a:cubicBezTo>
                        <a:cubicBezTo>
                          <a:pt x="174" y="310"/>
                          <a:pt x="133" y="430"/>
                          <a:pt x="138" y="546"/>
                        </a:cubicBezTo>
                        <a:cubicBezTo>
                          <a:pt x="52" y="633"/>
                          <a:pt x="1" y="749"/>
                          <a:pt x="12" y="870"/>
                        </a:cubicBezTo>
                        <a:cubicBezTo>
                          <a:pt x="23" y="1016"/>
                          <a:pt x="119" y="1121"/>
                          <a:pt x="244" y="1166"/>
                        </a:cubicBezTo>
                        <a:cubicBezTo>
                          <a:pt x="264" y="1299"/>
                          <a:pt x="348" y="1413"/>
                          <a:pt x="486" y="1453"/>
                        </a:cubicBezTo>
                        <a:cubicBezTo>
                          <a:pt x="519" y="1462"/>
                          <a:pt x="552" y="1467"/>
                          <a:pt x="585" y="1467"/>
                        </a:cubicBezTo>
                        <a:cubicBezTo>
                          <a:pt x="687" y="1467"/>
                          <a:pt x="787" y="1425"/>
                          <a:pt x="868" y="1356"/>
                        </a:cubicBezTo>
                        <a:cubicBezTo>
                          <a:pt x="897" y="1362"/>
                          <a:pt x="927" y="1365"/>
                          <a:pt x="958" y="1365"/>
                        </a:cubicBezTo>
                        <a:cubicBezTo>
                          <a:pt x="1060" y="1365"/>
                          <a:pt x="1164" y="1329"/>
                          <a:pt x="1248" y="1248"/>
                        </a:cubicBezTo>
                        <a:cubicBezTo>
                          <a:pt x="1343" y="1157"/>
                          <a:pt x="1384" y="1038"/>
                          <a:pt x="1379" y="923"/>
                        </a:cubicBezTo>
                        <a:cubicBezTo>
                          <a:pt x="1463" y="836"/>
                          <a:pt x="1515" y="720"/>
                          <a:pt x="1505" y="597"/>
                        </a:cubicBezTo>
                        <a:cubicBezTo>
                          <a:pt x="1492" y="452"/>
                          <a:pt x="1397" y="346"/>
                          <a:pt x="1272" y="301"/>
                        </a:cubicBezTo>
                        <a:cubicBezTo>
                          <a:pt x="1253" y="169"/>
                          <a:pt x="1169" y="54"/>
                          <a:pt x="1031" y="15"/>
                        </a:cubicBezTo>
                        <a:cubicBezTo>
                          <a:pt x="997" y="6"/>
                          <a:pt x="964" y="1"/>
                          <a:pt x="93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8479388" y="4191975"/>
                    <a:ext cx="14800" cy="13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" h="533" extrusionOk="0">
                        <a:moveTo>
                          <a:pt x="296" y="1"/>
                        </a:moveTo>
                        <a:cubicBezTo>
                          <a:pt x="230" y="1"/>
                          <a:pt x="163" y="25"/>
                          <a:pt x="111" y="74"/>
                        </a:cubicBezTo>
                        <a:cubicBezTo>
                          <a:pt x="5" y="175"/>
                          <a:pt x="1" y="344"/>
                          <a:pt x="102" y="451"/>
                        </a:cubicBezTo>
                        <a:cubicBezTo>
                          <a:pt x="154" y="505"/>
                          <a:pt x="225" y="533"/>
                          <a:pt x="295" y="533"/>
                        </a:cubicBezTo>
                        <a:cubicBezTo>
                          <a:pt x="362" y="533"/>
                          <a:pt x="428" y="508"/>
                          <a:pt x="480" y="459"/>
                        </a:cubicBezTo>
                        <a:cubicBezTo>
                          <a:pt x="586" y="359"/>
                          <a:pt x="592" y="190"/>
                          <a:pt x="489" y="83"/>
                        </a:cubicBezTo>
                        <a:cubicBezTo>
                          <a:pt x="437" y="28"/>
                          <a:pt x="367" y="1"/>
                          <a:pt x="2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8717288" y="4214000"/>
                    <a:ext cx="28650" cy="2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6" h="1106" extrusionOk="0">
                        <a:moveTo>
                          <a:pt x="703" y="0"/>
                        </a:moveTo>
                        <a:cubicBezTo>
                          <a:pt x="627" y="0"/>
                          <a:pt x="552" y="32"/>
                          <a:pt x="491" y="85"/>
                        </a:cubicBezTo>
                        <a:cubicBezTo>
                          <a:pt x="469" y="80"/>
                          <a:pt x="446" y="77"/>
                          <a:pt x="424" y="77"/>
                        </a:cubicBezTo>
                        <a:cubicBezTo>
                          <a:pt x="347" y="77"/>
                          <a:pt x="268" y="106"/>
                          <a:pt x="205" y="166"/>
                        </a:cubicBezTo>
                        <a:cubicBezTo>
                          <a:pt x="133" y="233"/>
                          <a:pt x="102" y="323"/>
                          <a:pt x="106" y="410"/>
                        </a:cubicBezTo>
                        <a:cubicBezTo>
                          <a:pt x="42" y="476"/>
                          <a:pt x="1" y="564"/>
                          <a:pt x="10" y="656"/>
                        </a:cubicBezTo>
                        <a:cubicBezTo>
                          <a:pt x="19" y="766"/>
                          <a:pt x="91" y="846"/>
                          <a:pt x="185" y="878"/>
                        </a:cubicBezTo>
                        <a:cubicBezTo>
                          <a:pt x="200" y="980"/>
                          <a:pt x="265" y="1066"/>
                          <a:pt x="368" y="1095"/>
                        </a:cubicBezTo>
                        <a:cubicBezTo>
                          <a:pt x="393" y="1102"/>
                          <a:pt x="418" y="1106"/>
                          <a:pt x="442" y="1106"/>
                        </a:cubicBezTo>
                        <a:cubicBezTo>
                          <a:pt x="519" y="1106"/>
                          <a:pt x="595" y="1073"/>
                          <a:pt x="656" y="1021"/>
                        </a:cubicBezTo>
                        <a:cubicBezTo>
                          <a:pt x="679" y="1026"/>
                          <a:pt x="702" y="1028"/>
                          <a:pt x="726" y="1028"/>
                        </a:cubicBezTo>
                        <a:cubicBezTo>
                          <a:pt x="802" y="1028"/>
                          <a:pt x="880" y="1001"/>
                          <a:pt x="943" y="940"/>
                        </a:cubicBezTo>
                        <a:cubicBezTo>
                          <a:pt x="1014" y="872"/>
                          <a:pt x="1045" y="783"/>
                          <a:pt x="1041" y="694"/>
                        </a:cubicBezTo>
                        <a:cubicBezTo>
                          <a:pt x="1106" y="630"/>
                          <a:pt x="1146" y="540"/>
                          <a:pt x="1137" y="448"/>
                        </a:cubicBezTo>
                        <a:cubicBezTo>
                          <a:pt x="1127" y="340"/>
                          <a:pt x="1056" y="259"/>
                          <a:pt x="962" y="226"/>
                        </a:cubicBezTo>
                        <a:cubicBezTo>
                          <a:pt x="947" y="126"/>
                          <a:pt x="884" y="41"/>
                          <a:pt x="779" y="11"/>
                        </a:cubicBezTo>
                        <a:cubicBezTo>
                          <a:pt x="754" y="4"/>
                          <a:pt x="729" y="0"/>
                          <a:pt x="7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8725563" y="4222250"/>
                    <a:ext cx="11075" cy="10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" h="403" extrusionOk="0">
                        <a:moveTo>
                          <a:pt x="222" y="0"/>
                        </a:moveTo>
                        <a:cubicBezTo>
                          <a:pt x="173" y="0"/>
                          <a:pt x="123" y="19"/>
                          <a:pt x="83" y="56"/>
                        </a:cubicBezTo>
                        <a:cubicBezTo>
                          <a:pt x="3" y="133"/>
                          <a:pt x="1" y="260"/>
                          <a:pt x="75" y="340"/>
                        </a:cubicBezTo>
                        <a:cubicBezTo>
                          <a:pt x="114" y="382"/>
                          <a:pt x="167" y="402"/>
                          <a:pt x="220" y="402"/>
                        </a:cubicBezTo>
                        <a:cubicBezTo>
                          <a:pt x="270" y="402"/>
                          <a:pt x="321" y="384"/>
                          <a:pt x="360" y="347"/>
                        </a:cubicBezTo>
                        <a:cubicBezTo>
                          <a:pt x="441" y="270"/>
                          <a:pt x="443" y="143"/>
                          <a:pt x="367" y="62"/>
                        </a:cubicBezTo>
                        <a:cubicBezTo>
                          <a:pt x="328" y="21"/>
                          <a:pt x="275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8433363" y="4220725"/>
                    <a:ext cx="28625" cy="2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5" h="1105" extrusionOk="0">
                        <a:moveTo>
                          <a:pt x="703" y="0"/>
                        </a:moveTo>
                        <a:cubicBezTo>
                          <a:pt x="626" y="0"/>
                          <a:pt x="550" y="32"/>
                          <a:pt x="489" y="85"/>
                        </a:cubicBezTo>
                        <a:cubicBezTo>
                          <a:pt x="467" y="80"/>
                          <a:pt x="444" y="78"/>
                          <a:pt x="421" y="78"/>
                        </a:cubicBezTo>
                        <a:cubicBezTo>
                          <a:pt x="344" y="78"/>
                          <a:pt x="265" y="105"/>
                          <a:pt x="202" y="166"/>
                        </a:cubicBezTo>
                        <a:cubicBezTo>
                          <a:pt x="131" y="234"/>
                          <a:pt x="100" y="325"/>
                          <a:pt x="104" y="410"/>
                        </a:cubicBezTo>
                        <a:cubicBezTo>
                          <a:pt x="40" y="475"/>
                          <a:pt x="1" y="563"/>
                          <a:pt x="9" y="655"/>
                        </a:cubicBezTo>
                        <a:cubicBezTo>
                          <a:pt x="18" y="766"/>
                          <a:pt x="90" y="845"/>
                          <a:pt x="185" y="879"/>
                        </a:cubicBezTo>
                        <a:cubicBezTo>
                          <a:pt x="200" y="978"/>
                          <a:pt x="263" y="1065"/>
                          <a:pt x="367" y="1095"/>
                        </a:cubicBezTo>
                        <a:cubicBezTo>
                          <a:pt x="392" y="1102"/>
                          <a:pt x="417" y="1105"/>
                          <a:pt x="442" y="1105"/>
                        </a:cubicBezTo>
                        <a:cubicBezTo>
                          <a:pt x="520" y="1105"/>
                          <a:pt x="596" y="1073"/>
                          <a:pt x="656" y="1021"/>
                        </a:cubicBezTo>
                        <a:cubicBezTo>
                          <a:pt x="678" y="1026"/>
                          <a:pt x="701" y="1028"/>
                          <a:pt x="724" y="1028"/>
                        </a:cubicBezTo>
                        <a:cubicBezTo>
                          <a:pt x="801" y="1028"/>
                          <a:pt x="880" y="1001"/>
                          <a:pt x="943" y="940"/>
                        </a:cubicBezTo>
                        <a:cubicBezTo>
                          <a:pt x="1014" y="872"/>
                          <a:pt x="1045" y="782"/>
                          <a:pt x="1041" y="695"/>
                        </a:cubicBezTo>
                        <a:cubicBezTo>
                          <a:pt x="1107" y="630"/>
                          <a:pt x="1144" y="542"/>
                          <a:pt x="1137" y="450"/>
                        </a:cubicBezTo>
                        <a:cubicBezTo>
                          <a:pt x="1127" y="339"/>
                          <a:pt x="1056" y="260"/>
                          <a:pt x="961" y="227"/>
                        </a:cubicBezTo>
                        <a:cubicBezTo>
                          <a:pt x="946" y="127"/>
                          <a:pt x="882" y="40"/>
                          <a:pt x="777" y="10"/>
                        </a:cubicBezTo>
                        <a:cubicBezTo>
                          <a:pt x="753" y="3"/>
                          <a:pt x="728" y="0"/>
                          <a:pt x="7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8441538" y="4228975"/>
                    <a:ext cx="11100" cy="1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" h="402" extrusionOk="0">
                        <a:moveTo>
                          <a:pt x="224" y="0"/>
                        </a:moveTo>
                        <a:cubicBezTo>
                          <a:pt x="174" y="0"/>
                          <a:pt x="124" y="19"/>
                          <a:pt x="84" y="56"/>
                        </a:cubicBezTo>
                        <a:cubicBezTo>
                          <a:pt x="4" y="133"/>
                          <a:pt x="0" y="259"/>
                          <a:pt x="77" y="340"/>
                        </a:cubicBezTo>
                        <a:cubicBezTo>
                          <a:pt x="116" y="381"/>
                          <a:pt x="169" y="402"/>
                          <a:pt x="221" y="402"/>
                        </a:cubicBezTo>
                        <a:cubicBezTo>
                          <a:pt x="272" y="402"/>
                          <a:pt x="322" y="383"/>
                          <a:pt x="361" y="346"/>
                        </a:cubicBezTo>
                        <a:cubicBezTo>
                          <a:pt x="442" y="269"/>
                          <a:pt x="444" y="143"/>
                          <a:pt x="368" y="62"/>
                        </a:cubicBezTo>
                        <a:cubicBezTo>
                          <a:pt x="329" y="21"/>
                          <a:pt x="277" y="0"/>
                          <a:pt x="22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 rot="581699">
                  <a:off x="9231604" y="3532812"/>
                  <a:ext cx="222846" cy="507141"/>
                  <a:chOff x="9231563" y="3533225"/>
                  <a:chExt cx="222850" cy="507150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9231563" y="3533225"/>
                    <a:ext cx="222850" cy="50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4" h="20286" extrusionOk="0">
                        <a:moveTo>
                          <a:pt x="4234" y="0"/>
                        </a:moveTo>
                        <a:cubicBezTo>
                          <a:pt x="4233" y="1"/>
                          <a:pt x="0" y="8248"/>
                          <a:pt x="5126" y="20286"/>
                        </a:cubicBezTo>
                        <a:cubicBezTo>
                          <a:pt x="5126" y="20286"/>
                          <a:pt x="8914" y="9364"/>
                          <a:pt x="8246" y="3344"/>
                        </a:cubicBezTo>
                        <a:lnTo>
                          <a:pt x="8246" y="3344"/>
                        </a:lnTo>
                        <a:cubicBezTo>
                          <a:pt x="8246" y="3345"/>
                          <a:pt x="6909" y="8248"/>
                          <a:pt x="6240" y="13152"/>
                        </a:cubicBezTo>
                        <a:cubicBezTo>
                          <a:pt x="6240" y="13152"/>
                          <a:pt x="6240" y="3120"/>
                          <a:pt x="423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9231563" y="3533225"/>
                    <a:ext cx="222850" cy="50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4" h="20286" extrusionOk="0">
                        <a:moveTo>
                          <a:pt x="4234" y="0"/>
                        </a:moveTo>
                        <a:cubicBezTo>
                          <a:pt x="4233" y="1"/>
                          <a:pt x="0" y="8248"/>
                          <a:pt x="5126" y="20286"/>
                        </a:cubicBezTo>
                        <a:cubicBezTo>
                          <a:pt x="5126" y="20286"/>
                          <a:pt x="8914" y="9364"/>
                          <a:pt x="8246" y="3344"/>
                        </a:cubicBezTo>
                        <a:lnTo>
                          <a:pt x="8246" y="3344"/>
                        </a:lnTo>
                        <a:cubicBezTo>
                          <a:pt x="8246" y="3345"/>
                          <a:pt x="6909" y="8248"/>
                          <a:pt x="6240" y="13152"/>
                        </a:cubicBezTo>
                        <a:cubicBezTo>
                          <a:pt x="6240" y="13152"/>
                          <a:pt x="6240" y="3120"/>
                          <a:pt x="423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6" name="Google Shape;66;p2"/>
                <p:cNvSpPr/>
                <p:nvPr/>
              </p:nvSpPr>
              <p:spPr>
                <a:xfrm>
                  <a:off x="9064288" y="3444025"/>
                  <a:ext cx="356725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9" h="25637" extrusionOk="0">
                      <a:moveTo>
                        <a:pt x="3568" y="1"/>
                      </a:moveTo>
                      <a:cubicBezTo>
                        <a:pt x="3568" y="2"/>
                        <a:pt x="4526" y="10380"/>
                        <a:pt x="6848" y="16813"/>
                      </a:cubicBezTo>
                      <a:lnTo>
                        <a:pt x="6848" y="16813"/>
                      </a:lnTo>
                      <a:cubicBezTo>
                        <a:pt x="5460" y="14177"/>
                        <a:pt x="3096" y="10532"/>
                        <a:pt x="1" y="8918"/>
                      </a:cubicBezTo>
                      <a:lnTo>
                        <a:pt x="1" y="8918"/>
                      </a:lnTo>
                      <a:cubicBezTo>
                        <a:pt x="1" y="8919"/>
                        <a:pt x="3123" y="22962"/>
                        <a:pt x="11149" y="25636"/>
                      </a:cubicBezTo>
                      <a:cubicBezTo>
                        <a:pt x="11149" y="25636"/>
                        <a:pt x="14269" y="16942"/>
                        <a:pt x="35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9064288" y="3444025"/>
                  <a:ext cx="356725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9" h="25637" extrusionOk="0">
                      <a:moveTo>
                        <a:pt x="3568" y="1"/>
                      </a:moveTo>
                      <a:cubicBezTo>
                        <a:pt x="3568" y="2"/>
                        <a:pt x="4526" y="10380"/>
                        <a:pt x="6848" y="16813"/>
                      </a:cubicBezTo>
                      <a:lnTo>
                        <a:pt x="6848" y="16813"/>
                      </a:lnTo>
                      <a:cubicBezTo>
                        <a:pt x="5460" y="14177"/>
                        <a:pt x="3096" y="10532"/>
                        <a:pt x="1" y="8918"/>
                      </a:cubicBezTo>
                      <a:lnTo>
                        <a:pt x="1" y="8918"/>
                      </a:lnTo>
                      <a:cubicBezTo>
                        <a:pt x="1" y="8919"/>
                        <a:pt x="3123" y="22962"/>
                        <a:pt x="11149" y="25636"/>
                      </a:cubicBezTo>
                      <a:cubicBezTo>
                        <a:pt x="11149" y="25636"/>
                        <a:pt x="14269" y="16942"/>
                        <a:pt x="356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" name="Google Shape;68;p2"/>
                <p:cNvGrpSpPr/>
                <p:nvPr/>
              </p:nvGrpSpPr>
              <p:grpSpPr>
                <a:xfrm>
                  <a:off x="8777413" y="3901225"/>
                  <a:ext cx="677000" cy="300125"/>
                  <a:chOff x="8777413" y="3901225"/>
                  <a:chExt cx="677000" cy="300125"/>
                </a:xfrm>
              </p:grpSpPr>
              <p:grpSp>
                <p:nvGrpSpPr>
                  <p:cNvPr id="69" name="Google Shape;69;p2"/>
                  <p:cNvGrpSpPr/>
                  <p:nvPr/>
                </p:nvGrpSpPr>
                <p:grpSpPr>
                  <a:xfrm>
                    <a:off x="8777413" y="3901225"/>
                    <a:ext cx="677000" cy="300125"/>
                    <a:chOff x="8777463" y="3901000"/>
                    <a:chExt cx="677000" cy="300125"/>
                  </a:xfrm>
                </p:grpSpPr>
                <p:sp>
                  <p:nvSpPr>
                    <p:cNvPr id="70" name="Google Shape;70;p2"/>
                    <p:cNvSpPr/>
                    <p:nvPr/>
                  </p:nvSpPr>
                  <p:spPr>
                    <a:xfrm>
                      <a:off x="8777463" y="3981725"/>
                      <a:ext cx="448500" cy="21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40" h="8776" extrusionOk="0">
                          <a:moveTo>
                            <a:pt x="210" y="0"/>
                          </a:moveTo>
                          <a:cubicBezTo>
                            <a:pt x="74" y="0"/>
                            <a:pt x="1" y="2"/>
                            <a:pt x="1" y="2"/>
                          </a:cubicBezTo>
                          <a:cubicBezTo>
                            <a:pt x="3241" y="3231"/>
                            <a:pt x="13258" y="5467"/>
                            <a:pt x="13258" y="5467"/>
                          </a:cubicBezTo>
                          <a:cubicBezTo>
                            <a:pt x="12959" y="5456"/>
                            <a:pt x="12664" y="5451"/>
                            <a:pt x="12376" y="5451"/>
                          </a:cubicBezTo>
                          <a:cubicBezTo>
                            <a:pt x="6444" y="5451"/>
                            <a:pt x="2931" y="7548"/>
                            <a:pt x="2931" y="7548"/>
                          </a:cubicBezTo>
                          <a:cubicBezTo>
                            <a:pt x="5127" y="8482"/>
                            <a:pt x="7747" y="8776"/>
                            <a:pt x="10179" y="8776"/>
                          </a:cubicBezTo>
                          <a:cubicBezTo>
                            <a:pt x="14334" y="8776"/>
                            <a:pt x="17940" y="7917"/>
                            <a:pt x="17940" y="7917"/>
                          </a:cubicBezTo>
                          <a:cubicBezTo>
                            <a:pt x="13401" y="285"/>
                            <a:pt x="1902" y="0"/>
                            <a:pt x="21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" name="Google Shape;71;p2"/>
                    <p:cNvSpPr/>
                    <p:nvPr/>
                  </p:nvSpPr>
                  <p:spPr>
                    <a:xfrm>
                      <a:off x="9225938" y="3901000"/>
                      <a:ext cx="228525" cy="278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41" h="11146" extrusionOk="0">
                          <a:moveTo>
                            <a:pt x="8248" y="1"/>
                          </a:moveTo>
                          <a:cubicBezTo>
                            <a:pt x="8248" y="1"/>
                            <a:pt x="2676" y="3791"/>
                            <a:pt x="1" y="11146"/>
                          </a:cubicBezTo>
                          <a:cubicBezTo>
                            <a:pt x="1" y="11146"/>
                            <a:pt x="5351" y="10478"/>
                            <a:pt x="9141" y="7356"/>
                          </a:cubicBezTo>
                          <a:lnTo>
                            <a:pt x="9141" y="7356"/>
                          </a:lnTo>
                          <a:cubicBezTo>
                            <a:pt x="9141" y="7356"/>
                            <a:pt x="7259" y="7442"/>
                            <a:pt x="5191" y="8180"/>
                          </a:cubicBezTo>
                          <a:cubicBezTo>
                            <a:pt x="5191" y="8180"/>
                            <a:pt x="8471" y="5128"/>
                            <a:pt x="8248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2" name="Google Shape;72;p2"/>
                  <p:cNvGrpSpPr/>
                  <p:nvPr/>
                </p:nvGrpSpPr>
                <p:grpSpPr>
                  <a:xfrm>
                    <a:off x="8777413" y="3901225"/>
                    <a:ext cx="677000" cy="300125"/>
                    <a:chOff x="8777463" y="3901000"/>
                    <a:chExt cx="677000" cy="300125"/>
                  </a:xfrm>
                </p:grpSpPr>
                <p:sp>
                  <p:nvSpPr>
                    <p:cNvPr id="73" name="Google Shape;73;p2"/>
                    <p:cNvSpPr/>
                    <p:nvPr/>
                  </p:nvSpPr>
                  <p:spPr>
                    <a:xfrm>
                      <a:off x="8777463" y="3981725"/>
                      <a:ext cx="448500" cy="21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40" h="8776" extrusionOk="0">
                          <a:moveTo>
                            <a:pt x="210" y="0"/>
                          </a:moveTo>
                          <a:cubicBezTo>
                            <a:pt x="74" y="0"/>
                            <a:pt x="1" y="2"/>
                            <a:pt x="1" y="2"/>
                          </a:cubicBezTo>
                          <a:cubicBezTo>
                            <a:pt x="3241" y="3231"/>
                            <a:pt x="13258" y="5467"/>
                            <a:pt x="13258" y="5467"/>
                          </a:cubicBezTo>
                          <a:cubicBezTo>
                            <a:pt x="12959" y="5456"/>
                            <a:pt x="12664" y="5451"/>
                            <a:pt x="12376" y="5451"/>
                          </a:cubicBezTo>
                          <a:cubicBezTo>
                            <a:pt x="6444" y="5451"/>
                            <a:pt x="2931" y="7548"/>
                            <a:pt x="2931" y="7548"/>
                          </a:cubicBezTo>
                          <a:cubicBezTo>
                            <a:pt x="5127" y="8482"/>
                            <a:pt x="7747" y="8776"/>
                            <a:pt x="10179" y="8776"/>
                          </a:cubicBezTo>
                          <a:cubicBezTo>
                            <a:pt x="14334" y="8776"/>
                            <a:pt x="17940" y="7917"/>
                            <a:pt x="17940" y="7917"/>
                          </a:cubicBezTo>
                          <a:cubicBezTo>
                            <a:pt x="13401" y="285"/>
                            <a:pt x="1902" y="0"/>
                            <a:pt x="210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" name="Google Shape;74;p2"/>
                    <p:cNvSpPr/>
                    <p:nvPr/>
                  </p:nvSpPr>
                  <p:spPr>
                    <a:xfrm>
                      <a:off x="9225938" y="3901000"/>
                      <a:ext cx="228525" cy="278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41" h="11146" extrusionOk="0">
                          <a:moveTo>
                            <a:pt x="8248" y="1"/>
                          </a:moveTo>
                          <a:cubicBezTo>
                            <a:pt x="8248" y="1"/>
                            <a:pt x="2676" y="3791"/>
                            <a:pt x="1" y="11146"/>
                          </a:cubicBezTo>
                          <a:cubicBezTo>
                            <a:pt x="1" y="11146"/>
                            <a:pt x="5351" y="10478"/>
                            <a:pt x="9141" y="7356"/>
                          </a:cubicBezTo>
                          <a:lnTo>
                            <a:pt x="9141" y="7356"/>
                          </a:lnTo>
                          <a:cubicBezTo>
                            <a:pt x="9141" y="7356"/>
                            <a:pt x="7259" y="7442"/>
                            <a:pt x="5191" y="8180"/>
                          </a:cubicBezTo>
                          <a:cubicBezTo>
                            <a:pt x="5191" y="8180"/>
                            <a:pt x="8471" y="5128"/>
                            <a:pt x="8248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75" name="Google Shape;75;p2"/>
                <p:cNvSpPr/>
                <p:nvPr/>
              </p:nvSpPr>
              <p:spPr>
                <a:xfrm>
                  <a:off x="8950688" y="3639100"/>
                  <a:ext cx="409025" cy="5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1" h="21622" extrusionOk="0">
                      <a:moveTo>
                        <a:pt x="1425" y="0"/>
                      </a:moveTo>
                      <a:cubicBezTo>
                        <a:pt x="1425" y="1"/>
                        <a:pt x="7521" y="8739"/>
                        <a:pt x="7816" y="15627"/>
                      </a:cubicBezTo>
                      <a:lnTo>
                        <a:pt x="1" y="9900"/>
                      </a:lnTo>
                      <a:lnTo>
                        <a:pt x="1" y="9900"/>
                      </a:lnTo>
                      <a:cubicBezTo>
                        <a:pt x="1" y="9901"/>
                        <a:pt x="757" y="18502"/>
                        <a:pt x="11011" y="21622"/>
                      </a:cubicBezTo>
                      <a:cubicBezTo>
                        <a:pt x="11011" y="21622"/>
                        <a:pt x="16361" y="15158"/>
                        <a:pt x="14578" y="6687"/>
                      </a:cubicBezTo>
                      <a:lnTo>
                        <a:pt x="14578" y="6687"/>
                      </a:lnTo>
                      <a:cubicBezTo>
                        <a:pt x="14578" y="6688"/>
                        <a:pt x="10414" y="15399"/>
                        <a:pt x="10155" y="18176"/>
                      </a:cubicBezTo>
                      <a:cubicBezTo>
                        <a:pt x="10155" y="18176"/>
                        <a:pt x="10342" y="5795"/>
                        <a:pt x="14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4413056" y="4321380"/>
                  <a:ext cx="4793089" cy="1683451"/>
                  <a:chOff x="4413056" y="4342204"/>
                  <a:chExt cx="4793089" cy="1683451"/>
                </a:xfrm>
              </p:grpSpPr>
              <p:grpSp>
                <p:nvGrpSpPr>
                  <p:cNvPr id="77" name="Google Shape;77;p2"/>
                  <p:cNvGrpSpPr/>
                  <p:nvPr/>
                </p:nvGrpSpPr>
                <p:grpSpPr>
                  <a:xfrm>
                    <a:off x="6356535" y="4342204"/>
                    <a:ext cx="572176" cy="1314481"/>
                    <a:chOff x="6357401" y="4409666"/>
                    <a:chExt cx="572176" cy="1314481"/>
                  </a:xfrm>
                </p:grpSpPr>
                <p:sp>
                  <p:nvSpPr>
                    <p:cNvPr id="78" name="Google Shape;78;p2"/>
                    <p:cNvSpPr/>
                    <p:nvPr/>
                  </p:nvSpPr>
                  <p:spPr>
                    <a:xfrm>
                      <a:off x="6446901" y="4456967"/>
                      <a:ext cx="297552" cy="12514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31" h="89291" extrusionOk="0">
                          <a:moveTo>
                            <a:pt x="7054" y="1"/>
                          </a:moveTo>
                          <a:cubicBezTo>
                            <a:pt x="6885" y="1"/>
                            <a:pt x="6712" y="85"/>
                            <a:pt x="6633" y="279"/>
                          </a:cubicBezTo>
                          <a:cubicBezTo>
                            <a:pt x="5147" y="3950"/>
                            <a:pt x="7681" y="7730"/>
                            <a:pt x="9724" y="10633"/>
                          </a:cubicBezTo>
                          <a:cubicBezTo>
                            <a:pt x="12484" y="14550"/>
                            <a:pt x="16347" y="17953"/>
                            <a:pt x="18084" y="22494"/>
                          </a:cubicBezTo>
                          <a:cubicBezTo>
                            <a:pt x="21231" y="30708"/>
                            <a:pt x="8859" y="36945"/>
                            <a:pt x="5258" y="42904"/>
                          </a:cubicBezTo>
                          <a:cubicBezTo>
                            <a:pt x="195" y="51282"/>
                            <a:pt x="8341" y="58566"/>
                            <a:pt x="12631" y="65025"/>
                          </a:cubicBezTo>
                          <a:cubicBezTo>
                            <a:pt x="15964" y="70040"/>
                            <a:pt x="15739" y="75816"/>
                            <a:pt x="11096" y="79851"/>
                          </a:cubicBezTo>
                          <a:cubicBezTo>
                            <a:pt x="8541" y="82073"/>
                            <a:pt x="3059" y="84825"/>
                            <a:pt x="3497" y="88891"/>
                          </a:cubicBezTo>
                          <a:cubicBezTo>
                            <a:pt x="3526" y="89157"/>
                            <a:pt x="3750" y="89290"/>
                            <a:pt x="3960" y="89290"/>
                          </a:cubicBezTo>
                          <a:cubicBezTo>
                            <a:pt x="4168" y="89290"/>
                            <a:pt x="4361" y="89158"/>
                            <a:pt x="4332" y="88891"/>
                          </a:cubicBezTo>
                          <a:cubicBezTo>
                            <a:pt x="3848" y="84415"/>
                            <a:pt x="11469" y="81418"/>
                            <a:pt x="13818" y="78348"/>
                          </a:cubicBezTo>
                          <a:cubicBezTo>
                            <a:pt x="16070" y="75402"/>
                            <a:pt x="16416" y="71090"/>
                            <a:pt x="14988" y="67711"/>
                          </a:cubicBezTo>
                          <a:cubicBezTo>
                            <a:pt x="11414" y="59258"/>
                            <a:pt x="0" y="52351"/>
                            <a:pt x="6638" y="42282"/>
                          </a:cubicBezTo>
                          <a:cubicBezTo>
                            <a:pt x="10437" y="36518"/>
                            <a:pt x="19502" y="32539"/>
                            <a:pt x="19383" y="24748"/>
                          </a:cubicBezTo>
                          <a:cubicBezTo>
                            <a:pt x="19326" y="21126"/>
                            <a:pt x="16596" y="18015"/>
                            <a:pt x="14464" y="15353"/>
                          </a:cubicBezTo>
                          <a:cubicBezTo>
                            <a:pt x="11565" y="11731"/>
                            <a:pt x="5343" y="5675"/>
                            <a:pt x="7437" y="504"/>
                          </a:cubicBezTo>
                          <a:cubicBezTo>
                            <a:pt x="7561" y="200"/>
                            <a:pt x="7313" y="1"/>
                            <a:pt x="7054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" name="Google Shape;79;p2"/>
                    <p:cNvSpPr/>
                    <p:nvPr/>
                  </p:nvSpPr>
                  <p:spPr>
                    <a:xfrm>
                      <a:off x="6498224" y="4444283"/>
                      <a:ext cx="431354" cy="12798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778" h="91321" extrusionOk="0">
                          <a:moveTo>
                            <a:pt x="9592" y="1"/>
                          </a:moveTo>
                          <a:cubicBezTo>
                            <a:pt x="9383" y="1"/>
                            <a:pt x="9182" y="135"/>
                            <a:pt x="9198" y="404"/>
                          </a:cubicBezTo>
                          <a:cubicBezTo>
                            <a:pt x="9691" y="8805"/>
                            <a:pt x="17637" y="13501"/>
                            <a:pt x="22542" y="19402"/>
                          </a:cubicBezTo>
                          <a:cubicBezTo>
                            <a:pt x="30777" y="29308"/>
                            <a:pt x="19686" y="37918"/>
                            <a:pt x="13000" y="44540"/>
                          </a:cubicBezTo>
                          <a:cubicBezTo>
                            <a:pt x="10309" y="47205"/>
                            <a:pt x="7857" y="50984"/>
                            <a:pt x="8690" y="54962"/>
                          </a:cubicBezTo>
                          <a:cubicBezTo>
                            <a:pt x="9854" y="60522"/>
                            <a:pt x="15480" y="64254"/>
                            <a:pt x="15741" y="69911"/>
                          </a:cubicBezTo>
                          <a:cubicBezTo>
                            <a:pt x="15994" y="75395"/>
                            <a:pt x="11171" y="79929"/>
                            <a:pt x="6885" y="82453"/>
                          </a:cubicBezTo>
                          <a:cubicBezTo>
                            <a:pt x="3522" y="84432"/>
                            <a:pt x="979" y="86892"/>
                            <a:pt x="73" y="90799"/>
                          </a:cubicBezTo>
                          <a:cubicBezTo>
                            <a:pt x="1" y="91114"/>
                            <a:pt x="264" y="91320"/>
                            <a:pt x="511" y="91320"/>
                          </a:cubicBezTo>
                          <a:cubicBezTo>
                            <a:pt x="675" y="91320"/>
                            <a:pt x="832" y="91230"/>
                            <a:pt x="880" y="91021"/>
                          </a:cubicBezTo>
                          <a:cubicBezTo>
                            <a:pt x="2058" y="85937"/>
                            <a:pt x="6063" y="84128"/>
                            <a:pt x="10041" y="81516"/>
                          </a:cubicBezTo>
                          <a:cubicBezTo>
                            <a:pt x="13156" y="79470"/>
                            <a:pt x="15432" y="75449"/>
                            <a:pt x="16346" y="71933"/>
                          </a:cubicBezTo>
                          <a:cubicBezTo>
                            <a:pt x="17630" y="66998"/>
                            <a:pt x="13834" y="63461"/>
                            <a:pt x="11461" y="59639"/>
                          </a:cubicBezTo>
                          <a:cubicBezTo>
                            <a:pt x="7279" y="52905"/>
                            <a:pt x="10826" y="47709"/>
                            <a:pt x="15884" y="42921"/>
                          </a:cubicBezTo>
                          <a:cubicBezTo>
                            <a:pt x="21045" y="38035"/>
                            <a:pt x="29310" y="30738"/>
                            <a:pt x="25583" y="22708"/>
                          </a:cubicBezTo>
                          <a:cubicBezTo>
                            <a:pt x="21737" y="14422"/>
                            <a:pt x="10614" y="10291"/>
                            <a:pt x="10035" y="404"/>
                          </a:cubicBezTo>
                          <a:cubicBezTo>
                            <a:pt x="10019" y="136"/>
                            <a:pt x="9801" y="1"/>
                            <a:pt x="959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" name="Google Shape;80;p2"/>
                    <p:cNvSpPr/>
                    <p:nvPr/>
                  </p:nvSpPr>
                  <p:spPr>
                    <a:xfrm>
                      <a:off x="6357401" y="4409666"/>
                      <a:ext cx="247603" cy="1311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67" h="93572" extrusionOk="0">
                          <a:moveTo>
                            <a:pt x="4248" y="0"/>
                          </a:moveTo>
                          <a:cubicBezTo>
                            <a:pt x="4122" y="0"/>
                            <a:pt x="3999" y="62"/>
                            <a:pt x="3921" y="211"/>
                          </a:cubicBezTo>
                          <a:cubicBezTo>
                            <a:pt x="286" y="7154"/>
                            <a:pt x="6578" y="14010"/>
                            <a:pt x="10070" y="19550"/>
                          </a:cubicBezTo>
                          <a:cubicBezTo>
                            <a:pt x="13475" y="24953"/>
                            <a:pt x="13043" y="29765"/>
                            <a:pt x="9776" y="35086"/>
                          </a:cubicBezTo>
                          <a:cubicBezTo>
                            <a:pt x="7365" y="39014"/>
                            <a:pt x="6291" y="43588"/>
                            <a:pt x="6163" y="48153"/>
                          </a:cubicBezTo>
                          <a:cubicBezTo>
                            <a:pt x="5881" y="58238"/>
                            <a:pt x="13367" y="65046"/>
                            <a:pt x="15989" y="74244"/>
                          </a:cubicBezTo>
                          <a:cubicBezTo>
                            <a:pt x="17640" y="80026"/>
                            <a:pt x="13924" y="83407"/>
                            <a:pt x="10695" y="87474"/>
                          </a:cubicBezTo>
                          <a:cubicBezTo>
                            <a:pt x="9085" y="89503"/>
                            <a:pt x="8791" y="91581"/>
                            <a:pt x="10673" y="93450"/>
                          </a:cubicBezTo>
                          <a:cubicBezTo>
                            <a:pt x="10760" y="93536"/>
                            <a:pt x="10858" y="93572"/>
                            <a:pt x="10953" y="93572"/>
                          </a:cubicBezTo>
                          <a:cubicBezTo>
                            <a:pt x="11275" y="93572"/>
                            <a:pt x="11560" y="93153"/>
                            <a:pt x="11264" y="92859"/>
                          </a:cubicBezTo>
                          <a:cubicBezTo>
                            <a:pt x="7977" y="89600"/>
                            <a:pt x="14630" y="84655"/>
                            <a:pt x="16174" y="81798"/>
                          </a:cubicBezTo>
                          <a:cubicBezTo>
                            <a:pt x="17667" y="79039"/>
                            <a:pt x="17323" y="75871"/>
                            <a:pt x="16498" y="72981"/>
                          </a:cubicBezTo>
                          <a:cubicBezTo>
                            <a:pt x="15405" y="69148"/>
                            <a:pt x="13326" y="65804"/>
                            <a:pt x="11294" y="62409"/>
                          </a:cubicBezTo>
                          <a:cubicBezTo>
                            <a:pt x="8575" y="57870"/>
                            <a:pt x="7075" y="53487"/>
                            <a:pt x="6998" y="48153"/>
                          </a:cubicBezTo>
                          <a:cubicBezTo>
                            <a:pt x="6918" y="42727"/>
                            <a:pt x="9022" y="38030"/>
                            <a:pt x="11723" y="33473"/>
                          </a:cubicBezTo>
                          <a:cubicBezTo>
                            <a:pt x="13329" y="30763"/>
                            <a:pt x="13771" y="27722"/>
                            <a:pt x="13201" y="24659"/>
                          </a:cubicBezTo>
                          <a:cubicBezTo>
                            <a:pt x="11712" y="16651"/>
                            <a:pt x="0" y="9496"/>
                            <a:pt x="4642" y="629"/>
                          </a:cubicBezTo>
                          <a:cubicBezTo>
                            <a:pt x="4814" y="303"/>
                            <a:pt x="4526" y="0"/>
                            <a:pt x="4248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" name="Google Shape;81;p2"/>
                  <p:cNvGrpSpPr/>
                  <p:nvPr/>
                </p:nvGrpSpPr>
                <p:grpSpPr>
                  <a:xfrm>
                    <a:off x="4413056" y="4599588"/>
                    <a:ext cx="4793089" cy="1426067"/>
                    <a:chOff x="4413056" y="4599588"/>
                    <a:chExt cx="4793089" cy="1426067"/>
                  </a:xfrm>
                </p:grpSpPr>
                <p:grpSp>
                  <p:nvGrpSpPr>
                    <p:cNvPr id="82" name="Google Shape;82;p2"/>
                    <p:cNvGrpSpPr/>
                    <p:nvPr/>
                  </p:nvGrpSpPr>
                  <p:grpSpPr>
                    <a:xfrm>
                      <a:off x="7867168" y="4679968"/>
                      <a:ext cx="513387" cy="622354"/>
                      <a:chOff x="7881143" y="4565018"/>
                      <a:chExt cx="513387" cy="622354"/>
                    </a:xfrm>
                  </p:grpSpPr>
                  <p:grpSp>
                    <p:nvGrpSpPr>
                      <p:cNvPr id="83" name="Google Shape;83;p2"/>
                      <p:cNvGrpSpPr/>
                      <p:nvPr/>
                    </p:nvGrpSpPr>
                    <p:grpSpPr>
                      <a:xfrm>
                        <a:off x="7881143" y="4565018"/>
                        <a:ext cx="513387" cy="622354"/>
                        <a:chOff x="7900693" y="4566205"/>
                        <a:chExt cx="513387" cy="622354"/>
                      </a:xfrm>
                    </p:grpSpPr>
                    <p:sp>
                      <p:nvSpPr>
                        <p:cNvPr id="84" name="Google Shape;84;p2"/>
                        <p:cNvSpPr/>
                        <p:nvPr/>
                      </p:nvSpPr>
                      <p:spPr>
                        <a:xfrm>
                          <a:off x="8148059" y="4781599"/>
                          <a:ext cx="266021" cy="4062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797" h="27176" extrusionOk="0">
                              <a:moveTo>
                                <a:pt x="7774" y="0"/>
                              </a:moveTo>
                              <a:cubicBezTo>
                                <a:pt x="2014" y="0"/>
                                <a:pt x="4767" y="10761"/>
                                <a:pt x="3922" y="13927"/>
                              </a:cubicBezTo>
                              <a:cubicBezTo>
                                <a:pt x="2808" y="19124"/>
                                <a:pt x="1" y="23240"/>
                                <a:pt x="3209" y="27175"/>
                              </a:cubicBezTo>
                              <a:cubicBezTo>
                                <a:pt x="3745" y="26911"/>
                                <a:pt x="4279" y="26644"/>
                                <a:pt x="4810" y="26370"/>
                              </a:cubicBezTo>
                              <a:cubicBezTo>
                                <a:pt x="4422" y="18575"/>
                                <a:pt x="17796" y="1666"/>
                                <a:pt x="8827" y="105"/>
                              </a:cubicBezTo>
                              <a:cubicBezTo>
                                <a:pt x="8448" y="34"/>
                                <a:pt x="8097" y="0"/>
                                <a:pt x="77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5" name="Google Shape;85;p2"/>
                        <p:cNvSpPr/>
                        <p:nvPr/>
                      </p:nvSpPr>
                      <p:spPr>
                        <a:xfrm>
                          <a:off x="8033397" y="4566205"/>
                          <a:ext cx="233256" cy="62112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605" h="41554" extrusionOk="0">
                              <a:moveTo>
                                <a:pt x="5657" y="1"/>
                              </a:moveTo>
                              <a:cubicBezTo>
                                <a:pt x="4025" y="1"/>
                                <a:pt x="2539" y="1018"/>
                                <a:pt x="2007" y="3148"/>
                              </a:cubicBezTo>
                              <a:cubicBezTo>
                                <a:pt x="1115" y="6046"/>
                                <a:pt x="4014" y="7605"/>
                                <a:pt x="4014" y="10504"/>
                              </a:cubicBezTo>
                              <a:cubicBezTo>
                                <a:pt x="4014" y="13848"/>
                                <a:pt x="1339" y="17637"/>
                                <a:pt x="892" y="20980"/>
                              </a:cubicBezTo>
                              <a:cubicBezTo>
                                <a:pt x="1" y="26108"/>
                                <a:pt x="3122" y="26999"/>
                                <a:pt x="6242" y="29897"/>
                              </a:cubicBezTo>
                              <a:cubicBezTo>
                                <a:pt x="8473" y="31904"/>
                                <a:pt x="8473" y="33241"/>
                                <a:pt x="8694" y="36139"/>
                              </a:cubicBezTo>
                              <a:cubicBezTo>
                                <a:pt x="8852" y="39135"/>
                                <a:pt x="9682" y="40126"/>
                                <a:pt x="10941" y="41553"/>
                              </a:cubicBezTo>
                              <a:cubicBezTo>
                                <a:pt x="11322" y="41365"/>
                                <a:pt x="11703" y="41180"/>
                                <a:pt x="12080" y="40987"/>
                              </a:cubicBezTo>
                              <a:cubicBezTo>
                                <a:pt x="12041" y="37644"/>
                                <a:pt x="13826" y="34111"/>
                                <a:pt x="12484" y="31235"/>
                              </a:cubicBezTo>
                              <a:cubicBezTo>
                                <a:pt x="10479" y="26108"/>
                                <a:pt x="1561" y="25217"/>
                                <a:pt x="4014" y="18306"/>
                              </a:cubicBezTo>
                              <a:cubicBezTo>
                                <a:pt x="5796" y="12956"/>
                                <a:pt x="15604" y="7606"/>
                                <a:pt x="8917" y="1363"/>
                              </a:cubicBezTo>
                              <a:cubicBezTo>
                                <a:pt x="7929" y="465"/>
                                <a:pt x="6759" y="1"/>
                                <a:pt x="565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6" name="Google Shape;86;p2"/>
                        <p:cNvSpPr/>
                        <p:nvPr/>
                      </p:nvSpPr>
                      <p:spPr>
                        <a:xfrm>
                          <a:off x="7900693" y="4750030"/>
                          <a:ext cx="306857" cy="4385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529" h="29338" extrusionOk="0">
                              <a:moveTo>
                                <a:pt x="3777" y="0"/>
                              </a:moveTo>
                              <a:cubicBezTo>
                                <a:pt x="2739" y="0"/>
                                <a:pt x="1949" y="2071"/>
                                <a:pt x="1522" y="3778"/>
                              </a:cubicBezTo>
                              <a:cubicBezTo>
                                <a:pt x="855" y="6453"/>
                                <a:pt x="185" y="8905"/>
                                <a:pt x="185" y="11804"/>
                              </a:cubicBezTo>
                              <a:cubicBezTo>
                                <a:pt x="1" y="21809"/>
                                <a:pt x="15357" y="22580"/>
                                <a:pt x="19655" y="29337"/>
                              </a:cubicBezTo>
                              <a:cubicBezTo>
                                <a:pt x="19947" y="29195"/>
                                <a:pt x="20238" y="29051"/>
                                <a:pt x="20529" y="28903"/>
                              </a:cubicBezTo>
                              <a:cubicBezTo>
                                <a:pt x="19845" y="27333"/>
                                <a:pt x="18872" y="25710"/>
                                <a:pt x="18019" y="24286"/>
                              </a:cubicBezTo>
                              <a:cubicBezTo>
                                <a:pt x="16681" y="21835"/>
                                <a:pt x="12446" y="19828"/>
                                <a:pt x="10217" y="18045"/>
                              </a:cubicBezTo>
                              <a:cubicBezTo>
                                <a:pt x="7320" y="16039"/>
                                <a:pt x="5314" y="13810"/>
                                <a:pt x="5089" y="10243"/>
                              </a:cubicBezTo>
                              <a:cubicBezTo>
                                <a:pt x="4867" y="7790"/>
                                <a:pt x="6650" y="4670"/>
                                <a:pt x="5758" y="2440"/>
                              </a:cubicBezTo>
                              <a:cubicBezTo>
                                <a:pt x="5032" y="666"/>
                                <a:pt x="4365" y="0"/>
                                <a:pt x="377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87" name="Google Shape;87;p2"/>
                      <p:cNvSpPr/>
                      <p:nvPr/>
                    </p:nvSpPr>
                    <p:spPr>
                      <a:xfrm>
                        <a:off x="8013847" y="4565018"/>
                        <a:ext cx="233256" cy="62112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605" h="41554" extrusionOk="0">
                            <a:moveTo>
                              <a:pt x="5657" y="1"/>
                            </a:moveTo>
                            <a:cubicBezTo>
                              <a:pt x="4025" y="1"/>
                              <a:pt x="2539" y="1018"/>
                              <a:pt x="2007" y="3148"/>
                            </a:cubicBezTo>
                            <a:cubicBezTo>
                              <a:pt x="1115" y="6046"/>
                              <a:pt x="4014" y="7605"/>
                              <a:pt x="4014" y="10504"/>
                            </a:cubicBezTo>
                            <a:cubicBezTo>
                              <a:pt x="4014" y="13848"/>
                              <a:pt x="1339" y="17637"/>
                              <a:pt x="892" y="20980"/>
                            </a:cubicBezTo>
                            <a:cubicBezTo>
                              <a:pt x="1" y="26108"/>
                              <a:pt x="3122" y="26999"/>
                              <a:pt x="6242" y="29897"/>
                            </a:cubicBezTo>
                            <a:cubicBezTo>
                              <a:pt x="8473" y="31904"/>
                              <a:pt x="8473" y="33241"/>
                              <a:pt x="8694" y="36139"/>
                            </a:cubicBezTo>
                            <a:cubicBezTo>
                              <a:pt x="8852" y="39135"/>
                              <a:pt x="9682" y="40126"/>
                              <a:pt x="10941" y="41553"/>
                            </a:cubicBezTo>
                            <a:cubicBezTo>
                              <a:pt x="11322" y="41365"/>
                              <a:pt x="11703" y="41180"/>
                              <a:pt x="12080" y="40987"/>
                            </a:cubicBezTo>
                            <a:cubicBezTo>
                              <a:pt x="12041" y="37644"/>
                              <a:pt x="13826" y="34111"/>
                              <a:pt x="12484" y="31235"/>
                            </a:cubicBezTo>
                            <a:cubicBezTo>
                              <a:pt x="10479" y="26108"/>
                              <a:pt x="1561" y="25217"/>
                              <a:pt x="4014" y="18306"/>
                            </a:cubicBezTo>
                            <a:cubicBezTo>
                              <a:pt x="5796" y="12956"/>
                              <a:pt x="15604" y="7606"/>
                              <a:pt x="8917" y="1363"/>
                            </a:cubicBezTo>
                            <a:cubicBezTo>
                              <a:pt x="7929" y="465"/>
                              <a:pt x="6759" y="1"/>
                              <a:pt x="5657" y="1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78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8" name="Google Shape;88;p2"/>
                    <p:cNvGrpSpPr/>
                    <p:nvPr/>
                  </p:nvGrpSpPr>
                  <p:grpSpPr>
                    <a:xfrm>
                      <a:off x="4413056" y="4599588"/>
                      <a:ext cx="513390" cy="643076"/>
                      <a:chOff x="4413056" y="4599588"/>
                      <a:chExt cx="513390" cy="643076"/>
                    </a:xfrm>
                  </p:grpSpPr>
                  <p:sp>
                    <p:nvSpPr>
                      <p:cNvPr id="89" name="Google Shape;89;p2"/>
                      <p:cNvSpPr/>
                      <p:nvPr/>
                    </p:nvSpPr>
                    <p:spPr>
                      <a:xfrm>
                        <a:off x="4803027" y="4661078"/>
                        <a:ext cx="123419" cy="5815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81" h="35724" extrusionOk="0">
                            <a:moveTo>
                              <a:pt x="2583" y="1"/>
                            </a:moveTo>
                            <a:cubicBezTo>
                              <a:pt x="2472" y="1"/>
                              <a:pt x="2355" y="5"/>
                              <a:pt x="2231" y="14"/>
                            </a:cubicBezTo>
                            <a:cubicBezTo>
                              <a:pt x="5575" y="1574"/>
                              <a:pt x="1785" y="2689"/>
                              <a:pt x="1338" y="4473"/>
                            </a:cubicBezTo>
                            <a:cubicBezTo>
                              <a:pt x="892" y="7594"/>
                              <a:pt x="4238" y="7148"/>
                              <a:pt x="4238" y="9823"/>
                            </a:cubicBezTo>
                            <a:cubicBezTo>
                              <a:pt x="4238" y="12051"/>
                              <a:pt x="2008" y="12498"/>
                              <a:pt x="2453" y="14948"/>
                            </a:cubicBezTo>
                            <a:cubicBezTo>
                              <a:pt x="2676" y="16064"/>
                              <a:pt x="4459" y="16064"/>
                              <a:pt x="4238" y="17624"/>
                            </a:cubicBezTo>
                            <a:cubicBezTo>
                              <a:pt x="4013" y="18961"/>
                              <a:pt x="1785" y="18961"/>
                              <a:pt x="1338" y="20076"/>
                            </a:cubicBezTo>
                            <a:cubicBezTo>
                              <a:pt x="224" y="22527"/>
                              <a:pt x="2453" y="22751"/>
                              <a:pt x="2008" y="25203"/>
                            </a:cubicBezTo>
                            <a:cubicBezTo>
                              <a:pt x="1785" y="27433"/>
                              <a:pt x="1" y="26541"/>
                              <a:pt x="447" y="29661"/>
                            </a:cubicBezTo>
                            <a:cubicBezTo>
                              <a:pt x="670" y="30329"/>
                              <a:pt x="1785" y="30776"/>
                              <a:pt x="1785" y="31891"/>
                            </a:cubicBezTo>
                            <a:cubicBezTo>
                              <a:pt x="1785" y="32782"/>
                              <a:pt x="447" y="33005"/>
                              <a:pt x="447" y="33674"/>
                            </a:cubicBezTo>
                            <a:cubicBezTo>
                              <a:pt x="383" y="34448"/>
                              <a:pt x="321" y="35106"/>
                              <a:pt x="348" y="35666"/>
                            </a:cubicBezTo>
                            <a:cubicBezTo>
                              <a:pt x="698" y="35687"/>
                              <a:pt x="1048" y="35707"/>
                              <a:pt x="1399" y="35723"/>
                            </a:cubicBezTo>
                            <a:cubicBezTo>
                              <a:pt x="1745" y="34897"/>
                              <a:pt x="3196" y="35050"/>
                              <a:pt x="3568" y="34120"/>
                            </a:cubicBezTo>
                            <a:cubicBezTo>
                              <a:pt x="3790" y="32783"/>
                              <a:pt x="3568" y="32336"/>
                              <a:pt x="3568" y="31221"/>
                            </a:cubicBezTo>
                            <a:cubicBezTo>
                              <a:pt x="3568" y="30331"/>
                              <a:pt x="2898" y="29439"/>
                              <a:pt x="3123" y="28324"/>
                            </a:cubicBezTo>
                            <a:cubicBezTo>
                              <a:pt x="3345" y="27209"/>
                              <a:pt x="5128" y="26762"/>
                              <a:pt x="5352" y="25426"/>
                            </a:cubicBezTo>
                            <a:cubicBezTo>
                              <a:pt x="5575" y="24312"/>
                              <a:pt x="4014" y="23641"/>
                              <a:pt x="4237" y="22751"/>
                            </a:cubicBezTo>
                            <a:cubicBezTo>
                              <a:pt x="4460" y="21638"/>
                              <a:pt x="5128" y="21413"/>
                              <a:pt x="5352" y="20298"/>
                            </a:cubicBezTo>
                            <a:cubicBezTo>
                              <a:pt x="6020" y="18294"/>
                              <a:pt x="6244" y="18069"/>
                              <a:pt x="6244" y="16064"/>
                            </a:cubicBezTo>
                            <a:cubicBezTo>
                              <a:pt x="6244" y="15173"/>
                              <a:pt x="5799" y="14281"/>
                              <a:pt x="5799" y="13166"/>
                            </a:cubicBezTo>
                            <a:cubicBezTo>
                              <a:pt x="6019" y="11829"/>
                              <a:pt x="7581" y="11159"/>
                              <a:pt x="7357" y="9822"/>
                            </a:cubicBezTo>
                            <a:cubicBezTo>
                              <a:pt x="7133" y="8037"/>
                              <a:pt x="5128" y="6255"/>
                              <a:pt x="4683" y="4249"/>
                            </a:cubicBezTo>
                            <a:cubicBezTo>
                              <a:pt x="4255" y="2537"/>
                              <a:pt x="5266" y="1"/>
                              <a:pt x="258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" name="Google Shape;90;p2"/>
                      <p:cNvSpPr/>
                      <p:nvPr/>
                    </p:nvSpPr>
                    <p:spPr>
                      <a:xfrm>
                        <a:off x="4413056" y="4740296"/>
                        <a:ext cx="223655" cy="4814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738" h="29576" extrusionOk="0">
                            <a:moveTo>
                              <a:pt x="1301" y="0"/>
                            </a:moveTo>
                            <a:cubicBezTo>
                              <a:pt x="948" y="0"/>
                              <a:pt x="523" y="114"/>
                              <a:pt x="1" y="378"/>
                            </a:cubicBezTo>
                            <a:cubicBezTo>
                              <a:pt x="3688" y="524"/>
                              <a:pt x="622" y="3017"/>
                              <a:pt x="901" y="4834"/>
                            </a:cubicBezTo>
                            <a:cubicBezTo>
                              <a:pt x="1695" y="7885"/>
                              <a:pt x="4607" y="6183"/>
                              <a:pt x="5639" y="8649"/>
                            </a:cubicBezTo>
                            <a:cubicBezTo>
                              <a:pt x="6501" y="10706"/>
                              <a:pt x="4617" y="11979"/>
                              <a:pt x="5975" y="14069"/>
                            </a:cubicBezTo>
                            <a:cubicBezTo>
                              <a:pt x="6611" y="15011"/>
                              <a:pt x="8255" y="14321"/>
                              <a:pt x="8653" y="15846"/>
                            </a:cubicBezTo>
                            <a:cubicBezTo>
                              <a:pt x="8964" y="17166"/>
                              <a:pt x="6908" y="18027"/>
                              <a:pt x="6926" y="19228"/>
                            </a:cubicBezTo>
                            <a:cubicBezTo>
                              <a:pt x="6845" y="21921"/>
                              <a:pt x="8988" y="21265"/>
                              <a:pt x="9524" y="23699"/>
                            </a:cubicBezTo>
                            <a:cubicBezTo>
                              <a:pt x="10179" y="25840"/>
                              <a:pt x="8191" y="25709"/>
                              <a:pt x="9808" y="28414"/>
                            </a:cubicBezTo>
                            <a:cubicBezTo>
                              <a:pt x="10055" y="28700"/>
                              <a:pt x="10514" y="28828"/>
                              <a:pt x="10954" y="29042"/>
                            </a:cubicBezTo>
                            <a:cubicBezTo>
                              <a:pt x="11877" y="29233"/>
                              <a:pt x="12804" y="29412"/>
                              <a:pt x="13737" y="29575"/>
                            </a:cubicBezTo>
                            <a:cubicBezTo>
                              <a:pt x="13596" y="29304"/>
                              <a:pt x="13444" y="29023"/>
                              <a:pt x="13289" y="28648"/>
                            </a:cubicBezTo>
                            <a:cubicBezTo>
                              <a:pt x="12947" y="27825"/>
                              <a:pt x="11985" y="27260"/>
                              <a:pt x="11760" y="26145"/>
                            </a:cubicBezTo>
                            <a:cubicBezTo>
                              <a:pt x="11535" y="25030"/>
                              <a:pt x="13008" y="23931"/>
                              <a:pt x="12697" y="22612"/>
                            </a:cubicBezTo>
                            <a:cubicBezTo>
                              <a:pt x="12472" y="21497"/>
                              <a:pt x="10775" y="21483"/>
                              <a:pt x="10635" y="20574"/>
                            </a:cubicBezTo>
                            <a:cubicBezTo>
                              <a:pt x="10410" y="19459"/>
                              <a:pt x="10941" y="18996"/>
                              <a:pt x="10716" y="17883"/>
                            </a:cubicBezTo>
                            <a:cubicBezTo>
                              <a:pt x="10557" y="15774"/>
                              <a:pt x="10676" y="15483"/>
                              <a:pt x="9902" y="13632"/>
                            </a:cubicBezTo>
                            <a:cubicBezTo>
                              <a:pt x="9558" y="12809"/>
                              <a:pt x="8802" y="12160"/>
                              <a:pt x="8371" y="11131"/>
                            </a:cubicBezTo>
                            <a:cubicBezTo>
                              <a:pt x="8060" y="9811"/>
                              <a:pt x="9241" y="8592"/>
                              <a:pt x="8519" y="7444"/>
                            </a:cubicBezTo>
                            <a:cubicBezTo>
                              <a:pt x="7625" y="5884"/>
                              <a:pt x="5085" y="5016"/>
                              <a:pt x="3899" y="3337"/>
                            </a:cubicBezTo>
                            <a:cubicBezTo>
                              <a:pt x="3006" y="2139"/>
                              <a:pt x="2834" y="0"/>
                              <a:pt x="13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" name="Google Shape;91;p2"/>
                      <p:cNvSpPr/>
                      <p:nvPr/>
                    </p:nvSpPr>
                    <p:spPr>
                      <a:xfrm>
                        <a:off x="4683255" y="4599588"/>
                        <a:ext cx="163354" cy="64156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34" h="39408" extrusionOk="0">
                            <a:moveTo>
                              <a:pt x="4236" y="0"/>
                            </a:moveTo>
                            <a:cubicBezTo>
                              <a:pt x="8248" y="3567"/>
                              <a:pt x="1" y="5797"/>
                              <a:pt x="892" y="9809"/>
                            </a:cubicBezTo>
                            <a:cubicBezTo>
                              <a:pt x="1115" y="11592"/>
                              <a:pt x="2898" y="12707"/>
                              <a:pt x="3122" y="14266"/>
                            </a:cubicBezTo>
                            <a:cubicBezTo>
                              <a:pt x="3567" y="16719"/>
                              <a:pt x="1784" y="18503"/>
                              <a:pt x="1784" y="20731"/>
                            </a:cubicBezTo>
                            <a:cubicBezTo>
                              <a:pt x="2007" y="22959"/>
                              <a:pt x="3789" y="23184"/>
                              <a:pt x="4236" y="25414"/>
                            </a:cubicBezTo>
                            <a:cubicBezTo>
                              <a:pt x="4459" y="27418"/>
                              <a:pt x="2231" y="28758"/>
                              <a:pt x="2453" y="30986"/>
                            </a:cubicBezTo>
                            <a:cubicBezTo>
                              <a:pt x="2676" y="32992"/>
                              <a:pt x="4905" y="34553"/>
                              <a:pt x="5574" y="36560"/>
                            </a:cubicBezTo>
                            <a:cubicBezTo>
                              <a:pt x="6092" y="37906"/>
                              <a:pt x="5987" y="38721"/>
                              <a:pt x="6148" y="39345"/>
                            </a:cubicBezTo>
                            <a:cubicBezTo>
                              <a:pt x="6477" y="39369"/>
                              <a:pt x="6810" y="39386"/>
                              <a:pt x="7141" y="39407"/>
                            </a:cubicBezTo>
                            <a:cubicBezTo>
                              <a:pt x="6693" y="38121"/>
                              <a:pt x="8196" y="36643"/>
                              <a:pt x="8026" y="34777"/>
                            </a:cubicBezTo>
                            <a:cubicBezTo>
                              <a:pt x="7803" y="32102"/>
                              <a:pt x="6020" y="31655"/>
                              <a:pt x="6466" y="28758"/>
                            </a:cubicBezTo>
                            <a:cubicBezTo>
                              <a:pt x="6688" y="27643"/>
                              <a:pt x="8026" y="26751"/>
                              <a:pt x="7803" y="25414"/>
                            </a:cubicBezTo>
                            <a:cubicBezTo>
                              <a:pt x="7581" y="24299"/>
                              <a:pt x="6243" y="23853"/>
                              <a:pt x="5796" y="22516"/>
                            </a:cubicBezTo>
                            <a:cubicBezTo>
                              <a:pt x="4681" y="19841"/>
                              <a:pt x="6466" y="19171"/>
                              <a:pt x="7133" y="16496"/>
                            </a:cubicBezTo>
                            <a:cubicBezTo>
                              <a:pt x="7579" y="13599"/>
                              <a:pt x="5796" y="13152"/>
                              <a:pt x="5129" y="10701"/>
                            </a:cubicBezTo>
                            <a:cubicBezTo>
                              <a:pt x="3344" y="6019"/>
                              <a:pt x="10033" y="2899"/>
                              <a:pt x="423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" name="Google Shape;92;p2"/>
                      <p:cNvSpPr/>
                      <p:nvPr/>
                    </p:nvSpPr>
                    <p:spPr>
                      <a:xfrm>
                        <a:off x="4512706" y="4697610"/>
                        <a:ext cx="215010" cy="5365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207" h="32958" extrusionOk="0">
                            <a:moveTo>
                              <a:pt x="7357" y="1"/>
                            </a:moveTo>
                            <a:cubicBezTo>
                              <a:pt x="0" y="225"/>
                              <a:pt x="7134" y="6243"/>
                              <a:pt x="7357" y="9140"/>
                            </a:cubicBezTo>
                            <a:cubicBezTo>
                              <a:pt x="7357" y="10032"/>
                              <a:pt x="6242" y="10925"/>
                              <a:pt x="6466" y="11816"/>
                            </a:cubicBezTo>
                            <a:cubicBezTo>
                              <a:pt x="6689" y="12930"/>
                              <a:pt x="8471" y="13375"/>
                              <a:pt x="8471" y="14268"/>
                            </a:cubicBezTo>
                            <a:cubicBezTo>
                              <a:pt x="8471" y="16497"/>
                              <a:pt x="6243" y="17388"/>
                              <a:pt x="6466" y="19840"/>
                            </a:cubicBezTo>
                            <a:cubicBezTo>
                              <a:pt x="6466" y="20509"/>
                              <a:pt x="8026" y="20731"/>
                              <a:pt x="8249" y="21623"/>
                            </a:cubicBezTo>
                            <a:cubicBezTo>
                              <a:pt x="8249" y="22961"/>
                              <a:pt x="6689" y="23629"/>
                              <a:pt x="6689" y="24743"/>
                            </a:cubicBezTo>
                            <a:cubicBezTo>
                              <a:pt x="6912" y="27196"/>
                              <a:pt x="8695" y="28088"/>
                              <a:pt x="9364" y="30318"/>
                            </a:cubicBezTo>
                            <a:cubicBezTo>
                              <a:pt x="9546" y="31143"/>
                              <a:pt x="9241" y="31818"/>
                              <a:pt x="9049" y="32435"/>
                            </a:cubicBezTo>
                            <a:cubicBezTo>
                              <a:pt x="10307" y="32635"/>
                              <a:pt x="11575" y="32809"/>
                              <a:pt x="12850" y="32957"/>
                            </a:cubicBezTo>
                            <a:cubicBezTo>
                              <a:pt x="12581" y="32022"/>
                              <a:pt x="13207" y="30636"/>
                              <a:pt x="12707" y="28754"/>
                            </a:cubicBezTo>
                            <a:cubicBezTo>
                              <a:pt x="12262" y="26749"/>
                              <a:pt x="10477" y="26526"/>
                              <a:pt x="10477" y="24298"/>
                            </a:cubicBezTo>
                            <a:cubicBezTo>
                              <a:pt x="10700" y="23406"/>
                              <a:pt x="12037" y="22513"/>
                              <a:pt x="12037" y="21176"/>
                            </a:cubicBezTo>
                            <a:cubicBezTo>
                              <a:pt x="12037" y="19840"/>
                              <a:pt x="10700" y="19616"/>
                              <a:pt x="10700" y="18503"/>
                            </a:cubicBezTo>
                            <a:cubicBezTo>
                              <a:pt x="10700" y="16496"/>
                              <a:pt x="11369" y="14936"/>
                              <a:pt x="11369" y="12930"/>
                            </a:cubicBezTo>
                            <a:cubicBezTo>
                              <a:pt x="11147" y="12262"/>
                              <a:pt x="10255" y="11147"/>
                              <a:pt x="10032" y="10255"/>
                            </a:cubicBezTo>
                            <a:cubicBezTo>
                              <a:pt x="10032" y="9586"/>
                              <a:pt x="11592" y="8694"/>
                              <a:pt x="11369" y="7580"/>
                            </a:cubicBezTo>
                            <a:cubicBezTo>
                              <a:pt x="11147" y="5796"/>
                              <a:pt x="2229" y="2230"/>
                              <a:pt x="735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3" name="Google Shape;93;p2"/>
                    <p:cNvGrpSpPr/>
                    <p:nvPr/>
                  </p:nvGrpSpPr>
                  <p:grpSpPr>
                    <a:xfrm>
                      <a:off x="8536393" y="5277422"/>
                      <a:ext cx="669752" cy="748233"/>
                      <a:chOff x="8523243" y="4655672"/>
                      <a:chExt cx="669752" cy="748233"/>
                    </a:xfrm>
                  </p:grpSpPr>
                  <p:sp>
                    <p:nvSpPr>
                      <p:cNvPr id="94" name="Google Shape;94;p2"/>
                      <p:cNvSpPr/>
                      <p:nvPr/>
                    </p:nvSpPr>
                    <p:spPr>
                      <a:xfrm>
                        <a:off x="8735509" y="4678616"/>
                        <a:ext cx="372873" cy="6705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841" h="42876" extrusionOk="0">
                            <a:moveTo>
                              <a:pt x="510" y="1"/>
                            </a:moveTo>
                            <a:cubicBezTo>
                              <a:pt x="264" y="1"/>
                              <a:pt x="0" y="207"/>
                              <a:pt x="70" y="524"/>
                            </a:cubicBezTo>
                            <a:cubicBezTo>
                              <a:pt x="1352" y="6342"/>
                              <a:pt x="6408" y="5652"/>
                              <a:pt x="10726" y="8083"/>
                            </a:cubicBezTo>
                            <a:cubicBezTo>
                              <a:pt x="14614" y="10269"/>
                              <a:pt x="13519" y="14560"/>
                              <a:pt x="12573" y="17982"/>
                            </a:cubicBezTo>
                            <a:cubicBezTo>
                              <a:pt x="11949" y="20234"/>
                              <a:pt x="12595" y="21988"/>
                              <a:pt x="14226" y="23583"/>
                            </a:cubicBezTo>
                            <a:cubicBezTo>
                              <a:pt x="16266" y="25581"/>
                              <a:pt x="19239" y="26375"/>
                              <a:pt x="21337" y="28322"/>
                            </a:cubicBezTo>
                            <a:cubicBezTo>
                              <a:pt x="23490" y="30323"/>
                              <a:pt x="22914" y="34392"/>
                              <a:pt x="22695" y="36990"/>
                            </a:cubicBezTo>
                            <a:cubicBezTo>
                              <a:pt x="22530" y="38941"/>
                              <a:pt x="22539" y="41115"/>
                              <a:pt x="23111" y="42875"/>
                            </a:cubicBezTo>
                            <a:cubicBezTo>
                              <a:pt x="23320" y="42622"/>
                              <a:pt x="23523" y="42365"/>
                              <a:pt x="23729" y="42112"/>
                            </a:cubicBezTo>
                            <a:cubicBezTo>
                              <a:pt x="22839" y="38721"/>
                              <a:pt x="23841" y="33630"/>
                              <a:pt x="23478" y="30950"/>
                            </a:cubicBezTo>
                            <a:cubicBezTo>
                              <a:pt x="22853" y="26301"/>
                              <a:pt x="17092" y="25219"/>
                              <a:pt x="14216" y="22403"/>
                            </a:cubicBezTo>
                            <a:cubicBezTo>
                              <a:pt x="11853" y="20089"/>
                              <a:pt x="14097" y="16997"/>
                              <a:pt x="14372" y="14400"/>
                            </a:cubicBezTo>
                            <a:cubicBezTo>
                              <a:pt x="14586" y="12391"/>
                              <a:pt x="14146" y="10173"/>
                              <a:pt x="12691" y="8658"/>
                            </a:cubicBezTo>
                            <a:cubicBezTo>
                              <a:pt x="8971" y="4792"/>
                              <a:pt x="2262" y="6589"/>
                              <a:pt x="876" y="301"/>
                            </a:cubicBezTo>
                            <a:cubicBezTo>
                              <a:pt x="829" y="92"/>
                              <a:pt x="673" y="1"/>
                              <a:pt x="5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" name="Google Shape;95;p2"/>
                      <p:cNvSpPr/>
                      <p:nvPr/>
                    </p:nvSpPr>
                    <p:spPr>
                      <a:xfrm>
                        <a:off x="8984279" y="4694319"/>
                        <a:ext cx="200599" cy="58334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826" h="37298" extrusionOk="0">
                            <a:moveTo>
                              <a:pt x="647" y="0"/>
                            </a:moveTo>
                            <a:cubicBezTo>
                              <a:pt x="178" y="0"/>
                              <a:pt x="0" y="730"/>
                              <a:pt x="503" y="814"/>
                            </a:cubicBezTo>
                            <a:cubicBezTo>
                              <a:pt x="4043" y="1407"/>
                              <a:pt x="6246" y="4026"/>
                              <a:pt x="7353" y="7295"/>
                            </a:cubicBezTo>
                            <a:cubicBezTo>
                              <a:pt x="8216" y="9844"/>
                              <a:pt x="6490" y="12593"/>
                              <a:pt x="6901" y="15234"/>
                            </a:cubicBezTo>
                            <a:cubicBezTo>
                              <a:pt x="7128" y="16699"/>
                              <a:pt x="8150" y="17945"/>
                              <a:pt x="9055" y="19055"/>
                            </a:cubicBezTo>
                            <a:cubicBezTo>
                              <a:pt x="11469" y="22014"/>
                              <a:pt x="12615" y="24871"/>
                              <a:pt x="11008" y="28550"/>
                            </a:cubicBezTo>
                            <a:cubicBezTo>
                              <a:pt x="9826" y="31256"/>
                              <a:pt x="8889" y="33554"/>
                              <a:pt x="10248" y="36380"/>
                            </a:cubicBezTo>
                            <a:cubicBezTo>
                              <a:pt x="10401" y="36700"/>
                              <a:pt x="10568" y="37006"/>
                              <a:pt x="10744" y="37297"/>
                            </a:cubicBezTo>
                            <a:cubicBezTo>
                              <a:pt x="10942" y="37024"/>
                              <a:pt x="11145" y="36753"/>
                              <a:pt x="11340" y="36476"/>
                            </a:cubicBezTo>
                            <a:cubicBezTo>
                              <a:pt x="10537" y="35115"/>
                              <a:pt x="10131" y="33687"/>
                              <a:pt x="10573" y="31799"/>
                            </a:cubicBezTo>
                            <a:cubicBezTo>
                              <a:pt x="11142" y="29376"/>
                              <a:pt x="12633" y="27569"/>
                              <a:pt x="12746" y="25011"/>
                            </a:cubicBezTo>
                            <a:cubicBezTo>
                              <a:pt x="12826" y="23178"/>
                              <a:pt x="11816" y="21102"/>
                              <a:pt x="10690" y="19721"/>
                            </a:cubicBezTo>
                            <a:cubicBezTo>
                              <a:pt x="9845" y="18685"/>
                              <a:pt x="8974" y="17688"/>
                              <a:pt x="8277" y="16541"/>
                            </a:cubicBezTo>
                            <a:cubicBezTo>
                              <a:pt x="6890" y="14264"/>
                              <a:pt x="8083" y="11602"/>
                              <a:pt x="8408" y="9215"/>
                            </a:cubicBezTo>
                            <a:cubicBezTo>
                              <a:pt x="8991" y="4926"/>
                              <a:pt x="4624" y="660"/>
                              <a:pt x="727" y="7"/>
                            </a:cubicBezTo>
                            <a:cubicBezTo>
                              <a:pt x="699" y="2"/>
                              <a:pt x="673" y="0"/>
                              <a:pt x="64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6" name="Google Shape;96;p2"/>
                      <p:cNvSpPr/>
                      <p:nvPr/>
                    </p:nvSpPr>
                    <p:spPr>
                      <a:xfrm>
                        <a:off x="8538868" y="4892962"/>
                        <a:ext cx="519780" cy="5109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34" h="32669" extrusionOk="0">
                            <a:moveTo>
                              <a:pt x="943" y="0"/>
                            </a:moveTo>
                            <a:cubicBezTo>
                              <a:pt x="783" y="0"/>
                              <a:pt x="636" y="92"/>
                              <a:pt x="605" y="303"/>
                            </a:cubicBezTo>
                            <a:cubicBezTo>
                              <a:pt x="1" y="4420"/>
                              <a:pt x="3337" y="5071"/>
                              <a:pt x="6747" y="5263"/>
                            </a:cubicBezTo>
                            <a:cubicBezTo>
                              <a:pt x="9706" y="5429"/>
                              <a:pt x="12395" y="5318"/>
                              <a:pt x="14701" y="7456"/>
                            </a:cubicBezTo>
                            <a:cubicBezTo>
                              <a:pt x="17003" y="9594"/>
                              <a:pt x="16577" y="13318"/>
                              <a:pt x="17522" y="16069"/>
                            </a:cubicBezTo>
                            <a:cubicBezTo>
                              <a:pt x="18119" y="17812"/>
                              <a:pt x="19664" y="19209"/>
                              <a:pt x="21361" y="19856"/>
                            </a:cubicBezTo>
                            <a:cubicBezTo>
                              <a:pt x="23053" y="20501"/>
                              <a:pt x="24672" y="20890"/>
                              <a:pt x="26450" y="21214"/>
                            </a:cubicBezTo>
                            <a:cubicBezTo>
                              <a:pt x="30503" y="21952"/>
                              <a:pt x="31028" y="25223"/>
                              <a:pt x="31216" y="28772"/>
                            </a:cubicBezTo>
                            <a:cubicBezTo>
                              <a:pt x="31312" y="30591"/>
                              <a:pt x="31833" y="31825"/>
                              <a:pt x="32630" y="32669"/>
                            </a:cubicBezTo>
                            <a:cubicBezTo>
                              <a:pt x="32832" y="32449"/>
                              <a:pt x="33032" y="32226"/>
                              <a:pt x="33234" y="32003"/>
                            </a:cubicBezTo>
                            <a:cubicBezTo>
                              <a:pt x="31191" y="29413"/>
                              <a:pt x="32550" y="25264"/>
                              <a:pt x="30549" y="22467"/>
                            </a:cubicBezTo>
                            <a:cubicBezTo>
                              <a:pt x="29312" y="20739"/>
                              <a:pt x="26935" y="20444"/>
                              <a:pt x="25023" y="20114"/>
                            </a:cubicBezTo>
                            <a:cubicBezTo>
                              <a:pt x="21359" y="19479"/>
                              <a:pt x="18604" y="17720"/>
                              <a:pt x="17824" y="13989"/>
                            </a:cubicBezTo>
                            <a:cubicBezTo>
                              <a:pt x="17125" y="10645"/>
                              <a:pt x="16756" y="6568"/>
                              <a:pt x="12942" y="5214"/>
                            </a:cubicBezTo>
                            <a:cubicBezTo>
                              <a:pt x="9643" y="4044"/>
                              <a:pt x="619" y="5925"/>
                              <a:pt x="1412" y="527"/>
                            </a:cubicBezTo>
                            <a:cubicBezTo>
                              <a:pt x="1458" y="209"/>
                              <a:pt x="1185" y="0"/>
                              <a:pt x="94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7" name="Google Shape;97;p2"/>
                      <p:cNvSpPr/>
                      <p:nvPr/>
                    </p:nvSpPr>
                    <p:spPr>
                      <a:xfrm>
                        <a:off x="8767290" y="4701091"/>
                        <a:ext cx="26588" cy="5544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00" h="3545" extrusionOk="0">
                            <a:moveTo>
                              <a:pt x="1046" y="0"/>
                            </a:moveTo>
                            <a:cubicBezTo>
                              <a:pt x="894" y="0"/>
                              <a:pt x="698" y="157"/>
                              <a:pt x="446" y="534"/>
                            </a:cubicBezTo>
                            <a:cubicBezTo>
                              <a:pt x="1" y="1202"/>
                              <a:pt x="892" y="3096"/>
                              <a:pt x="1338" y="3432"/>
                            </a:cubicBezTo>
                            <a:lnTo>
                              <a:pt x="1338" y="3545"/>
                            </a:lnTo>
                            <a:cubicBezTo>
                              <a:pt x="1519" y="2910"/>
                              <a:pt x="1700" y="0"/>
                              <a:pt x="104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8" name="Google Shape;98;p2"/>
                      <p:cNvSpPr/>
                      <p:nvPr/>
                    </p:nvSpPr>
                    <p:spPr>
                      <a:xfrm>
                        <a:off x="8708030" y="4693662"/>
                        <a:ext cx="48812" cy="319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21" h="2044" extrusionOk="0">
                            <a:moveTo>
                              <a:pt x="147" y="0"/>
                            </a:moveTo>
                            <a:cubicBezTo>
                              <a:pt x="98" y="0"/>
                              <a:pt x="49" y="2"/>
                              <a:pt x="0" y="7"/>
                            </a:cubicBezTo>
                            <a:cubicBezTo>
                              <a:pt x="0" y="1116"/>
                              <a:pt x="1646" y="2044"/>
                              <a:pt x="2702" y="2044"/>
                            </a:cubicBezTo>
                            <a:cubicBezTo>
                              <a:pt x="2811" y="2044"/>
                              <a:pt x="2915" y="2034"/>
                              <a:pt x="3010" y="2013"/>
                            </a:cubicBezTo>
                            <a:lnTo>
                              <a:pt x="3120" y="2013"/>
                            </a:lnTo>
                            <a:cubicBezTo>
                              <a:pt x="2479" y="1263"/>
                              <a:pt x="1322" y="0"/>
                              <a:pt x="14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9" name="Google Shape;99;p2"/>
                      <p:cNvSpPr/>
                      <p:nvPr/>
                    </p:nvSpPr>
                    <p:spPr>
                      <a:xfrm>
                        <a:off x="8773624" y="4768264"/>
                        <a:ext cx="54677" cy="140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96" h="896" extrusionOk="0">
                            <a:moveTo>
                              <a:pt x="1782" y="1"/>
                            </a:moveTo>
                            <a:cubicBezTo>
                              <a:pt x="1238" y="1"/>
                              <a:pt x="709" y="29"/>
                              <a:pt x="598" y="140"/>
                            </a:cubicBezTo>
                            <a:cubicBezTo>
                              <a:pt x="1" y="678"/>
                              <a:pt x="684" y="895"/>
                              <a:pt x="1550" y="895"/>
                            </a:cubicBezTo>
                            <a:cubicBezTo>
                              <a:pt x="2299" y="895"/>
                              <a:pt x="3186" y="733"/>
                              <a:pt x="3496" y="474"/>
                            </a:cubicBezTo>
                            <a:lnTo>
                              <a:pt x="3050" y="29"/>
                            </a:lnTo>
                            <a:cubicBezTo>
                              <a:pt x="2882" y="29"/>
                              <a:pt x="2325" y="1"/>
                              <a:pt x="178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" name="Google Shape;100;p2"/>
                      <p:cNvSpPr/>
                      <p:nvPr/>
                    </p:nvSpPr>
                    <p:spPr>
                      <a:xfrm>
                        <a:off x="8842237" y="4736922"/>
                        <a:ext cx="32922" cy="4923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05" h="3148" extrusionOk="0">
                            <a:moveTo>
                              <a:pt x="1360" y="0"/>
                            </a:moveTo>
                            <a:cubicBezTo>
                              <a:pt x="1188" y="0"/>
                              <a:pt x="962" y="138"/>
                              <a:pt x="670" y="472"/>
                            </a:cubicBezTo>
                            <a:cubicBezTo>
                              <a:pt x="1" y="1254"/>
                              <a:pt x="1226" y="2590"/>
                              <a:pt x="1338" y="2925"/>
                            </a:cubicBezTo>
                            <a:lnTo>
                              <a:pt x="1562" y="3148"/>
                            </a:lnTo>
                            <a:cubicBezTo>
                              <a:pt x="1833" y="2604"/>
                              <a:pt x="2105" y="0"/>
                              <a:pt x="136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" name="Google Shape;101;p2"/>
                      <p:cNvSpPr/>
                      <p:nvPr/>
                    </p:nvSpPr>
                    <p:spPr>
                      <a:xfrm>
                        <a:off x="8866760" y="4809179"/>
                        <a:ext cx="50455" cy="237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26" h="1516" extrusionOk="0">
                            <a:moveTo>
                              <a:pt x="1547" y="0"/>
                            </a:moveTo>
                            <a:cubicBezTo>
                              <a:pt x="869" y="0"/>
                              <a:pt x="229" y="138"/>
                              <a:pt x="106" y="757"/>
                            </a:cubicBezTo>
                            <a:cubicBezTo>
                              <a:pt x="0" y="1318"/>
                              <a:pt x="214" y="1515"/>
                              <a:pt x="574" y="1515"/>
                            </a:cubicBezTo>
                            <a:cubicBezTo>
                              <a:pt x="1361" y="1515"/>
                              <a:pt x="2844" y="575"/>
                              <a:pt x="3225" y="423"/>
                            </a:cubicBezTo>
                            <a:lnTo>
                              <a:pt x="3003" y="88"/>
                            </a:lnTo>
                            <a:cubicBezTo>
                              <a:pt x="2656" y="88"/>
                              <a:pt x="2089" y="0"/>
                              <a:pt x="154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2" name="Google Shape;102;p2"/>
                      <p:cNvSpPr/>
                      <p:nvPr/>
                    </p:nvSpPr>
                    <p:spPr>
                      <a:xfrm>
                        <a:off x="8934638" y="4788284"/>
                        <a:ext cx="34252" cy="519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90" h="3320" extrusionOk="0">
                            <a:moveTo>
                              <a:pt x="1065" y="0"/>
                            </a:moveTo>
                            <a:cubicBezTo>
                              <a:pt x="957" y="0"/>
                              <a:pt x="826" y="27"/>
                              <a:pt x="670" y="86"/>
                            </a:cubicBezTo>
                            <a:cubicBezTo>
                              <a:pt x="0" y="421"/>
                              <a:pt x="446" y="2092"/>
                              <a:pt x="446" y="2761"/>
                            </a:cubicBezTo>
                            <a:lnTo>
                              <a:pt x="670" y="3320"/>
                            </a:lnTo>
                            <a:cubicBezTo>
                              <a:pt x="873" y="2912"/>
                              <a:pt x="2189" y="0"/>
                              <a:pt x="106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3" name="Google Shape;103;p2"/>
                      <p:cNvSpPr/>
                      <p:nvPr/>
                    </p:nvSpPr>
                    <p:spPr>
                      <a:xfrm>
                        <a:off x="8920687" y="4865013"/>
                        <a:ext cx="32735" cy="431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93" h="2761" extrusionOk="0">
                            <a:moveTo>
                              <a:pt x="498" y="1"/>
                            </a:moveTo>
                            <a:cubicBezTo>
                              <a:pt x="311" y="1"/>
                              <a:pt x="167" y="185"/>
                              <a:pt x="113" y="643"/>
                            </a:cubicBezTo>
                            <a:cubicBezTo>
                              <a:pt x="1" y="1424"/>
                              <a:pt x="1449" y="2315"/>
                              <a:pt x="1896" y="2648"/>
                            </a:cubicBezTo>
                            <a:lnTo>
                              <a:pt x="2008" y="2761"/>
                            </a:lnTo>
                            <a:cubicBezTo>
                              <a:pt x="2092" y="1829"/>
                              <a:pt x="1086" y="1"/>
                              <a:pt x="49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4" name="Google Shape;104;p2"/>
                      <p:cNvSpPr/>
                      <p:nvPr/>
                    </p:nvSpPr>
                    <p:spPr>
                      <a:xfrm>
                        <a:off x="8941598" y="4916876"/>
                        <a:ext cx="47092" cy="366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11" h="2342" extrusionOk="0">
                            <a:moveTo>
                              <a:pt x="2119" y="1"/>
                            </a:moveTo>
                            <a:lnTo>
                              <a:pt x="2119" y="1"/>
                            </a:lnTo>
                            <a:cubicBezTo>
                              <a:pt x="1116" y="112"/>
                              <a:pt x="1" y="1115"/>
                              <a:pt x="112" y="2118"/>
                            </a:cubicBezTo>
                            <a:lnTo>
                              <a:pt x="223" y="2342"/>
                            </a:lnTo>
                            <a:cubicBezTo>
                              <a:pt x="1226" y="1895"/>
                              <a:pt x="3010" y="1672"/>
                              <a:pt x="211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5" name="Google Shape;105;p2"/>
                      <p:cNvSpPr/>
                      <p:nvPr/>
                    </p:nvSpPr>
                    <p:spPr>
                      <a:xfrm>
                        <a:off x="8891065" y="4961497"/>
                        <a:ext cx="47076" cy="408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10" h="2611" extrusionOk="0">
                            <a:moveTo>
                              <a:pt x="1139" y="0"/>
                            </a:moveTo>
                            <a:cubicBezTo>
                              <a:pt x="941" y="0"/>
                              <a:pt x="743" y="112"/>
                              <a:pt x="557" y="380"/>
                            </a:cubicBezTo>
                            <a:cubicBezTo>
                              <a:pt x="0" y="1384"/>
                              <a:pt x="2340" y="2499"/>
                              <a:pt x="2786" y="2610"/>
                            </a:cubicBezTo>
                            <a:lnTo>
                              <a:pt x="3010" y="2610"/>
                            </a:lnTo>
                            <a:cubicBezTo>
                              <a:pt x="2919" y="2156"/>
                              <a:pt x="2014" y="0"/>
                              <a:pt x="113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6" name="Google Shape;106;p2"/>
                      <p:cNvSpPr/>
                      <p:nvPr/>
                    </p:nvSpPr>
                    <p:spPr>
                      <a:xfrm>
                        <a:off x="8953828" y="4974400"/>
                        <a:ext cx="38334" cy="592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51" h="3791" extrusionOk="0">
                            <a:moveTo>
                              <a:pt x="1001" y="1"/>
                            </a:moveTo>
                            <a:lnTo>
                              <a:pt x="1001" y="1"/>
                            </a:lnTo>
                            <a:cubicBezTo>
                              <a:pt x="0" y="1004"/>
                              <a:pt x="0" y="2453"/>
                              <a:pt x="222" y="3790"/>
                            </a:cubicBezTo>
                            <a:lnTo>
                              <a:pt x="333" y="3790"/>
                            </a:lnTo>
                            <a:cubicBezTo>
                              <a:pt x="891" y="2676"/>
                              <a:pt x="2450" y="1116"/>
                              <a:pt x="100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7" name="Google Shape;107;p2"/>
                      <p:cNvSpPr/>
                      <p:nvPr/>
                    </p:nvSpPr>
                    <p:spPr>
                      <a:xfrm>
                        <a:off x="8934638" y="5055039"/>
                        <a:ext cx="66251" cy="233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36" h="1496" extrusionOk="0">
                            <a:moveTo>
                              <a:pt x="825" y="1"/>
                            </a:moveTo>
                            <a:cubicBezTo>
                              <a:pt x="531" y="1"/>
                              <a:pt x="252" y="58"/>
                              <a:pt x="0" y="195"/>
                            </a:cubicBezTo>
                            <a:cubicBezTo>
                              <a:pt x="207" y="1229"/>
                              <a:pt x="1267" y="1495"/>
                              <a:pt x="2336" y="1495"/>
                            </a:cubicBezTo>
                            <a:cubicBezTo>
                              <a:pt x="2995" y="1495"/>
                              <a:pt x="3657" y="1394"/>
                              <a:pt x="4125" y="1310"/>
                            </a:cubicBezTo>
                            <a:lnTo>
                              <a:pt x="4235" y="1310"/>
                            </a:lnTo>
                            <a:cubicBezTo>
                              <a:pt x="3349" y="866"/>
                              <a:pt x="1970" y="1"/>
                              <a:pt x="82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8" name="Google Shape;108;p2"/>
                      <p:cNvSpPr/>
                      <p:nvPr/>
                    </p:nvSpPr>
                    <p:spPr>
                      <a:xfrm>
                        <a:off x="9025866" y="5040979"/>
                        <a:ext cx="41274" cy="502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39" h="3214" extrusionOk="0">
                            <a:moveTo>
                              <a:pt x="890" y="0"/>
                            </a:moveTo>
                            <a:cubicBezTo>
                              <a:pt x="1" y="0"/>
                              <a:pt x="137" y="2319"/>
                              <a:pt x="521" y="2989"/>
                            </a:cubicBezTo>
                            <a:lnTo>
                              <a:pt x="631" y="3213"/>
                            </a:lnTo>
                            <a:cubicBezTo>
                              <a:pt x="1078" y="2655"/>
                              <a:pt x="2638" y="982"/>
                              <a:pt x="1412" y="203"/>
                            </a:cubicBezTo>
                            <a:cubicBezTo>
                              <a:pt x="1208" y="62"/>
                              <a:pt x="1036" y="0"/>
                              <a:pt x="8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" name="Google Shape;109;p2"/>
                      <p:cNvSpPr/>
                      <p:nvPr/>
                    </p:nvSpPr>
                    <p:spPr>
                      <a:xfrm>
                        <a:off x="9014809" y="5111656"/>
                        <a:ext cx="64531" cy="214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26" h="1370" extrusionOk="0">
                            <a:moveTo>
                              <a:pt x="1417" y="1"/>
                            </a:moveTo>
                            <a:cubicBezTo>
                              <a:pt x="1138" y="1"/>
                              <a:pt x="910" y="74"/>
                              <a:pt x="781" y="254"/>
                            </a:cubicBezTo>
                            <a:cubicBezTo>
                              <a:pt x="0" y="1113"/>
                              <a:pt x="1686" y="1370"/>
                              <a:pt x="2954" y="1370"/>
                            </a:cubicBezTo>
                            <a:cubicBezTo>
                              <a:pt x="3495" y="1370"/>
                              <a:pt x="3959" y="1323"/>
                              <a:pt x="4125" y="1257"/>
                            </a:cubicBezTo>
                            <a:cubicBezTo>
                              <a:pt x="3868" y="827"/>
                              <a:pt x="2354" y="1"/>
                              <a:pt x="141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" name="Google Shape;110;p2"/>
                      <p:cNvSpPr/>
                      <p:nvPr/>
                    </p:nvSpPr>
                    <p:spPr>
                      <a:xfrm>
                        <a:off x="9098467" y="5139840"/>
                        <a:ext cx="57336" cy="369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66" h="2363" extrusionOk="0">
                            <a:moveTo>
                              <a:pt x="1443" y="1"/>
                            </a:moveTo>
                            <a:cubicBezTo>
                              <a:pt x="741" y="1"/>
                              <a:pt x="114" y="1002"/>
                              <a:pt x="114" y="1795"/>
                            </a:cubicBezTo>
                            <a:lnTo>
                              <a:pt x="1" y="2351"/>
                            </a:lnTo>
                            <a:cubicBezTo>
                              <a:pt x="72" y="2358"/>
                              <a:pt x="153" y="2362"/>
                              <a:pt x="240" y="2362"/>
                            </a:cubicBezTo>
                            <a:cubicBezTo>
                              <a:pt x="1378" y="2362"/>
                              <a:pt x="3665" y="1683"/>
                              <a:pt x="2008" y="234"/>
                            </a:cubicBezTo>
                            <a:cubicBezTo>
                              <a:pt x="1821" y="71"/>
                              <a:pt x="1630" y="1"/>
                              <a:pt x="144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1" name="Google Shape;111;p2"/>
                      <p:cNvSpPr/>
                      <p:nvPr/>
                    </p:nvSpPr>
                    <p:spPr>
                      <a:xfrm>
                        <a:off x="9054910" y="5199788"/>
                        <a:ext cx="40117" cy="396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65" h="2532" extrusionOk="0">
                            <a:moveTo>
                              <a:pt x="757" y="1"/>
                            </a:moveTo>
                            <a:cubicBezTo>
                              <a:pt x="534" y="1"/>
                              <a:pt x="283" y="59"/>
                              <a:pt x="1" y="191"/>
                            </a:cubicBezTo>
                            <a:cubicBezTo>
                              <a:pt x="1" y="1518"/>
                              <a:pt x="1424" y="2186"/>
                              <a:pt x="2535" y="2415"/>
                            </a:cubicBezTo>
                            <a:lnTo>
                              <a:pt x="2535" y="2415"/>
                            </a:lnTo>
                            <a:cubicBezTo>
                              <a:pt x="2256" y="1323"/>
                              <a:pt x="1817" y="1"/>
                              <a:pt x="757" y="1"/>
                            </a:cubicBezTo>
                            <a:close/>
                            <a:moveTo>
                              <a:pt x="2535" y="2415"/>
                            </a:moveTo>
                            <a:cubicBezTo>
                              <a:pt x="2545" y="2454"/>
                              <a:pt x="2555" y="2493"/>
                              <a:pt x="2565" y="2531"/>
                            </a:cubicBezTo>
                            <a:lnTo>
                              <a:pt x="2565" y="2421"/>
                            </a:lnTo>
                            <a:cubicBezTo>
                              <a:pt x="2555" y="2419"/>
                              <a:pt x="2545" y="2417"/>
                              <a:pt x="2535" y="241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2" name="Google Shape;112;p2"/>
                      <p:cNvSpPr/>
                      <p:nvPr/>
                    </p:nvSpPr>
                    <p:spPr>
                      <a:xfrm>
                        <a:off x="9096778" y="5236651"/>
                        <a:ext cx="64484" cy="393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23" h="2516" extrusionOk="0">
                            <a:moveTo>
                              <a:pt x="1878" y="1"/>
                            </a:moveTo>
                            <a:cubicBezTo>
                              <a:pt x="891" y="1"/>
                              <a:pt x="184" y="1785"/>
                              <a:pt x="0" y="2516"/>
                            </a:cubicBezTo>
                            <a:lnTo>
                              <a:pt x="111" y="2404"/>
                            </a:lnTo>
                            <a:cubicBezTo>
                              <a:pt x="891" y="2404"/>
                              <a:pt x="4123" y="1623"/>
                              <a:pt x="2563" y="286"/>
                            </a:cubicBezTo>
                            <a:cubicBezTo>
                              <a:pt x="2323" y="86"/>
                              <a:pt x="2094" y="1"/>
                              <a:pt x="187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3" name="Google Shape;113;p2"/>
                      <p:cNvSpPr/>
                      <p:nvPr/>
                    </p:nvSpPr>
                    <p:spPr>
                      <a:xfrm>
                        <a:off x="8938470" y="4697040"/>
                        <a:ext cx="69739" cy="242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59" h="1548" extrusionOk="0">
                            <a:moveTo>
                              <a:pt x="1168" y="0"/>
                            </a:moveTo>
                            <a:cubicBezTo>
                              <a:pt x="654" y="0"/>
                              <a:pt x="224" y="136"/>
                              <a:pt x="0" y="533"/>
                            </a:cubicBezTo>
                            <a:cubicBezTo>
                              <a:pt x="468" y="1262"/>
                              <a:pt x="1188" y="1548"/>
                              <a:pt x="1946" y="1548"/>
                            </a:cubicBezTo>
                            <a:cubicBezTo>
                              <a:pt x="2850" y="1548"/>
                              <a:pt x="3808" y="1141"/>
                              <a:pt x="4458" y="593"/>
                            </a:cubicBezTo>
                            <a:lnTo>
                              <a:pt x="4458" y="593"/>
                            </a:lnTo>
                            <a:lnTo>
                              <a:pt x="4213" y="633"/>
                            </a:lnTo>
                            <a:cubicBezTo>
                              <a:pt x="3491" y="520"/>
                              <a:pt x="2171" y="0"/>
                              <a:pt x="116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4" name="Google Shape;114;p2"/>
                      <p:cNvSpPr/>
                      <p:nvPr/>
                    </p:nvSpPr>
                    <p:spPr>
                      <a:xfrm>
                        <a:off x="8992396" y="4655672"/>
                        <a:ext cx="48609" cy="520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8" h="3327" extrusionOk="0">
                            <a:moveTo>
                              <a:pt x="1210" y="1"/>
                            </a:moveTo>
                            <a:cubicBezTo>
                              <a:pt x="0" y="1"/>
                              <a:pt x="576" y="2600"/>
                              <a:pt x="878" y="3105"/>
                            </a:cubicBezTo>
                            <a:lnTo>
                              <a:pt x="1100" y="3327"/>
                            </a:lnTo>
                            <a:cubicBezTo>
                              <a:pt x="1325" y="2547"/>
                              <a:pt x="3107" y="539"/>
                              <a:pt x="1658" y="94"/>
                            </a:cubicBezTo>
                            <a:cubicBezTo>
                              <a:pt x="1487" y="30"/>
                              <a:pt x="1339" y="1"/>
                              <a:pt x="12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5" name="Google Shape;115;p2"/>
                      <p:cNvSpPr/>
                      <p:nvPr/>
                    </p:nvSpPr>
                    <p:spPr>
                      <a:xfrm>
                        <a:off x="9004439" y="4729055"/>
                        <a:ext cx="60965" cy="219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98" h="1402" extrusionOk="0">
                            <a:moveTo>
                              <a:pt x="913" y="0"/>
                            </a:moveTo>
                            <a:cubicBezTo>
                              <a:pt x="572" y="0"/>
                              <a:pt x="312" y="113"/>
                              <a:pt x="220" y="419"/>
                            </a:cubicBezTo>
                            <a:cubicBezTo>
                              <a:pt x="1" y="1218"/>
                              <a:pt x="1392" y="1402"/>
                              <a:pt x="2542" y="1402"/>
                            </a:cubicBezTo>
                            <a:cubicBezTo>
                              <a:pt x="3157" y="1402"/>
                              <a:pt x="3703" y="1349"/>
                              <a:pt x="3898" y="1310"/>
                            </a:cubicBezTo>
                            <a:lnTo>
                              <a:pt x="3673" y="864"/>
                            </a:lnTo>
                            <a:cubicBezTo>
                              <a:pt x="3270" y="784"/>
                              <a:pt x="1812" y="0"/>
                              <a:pt x="91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6" name="Google Shape;116;p2"/>
                      <p:cNvSpPr/>
                      <p:nvPr/>
                    </p:nvSpPr>
                    <p:spPr>
                      <a:xfrm>
                        <a:off x="9100234" y="4752155"/>
                        <a:ext cx="41665" cy="375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64" h="2399" extrusionOk="0">
                            <a:moveTo>
                              <a:pt x="1785" y="0"/>
                            </a:moveTo>
                            <a:cubicBezTo>
                              <a:pt x="1597" y="0"/>
                              <a:pt x="1339" y="83"/>
                              <a:pt x="1004" y="280"/>
                            </a:cubicBezTo>
                            <a:cubicBezTo>
                              <a:pt x="224" y="725"/>
                              <a:pt x="112" y="1616"/>
                              <a:pt x="1" y="2174"/>
                            </a:cubicBezTo>
                            <a:lnTo>
                              <a:pt x="225" y="2398"/>
                            </a:lnTo>
                            <a:cubicBezTo>
                              <a:pt x="336" y="2286"/>
                              <a:pt x="559" y="2286"/>
                              <a:pt x="559" y="2062"/>
                            </a:cubicBezTo>
                            <a:cubicBezTo>
                              <a:pt x="2027" y="1787"/>
                              <a:pt x="2664" y="0"/>
                              <a:pt x="178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7" name="Google Shape;117;p2"/>
                      <p:cNvSpPr/>
                      <p:nvPr/>
                    </p:nvSpPr>
                    <p:spPr>
                      <a:xfrm>
                        <a:off x="9063621" y="4827274"/>
                        <a:ext cx="38381" cy="408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54" h="2609" extrusionOk="0">
                            <a:moveTo>
                              <a:pt x="676" y="1"/>
                            </a:moveTo>
                            <a:cubicBezTo>
                              <a:pt x="567" y="1"/>
                              <a:pt x="453" y="15"/>
                              <a:pt x="335" y="44"/>
                            </a:cubicBezTo>
                            <a:cubicBezTo>
                              <a:pt x="1" y="1384"/>
                              <a:pt x="1338" y="2051"/>
                              <a:pt x="2342" y="2608"/>
                            </a:cubicBezTo>
                            <a:lnTo>
                              <a:pt x="2453" y="2496"/>
                            </a:lnTo>
                            <a:cubicBezTo>
                              <a:pt x="2453" y="1480"/>
                              <a:pt x="1805" y="1"/>
                              <a:pt x="6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8" name="Google Shape;118;p2"/>
                      <p:cNvSpPr/>
                      <p:nvPr/>
                    </p:nvSpPr>
                    <p:spPr>
                      <a:xfrm>
                        <a:off x="9093274" y="4888864"/>
                        <a:ext cx="52316" cy="43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45" h="2796" extrusionOk="0">
                            <a:moveTo>
                              <a:pt x="2265" y="1"/>
                            </a:moveTo>
                            <a:cubicBezTo>
                              <a:pt x="1407" y="1"/>
                              <a:pt x="140" y="1641"/>
                              <a:pt x="224" y="2572"/>
                            </a:cubicBezTo>
                            <a:lnTo>
                              <a:pt x="2" y="2793"/>
                            </a:lnTo>
                            <a:lnTo>
                              <a:pt x="2" y="2793"/>
                            </a:lnTo>
                            <a:cubicBezTo>
                              <a:pt x="676" y="2126"/>
                              <a:pt x="3345" y="2013"/>
                              <a:pt x="2900" y="565"/>
                            </a:cubicBezTo>
                            <a:cubicBezTo>
                              <a:pt x="2766" y="164"/>
                              <a:pt x="2536" y="1"/>
                              <a:pt x="2265" y="1"/>
                            </a:cubicBezTo>
                            <a:close/>
                            <a:moveTo>
                              <a:pt x="2" y="2793"/>
                            </a:moveTo>
                            <a:cubicBezTo>
                              <a:pt x="2" y="2794"/>
                              <a:pt x="1" y="2795"/>
                              <a:pt x="0" y="2795"/>
                            </a:cubicBezTo>
                            <a:lnTo>
                              <a:pt x="2" y="279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9" name="Google Shape;119;p2"/>
                      <p:cNvSpPr/>
                      <p:nvPr/>
                    </p:nvSpPr>
                    <p:spPr>
                      <a:xfrm>
                        <a:off x="9085611" y="4979107"/>
                        <a:ext cx="56492" cy="3192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12" h="2041" extrusionOk="0">
                            <a:moveTo>
                              <a:pt x="365" y="1"/>
                            </a:moveTo>
                            <a:cubicBezTo>
                              <a:pt x="87" y="1"/>
                              <a:pt x="1" y="223"/>
                              <a:pt x="267" y="815"/>
                            </a:cubicBezTo>
                            <a:cubicBezTo>
                              <a:pt x="621" y="1433"/>
                              <a:pt x="1955" y="1631"/>
                              <a:pt x="2826" y="1631"/>
                            </a:cubicBezTo>
                            <a:cubicBezTo>
                              <a:pt x="2945" y="1631"/>
                              <a:pt x="3055" y="1627"/>
                              <a:pt x="3153" y="1620"/>
                            </a:cubicBezTo>
                            <a:lnTo>
                              <a:pt x="3153" y="1620"/>
                            </a:lnTo>
                            <a:cubicBezTo>
                              <a:pt x="2396" y="1002"/>
                              <a:pt x="952" y="1"/>
                              <a:pt x="365" y="1"/>
                            </a:cubicBezTo>
                            <a:close/>
                            <a:moveTo>
                              <a:pt x="3388" y="1594"/>
                            </a:moveTo>
                            <a:cubicBezTo>
                              <a:pt x="3322" y="1605"/>
                              <a:pt x="3243" y="1614"/>
                              <a:pt x="3153" y="1620"/>
                            </a:cubicBezTo>
                            <a:lnTo>
                              <a:pt x="3153" y="1620"/>
                            </a:lnTo>
                            <a:cubicBezTo>
                              <a:pt x="3385" y="1810"/>
                              <a:pt x="3553" y="1963"/>
                              <a:pt x="3611" y="2040"/>
                            </a:cubicBezTo>
                            <a:lnTo>
                              <a:pt x="3388" y="1594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" name="Google Shape;120;p2"/>
                      <p:cNvSpPr/>
                      <p:nvPr/>
                    </p:nvSpPr>
                    <p:spPr>
                      <a:xfrm>
                        <a:off x="9158102" y="4988272"/>
                        <a:ext cx="34533" cy="541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08" h="3461" extrusionOk="0">
                            <a:moveTo>
                              <a:pt x="1636" y="1"/>
                            </a:moveTo>
                            <a:cubicBezTo>
                              <a:pt x="1" y="1"/>
                              <a:pt x="425" y="2150"/>
                              <a:pt x="425" y="3238"/>
                            </a:cubicBezTo>
                            <a:lnTo>
                              <a:pt x="647" y="3460"/>
                            </a:lnTo>
                            <a:cubicBezTo>
                              <a:pt x="1316" y="2345"/>
                              <a:pt x="2207" y="1454"/>
                              <a:pt x="1762" y="5"/>
                            </a:cubicBezTo>
                            <a:cubicBezTo>
                              <a:pt x="1719" y="2"/>
                              <a:pt x="1677" y="1"/>
                              <a:pt x="163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" name="Google Shape;121;p2"/>
                      <p:cNvSpPr/>
                      <p:nvPr/>
                    </p:nvSpPr>
                    <p:spPr>
                      <a:xfrm>
                        <a:off x="9121161" y="5057558"/>
                        <a:ext cx="52316" cy="511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45" h="3268" extrusionOk="0">
                            <a:moveTo>
                              <a:pt x="1651" y="0"/>
                            </a:moveTo>
                            <a:cubicBezTo>
                              <a:pt x="1519" y="0"/>
                              <a:pt x="1378" y="45"/>
                              <a:pt x="1226" y="146"/>
                            </a:cubicBezTo>
                            <a:cubicBezTo>
                              <a:pt x="1" y="925"/>
                              <a:pt x="2676" y="3044"/>
                              <a:pt x="3122" y="3267"/>
                            </a:cubicBezTo>
                            <a:lnTo>
                              <a:pt x="3345" y="3267"/>
                            </a:lnTo>
                            <a:cubicBezTo>
                              <a:pt x="3147" y="2773"/>
                              <a:pt x="2686" y="0"/>
                              <a:pt x="165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2" name="Google Shape;122;p2"/>
                      <p:cNvSpPr/>
                      <p:nvPr/>
                    </p:nvSpPr>
                    <p:spPr>
                      <a:xfrm>
                        <a:off x="9159525" y="5137462"/>
                        <a:ext cx="33470" cy="226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40" h="1448" extrusionOk="0">
                            <a:moveTo>
                              <a:pt x="1281" y="0"/>
                            </a:moveTo>
                            <a:cubicBezTo>
                              <a:pt x="969" y="0"/>
                              <a:pt x="549" y="273"/>
                              <a:pt x="111" y="1056"/>
                            </a:cubicBezTo>
                            <a:lnTo>
                              <a:pt x="0" y="1390"/>
                            </a:lnTo>
                            <a:cubicBezTo>
                              <a:pt x="218" y="1430"/>
                              <a:pt x="413" y="1448"/>
                              <a:pt x="587" y="1448"/>
                            </a:cubicBezTo>
                            <a:cubicBezTo>
                              <a:pt x="2139" y="1448"/>
                              <a:pt x="1999" y="0"/>
                              <a:pt x="128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3" name="Google Shape;123;p2"/>
                      <p:cNvSpPr/>
                      <p:nvPr/>
                    </p:nvSpPr>
                    <p:spPr>
                      <a:xfrm>
                        <a:off x="8523322" y="4854535"/>
                        <a:ext cx="32672" cy="599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89" h="3836" extrusionOk="0">
                            <a:moveTo>
                              <a:pt x="1279" y="1"/>
                            </a:moveTo>
                            <a:cubicBezTo>
                              <a:pt x="1129" y="1"/>
                              <a:pt x="947" y="97"/>
                              <a:pt x="726" y="321"/>
                            </a:cubicBezTo>
                            <a:cubicBezTo>
                              <a:pt x="0" y="1169"/>
                              <a:pt x="1231" y="2840"/>
                              <a:pt x="1938" y="3502"/>
                            </a:cubicBezTo>
                            <a:lnTo>
                              <a:pt x="1938" y="3502"/>
                            </a:lnTo>
                            <a:cubicBezTo>
                              <a:pt x="1954" y="2550"/>
                              <a:pt x="2047" y="1"/>
                              <a:pt x="1279" y="1"/>
                            </a:cubicBezTo>
                            <a:close/>
                            <a:moveTo>
                              <a:pt x="1938" y="3502"/>
                            </a:moveTo>
                            <a:lnTo>
                              <a:pt x="1938" y="3502"/>
                            </a:lnTo>
                            <a:cubicBezTo>
                              <a:pt x="1935" y="3672"/>
                              <a:pt x="1935" y="3790"/>
                              <a:pt x="1942" y="3835"/>
                            </a:cubicBezTo>
                            <a:lnTo>
                              <a:pt x="2088" y="3635"/>
                            </a:lnTo>
                            <a:cubicBezTo>
                              <a:pt x="2042" y="3597"/>
                              <a:pt x="1991" y="3553"/>
                              <a:pt x="1938" y="350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4" name="Google Shape;124;p2"/>
                      <p:cNvSpPr/>
                      <p:nvPr/>
                    </p:nvSpPr>
                    <p:spPr>
                      <a:xfrm>
                        <a:off x="8551129" y="4887254"/>
                        <a:ext cx="43604" cy="244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88" h="1561" extrusionOk="0">
                            <a:moveTo>
                              <a:pt x="2452" y="1"/>
                            </a:moveTo>
                            <a:cubicBezTo>
                              <a:pt x="1561" y="1"/>
                              <a:pt x="557" y="557"/>
                              <a:pt x="112" y="1338"/>
                            </a:cubicBezTo>
                            <a:lnTo>
                              <a:pt x="0" y="1560"/>
                            </a:lnTo>
                            <a:cubicBezTo>
                              <a:pt x="891" y="1225"/>
                              <a:pt x="2787" y="1225"/>
                              <a:pt x="245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5" name="Google Shape;125;p2"/>
                      <p:cNvSpPr/>
                      <p:nvPr/>
                    </p:nvSpPr>
                    <p:spPr>
                      <a:xfrm>
                        <a:off x="8523243" y="4928653"/>
                        <a:ext cx="48844" cy="266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23" h="1702" extrusionOk="0">
                            <a:moveTo>
                              <a:pt x="301" y="0"/>
                            </a:moveTo>
                            <a:cubicBezTo>
                              <a:pt x="199" y="0"/>
                              <a:pt x="99" y="9"/>
                              <a:pt x="1" y="29"/>
                            </a:cubicBezTo>
                            <a:cubicBezTo>
                              <a:pt x="112" y="1032"/>
                              <a:pt x="1895" y="1701"/>
                              <a:pt x="2898" y="1701"/>
                            </a:cubicBezTo>
                            <a:lnTo>
                              <a:pt x="3122" y="1701"/>
                            </a:lnTo>
                            <a:cubicBezTo>
                              <a:pt x="2511" y="989"/>
                              <a:pt x="1346" y="0"/>
                              <a:pt x="3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6" name="Google Shape;126;p2"/>
                      <p:cNvSpPr/>
                      <p:nvPr/>
                    </p:nvSpPr>
                    <p:spPr>
                      <a:xfrm>
                        <a:off x="8591653" y="4912152"/>
                        <a:ext cx="27464" cy="553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6" h="3536" extrusionOk="0">
                            <a:moveTo>
                              <a:pt x="939" y="1"/>
                            </a:moveTo>
                            <a:cubicBezTo>
                              <a:pt x="796" y="1"/>
                              <a:pt x="625" y="154"/>
                              <a:pt x="418" y="525"/>
                            </a:cubicBezTo>
                            <a:cubicBezTo>
                              <a:pt x="1" y="1359"/>
                              <a:pt x="1047" y="2973"/>
                              <a:pt x="1640" y="3269"/>
                            </a:cubicBezTo>
                            <a:lnTo>
                              <a:pt x="1640" y="3269"/>
                            </a:lnTo>
                            <a:cubicBezTo>
                              <a:pt x="1620" y="2360"/>
                              <a:pt x="1500" y="1"/>
                              <a:pt x="939" y="1"/>
                            </a:cubicBezTo>
                            <a:close/>
                            <a:moveTo>
                              <a:pt x="1640" y="3269"/>
                            </a:moveTo>
                            <a:lnTo>
                              <a:pt x="1640" y="3269"/>
                            </a:lnTo>
                            <a:cubicBezTo>
                              <a:pt x="1642" y="3383"/>
                              <a:pt x="1643" y="3475"/>
                              <a:pt x="1643" y="3535"/>
                            </a:cubicBezTo>
                            <a:lnTo>
                              <a:pt x="1756" y="3311"/>
                            </a:lnTo>
                            <a:cubicBezTo>
                              <a:pt x="1720" y="3304"/>
                              <a:pt x="1681" y="3290"/>
                              <a:pt x="1640" y="326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7" name="Google Shape;127;p2"/>
                      <p:cNvSpPr/>
                      <p:nvPr/>
                    </p:nvSpPr>
                    <p:spPr>
                      <a:xfrm>
                        <a:off x="8626671" y="4974400"/>
                        <a:ext cx="44762" cy="203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62" h="1303" extrusionOk="0">
                            <a:moveTo>
                              <a:pt x="2638" y="1"/>
                            </a:moveTo>
                            <a:cubicBezTo>
                              <a:pt x="2526" y="23"/>
                              <a:pt x="2351" y="28"/>
                              <a:pt x="2143" y="28"/>
                            </a:cubicBezTo>
                            <a:cubicBezTo>
                              <a:pt x="2008" y="28"/>
                              <a:pt x="1860" y="26"/>
                              <a:pt x="1707" y="26"/>
                            </a:cubicBezTo>
                            <a:cubicBezTo>
                              <a:pt x="921" y="26"/>
                              <a:pt x="1" y="75"/>
                              <a:pt x="75" y="670"/>
                            </a:cubicBezTo>
                            <a:cubicBezTo>
                              <a:pt x="113" y="1133"/>
                              <a:pt x="406" y="1302"/>
                              <a:pt x="791" y="1302"/>
                            </a:cubicBezTo>
                            <a:cubicBezTo>
                              <a:pt x="1517" y="1302"/>
                              <a:pt x="2571" y="700"/>
                              <a:pt x="2862" y="337"/>
                            </a:cubicBezTo>
                            <a:lnTo>
                              <a:pt x="2638" y="1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8" name="Google Shape;128;p2"/>
                      <p:cNvSpPr/>
                      <p:nvPr/>
                    </p:nvSpPr>
                    <p:spPr>
                      <a:xfrm>
                        <a:off x="8676656" y="4922850"/>
                        <a:ext cx="37567" cy="533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02" h="3410" extrusionOk="0">
                            <a:moveTo>
                              <a:pt x="1402" y="1"/>
                            </a:moveTo>
                            <a:cubicBezTo>
                              <a:pt x="1316" y="1"/>
                              <a:pt x="1221" y="21"/>
                              <a:pt x="1116" y="65"/>
                            </a:cubicBezTo>
                            <a:cubicBezTo>
                              <a:pt x="1" y="511"/>
                              <a:pt x="1225" y="2740"/>
                              <a:pt x="1783" y="3297"/>
                            </a:cubicBezTo>
                            <a:lnTo>
                              <a:pt x="2117" y="3409"/>
                            </a:lnTo>
                            <a:cubicBezTo>
                              <a:pt x="2117" y="2793"/>
                              <a:pt x="2402" y="1"/>
                              <a:pt x="140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9" name="Google Shape;129;p2"/>
                      <p:cNvSpPr/>
                      <p:nvPr/>
                    </p:nvSpPr>
                    <p:spPr>
                      <a:xfrm>
                        <a:off x="8712268" y="4996546"/>
                        <a:ext cx="55037" cy="227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19" h="1457" extrusionOk="0">
                            <a:moveTo>
                              <a:pt x="1470" y="1"/>
                            </a:moveTo>
                            <a:cubicBezTo>
                              <a:pt x="910" y="1"/>
                              <a:pt x="431" y="94"/>
                              <a:pt x="286" y="480"/>
                            </a:cubicBezTo>
                            <a:cubicBezTo>
                              <a:pt x="0" y="1215"/>
                              <a:pt x="267" y="1457"/>
                              <a:pt x="748" y="1457"/>
                            </a:cubicBezTo>
                            <a:cubicBezTo>
                              <a:pt x="1581" y="1457"/>
                              <a:pt x="3053" y="733"/>
                              <a:pt x="3406" y="592"/>
                            </a:cubicBezTo>
                            <a:lnTo>
                              <a:pt x="3519" y="35"/>
                            </a:lnTo>
                            <a:lnTo>
                              <a:pt x="3519" y="35"/>
                            </a:lnTo>
                            <a:cubicBezTo>
                              <a:pt x="3394" y="70"/>
                              <a:pt x="3234" y="83"/>
                              <a:pt x="3053" y="83"/>
                            </a:cubicBezTo>
                            <a:cubicBezTo>
                              <a:pt x="2594" y="83"/>
                              <a:pt x="1996" y="1"/>
                              <a:pt x="147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0" name="Google Shape;130;p2"/>
                      <p:cNvSpPr/>
                      <p:nvPr/>
                    </p:nvSpPr>
                    <p:spPr>
                      <a:xfrm>
                        <a:off x="8788201" y="4986583"/>
                        <a:ext cx="41868" cy="436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77" h="2789" extrusionOk="0">
                            <a:moveTo>
                              <a:pt x="1115" y="1"/>
                            </a:moveTo>
                            <a:cubicBezTo>
                              <a:pt x="1" y="1"/>
                              <a:pt x="1" y="1895"/>
                              <a:pt x="224" y="2565"/>
                            </a:cubicBezTo>
                            <a:lnTo>
                              <a:pt x="336" y="2788"/>
                            </a:lnTo>
                            <a:cubicBezTo>
                              <a:pt x="558" y="2231"/>
                              <a:pt x="2676" y="1"/>
                              <a:pt x="111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1" name="Google Shape;131;p2"/>
                      <p:cNvSpPr/>
                      <p:nvPr/>
                    </p:nvSpPr>
                    <p:spPr>
                      <a:xfrm>
                        <a:off x="8742892" y="5062422"/>
                        <a:ext cx="61027" cy="514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02" h="3290" extrusionOk="0">
                            <a:moveTo>
                              <a:pt x="1365" y="1"/>
                            </a:moveTo>
                            <a:cubicBezTo>
                              <a:pt x="1157" y="1"/>
                              <a:pt x="958" y="116"/>
                              <a:pt x="781" y="392"/>
                            </a:cubicBezTo>
                            <a:cubicBezTo>
                              <a:pt x="0" y="1618"/>
                              <a:pt x="3233" y="2845"/>
                              <a:pt x="3901" y="3290"/>
                            </a:cubicBezTo>
                            <a:lnTo>
                              <a:pt x="3791" y="2956"/>
                            </a:lnTo>
                            <a:cubicBezTo>
                              <a:pt x="3514" y="2498"/>
                              <a:pt x="2334" y="1"/>
                              <a:pt x="136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2" name="Google Shape;132;p2"/>
                      <p:cNvSpPr/>
                      <p:nvPr/>
                    </p:nvSpPr>
                    <p:spPr>
                      <a:xfrm>
                        <a:off x="8814351" y="5085960"/>
                        <a:ext cx="36629" cy="645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42" h="4125" extrusionOk="0">
                            <a:moveTo>
                              <a:pt x="1004" y="0"/>
                            </a:moveTo>
                            <a:cubicBezTo>
                              <a:pt x="1" y="0"/>
                              <a:pt x="446" y="3233"/>
                              <a:pt x="558" y="3901"/>
                            </a:cubicBezTo>
                            <a:lnTo>
                              <a:pt x="558" y="4125"/>
                            </a:lnTo>
                            <a:cubicBezTo>
                              <a:pt x="671" y="3679"/>
                              <a:pt x="2342" y="0"/>
                              <a:pt x="100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3" name="Google Shape;133;p2"/>
                      <p:cNvSpPr/>
                      <p:nvPr/>
                    </p:nvSpPr>
                    <p:spPr>
                      <a:xfrm>
                        <a:off x="8794582" y="5175733"/>
                        <a:ext cx="73836" cy="244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21" h="1565" extrusionOk="0">
                            <a:moveTo>
                              <a:pt x="611" y="0"/>
                            </a:moveTo>
                            <a:cubicBezTo>
                              <a:pt x="211" y="0"/>
                              <a:pt x="1" y="168"/>
                              <a:pt x="150" y="616"/>
                            </a:cubicBezTo>
                            <a:cubicBezTo>
                              <a:pt x="377" y="1295"/>
                              <a:pt x="1879" y="1564"/>
                              <a:pt x="3068" y="1564"/>
                            </a:cubicBezTo>
                            <a:cubicBezTo>
                              <a:pt x="3636" y="1564"/>
                              <a:pt x="4133" y="1503"/>
                              <a:pt x="4385" y="1395"/>
                            </a:cubicBezTo>
                            <a:lnTo>
                              <a:pt x="4721" y="1506"/>
                            </a:lnTo>
                            <a:cubicBezTo>
                              <a:pt x="4230" y="1261"/>
                              <a:pt x="1707" y="0"/>
                              <a:pt x="61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4" name="Google Shape;134;p2"/>
                      <p:cNvSpPr/>
                      <p:nvPr/>
                    </p:nvSpPr>
                    <p:spPr>
                      <a:xfrm>
                        <a:off x="8878850" y="5156981"/>
                        <a:ext cx="33141" cy="510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19" h="3264" extrusionOk="0">
                            <a:moveTo>
                              <a:pt x="1054" y="1"/>
                            </a:moveTo>
                            <a:cubicBezTo>
                              <a:pt x="734" y="1"/>
                              <a:pt x="455" y="222"/>
                              <a:pt x="335" y="700"/>
                            </a:cubicBezTo>
                            <a:cubicBezTo>
                              <a:pt x="0" y="1480"/>
                              <a:pt x="1449" y="2928"/>
                              <a:pt x="1896" y="3263"/>
                            </a:cubicBezTo>
                            <a:lnTo>
                              <a:pt x="1896" y="3040"/>
                            </a:lnTo>
                            <a:cubicBezTo>
                              <a:pt x="1896" y="2483"/>
                              <a:pt x="2119" y="812"/>
                              <a:pt x="1896" y="476"/>
                            </a:cubicBezTo>
                            <a:cubicBezTo>
                              <a:pt x="1638" y="167"/>
                              <a:pt x="1331" y="1"/>
                              <a:pt x="105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5" name="Google Shape;135;p2"/>
                      <p:cNvSpPr/>
                      <p:nvPr/>
                    </p:nvSpPr>
                    <p:spPr>
                      <a:xfrm>
                        <a:off x="8910224" y="5214974"/>
                        <a:ext cx="57555" cy="225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80" h="1444" extrusionOk="0">
                            <a:moveTo>
                              <a:pt x="3344" y="223"/>
                            </a:moveTo>
                            <a:cubicBezTo>
                              <a:pt x="2788" y="335"/>
                              <a:pt x="0" y="1"/>
                              <a:pt x="336" y="1002"/>
                            </a:cubicBezTo>
                            <a:cubicBezTo>
                              <a:pt x="433" y="1326"/>
                              <a:pt x="690" y="1443"/>
                              <a:pt x="1025" y="1443"/>
                            </a:cubicBezTo>
                            <a:cubicBezTo>
                              <a:pt x="1843" y="1443"/>
                              <a:pt x="3126" y="748"/>
                              <a:pt x="3680" y="668"/>
                            </a:cubicBezTo>
                            <a:lnTo>
                              <a:pt x="3344" y="22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6" name="Google Shape;136;p2"/>
                      <p:cNvSpPr/>
                      <p:nvPr/>
                    </p:nvSpPr>
                    <p:spPr>
                      <a:xfrm>
                        <a:off x="8998793" y="5193250"/>
                        <a:ext cx="21270" cy="513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60" h="3285" extrusionOk="0">
                            <a:moveTo>
                              <a:pt x="453" y="1"/>
                            </a:moveTo>
                            <a:cubicBezTo>
                              <a:pt x="0" y="1"/>
                              <a:pt x="5" y="2024"/>
                              <a:pt x="357" y="2727"/>
                            </a:cubicBezTo>
                            <a:lnTo>
                              <a:pt x="581" y="3284"/>
                            </a:lnTo>
                            <a:cubicBezTo>
                              <a:pt x="691" y="2614"/>
                              <a:pt x="1360" y="1388"/>
                              <a:pt x="915" y="497"/>
                            </a:cubicBezTo>
                            <a:cubicBezTo>
                              <a:pt x="727" y="145"/>
                              <a:pt x="573" y="1"/>
                              <a:pt x="45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7" name="Google Shape;137;p2"/>
                      <p:cNvSpPr/>
                      <p:nvPr/>
                    </p:nvSpPr>
                    <p:spPr>
                      <a:xfrm>
                        <a:off x="8987454" y="5266352"/>
                        <a:ext cx="39600" cy="549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32" h="3514" extrusionOk="0">
                            <a:moveTo>
                              <a:pt x="227" y="0"/>
                            </a:moveTo>
                            <a:cubicBezTo>
                              <a:pt x="70" y="0"/>
                              <a:pt x="1" y="269"/>
                              <a:pt x="79" y="951"/>
                            </a:cubicBezTo>
                            <a:cubicBezTo>
                              <a:pt x="180" y="2154"/>
                              <a:pt x="1543" y="2726"/>
                              <a:pt x="2303" y="3235"/>
                            </a:cubicBezTo>
                            <a:lnTo>
                              <a:pt x="2303" y="3235"/>
                            </a:lnTo>
                            <a:cubicBezTo>
                              <a:pt x="1875" y="2270"/>
                              <a:pt x="682" y="0"/>
                              <a:pt x="227" y="0"/>
                            </a:cubicBezTo>
                            <a:close/>
                            <a:moveTo>
                              <a:pt x="2303" y="3235"/>
                            </a:moveTo>
                            <a:lnTo>
                              <a:pt x="2303" y="3235"/>
                            </a:lnTo>
                            <a:cubicBezTo>
                              <a:pt x="2353" y="3347"/>
                              <a:pt x="2392" y="3442"/>
                              <a:pt x="2419" y="3513"/>
                            </a:cubicBezTo>
                            <a:lnTo>
                              <a:pt x="2531" y="3403"/>
                            </a:lnTo>
                            <a:cubicBezTo>
                              <a:pt x="2464" y="3347"/>
                              <a:pt x="2387" y="3291"/>
                              <a:pt x="2303" y="323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-367675" y="3301156"/>
                  <a:ext cx="10194000" cy="3146384"/>
                  <a:chOff x="-367675" y="3301156"/>
                  <a:chExt cx="10194000" cy="3146384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-271188" y="4416931"/>
                    <a:ext cx="400" cy="1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674" extrusionOk="0">
                        <a:moveTo>
                          <a:pt x="9" y="1"/>
                        </a:moveTo>
                        <a:cubicBezTo>
                          <a:pt x="6" y="161"/>
                          <a:pt x="6" y="324"/>
                          <a:pt x="3" y="487"/>
                        </a:cubicBezTo>
                        <a:lnTo>
                          <a:pt x="3" y="487"/>
                        </a:lnTo>
                        <a:cubicBezTo>
                          <a:pt x="7" y="325"/>
                          <a:pt x="13" y="164"/>
                          <a:pt x="15" y="1"/>
                        </a:cubicBezTo>
                        <a:close/>
                        <a:moveTo>
                          <a:pt x="3" y="487"/>
                        </a:moveTo>
                        <a:lnTo>
                          <a:pt x="3" y="487"/>
                        </a:lnTo>
                        <a:cubicBezTo>
                          <a:pt x="2" y="549"/>
                          <a:pt x="1" y="611"/>
                          <a:pt x="0" y="673"/>
                        </a:cubicBezTo>
                        <a:cubicBezTo>
                          <a:pt x="2" y="611"/>
                          <a:pt x="3" y="549"/>
                          <a:pt x="3" y="487"/>
                        </a:cubicBezTo>
                        <a:close/>
                      </a:path>
                    </a:pathLst>
                  </a:custGeom>
                  <a:solidFill>
                    <a:srgbClr val="FFAD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40" name="Google Shape;140;p2"/>
                  <p:cNvGrpSpPr/>
                  <p:nvPr/>
                </p:nvGrpSpPr>
                <p:grpSpPr>
                  <a:xfrm>
                    <a:off x="-271532" y="3301156"/>
                    <a:ext cx="1461100" cy="3146384"/>
                    <a:chOff x="-271532" y="3301156"/>
                    <a:chExt cx="1461100" cy="3146384"/>
                  </a:xfrm>
                </p:grpSpPr>
                <p:grpSp>
                  <p:nvGrpSpPr>
                    <p:cNvPr id="141" name="Google Shape;141;p2"/>
                    <p:cNvGrpSpPr/>
                    <p:nvPr/>
                  </p:nvGrpSpPr>
                  <p:grpSpPr>
                    <a:xfrm>
                      <a:off x="-271532" y="4158406"/>
                      <a:ext cx="1461100" cy="2289134"/>
                      <a:chOff x="-271532" y="4158406"/>
                      <a:chExt cx="1461100" cy="2289134"/>
                    </a:xfrm>
                  </p:grpSpPr>
                  <p:sp>
                    <p:nvSpPr>
                      <p:cNvPr id="142" name="Google Shape;142;p2"/>
                      <p:cNvSpPr/>
                      <p:nvPr/>
                    </p:nvSpPr>
                    <p:spPr>
                      <a:xfrm>
                        <a:off x="-270813" y="4158406"/>
                        <a:ext cx="1122500" cy="2585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900" h="10342" extrusionOk="0">
                            <a:moveTo>
                              <a:pt x="728" y="0"/>
                            </a:moveTo>
                            <a:cubicBezTo>
                              <a:pt x="294" y="3390"/>
                              <a:pt x="49" y="6843"/>
                              <a:pt x="0" y="10342"/>
                            </a:cubicBezTo>
                            <a:lnTo>
                              <a:pt x="39699" y="10342"/>
                            </a:lnTo>
                            <a:cubicBezTo>
                              <a:pt x="40050" y="9713"/>
                              <a:pt x="40441" y="9118"/>
                              <a:pt x="40886" y="8554"/>
                            </a:cubicBezTo>
                            <a:cubicBezTo>
                              <a:pt x="44899" y="3428"/>
                              <a:pt x="43114" y="1869"/>
                              <a:pt x="43114" y="1869"/>
                            </a:cubicBezTo>
                            <a:lnTo>
                              <a:pt x="72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43" name="Google Shape;143;p2"/>
                      <p:cNvSpPr/>
                      <p:nvPr/>
                    </p:nvSpPr>
                    <p:spPr>
                      <a:xfrm>
                        <a:off x="-271532" y="4415591"/>
                        <a:ext cx="1461100" cy="20319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444" h="81278" extrusionOk="0">
                            <a:moveTo>
                              <a:pt x="20" y="1"/>
                            </a:moveTo>
                            <a:cubicBezTo>
                              <a:pt x="15" y="111"/>
                              <a:pt x="15" y="223"/>
                              <a:pt x="15" y="337"/>
                            </a:cubicBezTo>
                            <a:cubicBezTo>
                              <a:pt x="15" y="448"/>
                              <a:pt x="15" y="563"/>
                              <a:pt x="10" y="674"/>
                            </a:cubicBezTo>
                            <a:cubicBezTo>
                              <a:pt x="6" y="895"/>
                              <a:pt x="1" y="1117"/>
                              <a:pt x="1" y="1344"/>
                            </a:cubicBezTo>
                            <a:cubicBezTo>
                              <a:pt x="1" y="1744"/>
                              <a:pt x="5" y="2146"/>
                              <a:pt x="10" y="2543"/>
                            </a:cubicBezTo>
                            <a:cubicBezTo>
                              <a:pt x="15" y="2936"/>
                              <a:pt x="19" y="3323"/>
                              <a:pt x="34" y="3715"/>
                            </a:cubicBezTo>
                            <a:cubicBezTo>
                              <a:pt x="61" y="4896"/>
                              <a:pt x="111" y="6073"/>
                              <a:pt x="185" y="7242"/>
                            </a:cubicBezTo>
                            <a:cubicBezTo>
                              <a:pt x="218" y="7739"/>
                              <a:pt x="255" y="8233"/>
                              <a:pt x="292" y="8727"/>
                            </a:cubicBezTo>
                            <a:cubicBezTo>
                              <a:pt x="2775" y="39875"/>
                              <a:pt x="20790" y="66640"/>
                              <a:pt x="46590" y="81278"/>
                            </a:cubicBezTo>
                            <a:cubicBezTo>
                              <a:pt x="51988" y="76409"/>
                              <a:pt x="57462" y="69378"/>
                              <a:pt x="57762" y="62483"/>
                            </a:cubicBezTo>
                            <a:cubicBezTo>
                              <a:pt x="58444" y="46614"/>
                              <a:pt x="54061" y="46924"/>
                              <a:pt x="47376" y="43914"/>
                            </a:cubicBezTo>
                            <a:cubicBezTo>
                              <a:pt x="40689" y="40905"/>
                              <a:pt x="39351" y="25187"/>
                              <a:pt x="38012" y="17832"/>
                            </a:cubicBezTo>
                            <a:cubicBezTo>
                              <a:pt x="36830" y="11320"/>
                              <a:pt x="37003" y="4815"/>
                              <a:pt x="3972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144" name="Google Shape;144;p2"/>
                    <p:cNvSpPr/>
                    <p:nvPr/>
                  </p:nvSpPr>
                  <p:spPr>
                    <a:xfrm>
                      <a:off x="-121038" y="3308156"/>
                      <a:ext cx="805450" cy="729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18" h="29196" extrusionOk="0">
                          <a:moveTo>
                            <a:pt x="12590" y="0"/>
                          </a:moveTo>
                          <a:cubicBezTo>
                            <a:pt x="9333" y="0"/>
                            <a:pt x="8046" y="3321"/>
                            <a:pt x="8046" y="3321"/>
                          </a:cubicBezTo>
                          <a:cubicBezTo>
                            <a:pt x="6792" y="2778"/>
                            <a:pt x="5728" y="2537"/>
                            <a:pt x="4813" y="2507"/>
                          </a:cubicBezTo>
                          <a:cubicBezTo>
                            <a:pt x="2995" y="5901"/>
                            <a:pt x="1387" y="9424"/>
                            <a:pt x="0" y="13057"/>
                          </a:cubicBezTo>
                          <a:lnTo>
                            <a:pt x="2573" y="24490"/>
                          </a:lnTo>
                          <a:cubicBezTo>
                            <a:pt x="5954" y="27977"/>
                            <a:pt x="10018" y="29196"/>
                            <a:pt x="13927" y="29196"/>
                          </a:cubicBezTo>
                          <a:cubicBezTo>
                            <a:pt x="19822" y="29196"/>
                            <a:pt x="25364" y="26422"/>
                            <a:pt x="27669" y="24474"/>
                          </a:cubicBezTo>
                          <a:cubicBezTo>
                            <a:pt x="31502" y="21234"/>
                            <a:pt x="28670" y="18495"/>
                            <a:pt x="28670" y="18495"/>
                          </a:cubicBezTo>
                          <a:cubicBezTo>
                            <a:pt x="31090" y="17311"/>
                            <a:pt x="32217" y="13550"/>
                            <a:pt x="29981" y="11616"/>
                          </a:cubicBezTo>
                          <a:cubicBezTo>
                            <a:pt x="29294" y="11020"/>
                            <a:pt x="28542" y="10813"/>
                            <a:pt x="27831" y="10813"/>
                          </a:cubicBezTo>
                          <a:cubicBezTo>
                            <a:pt x="26231" y="10813"/>
                            <a:pt x="24835" y="11858"/>
                            <a:pt x="24835" y="11858"/>
                          </a:cubicBezTo>
                          <a:cubicBezTo>
                            <a:pt x="24835" y="11858"/>
                            <a:pt x="27928" y="6562"/>
                            <a:pt x="25179" y="4452"/>
                          </a:cubicBezTo>
                          <a:cubicBezTo>
                            <a:pt x="24474" y="3911"/>
                            <a:pt x="23654" y="3710"/>
                            <a:pt x="22825" y="3710"/>
                          </a:cubicBezTo>
                          <a:cubicBezTo>
                            <a:pt x="20423" y="3710"/>
                            <a:pt x="17944" y="5399"/>
                            <a:pt x="17944" y="5399"/>
                          </a:cubicBezTo>
                          <a:cubicBezTo>
                            <a:pt x="17944" y="5399"/>
                            <a:pt x="17627" y="897"/>
                            <a:pt x="13614" y="104"/>
                          </a:cubicBezTo>
                          <a:cubicBezTo>
                            <a:pt x="13253" y="33"/>
                            <a:pt x="12912" y="0"/>
                            <a:pt x="1259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145;p2"/>
                    <p:cNvSpPr/>
                    <p:nvPr/>
                  </p:nvSpPr>
                  <p:spPr>
                    <a:xfrm>
                      <a:off x="-263988" y="3709056"/>
                      <a:ext cx="1111825" cy="626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473" h="25078" extrusionOk="0">
                          <a:moveTo>
                            <a:pt x="32481" y="1"/>
                          </a:moveTo>
                          <a:lnTo>
                            <a:pt x="30870" y="5834"/>
                          </a:lnTo>
                          <a:lnTo>
                            <a:pt x="29443" y="5135"/>
                          </a:lnTo>
                          <a:lnTo>
                            <a:pt x="29629" y="7457"/>
                          </a:lnTo>
                          <a:cubicBezTo>
                            <a:pt x="26535" y="6282"/>
                            <a:pt x="13511" y="4634"/>
                            <a:pt x="3353" y="3446"/>
                          </a:cubicBezTo>
                          <a:cubicBezTo>
                            <a:pt x="3291" y="3666"/>
                            <a:pt x="3210" y="3887"/>
                            <a:pt x="3120" y="4108"/>
                          </a:cubicBezTo>
                          <a:cubicBezTo>
                            <a:pt x="1633" y="9233"/>
                            <a:pt x="577" y="14545"/>
                            <a:pt x="1" y="19997"/>
                          </a:cubicBezTo>
                          <a:cubicBezTo>
                            <a:pt x="7632" y="20353"/>
                            <a:pt x="16429" y="20731"/>
                            <a:pt x="16429" y="20731"/>
                          </a:cubicBezTo>
                          <a:lnTo>
                            <a:pt x="17766" y="24074"/>
                          </a:lnTo>
                          <a:lnTo>
                            <a:pt x="18435" y="20731"/>
                          </a:lnTo>
                          <a:lnTo>
                            <a:pt x="19772" y="25077"/>
                          </a:lnTo>
                          <a:lnTo>
                            <a:pt x="20776" y="20396"/>
                          </a:lnTo>
                          <a:lnTo>
                            <a:pt x="22448" y="23404"/>
                          </a:lnTo>
                          <a:lnTo>
                            <a:pt x="23116" y="21063"/>
                          </a:lnTo>
                          <a:cubicBezTo>
                            <a:pt x="23470" y="21014"/>
                            <a:pt x="24031" y="20993"/>
                            <a:pt x="24743" y="20993"/>
                          </a:cubicBezTo>
                          <a:cubicBezTo>
                            <a:pt x="28484" y="20993"/>
                            <a:pt x="36410" y="21568"/>
                            <a:pt x="40516" y="21568"/>
                          </a:cubicBezTo>
                          <a:cubicBezTo>
                            <a:pt x="41782" y="21568"/>
                            <a:pt x="42684" y="21514"/>
                            <a:pt x="42989" y="21370"/>
                          </a:cubicBezTo>
                          <a:cubicBezTo>
                            <a:pt x="44473" y="20677"/>
                            <a:pt x="42846" y="18391"/>
                            <a:pt x="40489" y="17516"/>
                          </a:cubicBezTo>
                          <a:cubicBezTo>
                            <a:pt x="38130" y="16640"/>
                            <a:pt x="37162" y="13375"/>
                            <a:pt x="37162" y="13375"/>
                          </a:cubicBezTo>
                          <a:lnTo>
                            <a:pt x="38833" y="11704"/>
                          </a:lnTo>
                          <a:lnTo>
                            <a:pt x="36188" y="10132"/>
                          </a:lnTo>
                          <a:lnTo>
                            <a:pt x="38165" y="6354"/>
                          </a:lnTo>
                          <a:lnTo>
                            <a:pt x="33735" y="8572"/>
                          </a:lnTo>
                          <a:lnTo>
                            <a:pt x="34486" y="2341"/>
                          </a:lnTo>
                          <a:lnTo>
                            <a:pt x="32481" y="7357"/>
                          </a:lnTo>
                          <a:lnTo>
                            <a:pt x="32481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146;p2"/>
                    <p:cNvSpPr/>
                    <p:nvPr/>
                  </p:nvSpPr>
                  <p:spPr>
                    <a:xfrm>
                      <a:off x="275987" y="3941506"/>
                      <a:ext cx="260825" cy="193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33" h="7729" extrusionOk="0">
                          <a:moveTo>
                            <a:pt x="6765" y="0"/>
                          </a:moveTo>
                          <a:cubicBezTo>
                            <a:pt x="4577" y="0"/>
                            <a:pt x="1740" y="1737"/>
                            <a:pt x="1740" y="1737"/>
                          </a:cubicBezTo>
                          <a:cubicBezTo>
                            <a:pt x="1740" y="1737"/>
                            <a:pt x="1" y="3692"/>
                            <a:pt x="1121" y="6309"/>
                          </a:cubicBezTo>
                          <a:cubicBezTo>
                            <a:pt x="1546" y="7302"/>
                            <a:pt x="2875" y="7729"/>
                            <a:pt x="4404" y="7729"/>
                          </a:cubicBezTo>
                          <a:cubicBezTo>
                            <a:pt x="6907" y="7729"/>
                            <a:pt x="9946" y="6586"/>
                            <a:pt x="10432" y="4914"/>
                          </a:cubicBezTo>
                          <a:cubicBezTo>
                            <a:pt x="10432" y="4914"/>
                            <a:pt x="10301" y="1803"/>
                            <a:pt x="8259" y="400"/>
                          </a:cubicBezTo>
                          <a:cubicBezTo>
                            <a:pt x="7842" y="114"/>
                            <a:pt x="7325" y="0"/>
                            <a:pt x="6765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" name="Google Shape;147;p2"/>
                    <p:cNvSpPr/>
                    <p:nvPr/>
                  </p:nvSpPr>
                  <p:spPr>
                    <a:xfrm>
                      <a:off x="-246813" y="3485181"/>
                      <a:ext cx="512250" cy="670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90" h="26830" extrusionOk="0">
                          <a:moveTo>
                            <a:pt x="10275" y="0"/>
                          </a:moveTo>
                          <a:cubicBezTo>
                            <a:pt x="9071" y="0"/>
                            <a:pt x="7918" y="526"/>
                            <a:pt x="6975" y="1150"/>
                          </a:cubicBezTo>
                          <a:cubicBezTo>
                            <a:pt x="3702" y="8336"/>
                            <a:pt x="1332" y="16020"/>
                            <a:pt x="0" y="24054"/>
                          </a:cubicBezTo>
                          <a:cubicBezTo>
                            <a:pt x="201" y="24090"/>
                            <a:pt x="412" y="24123"/>
                            <a:pt x="648" y="24134"/>
                          </a:cubicBezTo>
                          <a:cubicBezTo>
                            <a:pt x="648" y="24134"/>
                            <a:pt x="2063" y="26156"/>
                            <a:pt x="7013" y="26156"/>
                          </a:cubicBezTo>
                          <a:cubicBezTo>
                            <a:pt x="7260" y="26156"/>
                            <a:pt x="7517" y="26151"/>
                            <a:pt x="7783" y="26140"/>
                          </a:cubicBezTo>
                          <a:cubicBezTo>
                            <a:pt x="7783" y="26140"/>
                            <a:pt x="9794" y="26829"/>
                            <a:pt x="11905" y="26829"/>
                          </a:cubicBezTo>
                          <a:cubicBezTo>
                            <a:pt x="13291" y="26829"/>
                            <a:pt x="14720" y="26532"/>
                            <a:pt x="15651" y="25548"/>
                          </a:cubicBezTo>
                          <a:cubicBezTo>
                            <a:pt x="15651" y="25548"/>
                            <a:pt x="20489" y="23018"/>
                            <a:pt x="19821" y="17892"/>
                          </a:cubicBezTo>
                          <a:cubicBezTo>
                            <a:pt x="19151" y="12765"/>
                            <a:pt x="13133" y="12366"/>
                            <a:pt x="13133" y="12366"/>
                          </a:cubicBezTo>
                          <a:cubicBezTo>
                            <a:pt x="13133" y="12366"/>
                            <a:pt x="18261" y="8530"/>
                            <a:pt x="14249" y="2511"/>
                          </a:cubicBezTo>
                          <a:cubicBezTo>
                            <a:pt x="13004" y="644"/>
                            <a:pt x="11608" y="0"/>
                            <a:pt x="10275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" name="Google Shape;148;p2"/>
                    <p:cNvSpPr/>
                    <p:nvPr/>
                  </p:nvSpPr>
                  <p:spPr>
                    <a:xfrm>
                      <a:off x="265437" y="3301156"/>
                      <a:ext cx="336675" cy="84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67" h="33854" extrusionOk="0">
                          <a:moveTo>
                            <a:pt x="6198" y="1"/>
                          </a:moveTo>
                          <a:cubicBezTo>
                            <a:pt x="6197" y="2"/>
                            <a:pt x="0" y="8145"/>
                            <a:pt x="1917" y="33853"/>
                          </a:cubicBezTo>
                          <a:cubicBezTo>
                            <a:pt x="1917" y="33853"/>
                            <a:pt x="13466" y="17570"/>
                            <a:pt x="619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" name="Google Shape;149;p2"/>
                    <p:cNvSpPr/>
                    <p:nvPr/>
                  </p:nvSpPr>
                  <p:spPr>
                    <a:xfrm>
                      <a:off x="726487" y="4165206"/>
                      <a:ext cx="53525" cy="51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1" h="2061" extrusionOk="0">
                          <a:moveTo>
                            <a:pt x="1324" y="1"/>
                          </a:moveTo>
                          <a:cubicBezTo>
                            <a:pt x="1183" y="1"/>
                            <a:pt x="1044" y="58"/>
                            <a:pt x="931" y="151"/>
                          </a:cubicBezTo>
                          <a:cubicBezTo>
                            <a:pt x="886" y="140"/>
                            <a:pt x="840" y="134"/>
                            <a:pt x="793" y="134"/>
                          </a:cubicBezTo>
                          <a:cubicBezTo>
                            <a:pt x="653" y="134"/>
                            <a:pt x="509" y="185"/>
                            <a:pt x="392" y="292"/>
                          </a:cubicBezTo>
                          <a:cubicBezTo>
                            <a:pt x="256" y="417"/>
                            <a:pt x="195" y="585"/>
                            <a:pt x="199" y="747"/>
                          </a:cubicBezTo>
                          <a:cubicBezTo>
                            <a:pt x="77" y="868"/>
                            <a:pt x="1" y="1030"/>
                            <a:pt x="12" y="1204"/>
                          </a:cubicBezTo>
                          <a:cubicBezTo>
                            <a:pt x="25" y="1408"/>
                            <a:pt x="156" y="1561"/>
                            <a:pt x="332" y="1628"/>
                          </a:cubicBezTo>
                          <a:cubicBezTo>
                            <a:pt x="358" y="1815"/>
                            <a:pt x="474" y="1979"/>
                            <a:pt x="667" y="2038"/>
                          </a:cubicBezTo>
                          <a:cubicBezTo>
                            <a:pt x="717" y="2053"/>
                            <a:pt x="767" y="2061"/>
                            <a:pt x="817" y="2061"/>
                          </a:cubicBezTo>
                          <a:cubicBezTo>
                            <a:pt x="958" y="2061"/>
                            <a:pt x="1096" y="2004"/>
                            <a:pt x="1209" y="1910"/>
                          </a:cubicBezTo>
                          <a:cubicBezTo>
                            <a:pt x="1254" y="1921"/>
                            <a:pt x="1300" y="1926"/>
                            <a:pt x="1347" y="1926"/>
                          </a:cubicBezTo>
                          <a:cubicBezTo>
                            <a:pt x="1487" y="1926"/>
                            <a:pt x="1631" y="1876"/>
                            <a:pt x="1748" y="1769"/>
                          </a:cubicBezTo>
                          <a:cubicBezTo>
                            <a:pt x="1884" y="1644"/>
                            <a:pt x="1946" y="1476"/>
                            <a:pt x="1942" y="1313"/>
                          </a:cubicBezTo>
                          <a:cubicBezTo>
                            <a:pt x="2064" y="1192"/>
                            <a:pt x="2140" y="1031"/>
                            <a:pt x="2129" y="857"/>
                          </a:cubicBezTo>
                          <a:cubicBezTo>
                            <a:pt x="2115" y="652"/>
                            <a:pt x="1984" y="501"/>
                            <a:pt x="1808" y="433"/>
                          </a:cubicBezTo>
                          <a:cubicBezTo>
                            <a:pt x="1785" y="246"/>
                            <a:pt x="1667" y="82"/>
                            <a:pt x="1473" y="23"/>
                          </a:cubicBezTo>
                          <a:cubicBezTo>
                            <a:pt x="1424" y="8"/>
                            <a:pt x="1374" y="1"/>
                            <a:pt x="132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" name="Google Shape;150;p2"/>
                    <p:cNvSpPr/>
                    <p:nvPr/>
                  </p:nvSpPr>
                  <p:spPr>
                    <a:xfrm>
                      <a:off x="741837" y="4180556"/>
                      <a:ext cx="20925" cy="18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37" h="753" extrusionOk="0">
                          <a:moveTo>
                            <a:pt x="419" y="0"/>
                          </a:moveTo>
                          <a:cubicBezTo>
                            <a:pt x="328" y="0"/>
                            <a:pt x="237" y="33"/>
                            <a:pt x="165" y="99"/>
                          </a:cubicBezTo>
                          <a:cubicBezTo>
                            <a:pt x="11" y="241"/>
                            <a:pt x="1" y="478"/>
                            <a:pt x="142" y="631"/>
                          </a:cubicBezTo>
                          <a:cubicBezTo>
                            <a:pt x="216" y="712"/>
                            <a:pt x="317" y="753"/>
                            <a:pt x="418" y="753"/>
                          </a:cubicBezTo>
                          <a:cubicBezTo>
                            <a:pt x="509" y="753"/>
                            <a:pt x="600" y="720"/>
                            <a:pt x="673" y="653"/>
                          </a:cubicBezTo>
                          <a:cubicBezTo>
                            <a:pt x="826" y="513"/>
                            <a:pt x="836" y="274"/>
                            <a:pt x="696" y="121"/>
                          </a:cubicBezTo>
                          <a:cubicBezTo>
                            <a:pt x="621" y="41"/>
                            <a:pt x="520" y="0"/>
                            <a:pt x="41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" name="Google Shape;151;p2"/>
                    <p:cNvSpPr/>
                    <p:nvPr/>
                  </p:nvSpPr>
                  <p:spPr>
                    <a:xfrm>
                      <a:off x="783687" y="4209406"/>
                      <a:ext cx="33675" cy="290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7" h="1162" extrusionOk="0">
                          <a:moveTo>
                            <a:pt x="893" y="1"/>
                          </a:moveTo>
                          <a:cubicBezTo>
                            <a:pt x="834" y="1"/>
                            <a:pt x="774" y="15"/>
                            <a:pt x="719" y="42"/>
                          </a:cubicBezTo>
                          <a:cubicBezTo>
                            <a:pt x="669" y="16"/>
                            <a:pt x="613" y="2"/>
                            <a:pt x="554" y="2"/>
                          </a:cubicBezTo>
                          <a:cubicBezTo>
                            <a:pt x="496" y="2"/>
                            <a:pt x="437" y="16"/>
                            <a:pt x="381" y="47"/>
                          </a:cubicBezTo>
                          <a:cubicBezTo>
                            <a:pt x="282" y="101"/>
                            <a:pt x="222" y="190"/>
                            <a:pt x="201" y="287"/>
                          </a:cubicBezTo>
                          <a:cubicBezTo>
                            <a:pt x="112" y="340"/>
                            <a:pt x="42" y="425"/>
                            <a:pt x="23" y="528"/>
                          </a:cubicBezTo>
                          <a:cubicBezTo>
                            <a:pt x="1" y="652"/>
                            <a:pt x="57" y="760"/>
                            <a:pt x="150" y="825"/>
                          </a:cubicBezTo>
                          <a:cubicBezTo>
                            <a:pt x="139" y="941"/>
                            <a:pt x="182" y="1053"/>
                            <a:pt x="289" y="1117"/>
                          </a:cubicBezTo>
                          <a:cubicBezTo>
                            <a:pt x="340" y="1147"/>
                            <a:pt x="397" y="1162"/>
                            <a:pt x="454" y="1162"/>
                          </a:cubicBezTo>
                          <a:cubicBezTo>
                            <a:pt x="513" y="1162"/>
                            <a:pt x="572" y="1147"/>
                            <a:pt x="627" y="1121"/>
                          </a:cubicBezTo>
                          <a:cubicBezTo>
                            <a:pt x="677" y="1147"/>
                            <a:pt x="734" y="1162"/>
                            <a:pt x="792" y="1162"/>
                          </a:cubicBezTo>
                          <a:cubicBezTo>
                            <a:pt x="850" y="1162"/>
                            <a:pt x="909" y="1147"/>
                            <a:pt x="965" y="1117"/>
                          </a:cubicBezTo>
                          <a:cubicBezTo>
                            <a:pt x="1065" y="1064"/>
                            <a:pt x="1124" y="974"/>
                            <a:pt x="1147" y="876"/>
                          </a:cubicBezTo>
                          <a:cubicBezTo>
                            <a:pt x="1236" y="823"/>
                            <a:pt x="1305" y="738"/>
                            <a:pt x="1324" y="634"/>
                          </a:cubicBezTo>
                          <a:cubicBezTo>
                            <a:pt x="1346" y="511"/>
                            <a:pt x="1291" y="401"/>
                            <a:pt x="1196" y="338"/>
                          </a:cubicBezTo>
                          <a:cubicBezTo>
                            <a:pt x="1209" y="223"/>
                            <a:pt x="1164" y="108"/>
                            <a:pt x="1059" y="46"/>
                          </a:cubicBezTo>
                          <a:cubicBezTo>
                            <a:pt x="1008" y="15"/>
                            <a:pt x="951" y="1"/>
                            <a:pt x="893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" name="Google Shape;152;p2"/>
                    <p:cNvSpPr/>
                    <p:nvPr/>
                  </p:nvSpPr>
                  <p:spPr>
                    <a:xfrm>
                      <a:off x="793587" y="4217456"/>
                      <a:ext cx="13075" cy="11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3" h="458" extrusionOk="0">
                          <a:moveTo>
                            <a:pt x="262" y="0"/>
                          </a:moveTo>
                          <a:cubicBezTo>
                            <a:pt x="225" y="0"/>
                            <a:pt x="187" y="10"/>
                            <a:pt x="152" y="29"/>
                          </a:cubicBezTo>
                          <a:cubicBezTo>
                            <a:pt x="41" y="88"/>
                            <a:pt x="0" y="228"/>
                            <a:pt x="61" y="338"/>
                          </a:cubicBezTo>
                          <a:cubicBezTo>
                            <a:pt x="103" y="415"/>
                            <a:pt x="181" y="458"/>
                            <a:pt x="262" y="458"/>
                          </a:cubicBezTo>
                          <a:cubicBezTo>
                            <a:pt x="299" y="458"/>
                            <a:pt x="337" y="449"/>
                            <a:pt x="372" y="429"/>
                          </a:cubicBezTo>
                          <a:cubicBezTo>
                            <a:pt x="481" y="369"/>
                            <a:pt x="522" y="230"/>
                            <a:pt x="461" y="119"/>
                          </a:cubicBezTo>
                          <a:cubicBezTo>
                            <a:pt x="420" y="43"/>
                            <a:pt x="343" y="0"/>
                            <a:pt x="26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" name="Google Shape;153;p2"/>
                    <p:cNvSpPr/>
                    <p:nvPr/>
                  </p:nvSpPr>
                  <p:spPr>
                    <a:xfrm>
                      <a:off x="677662" y="4205706"/>
                      <a:ext cx="28625" cy="27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5" h="1107" extrusionOk="0">
                          <a:moveTo>
                            <a:pt x="705" y="0"/>
                          </a:moveTo>
                          <a:cubicBezTo>
                            <a:pt x="627" y="0"/>
                            <a:pt x="551" y="33"/>
                            <a:pt x="489" y="85"/>
                          </a:cubicBezTo>
                          <a:cubicBezTo>
                            <a:pt x="467" y="80"/>
                            <a:pt x="445" y="78"/>
                            <a:pt x="422" y="78"/>
                          </a:cubicBezTo>
                          <a:cubicBezTo>
                            <a:pt x="345" y="78"/>
                            <a:pt x="266" y="106"/>
                            <a:pt x="203" y="166"/>
                          </a:cubicBezTo>
                          <a:cubicBezTo>
                            <a:pt x="132" y="234"/>
                            <a:pt x="100" y="325"/>
                            <a:pt x="104" y="410"/>
                          </a:cubicBezTo>
                          <a:cubicBezTo>
                            <a:pt x="40" y="475"/>
                            <a:pt x="1" y="564"/>
                            <a:pt x="9" y="656"/>
                          </a:cubicBezTo>
                          <a:cubicBezTo>
                            <a:pt x="18" y="766"/>
                            <a:pt x="90" y="845"/>
                            <a:pt x="185" y="880"/>
                          </a:cubicBezTo>
                          <a:cubicBezTo>
                            <a:pt x="201" y="980"/>
                            <a:pt x="263" y="1067"/>
                            <a:pt x="367" y="1096"/>
                          </a:cubicBezTo>
                          <a:cubicBezTo>
                            <a:pt x="393" y="1103"/>
                            <a:pt x="419" y="1107"/>
                            <a:pt x="444" y="1107"/>
                          </a:cubicBezTo>
                          <a:cubicBezTo>
                            <a:pt x="521" y="1107"/>
                            <a:pt x="596" y="1075"/>
                            <a:pt x="656" y="1022"/>
                          </a:cubicBezTo>
                          <a:cubicBezTo>
                            <a:pt x="679" y="1027"/>
                            <a:pt x="702" y="1030"/>
                            <a:pt x="725" y="1030"/>
                          </a:cubicBezTo>
                          <a:cubicBezTo>
                            <a:pt x="802" y="1030"/>
                            <a:pt x="880" y="1002"/>
                            <a:pt x="943" y="941"/>
                          </a:cubicBezTo>
                          <a:cubicBezTo>
                            <a:pt x="1015" y="874"/>
                            <a:pt x="1045" y="783"/>
                            <a:pt x="1041" y="696"/>
                          </a:cubicBezTo>
                          <a:cubicBezTo>
                            <a:pt x="1107" y="630"/>
                            <a:pt x="1145" y="542"/>
                            <a:pt x="1137" y="450"/>
                          </a:cubicBezTo>
                          <a:cubicBezTo>
                            <a:pt x="1127" y="341"/>
                            <a:pt x="1057" y="260"/>
                            <a:pt x="961" y="228"/>
                          </a:cubicBezTo>
                          <a:cubicBezTo>
                            <a:pt x="945" y="127"/>
                            <a:pt x="883" y="41"/>
                            <a:pt x="779" y="11"/>
                          </a:cubicBezTo>
                          <a:cubicBezTo>
                            <a:pt x="755" y="4"/>
                            <a:pt x="730" y="0"/>
                            <a:pt x="705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" name="Google Shape;154;p2"/>
                    <p:cNvSpPr/>
                    <p:nvPr/>
                  </p:nvSpPr>
                  <p:spPr>
                    <a:xfrm>
                      <a:off x="685887" y="4213956"/>
                      <a:ext cx="11075" cy="10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3" h="404" extrusionOk="0">
                          <a:moveTo>
                            <a:pt x="223" y="1"/>
                          </a:moveTo>
                          <a:cubicBezTo>
                            <a:pt x="173" y="1"/>
                            <a:pt x="123" y="20"/>
                            <a:pt x="84" y="57"/>
                          </a:cubicBezTo>
                          <a:cubicBezTo>
                            <a:pt x="3" y="134"/>
                            <a:pt x="1" y="261"/>
                            <a:pt x="76" y="341"/>
                          </a:cubicBezTo>
                          <a:cubicBezTo>
                            <a:pt x="115" y="382"/>
                            <a:pt x="168" y="403"/>
                            <a:pt x="221" y="403"/>
                          </a:cubicBezTo>
                          <a:cubicBezTo>
                            <a:pt x="271" y="403"/>
                            <a:pt x="321" y="385"/>
                            <a:pt x="360" y="348"/>
                          </a:cubicBezTo>
                          <a:cubicBezTo>
                            <a:pt x="441" y="271"/>
                            <a:pt x="443" y="144"/>
                            <a:pt x="368" y="64"/>
                          </a:cubicBezTo>
                          <a:cubicBezTo>
                            <a:pt x="329" y="22"/>
                            <a:pt x="276" y="1"/>
                            <a:pt x="223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" name="Google Shape;155;p2"/>
                    <p:cNvSpPr/>
                    <p:nvPr/>
                  </p:nvSpPr>
                  <p:spPr>
                    <a:xfrm>
                      <a:off x="-246813" y="3485181"/>
                      <a:ext cx="512250" cy="670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90" h="26830" extrusionOk="0">
                          <a:moveTo>
                            <a:pt x="10275" y="0"/>
                          </a:moveTo>
                          <a:cubicBezTo>
                            <a:pt x="9071" y="0"/>
                            <a:pt x="7918" y="526"/>
                            <a:pt x="6975" y="1150"/>
                          </a:cubicBezTo>
                          <a:cubicBezTo>
                            <a:pt x="3702" y="8336"/>
                            <a:pt x="1332" y="16020"/>
                            <a:pt x="0" y="24054"/>
                          </a:cubicBezTo>
                          <a:cubicBezTo>
                            <a:pt x="201" y="24090"/>
                            <a:pt x="412" y="24123"/>
                            <a:pt x="648" y="24134"/>
                          </a:cubicBezTo>
                          <a:cubicBezTo>
                            <a:pt x="648" y="24134"/>
                            <a:pt x="2063" y="26156"/>
                            <a:pt x="7013" y="26156"/>
                          </a:cubicBezTo>
                          <a:cubicBezTo>
                            <a:pt x="7260" y="26156"/>
                            <a:pt x="7517" y="26151"/>
                            <a:pt x="7783" y="26140"/>
                          </a:cubicBezTo>
                          <a:cubicBezTo>
                            <a:pt x="7783" y="26140"/>
                            <a:pt x="9794" y="26829"/>
                            <a:pt x="11905" y="26829"/>
                          </a:cubicBezTo>
                          <a:cubicBezTo>
                            <a:pt x="13291" y="26829"/>
                            <a:pt x="14720" y="26532"/>
                            <a:pt x="15651" y="25548"/>
                          </a:cubicBezTo>
                          <a:cubicBezTo>
                            <a:pt x="15651" y="25548"/>
                            <a:pt x="20489" y="23018"/>
                            <a:pt x="19821" y="17892"/>
                          </a:cubicBezTo>
                          <a:cubicBezTo>
                            <a:pt x="19151" y="12765"/>
                            <a:pt x="13133" y="12366"/>
                            <a:pt x="13133" y="12366"/>
                          </a:cubicBezTo>
                          <a:cubicBezTo>
                            <a:pt x="13133" y="12366"/>
                            <a:pt x="18261" y="8530"/>
                            <a:pt x="14249" y="2511"/>
                          </a:cubicBezTo>
                          <a:cubicBezTo>
                            <a:pt x="13004" y="644"/>
                            <a:pt x="11608" y="0"/>
                            <a:pt x="10275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" name="Google Shape;156;p2"/>
                    <p:cNvSpPr/>
                    <p:nvPr/>
                  </p:nvSpPr>
                  <p:spPr>
                    <a:xfrm rot="-319135">
                      <a:off x="84998" y="3472652"/>
                      <a:ext cx="223501" cy="6832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40" h="27331" extrusionOk="0">
                          <a:moveTo>
                            <a:pt x="7068" y="1"/>
                          </a:moveTo>
                          <a:cubicBezTo>
                            <a:pt x="7067" y="1"/>
                            <a:pt x="1" y="7602"/>
                            <a:pt x="8939" y="27331"/>
                          </a:cubicBezTo>
                          <a:cubicBezTo>
                            <a:pt x="8939" y="27331"/>
                            <a:pt x="8929" y="9274"/>
                            <a:pt x="706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" name="Google Shape;157;p2"/>
                    <p:cNvSpPr/>
                    <p:nvPr/>
                  </p:nvSpPr>
                  <p:spPr>
                    <a:xfrm>
                      <a:off x="235412" y="4042906"/>
                      <a:ext cx="418400" cy="158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36" h="6338" extrusionOk="0">
                          <a:moveTo>
                            <a:pt x="11567" y="1"/>
                          </a:moveTo>
                          <a:cubicBezTo>
                            <a:pt x="9899" y="1"/>
                            <a:pt x="9348" y="428"/>
                            <a:pt x="8071" y="428"/>
                          </a:cubicBezTo>
                          <a:cubicBezTo>
                            <a:pt x="7653" y="428"/>
                            <a:pt x="7158" y="383"/>
                            <a:pt x="6521" y="261"/>
                          </a:cubicBezTo>
                          <a:cubicBezTo>
                            <a:pt x="6085" y="179"/>
                            <a:pt x="5622" y="139"/>
                            <a:pt x="5157" y="139"/>
                          </a:cubicBezTo>
                          <a:cubicBezTo>
                            <a:pt x="2614" y="139"/>
                            <a:pt x="0" y="1311"/>
                            <a:pt x="1310" y="2942"/>
                          </a:cubicBezTo>
                          <a:cubicBezTo>
                            <a:pt x="1310" y="2942"/>
                            <a:pt x="2358" y="4871"/>
                            <a:pt x="6370" y="5707"/>
                          </a:cubicBezTo>
                          <a:cubicBezTo>
                            <a:pt x="8231" y="6094"/>
                            <a:pt x="9444" y="6338"/>
                            <a:pt x="10478" y="6338"/>
                          </a:cubicBezTo>
                          <a:cubicBezTo>
                            <a:pt x="11673" y="6338"/>
                            <a:pt x="12627" y="6012"/>
                            <a:pt x="14061" y="5205"/>
                          </a:cubicBezTo>
                          <a:cubicBezTo>
                            <a:pt x="16736" y="3700"/>
                            <a:pt x="15065" y="189"/>
                            <a:pt x="12221" y="21"/>
                          </a:cubicBezTo>
                          <a:cubicBezTo>
                            <a:pt x="11985" y="7"/>
                            <a:pt x="11768" y="1"/>
                            <a:pt x="1156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" name="Google Shape;158;p2"/>
                    <p:cNvSpPr/>
                    <p:nvPr/>
                  </p:nvSpPr>
                  <p:spPr>
                    <a:xfrm>
                      <a:off x="146137" y="4025456"/>
                      <a:ext cx="208500" cy="120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340" h="4814" extrusionOk="0">
                          <a:moveTo>
                            <a:pt x="4454" y="1"/>
                          </a:moveTo>
                          <a:cubicBezTo>
                            <a:pt x="4008" y="1"/>
                            <a:pt x="2023" y="29"/>
                            <a:pt x="1664" y="525"/>
                          </a:cubicBezTo>
                          <a:cubicBezTo>
                            <a:pt x="1258" y="1084"/>
                            <a:pt x="0" y="3958"/>
                            <a:pt x="1140" y="4713"/>
                          </a:cubicBezTo>
                          <a:cubicBezTo>
                            <a:pt x="1140" y="4713"/>
                            <a:pt x="1896" y="4813"/>
                            <a:pt x="2962" y="4813"/>
                          </a:cubicBezTo>
                          <a:cubicBezTo>
                            <a:pt x="3850" y="4813"/>
                            <a:pt x="4953" y="4744"/>
                            <a:pt x="6011" y="4489"/>
                          </a:cubicBezTo>
                          <a:cubicBezTo>
                            <a:pt x="8340" y="3928"/>
                            <a:pt x="4543" y="1"/>
                            <a:pt x="4543" y="1"/>
                          </a:cubicBezTo>
                          <a:cubicBezTo>
                            <a:pt x="4543" y="1"/>
                            <a:pt x="4511" y="1"/>
                            <a:pt x="445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367675" y="4351400"/>
                    <a:ext cx="10194000" cy="935700"/>
                  </a:xfrm>
                  <a:prstGeom prst="doubleWave">
                    <a:avLst>
                      <a:gd name="adj1" fmla="val 6250"/>
                      <a:gd name="adj2" fmla="val -222"/>
                    </a:avLst>
                  </a:pr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0" name="Google Shape;160;p2"/>
              <p:cNvGrpSpPr/>
              <p:nvPr/>
            </p:nvGrpSpPr>
            <p:grpSpPr>
              <a:xfrm>
                <a:off x="2169313" y="4473844"/>
                <a:ext cx="822600" cy="370431"/>
                <a:chOff x="2169313" y="5452144"/>
                <a:chExt cx="822600" cy="370431"/>
              </a:xfrm>
            </p:grpSpPr>
            <p:sp>
              <p:nvSpPr>
                <p:cNvPr id="161" name="Google Shape;161;p2"/>
                <p:cNvSpPr/>
                <p:nvPr/>
              </p:nvSpPr>
              <p:spPr>
                <a:xfrm>
                  <a:off x="2169313" y="5452144"/>
                  <a:ext cx="304725" cy="1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6773" extrusionOk="0">
                      <a:moveTo>
                        <a:pt x="508" y="0"/>
                      </a:moveTo>
                      <a:cubicBezTo>
                        <a:pt x="508" y="1"/>
                        <a:pt x="1" y="4572"/>
                        <a:pt x="4402" y="6773"/>
                      </a:cubicBezTo>
                      <a:lnTo>
                        <a:pt x="12189" y="6773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171388" y="5619063"/>
                  <a:ext cx="304750" cy="1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6772" extrusionOk="0">
                      <a:moveTo>
                        <a:pt x="4402" y="1"/>
                      </a:moveTo>
                      <a:cubicBezTo>
                        <a:pt x="0" y="2200"/>
                        <a:pt x="509" y="6772"/>
                        <a:pt x="509" y="6772"/>
                      </a:cubicBezTo>
                      <a:lnTo>
                        <a:pt x="121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2377238" y="5457450"/>
                  <a:ext cx="579800" cy="3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2" h="12893" extrusionOk="0">
                      <a:moveTo>
                        <a:pt x="14004" y="1"/>
                      </a:moveTo>
                      <a:cubicBezTo>
                        <a:pt x="13255" y="1"/>
                        <a:pt x="12478" y="60"/>
                        <a:pt x="11680" y="186"/>
                      </a:cubicBezTo>
                      <a:cubicBezTo>
                        <a:pt x="5356" y="1186"/>
                        <a:pt x="1" y="6366"/>
                        <a:pt x="1" y="6366"/>
                      </a:cubicBezTo>
                      <a:cubicBezTo>
                        <a:pt x="1" y="6366"/>
                        <a:pt x="5874" y="11648"/>
                        <a:pt x="12188" y="12714"/>
                      </a:cubicBezTo>
                      <a:cubicBezTo>
                        <a:pt x="12905" y="12835"/>
                        <a:pt x="13608" y="12892"/>
                        <a:pt x="14290" y="12892"/>
                      </a:cubicBezTo>
                      <a:cubicBezTo>
                        <a:pt x="19318" y="12892"/>
                        <a:pt x="23192" y="9782"/>
                        <a:pt x="23192" y="6366"/>
                      </a:cubicBezTo>
                      <a:cubicBezTo>
                        <a:pt x="23192" y="2966"/>
                        <a:pt x="19295" y="1"/>
                        <a:pt x="140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4" name="Google Shape;164;p2"/>
                <p:cNvGrpSpPr/>
                <p:nvPr/>
              </p:nvGrpSpPr>
              <p:grpSpPr>
                <a:xfrm>
                  <a:off x="2488163" y="5457650"/>
                  <a:ext cx="258000" cy="321800"/>
                  <a:chOff x="2488163" y="5457650"/>
                  <a:chExt cx="258000" cy="321800"/>
                </a:xfrm>
              </p:grpSpPr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2658688" y="5457650"/>
                    <a:ext cx="87475" cy="3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9" h="12872" extrusionOk="0">
                        <a:moveTo>
                          <a:pt x="2670" y="0"/>
                        </a:moveTo>
                        <a:cubicBezTo>
                          <a:pt x="2354" y="0"/>
                          <a:pt x="2033" y="11"/>
                          <a:pt x="1707" y="34"/>
                        </a:cubicBezTo>
                        <a:cubicBezTo>
                          <a:pt x="280" y="4244"/>
                          <a:pt x="0" y="8482"/>
                          <a:pt x="1036" y="12718"/>
                        </a:cubicBezTo>
                        <a:cubicBezTo>
                          <a:pt x="1641" y="12815"/>
                          <a:pt x="2233" y="12861"/>
                          <a:pt x="2813" y="12872"/>
                        </a:cubicBezTo>
                        <a:cubicBezTo>
                          <a:pt x="1626" y="8574"/>
                          <a:pt x="1935" y="4288"/>
                          <a:pt x="3499" y="24"/>
                        </a:cubicBezTo>
                        <a:cubicBezTo>
                          <a:pt x="3227" y="8"/>
                          <a:pt x="2951" y="0"/>
                          <a:pt x="26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2"/>
                  <p:cNvSpPr/>
                  <p:nvPr/>
                </p:nvSpPr>
                <p:spPr>
                  <a:xfrm>
                    <a:off x="2568788" y="5466550"/>
                    <a:ext cx="78200" cy="29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8" h="11890" extrusionOk="0">
                        <a:moveTo>
                          <a:pt x="3127" y="1"/>
                        </a:moveTo>
                        <a:lnTo>
                          <a:pt x="3127" y="1"/>
                        </a:lnTo>
                        <a:cubicBezTo>
                          <a:pt x="2472" y="145"/>
                          <a:pt x="1831" y="330"/>
                          <a:pt x="1205" y="547"/>
                        </a:cubicBezTo>
                        <a:cubicBezTo>
                          <a:pt x="189" y="4098"/>
                          <a:pt x="0" y="7665"/>
                          <a:pt x="736" y="11232"/>
                        </a:cubicBezTo>
                        <a:cubicBezTo>
                          <a:pt x="1346" y="11481"/>
                          <a:pt x="1970" y="11701"/>
                          <a:pt x="2608" y="11889"/>
                        </a:cubicBezTo>
                        <a:cubicBezTo>
                          <a:pt x="1572" y="7913"/>
                          <a:pt x="1802" y="3947"/>
                          <a:pt x="312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2488163" y="5499475"/>
                    <a:ext cx="63100" cy="22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4" h="9100" extrusionOk="0">
                        <a:moveTo>
                          <a:pt x="2524" y="0"/>
                        </a:moveTo>
                        <a:lnTo>
                          <a:pt x="2524" y="0"/>
                        </a:lnTo>
                        <a:cubicBezTo>
                          <a:pt x="1837" y="319"/>
                          <a:pt x="1183" y="662"/>
                          <a:pt x="570" y="1016"/>
                        </a:cubicBezTo>
                        <a:cubicBezTo>
                          <a:pt x="100" y="3366"/>
                          <a:pt x="0" y="5724"/>
                          <a:pt x="297" y="8081"/>
                        </a:cubicBezTo>
                        <a:cubicBezTo>
                          <a:pt x="881" y="8429"/>
                          <a:pt x="1500" y="8772"/>
                          <a:pt x="2152" y="9100"/>
                        </a:cubicBezTo>
                        <a:cubicBezTo>
                          <a:pt x="1572" y="6059"/>
                          <a:pt x="1722" y="3025"/>
                          <a:pt x="252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8" name="Google Shape;168;p2"/>
                <p:cNvSpPr/>
                <p:nvPr/>
              </p:nvSpPr>
              <p:spPr>
                <a:xfrm>
                  <a:off x="2540238" y="5706600"/>
                  <a:ext cx="2087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4639" extrusionOk="0">
                      <a:moveTo>
                        <a:pt x="3016" y="1"/>
                      </a:moveTo>
                      <a:cubicBezTo>
                        <a:pt x="1" y="1509"/>
                        <a:pt x="349" y="4639"/>
                        <a:pt x="349" y="4639"/>
                      </a:cubicBezTo>
                      <a:lnTo>
                        <a:pt x="835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2766613" y="5464525"/>
                  <a:ext cx="190425" cy="3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2365" extrusionOk="0">
                      <a:moveTo>
                        <a:pt x="1121" y="1"/>
                      </a:moveTo>
                      <a:cubicBezTo>
                        <a:pt x="415" y="1801"/>
                        <a:pt x="0" y="3938"/>
                        <a:pt x="0" y="6236"/>
                      </a:cubicBezTo>
                      <a:cubicBezTo>
                        <a:pt x="0" y="8488"/>
                        <a:pt x="400" y="10584"/>
                        <a:pt x="1081" y="12364"/>
                      </a:cubicBezTo>
                      <a:cubicBezTo>
                        <a:pt x="4906" y="11573"/>
                        <a:pt x="7617" y="8938"/>
                        <a:pt x="7617" y="6083"/>
                      </a:cubicBezTo>
                      <a:cubicBezTo>
                        <a:pt x="7617" y="3294"/>
                        <a:pt x="4985" y="807"/>
                        <a:pt x="1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2927113" y="5586900"/>
                  <a:ext cx="6480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" h="2592" extrusionOk="0">
                      <a:moveTo>
                        <a:pt x="1048" y="1"/>
                      </a:moveTo>
                      <a:cubicBezTo>
                        <a:pt x="1047" y="1"/>
                        <a:pt x="1047" y="1"/>
                        <a:pt x="1046" y="1"/>
                      </a:cubicBezTo>
                      <a:cubicBezTo>
                        <a:pt x="470" y="1"/>
                        <a:pt x="1" y="580"/>
                        <a:pt x="1" y="1296"/>
                      </a:cubicBezTo>
                      <a:cubicBezTo>
                        <a:pt x="1" y="2012"/>
                        <a:pt x="469" y="2591"/>
                        <a:pt x="1046" y="2591"/>
                      </a:cubicBezTo>
                      <a:cubicBezTo>
                        <a:pt x="1623" y="2591"/>
                        <a:pt x="2509" y="2175"/>
                        <a:pt x="2091" y="1296"/>
                      </a:cubicBezTo>
                      <a:cubicBezTo>
                        <a:pt x="2592" y="585"/>
                        <a:pt x="1625" y="1"/>
                        <a:pt x="10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2849813" y="5574350"/>
                  <a:ext cx="27200" cy="2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088" extrusionOk="0">
                      <a:moveTo>
                        <a:pt x="544" y="0"/>
                      </a:moveTo>
                      <a:cubicBezTo>
                        <a:pt x="244" y="0"/>
                        <a:pt x="1" y="243"/>
                        <a:pt x="1" y="544"/>
                      </a:cubicBezTo>
                      <a:cubicBezTo>
                        <a:pt x="1" y="846"/>
                        <a:pt x="244" y="1088"/>
                        <a:pt x="544" y="1088"/>
                      </a:cubicBezTo>
                      <a:cubicBezTo>
                        <a:pt x="844" y="1088"/>
                        <a:pt x="1087" y="845"/>
                        <a:pt x="1087" y="544"/>
                      </a:cubicBezTo>
                      <a:cubicBezTo>
                        <a:pt x="1087" y="243"/>
                        <a:pt x="843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" name="Google Shape;172;p2"/>
              <p:cNvGrpSpPr/>
              <p:nvPr/>
            </p:nvGrpSpPr>
            <p:grpSpPr>
              <a:xfrm>
                <a:off x="2955313" y="4905050"/>
                <a:ext cx="463825" cy="205300"/>
                <a:chOff x="2955313" y="5883350"/>
                <a:chExt cx="463825" cy="205300"/>
              </a:xfrm>
            </p:grpSpPr>
            <p:sp>
              <p:nvSpPr>
                <p:cNvPr id="173" name="Google Shape;173;p2"/>
                <p:cNvSpPr/>
                <p:nvPr/>
              </p:nvSpPr>
              <p:spPr>
                <a:xfrm>
                  <a:off x="3249113" y="5883350"/>
                  <a:ext cx="170025" cy="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1" h="3779" extrusionOk="0">
                      <a:moveTo>
                        <a:pt x="6518" y="0"/>
                      </a:moveTo>
                      <a:lnTo>
                        <a:pt x="0" y="3779"/>
                      </a:lnTo>
                      <a:lnTo>
                        <a:pt x="4346" y="3779"/>
                      </a:lnTo>
                      <a:cubicBezTo>
                        <a:pt x="6801" y="2551"/>
                        <a:pt x="6518" y="1"/>
                        <a:pt x="6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247863" y="5975419"/>
                  <a:ext cx="170075" cy="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779" extrusionOk="0">
                      <a:moveTo>
                        <a:pt x="1" y="1"/>
                      </a:moveTo>
                      <a:lnTo>
                        <a:pt x="6519" y="3779"/>
                      </a:lnTo>
                      <a:cubicBezTo>
                        <a:pt x="6519" y="3779"/>
                        <a:pt x="6803" y="1228"/>
                        <a:pt x="43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979588" y="5888400"/>
                  <a:ext cx="323550" cy="1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2" h="7194" extrusionOk="0">
                      <a:moveTo>
                        <a:pt x="5125" y="1"/>
                      </a:moveTo>
                      <a:cubicBezTo>
                        <a:pt x="2173" y="1"/>
                        <a:pt x="0" y="1655"/>
                        <a:pt x="0" y="3552"/>
                      </a:cubicBezTo>
                      <a:cubicBezTo>
                        <a:pt x="0" y="5458"/>
                        <a:pt x="2161" y="7193"/>
                        <a:pt x="4966" y="7193"/>
                      </a:cubicBezTo>
                      <a:cubicBezTo>
                        <a:pt x="5347" y="7193"/>
                        <a:pt x="5739" y="7161"/>
                        <a:pt x="6140" y="7094"/>
                      </a:cubicBezTo>
                      <a:cubicBezTo>
                        <a:pt x="9663" y="6499"/>
                        <a:pt x="12941" y="3552"/>
                        <a:pt x="12941" y="3552"/>
                      </a:cubicBezTo>
                      <a:cubicBezTo>
                        <a:pt x="12941" y="3552"/>
                        <a:pt x="9953" y="661"/>
                        <a:pt x="6422" y="104"/>
                      </a:cubicBezTo>
                      <a:cubicBezTo>
                        <a:pt x="5977" y="34"/>
                        <a:pt x="5543" y="1"/>
                        <a:pt x="51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6" name="Google Shape;176;p2"/>
                <p:cNvGrpSpPr/>
                <p:nvPr/>
              </p:nvGrpSpPr>
              <p:grpSpPr>
                <a:xfrm>
                  <a:off x="3097238" y="5888525"/>
                  <a:ext cx="143950" cy="179550"/>
                  <a:chOff x="3097238" y="5888525"/>
                  <a:chExt cx="143950" cy="179550"/>
                </a:xfrm>
              </p:grpSpPr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3097238" y="5888525"/>
                    <a:ext cx="48800" cy="17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2" h="7182" extrusionOk="0">
                        <a:moveTo>
                          <a:pt x="474" y="0"/>
                        </a:moveTo>
                        <a:cubicBezTo>
                          <a:pt x="314" y="0"/>
                          <a:pt x="156" y="5"/>
                          <a:pt x="0" y="13"/>
                        </a:cubicBezTo>
                        <a:cubicBezTo>
                          <a:pt x="874" y="2393"/>
                          <a:pt x="1045" y="4784"/>
                          <a:pt x="383" y="7182"/>
                        </a:cubicBezTo>
                        <a:cubicBezTo>
                          <a:pt x="707" y="7177"/>
                          <a:pt x="1037" y="7150"/>
                          <a:pt x="1375" y="7097"/>
                        </a:cubicBezTo>
                        <a:cubicBezTo>
                          <a:pt x="1952" y="4734"/>
                          <a:pt x="1796" y="2368"/>
                          <a:pt x="1000" y="19"/>
                        </a:cubicBezTo>
                        <a:cubicBezTo>
                          <a:pt x="822" y="6"/>
                          <a:pt x="647" y="0"/>
                          <a:pt x="47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3152538" y="5893450"/>
                    <a:ext cx="43675" cy="16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6635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41" y="2205"/>
                          <a:pt x="870" y="4418"/>
                          <a:pt x="291" y="6635"/>
                        </a:cubicBezTo>
                        <a:cubicBezTo>
                          <a:pt x="646" y="6529"/>
                          <a:pt x="996" y="6406"/>
                          <a:pt x="1336" y="6268"/>
                        </a:cubicBezTo>
                        <a:cubicBezTo>
                          <a:pt x="1747" y="4279"/>
                          <a:pt x="1641" y="2288"/>
                          <a:pt x="1074" y="307"/>
                        </a:cubicBezTo>
                        <a:cubicBezTo>
                          <a:pt x="726" y="186"/>
                          <a:pt x="367" y="8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205963" y="5911850"/>
                    <a:ext cx="35225" cy="12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9" h="5080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449" y="1687"/>
                          <a:pt x="533" y="3381"/>
                          <a:pt x="208" y="5079"/>
                        </a:cubicBezTo>
                        <a:cubicBezTo>
                          <a:pt x="572" y="4896"/>
                          <a:pt x="918" y="4705"/>
                          <a:pt x="1243" y="4511"/>
                        </a:cubicBezTo>
                        <a:cubicBezTo>
                          <a:pt x="1409" y="3194"/>
                          <a:pt x="1353" y="1880"/>
                          <a:pt x="1091" y="568"/>
                        </a:cubicBezTo>
                        <a:cubicBezTo>
                          <a:pt x="749" y="370"/>
                          <a:pt x="385" y="179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" name="Google Shape;180;p2"/>
                <p:cNvSpPr/>
                <p:nvPr/>
              </p:nvSpPr>
              <p:spPr>
                <a:xfrm>
                  <a:off x="3095663" y="6023950"/>
                  <a:ext cx="116500" cy="6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" h="2588" extrusionOk="0">
                      <a:moveTo>
                        <a:pt x="1" y="1"/>
                      </a:moveTo>
                      <a:lnTo>
                        <a:pt x="4465" y="2588"/>
                      </a:lnTo>
                      <a:cubicBezTo>
                        <a:pt x="4465" y="2588"/>
                        <a:pt x="4660" y="842"/>
                        <a:pt x="2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2979588" y="5892325"/>
                  <a:ext cx="106275" cy="17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1" h="6901" extrusionOk="0">
                      <a:moveTo>
                        <a:pt x="3625" y="1"/>
                      </a:moveTo>
                      <a:cubicBezTo>
                        <a:pt x="1469" y="450"/>
                        <a:pt x="0" y="1838"/>
                        <a:pt x="0" y="3395"/>
                      </a:cubicBezTo>
                      <a:cubicBezTo>
                        <a:pt x="0" y="4989"/>
                        <a:pt x="1512" y="6459"/>
                        <a:pt x="3647" y="6901"/>
                      </a:cubicBezTo>
                      <a:cubicBezTo>
                        <a:pt x="4028" y="5908"/>
                        <a:pt x="4251" y="4738"/>
                        <a:pt x="4251" y="3481"/>
                      </a:cubicBezTo>
                      <a:cubicBezTo>
                        <a:pt x="4251" y="2197"/>
                        <a:pt x="4019" y="1005"/>
                        <a:pt x="36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2955313" y="5957200"/>
                  <a:ext cx="50250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2011" extrusionOk="0">
                      <a:moveTo>
                        <a:pt x="1201" y="0"/>
                      </a:moveTo>
                      <a:cubicBezTo>
                        <a:pt x="752" y="0"/>
                        <a:pt x="1" y="455"/>
                        <a:pt x="390" y="1005"/>
                      </a:cubicBezTo>
                      <a:cubicBezTo>
                        <a:pt x="66" y="1686"/>
                        <a:pt x="752" y="2010"/>
                        <a:pt x="1201" y="2010"/>
                      </a:cubicBezTo>
                      <a:cubicBezTo>
                        <a:pt x="1647" y="2010"/>
                        <a:pt x="2010" y="1559"/>
                        <a:pt x="2010" y="1005"/>
                      </a:cubicBezTo>
                      <a:cubicBezTo>
                        <a:pt x="2010" y="451"/>
                        <a:pt x="1647" y="0"/>
                        <a:pt x="12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3029163" y="5961400"/>
                  <a:ext cx="14700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86" extrusionOk="0">
                      <a:moveTo>
                        <a:pt x="295" y="0"/>
                      </a:moveTo>
                      <a:cubicBezTo>
                        <a:pt x="132" y="0"/>
                        <a:pt x="1" y="132"/>
                        <a:pt x="1" y="293"/>
                      </a:cubicBezTo>
                      <a:cubicBezTo>
                        <a:pt x="1" y="455"/>
                        <a:pt x="132" y="586"/>
                        <a:pt x="295" y="586"/>
                      </a:cubicBezTo>
                      <a:cubicBezTo>
                        <a:pt x="456" y="586"/>
                        <a:pt x="587" y="455"/>
                        <a:pt x="587" y="293"/>
                      </a:cubicBezTo>
                      <a:cubicBezTo>
                        <a:pt x="587" y="132"/>
                        <a:pt x="456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" name="Google Shape;184;p2"/>
              <p:cNvGrpSpPr/>
              <p:nvPr/>
            </p:nvGrpSpPr>
            <p:grpSpPr>
              <a:xfrm>
                <a:off x="1215450" y="4185436"/>
                <a:ext cx="5579266" cy="276110"/>
                <a:chOff x="1215450" y="4185590"/>
                <a:chExt cx="5579266" cy="276110"/>
              </a:xfrm>
            </p:grpSpPr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1215450" y="4188600"/>
                  <a:ext cx="517625" cy="273100"/>
                  <a:chOff x="1215450" y="4188600"/>
                  <a:chExt cx="517625" cy="273100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1225875" y="4339100"/>
                    <a:ext cx="507200" cy="12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88" h="4904" extrusionOk="0">
                        <a:moveTo>
                          <a:pt x="10144" y="1"/>
                        </a:moveTo>
                        <a:cubicBezTo>
                          <a:pt x="4542" y="1"/>
                          <a:pt x="1" y="1249"/>
                          <a:pt x="1" y="2787"/>
                        </a:cubicBezTo>
                        <a:cubicBezTo>
                          <a:pt x="1" y="3769"/>
                          <a:pt x="3264" y="4903"/>
                          <a:pt x="6149" y="4903"/>
                        </a:cubicBezTo>
                        <a:cubicBezTo>
                          <a:pt x="7788" y="4903"/>
                          <a:pt x="9306" y="4537"/>
                          <a:pt x="10033" y="3568"/>
                        </a:cubicBezTo>
                        <a:cubicBezTo>
                          <a:pt x="10942" y="4312"/>
                          <a:pt x="12587" y="4608"/>
                          <a:pt x="14297" y="4608"/>
                        </a:cubicBezTo>
                        <a:cubicBezTo>
                          <a:pt x="17199" y="4608"/>
                          <a:pt x="20287" y="3755"/>
                          <a:pt x="20287" y="2787"/>
                        </a:cubicBezTo>
                        <a:cubicBezTo>
                          <a:pt x="20287" y="1249"/>
                          <a:pt x="15746" y="1"/>
                          <a:pt x="101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87" name="Google Shape;187;p2"/>
                  <p:cNvGrpSpPr/>
                  <p:nvPr/>
                </p:nvGrpSpPr>
                <p:grpSpPr>
                  <a:xfrm>
                    <a:off x="1215450" y="4188600"/>
                    <a:ext cx="495350" cy="218950"/>
                    <a:chOff x="1215450" y="4188600"/>
                    <a:chExt cx="495350" cy="218950"/>
                  </a:xfrm>
                </p:grpSpPr>
                <p:sp>
                  <p:nvSpPr>
                    <p:cNvPr id="188" name="Google Shape;188;p2"/>
                    <p:cNvSpPr/>
                    <p:nvPr/>
                  </p:nvSpPr>
                  <p:spPr>
                    <a:xfrm>
                      <a:off x="1215450" y="4188600"/>
                      <a:ext cx="495350" cy="218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14" h="8758" extrusionOk="0">
                          <a:moveTo>
                            <a:pt x="9851" y="0"/>
                          </a:moveTo>
                          <a:cubicBezTo>
                            <a:pt x="1" y="6047"/>
                            <a:pt x="9990" y="8758"/>
                            <a:pt x="9990" y="8758"/>
                          </a:cubicBezTo>
                          <a:cubicBezTo>
                            <a:pt x="19813" y="4878"/>
                            <a:pt x="9851" y="1"/>
                            <a:pt x="9851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" name="Google Shape;189;p2"/>
                    <p:cNvSpPr/>
                    <p:nvPr/>
                  </p:nvSpPr>
                  <p:spPr>
                    <a:xfrm>
                      <a:off x="1338575" y="4188600"/>
                      <a:ext cx="255075" cy="218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03" h="8758" extrusionOk="0">
                          <a:moveTo>
                            <a:pt x="4926" y="0"/>
                          </a:moveTo>
                          <a:lnTo>
                            <a:pt x="4926" y="0"/>
                          </a:lnTo>
                          <a:cubicBezTo>
                            <a:pt x="1" y="4841"/>
                            <a:pt x="5065" y="8758"/>
                            <a:pt x="5065" y="8758"/>
                          </a:cubicBezTo>
                          <a:cubicBezTo>
                            <a:pt x="10203" y="4539"/>
                            <a:pt x="4926" y="1"/>
                            <a:pt x="4926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90" name="Google Shape;190;p2"/>
                <p:cNvGrpSpPr/>
                <p:nvPr/>
              </p:nvGrpSpPr>
              <p:grpSpPr>
                <a:xfrm>
                  <a:off x="6229646" y="4185590"/>
                  <a:ext cx="565071" cy="235410"/>
                  <a:chOff x="6229646" y="4185590"/>
                  <a:chExt cx="565071" cy="235410"/>
                </a:xfrm>
              </p:grpSpPr>
              <p:sp>
                <p:nvSpPr>
                  <p:cNvPr id="191" name="Google Shape;191;p2"/>
                  <p:cNvSpPr/>
                  <p:nvPr/>
                </p:nvSpPr>
                <p:spPr>
                  <a:xfrm>
                    <a:off x="6229646" y="4313757"/>
                    <a:ext cx="565071" cy="107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19" h="7652" extrusionOk="0">
                        <a:moveTo>
                          <a:pt x="17651" y="0"/>
                        </a:moveTo>
                        <a:cubicBezTo>
                          <a:pt x="11155" y="0"/>
                          <a:pt x="5269" y="499"/>
                          <a:pt x="3383" y="1562"/>
                        </a:cubicBezTo>
                        <a:cubicBezTo>
                          <a:pt x="1" y="3467"/>
                          <a:pt x="7040" y="4511"/>
                          <a:pt x="13422" y="4511"/>
                        </a:cubicBezTo>
                        <a:cubicBezTo>
                          <a:pt x="16064" y="4511"/>
                          <a:pt x="18595" y="4332"/>
                          <a:pt x="20226" y="3961"/>
                        </a:cubicBezTo>
                        <a:lnTo>
                          <a:pt x="20226" y="3961"/>
                        </a:lnTo>
                        <a:cubicBezTo>
                          <a:pt x="20225" y="3961"/>
                          <a:pt x="16160" y="6555"/>
                          <a:pt x="20977" y="7412"/>
                        </a:cubicBezTo>
                        <a:cubicBezTo>
                          <a:pt x="21880" y="7572"/>
                          <a:pt x="23130" y="7652"/>
                          <a:pt x="24559" y="7652"/>
                        </a:cubicBezTo>
                        <a:cubicBezTo>
                          <a:pt x="30755" y="7652"/>
                          <a:pt x="40318" y="6158"/>
                          <a:pt x="39604" y="3308"/>
                        </a:cubicBezTo>
                        <a:cubicBezTo>
                          <a:pt x="39070" y="1181"/>
                          <a:pt x="27640" y="0"/>
                          <a:pt x="176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92" name="Google Shape;192;p2"/>
                  <p:cNvGrpSpPr/>
                  <p:nvPr/>
                </p:nvGrpSpPr>
                <p:grpSpPr>
                  <a:xfrm>
                    <a:off x="6399746" y="4185590"/>
                    <a:ext cx="263902" cy="173071"/>
                    <a:chOff x="6399746" y="4185590"/>
                    <a:chExt cx="263902" cy="173071"/>
                  </a:xfrm>
                </p:grpSpPr>
                <p:sp>
                  <p:nvSpPr>
                    <p:cNvPr id="193" name="Google Shape;193;p2"/>
                    <p:cNvSpPr/>
                    <p:nvPr/>
                  </p:nvSpPr>
                  <p:spPr>
                    <a:xfrm>
                      <a:off x="6399746" y="4222127"/>
                      <a:ext cx="154095" cy="1340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95" h="9562" extrusionOk="0">
                          <a:moveTo>
                            <a:pt x="1187" y="1"/>
                          </a:moveTo>
                          <a:lnTo>
                            <a:pt x="1187" y="1"/>
                          </a:lnTo>
                          <a:cubicBezTo>
                            <a:pt x="0" y="9464"/>
                            <a:pt x="8638" y="9561"/>
                            <a:pt x="8994" y="9561"/>
                          </a:cubicBezTo>
                          <a:cubicBezTo>
                            <a:pt x="9001" y="9561"/>
                            <a:pt x="9005" y="9561"/>
                            <a:pt x="9005" y="9561"/>
                          </a:cubicBezTo>
                          <a:cubicBezTo>
                            <a:pt x="10994" y="398"/>
                            <a:pt x="1188" y="1"/>
                            <a:pt x="1187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" name="Google Shape;194;p2"/>
                    <p:cNvSpPr/>
                    <p:nvPr/>
                  </p:nvSpPr>
                  <p:spPr>
                    <a:xfrm>
                      <a:off x="6486681" y="4207972"/>
                      <a:ext cx="176967" cy="1506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27" h="10752" extrusionOk="0">
                          <a:moveTo>
                            <a:pt x="9444" y="0"/>
                          </a:moveTo>
                          <a:lnTo>
                            <a:pt x="9444" y="0"/>
                          </a:lnTo>
                          <a:cubicBezTo>
                            <a:pt x="1" y="2371"/>
                            <a:pt x="3366" y="10751"/>
                            <a:pt x="3366" y="10751"/>
                          </a:cubicBezTo>
                          <a:cubicBezTo>
                            <a:pt x="12626" y="9286"/>
                            <a:pt x="9444" y="1"/>
                            <a:pt x="9444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" name="Google Shape;195;p2"/>
                    <p:cNvSpPr/>
                    <p:nvPr/>
                  </p:nvSpPr>
                  <p:spPr>
                    <a:xfrm>
                      <a:off x="6427173" y="4185590"/>
                      <a:ext cx="201690" cy="1730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91" h="12349" extrusionOk="0">
                          <a:moveTo>
                            <a:pt x="6947" y="0"/>
                          </a:moveTo>
                          <a:lnTo>
                            <a:pt x="6947" y="0"/>
                          </a:lnTo>
                          <a:cubicBezTo>
                            <a:pt x="0" y="6823"/>
                            <a:pt x="7145" y="12348"/>
                            <a:pt x="7145" y="12348"/>
                          </a:cubicBezTo>
                          <a:cubicBezTo>
                            <a:pt x="14390" y="6399"/>
                            <a:pt x="6947" y="0"/>
                            <a:pt x="6947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sp>
        <p:nvSpPr>
          <p:cNvPr id="196" name="Google Shape;196;p2"/>
          <p:cNvSpPr txBox="1">
            <a:spLocks noGrp="1"/>
          </p:cNvSpPr>
          <p:nvPr>
            <p:ph type="title" idx="3"/>
          </p:nvPr>
        </p:nvSpPr>
        <p:spPr>
          <a:xfrm>
            <a:off x="2475525" y="2594100"/>
            <a:ext cx="41931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 panose="02000000000000000000"/>
              <a:buNone/>
              <a:defRPr sz="44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1"/>
          <p:cNvSpPr txBox="1">
            <a:spLocks noGrp="1"/>
          </p:cNvSpPr>
          <p:nvPr>
            <p:ph type="subTitle" idx="1"/>
          </p:nvPr>
        </p:nvSpPr>
        <p:spPr>
          <a:xfrm>
            <a:off x="1868100" y="3596700"/>
            <a:ext cx="54078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>
            <a:endParaRPr/>
          </a:p>
        </p:txBody>
      </p:sp>
      <p:sp>
        <p:nvSpPr>
          <p:cNvPr id="557" name="Google Shape;557;p11"/>
          <p:cNvSpPr txBox="1">
            <a:spLocks noGrp="1"/>
          </p:cNvSpPr>
          <p:nvPr>
            <p:ph type="title" hasCustomPrompt="1"/>
          </p:nvPr>
        </p:nvSpPr>
        <p:spPr>
          <a:xfrm>
            <a:off x="1499250" y="1585488"/>
            <a:ext cx="6145500" cy="197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2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3"/>
          <p:cNvSpPr txBox="1">
            <a:spLocks noGrp="1"/>
          </p:cNvSpPr>
          <p:nvPr>
            <p:ph type="subTitle" idx="1"/>
          </p:nvPr>
        </p:nvSpPr>
        <p:spPr>
          <a:xfrm>
            <a:off x="719624" y="2411864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61" name="Google Shape;561;p13"/>
          <p:cNvSpPr txBox="1">
            <a:spLocks noGrp="1"/>
          </p:cNvSpPr>
          <p:nvPr>
            <p:ph type="title" hasCustomPrompt="1"/>
          </p:nvPr>
        </p:nvSpPr>
        <p:spPr>
          <a:xfrm>
            <a:off x="1279574" y="1582722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719624" y="4049900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3" hasCustomPrompt="1"/>
          </p:nvPr>
        </p:nvSpPr>
        <p:spPr>
          <a:xfrm>
            <a:off x="1279574" y="3221149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916976" y="2415340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5" hasCustomPrompt="1"/>
          </p:nvPr>
        </p:nvSpPr>
        <p:spPr>
          <a:xfrm>
            <a:off x="6476926" y="1582725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5916976" y="4049900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 idx="7" hasCustomPrompt="1"/>
          </p:nvPr>
        </p:nvSpPr>
        <p:spPr>
          <a:xfrm>
            <a:off x="6476926" y="3221149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8"/>
          </p:nvPr>
        </p:nvSpPr>
        <p:spPr>
          <a:xfrm>
            <a:off x="3318300" y="2411864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title" idx="9" hasCustomPrompt="1"/>
          </p:nvPr>
        </p:nvSpPr>
        <p:spPr>
          <a:xfrm>
            <a:off x="3878250" y="1582725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13"/>
          </p:nvPr>
        </p:nvSpPr>
        <p:spPr>
          <a:xfrm>
            <a:off x="3318300" y="4049900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title" idx="14" hasCustomPrompt="1"/>
          </p:nvPr>
        </p:nvSpPr>
        <p:spPr>
          <a:xfrm>
            <a:off x="3878250" y="3221149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●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○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 panose="02000000000000000000"/>
              <a:buChar char="■"/>
              <a:defRPr sz="25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572" name="Google Shape;572;p13"/>
          <p:cNvSpPr txBox="1">
            <a:spLocks noGrp="1"/>
          </p:cNvSpPr>
          <p:nvPr>
            <p:ph type="title" idx="15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 panose="02000000000000000000"/>
              <a:buNone/>
              <a:defRPr sz="35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573" name="Google Shape;573;p13"/>
          <p:cNvSpPr txBox="1">
            <a:spLocks noGrp="1"/>
          </p:cNvSpPr>
          <p:nvPr>
            <p:ph type="subTitle" idx="16"/>
          </p:nvPr>
        </p:nvSpPr>
        <p:spPr>
          <a:xfrm>
            <a:off x="719624" y="21024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574" name="Google Shape;574;p13"/>
          <p:cNvSpPr txBox="1">
            <a:spLocks noGrp="1"/>
          </p:cNvSpPr>
          <p:nvPr>
            <p:ph type="subTitle" idx="17"/>
          </p:nvPr>
        </p:nvSpPr>
        <p:spPr>
          <a:xfrm>
            <a:off x="719624" y="37405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575" name="Google Shape;575;p13"/>
          <p:cNvSpPr txBox="1">
            <a:spLocks noGrp="1"/>
          </p:cNvSpPr>
          <p:nvPr>
            <p:ph type="subTitle" idx="18"/>
          </p:nvPr>
        </p:nvSpPr>
        <p:spPr>
          <a:xfrm>
            <a:off x="3318300" y="37405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9"/>
          </p:nvPr>
        </p:nvSpPr>
        <p:spPr>
          <a:xfrm>
            <a:off x="5916976" y="37405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subTitle" idx="20"/>
          </p:nvPr>
        </p:nvSpPr>
        <p:spPr>
          <a:xfrm>
            <a:off x="3318300" y="21024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21"/>
          </p:nvPr>
        </p:nvSpPr>
        <p:spPr>
          <a:xfrm>
            <a:off x="5916976" y="21024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 panose="02000000000000000000"/>
              <a:buNone/>
              <a:defRPr sz="17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bg>
      <p:bgPr>
        <a:solidFill>
          <a:schemeClr val="dk2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4"/>
          <p:cNvSpPr txBox="1">
            <a:spLocks noGrp="1"/>
          </p:cNvSpPr>
          <p:nvPr>
            <p:ph type="subTitle" idx="1"/>
          </p:nvPr>
        </p:nvSpPr>
        <p:spPr>
          <a:xfrm>
            <a:off x="2977500" y="2789525"/>
            <a:ext cx="31890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1" name="Google Shape;581;p14"/>
          <p:cNvSpPr txBox="1">
            <a:spLocks noGrp="1"/>
          </p:cNvSpPr>
          <p:nvPr>
            <p:ph type="title"/>
          </p:nvPr>
        </p:nvSpPr>
        <p:spPr>
          <a:xfrm>
            <a:off x="2977500" y="1816025"/>
            <a:ext cx="27402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582" name="Google Shape;582;p14"/>
          <p:cNvSpPr txBox="1">
            <a:spLocks noGrp="1"/>
          </p:cNvSpPr>
          <p:nvPr>
            <p:ph type="title" idx="2" hasCustomPrompt="1"/>
          </p:nvPr>
        </p:nvSpPr>
        <p:spPr>
          <a:xfrm>
            <a:off x="2977500" y="1143125"/>
            <a:ext cx="10689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83" name="Google Shape;583;p14"/>
          <p:cNvGrpSpPr/>
          <p:nvPr/>
        </p:nvGrpSpPr>
        <p:grpSpPr>
          <a:xfrm>
            <a:off x="-39975" y="2617936"/>
            <a:ext cx="9260907" cy="3172788"/>
            <a:chOff x="-3387" y="2679279"/>
            <a:chExt cx="9148382" cy="3111797"/>
          </a:xfrm>
        </p:grpSpPr>
        <p:grpSp>
          <p:nvGrpSpPr>
            <p:cNvPr id="584" name="Google Shape;584;p14"/>
            <p:cNvGrpSpPr/>
            <p:nvPr/>
          </p:nvGrpSpPr>
          <p:grpSpPr>
            <a:xfrm>
              <a:off x="-3387" y="2679279"/>
              <a:ext cx="9148382" cy="3111797"/>
              <a:chOff x="-3387" y="2679279"/>
              <a:chExt cx="9148382" cy="3111797"/>
            </a:xfrm>
          </p:grpSpPr>
          <p:sp>
            <p:nvSpPr>
              <p:cNvPr id="585" name="Google Shape;585;p14"/>
              <p:cNvSpPr/>
              <p:nvPr/>
            </p:nvSpPr>
            <p:spPr>
              <a:xfrm>
                <a:off x="1520" y="2679279"/>
                <a:ext cx="9143426" cy="2991226"/>
              </a:xfrm>
              <a:custGeom>
                <a:avLst/>
                <a:gdLst/>
                <a:ahLst/>
                <a:cxnLst/>
                <a:rect l="l" t="t" r="r" b="b"/>
                <a:pathLst>
                  <a:path w="188904" h="61799" extrusionOk="0">
                    <a:moveTo>
                      <a:pt x="6187" y="1"/>
                    </a:moveTo>
                    <a:cubicBezTo>
                      <a:pt x="2875" y="1"/>
                      <a:pt x="0" y="772"/>
                      <a:pt x="0" y="772"/>
                    </a:cubicBezTo>
                    <a:lnTo>
                      <a:pt x="0" y="61799"/>
                    </a:lnTo>
                    <a:lnTo>
                      <a:pt x="188903" y="61799"/>
                    </a:lnTo>
                    <a:lnTo>
                      <a:pt x="188903" y="886"/>
                    </a:lnTo>
                    <a:cubicBezTo>
                      <a:pt x="188903" y="886"/>
                      <a:pt x="188662" y="876"/>
                      <a:pt x="188235" y="876"/>
                    </a:cubicBezTo>
                    <a:cubicBezTo>
                      <a:pt x="185678" y="876"/>
                      <a:pt x="176478" y="1212"/>
                      <a:pt x="172935" y="5902"/>
                    </a:cubicBezTo>
                    <a:cubicBezTo>
                      <a:pt x="168801" y="11376"/>
                      <a:pt x="168379" y="14538"/>
                      <a:pt x="155697" y="15700"/>
                    </a:cubicBezTo>
                    <a:cubicBezTo>
                      <a:pt x="143613" y="16805"/>
                      <a:pt x="139163" y="28337"/>
                      <a:pt x="128531" y="28337"/>
                    </a:cubicBezTo>
                    <a:cubicBezTo>
                      <a:pt x="128005" y="28337"/>
                      <a:pt x="127464" y="28309"/>
                      <a:pt x="126906" y="28250"/>
                    </a:cubicBezTo>
                    <a:cubicBezTo>
                      <a:pt x="119986" y="27516"/>
                      <a:pt x="115377" y="25965"/>
                      <a:pt x="109626" y="25965"/>
                    </a:cubicBezTo>
                    <a:cubicBezTo>
                      <a:pt x="105541" y="25965"/>
                      <a:pt x="100880" y="26747"/>
                      <a:pt x="94404" y="29162"/>
                    </a:cubicBezTo>
                    <a:cubicBezTo>
                      <a:pt x="90150" y="30749"/>
                      <a:pt x="86203" y="31400"/>
                      <a:pt x="82627" y="31400"/>
                    </a:cubicBezTo>
                    <a:cubicBezTo>
                      <a:pt x="73096" y="31400"/>
                      <a:pt x="66198" y="26776"/>
                      <a:pt x="63124" y="22920"/>
                    </a:cubicBezTo>
                    <a:cubicBezTo>
                      <a:pt x="58897" y="17618"/>
                      <a:pt x="57865" y="16905"/>
                      <a:pt x="50725" y="15423"/>
                    </a:cubicBezTo>
                    <a:cubicBezTo>
                      <a:pt x="43587" y="13941"/>
                      <a:pt x="42929" y="12287"/>
                      <a:pt x="39077" y="8012"/>
                    </a:cubicBezTo>
                    <a:cubicBezTo>
                      <a:pt x="36987" y="5691"/>
                      <a:pt x="34812" y="4462"/>
                      <a:pt x="32360" y="4462"/>
                    </a:cubicBezTo>
                    <a:cubicBezTo>
                      <a:pt x="30295" y="4462"/>
                      <a:pt x="28033" y="5333"/>
                      <a:pt x="25457" y="7157"/>
                    </a:cubicBezTo>
                    <a:cubicBezTo>
                      <a:pt x="24063" y="8144"/>
                      <a:pt x="22899" y="8552"/>
                      <a:pt x="21868" y="8552"/>
                    </a:cubicBezTo>
                    <a:cubicBezTo>
                      <a:pt x="18731" y="8552"/>
                      <a:pt x="16828" y="4772"/>
                      <a:pt x="13434" y="2026"/>
                    </a:cubicBezTo>
                    <a:cubicBezTo>
                      <a:pt x="11484" y="449"/>
                      <a:pt x="8709" y="1"/>
                      <a:pt x="61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>
                <a:off x="3588533" y="3798538"/>
                <a:ext cx="431557" cy="606967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2540" extrusionOk="0">
                    <a:moveTo>
                      <a:pt x="3849" y="0"/>
                    </a:moveTo>
                    <a:cubicBezTo>
                      <a:pt x="3704" y="0"/>
                      <a:pt x="3558" y="31"/>
                      <a:pt x="3424" y="96"/>
                    </a:cubicBezTo>
                    <a:cubicBezTo>
                      <a:pt x="3178" y="214"/>
                      <a:pt x="3001" y="474"/>
                      <a:pt x="2890" y="766"/>
                    </a:cubicBezTo>
                    <a:cubicBezTo>
                      <a:pt x="2882" y="771"/>
                      <a:pt x="2872" y="776"/>
                      <a:pt x="2862" y="781"/>
                    </a:cubicBezTo>
                    <a:cubicBezTo>
                      <a:pt x="2785" y="832"/>
                      <a:pt x="2724" y="899"/>
                      <a:pt x="2672" y="964"/>
                    </a:cubicBezTo>
                    <a:cubicBezTo>
                      <a:pt x="2606" y="1043"/>
                      <a:pt x="2565" y="1135"/>
                      <a:pt x="2524" y="1230"/>
                    </a:cubicBezTo>
                    <a:cubicBezTo>
                      <a:pt x="2489" y="1311"/>
                      <a:pt x="2457" y="1393"/>
                      <a:pt x="2434" y="1477"/>
                    </a:cubicBezTo>
                    <a:cubicBezTo>
                      <a:pt x="2374" y="1459"/>
                      <a:pt x="2314" y="1451"/>
                      <a:pt x="2255" y="1451"/>
                    </a:cubicBezTo>
                    <a:cubicBezTo>
                      <a:pt x="1586" y="1451"/>
                      <a:pt x="968" y="2485"/>
                      <a:pt x="794" y="3003"/>
                    </a:cubicBezTo>
                    <a:cubicBezTo>
                      <a:pt x="531" y="3788"/>
                      <a:pt x="647" y="4048"/>
                      <a:pt x="1122" y="4642"/>
                    </a:cubicBezTo>
                    <a:cubicBezTo>
                      <a:pt x="84" y="4746"/>
                      <a:pt x="0" y="7145"/>
                      <a:pt x="860" y="7494"/>
                    </a:cubicBezTo>
                    <a:cubicBezTo>
                      <a:pt x="1019" y="7558"/>
                      <a:pt x="1447" y="7493"/>
                      <a:pt x="1546" y="7574"/>
                    </a:cubicBezTo>
                    <a:cubicBezTo>
                      <a:pt x="1725" y="7720"/>
                      <a:pt x="1613" y="8116"/>
                      <a:pt x="1699" y="8322"/>
                    </a:cubicBezTo>
                    <a:cubicBezTo>
                      <a:pt x="1795" y="8557"/>
                      <a:pt x="1978" y="8782"/>
                      <a:pt x="2162" y="8954"/>
                    </a:cubicBezTo>
                    <a:cubicBezTo>
                      <a:pt x="2474" y="9246"/>
                      <a:pt x="2813" y="9408"/>
                      <a:pt x="3165" y="9408"/>
                    </a:cubicBezTo>
                    <a:cubicBezTo>
                      <a:pt x="3395" y="9408"/>
                      <a:pt x="3630" y="9338"/>
                      <a:pt x="3866" y="9190"/>
                    </a:cubicBezTo>
                    <a:cubicBezTo>
                      <a:pt x="3956" y="9399"/>
                      <a:pt x="4076" y="9480"/>
                      <a:pt x="4202" y="9480"/>
                    </a:cubicBezTo>
                    <a:cubicBezTo>
                      <a:pt x="4374" y="9480"/>
                      <a:pt x="4557" y="9332"/>
                      <a:pt x="4691" y="9156"/>
                    </a:cubicBezTo>
                    <a:cubicBezTo>
                      <a:pt x="4701" y="9468"/>
                      <a:pt x="4711" y="9779"/>
                      <a:pt x="4722" y="10083"/>
                    </a:cubicBezTo>
                    <a:lnTo>
                      <a:pt x="4749" y="10724"/>
                    </a:lnTo>
                    <a:lnTo>
                      <a:pt x="4751" y="10745"/>
                    </a:lnTo>
                    <a:cubicBezTo>
                      <a:pt x="4762" y="11029"/>
                      <a:pt x="4776" y="11311"/>
                      <a:pt x="4784" y="11594"/>
                    </a:cubicBezTo>
                    <a:cubicBezTo>
                      <a:pt x="4792" y="11820"/>
                      <a:pt x="4796" y="12043"/>
                      <a:pt x="4798" y="12269"/>
                    </a:cubicBezTo>
                    <a:lnTo>
                      <a:pt x="4798" y="12315"/>
                    </a:lnTo>
                    <a:lnTo>
                      <a:pt x="4798" y="12539"/>
                    </a:lnTo>
                    <a:lnTo>
                      <a:pt x="5168" y="12539"/>
                    </a:lnTo>
                    <a:cubicBezTo>
                      <a:pt x="5164" y="12411"/>
                      <a:pt x="5162" y="12283"/>
                      <a:pt x="5159" y="12154"/>
                    </a:cubicBezTo>
                    <a:cubicBezTo>
                      <a:pt x="5155" y="12031"/>
                      <a:pt x="5149" y="11907"/>
                      <a:pt x="5141" y="11784"/>
                    </a:cubicBezTo>
                    <a:lnTo>
                      <a:pt x="5138" y="11742"/>
                    </a:lnTo>
                    <a:lnTo>
                      <a:pt x="5131" y="11605"/>
                    </a:lnTo>
                    <a:cubicBezTo>
                      <a:pt x="5119" y="11407"/>
                      <a:pt x="5106" y="11206"/>
                      <a:pt x="5096" y="11006"/>
                    </a:cubicBezTo>
                    <a:cubicBezTo>
                      <a:pt x="5085" y="10810"/>
                      <a:pt x="5074" y="10616"/>
                      <a:pt x="5064" y="10421"/>
                    </a:cubicBezTo>
                    <a:cubicBezTo>
                      <a:pt x="5064" y="10205"/>
                      <a:pt x="5062" y="9989"/>
                      <a:pt x="5061" y="9771"/>
                    </a:cubicBezTo>
                    <a:lnTo>
                      <a:pt x="5061" y="9662"/>
                    </a:lnTo>
                    <a:lnTo>
                      <a:pt x="5060" y="9513"/>
                    </a:lnTo>
                    <a:cubicBezTo>
                      <a:pt x="5059" y="9349"/>
                      <a:pt x="5056" y="9185"/>
                      <a:pt x="5052" y="9023"/>
                    </a:cubicBezTo>
                    <a:lnTo>
                      <a:pt x="5050" y="8914"/>
                    </a:lnTo>
                    <a:lnTo>
                      <a:pt x="5050" y="8899"/>
                    </a:lnTo>
                    <a:lnTo>
                      <a:pt x="5045" y="8654"/>
                    </a:lnTo>
                    <a:lnTo>
                      <a:pt x="5045" y="8654"/>
                    </a:lnTo>
                    <a:cubicBezTo>
                      <a:pt x="5302" y="8736"/>
                      <a:pt x="5616" y="8826"/>
                      <a:pt x="5891" y="8826"/>
                    </a:cubicBezTo>
                    <a:cubicBezTo>
                      <a:pt x="6257" y="8826"/>
                      <a:pt x="6553" y="8667"/>
                      <a:pt x="6553" y="8118"/>
                    </a:cubicBezTo>
                    <a:cubicBezTo>
                      <a:pt x="6732" y="8292"/>
                      <a:pt x="6920" y="8363"/>
                      <a:pt x="7101" y="8363"/>
                    </a:cubicBezTo>
                    <a:cubicBezTo>
                      <a:pt x="7926" y="8363"/>
                      <a:pt x="8610" y="6872"/>
                      <a:pt x="7707" y="6769"/>
                    </a:cubicBezTo>
                    <a:lnTo>
                      <a:pt x="7707" y="6769"/>
                    </a:lnTo>
                    <a:cubicBezTo>
                      <a:pt x="7739" y="6772"/>
                      <a:pt x="7770" y="6774"/>
                      <a:pt x="7801" y="6774"/>
                    </a:cubicBezTo>
                    <a:cubicBezTo>
                      <a:pt x="8837" y="6774"/>
                      <a:pt x="8915" y="4893"/>
                      <a:pt x="7806" y="4746"/>
                    </a:cubicBezTo>
                    <a:cubicBezTo>
                      <a:pt x="8028" y="4415"/>
                      <a:pt x="8194" y="3932"/>
                      <a:pt x="8096" y="3525"/>
                    </a:cubicBezTo>
                    <a:cubicBezTo>
                      <a:pt x="7930" y="2833"/>
                      <a:pt x="7375" y="2818"/>
                      <a:pt x="6808" y="2656"/>
                    </a:cubicBezTo>
                    <a:cubicBezTo>
                      <a:pt x="7183" y="2022"/>
                      <a:pt x="6946" y="1517"/>
                      <a:pt x="6338" y="1083"/>
                    </a:cubicBezTo>
                    <a:cubicBezTo>
                      <a:pt x="6086" y="904"/>
                      <a:pt x="5704" y="685"/>
                      <a:pt x="5357" y="685"/>
                    </a:cubicBezTo>
                    <a:cubicBezTo>
                      <a:pt x="5236" y="685"/>
                      <a:pt x="5119" y="711"/>
                      <a:pt x="5014" y="776"/>
                    </a:cubicBezTo>
                    <a:cubicBezTo>
                      <a:pt x="4964" y="745"/>
                      <a:pt x="4913" y="715"/>
                      <a:pt x="4859" y="691"/>
                    </a:cubicBezTo>
                    <a:lnTo>
                      <a:pt x="4842" y="683"/>
                    </a:lnTo>
                    <a:cubicBezTo>
                      <a:pt x="4721" y="271"/>
                      <a:pt x="4285" y="0"/>
                      <a:pt x="3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4"/>
              <p:cNvSpPr/>
              <p:nvPr/>
            </p:nvSpPr>
            <p:spPr>
              <a:xfrm>
                <a:off x="3196763" y="3930435"/>
                <a:ext cx="292884" cy="411905"/>
              </a:xfrm>
              <a:custGeom>
                <a:avLst/>
                <a:gdLst/>
                <a:ahLst/>
                <a:cxnLst/>
                <a:rect l="l" t="t" r="r" b="b"/>
                <a:pathLst>
                  <a:path w="6051" h="8510" extrusionOk="0">
                    <a:moveTo>
                      <a:pt x="2612" y="0"/>
                    </a:moveTo>
                    <a:cubicBezTo>
                      <a:pt x="2514" y="0"/>
                      <a:pt x="2415" y="21"/>
                      <a:pt x="2324" y="65"/>
                    </a:cubicBezTo>
                    <a:cubicBezTo>
                      <a:pt x="2157" y="146"/>
                      <a:pt x="2038" y="322"/>
                      <a:pt x="1962" y="521"/>
                    </a:cubicBezTo>
                    <a:cubicBezTo>
                      <a:pt x="1956" y="524"/>
                      <a:pt x="1949" y="527"/>
                      <a:pt x="1942" y="531"/>
                    </a:cubicBezTo>
                    <a:cubicBezTo>
                      <a:pt x="1891" y="565"/>
                      <a:pt x="1851" y="611"/>
                      <a:pt x="1813" y="655"/>
                    </a:cubicBezTo>
                    <a:cubicBezTo>
                      <a:pt x="1770" y="708"/>
                      <a:pt x="1740" y="770"/>
                      <a:pt x="1714" y="835"/>
                    </a:cubicBezTo>
                    <a:cubicBezTo>
                      <a:pt x="1690" y="890"/>
                      <a:pt x="1668" y="945"/>
                      <a:pt x="1653" y="1002"/>
                    </a:cubicBezTo>
                    <a:cubicBezTo>
                      <a:pt x="1612" y="990"/>
                      <a:pt x="1572" y="985"/>
                      <a:pt x="1532" y="985"/>
                    </a:cubicBezTo>
                    <a:cubicBezTo>
                      <a:pt x="1079" y="985"/>
                      <a:pt x="659" y="1687"/>
                      <a:pt x="541" y="2038"/>
                    </a:cubicBezTo>
                    <a:cubicBezTo>
                      <a:pt x="361" y="2572"/>
                      <a:pt x="441" y="2748"/>
                      <a:pt x="762" y="3150"/>
                    </a:cubicBezTo>
                    <a:cubicBezTo>
                      <a:pt x="59" y="3221"/>
                      <a:pt x="1" y="4850"/>
                      <a:pt x="585" y="5086"/>
                    </a:cubicBezTo>
                    <a:cubicBezTo>
                      <a:pt x="693" y="5131"/>
                      <a:pt x="982" y="5085"/>
                      <a:pt x="1050" y="5141"/>
                    </a:cubicBezTo>
                    <a:cubicBezTo>
                      <a:pt x="1172" y="5239"/>
                      <a:pt x="1096" y="5508"/>
                      <a:pt x="1153" y="5648"/>
                    </a:cubicBezTo>
                    <a:cubicBezTo>
                      <a:pt x="1219" y="5807"/>
                      <a:pt x="1344" y="5960"/>
                      <a:pt x="1468" y="6077"/>
                    </a:cubicBezTo>
                    <a:cubicBezTo>
                      <a:pt x="1681" y="6276"/>
                      <a:pt x="1910" y="6386"/>
                      <a:pt x="2148" y="6386"/>
                    </a:cubicBezTo>
                    <a:cubicBezTo>
                      <a:pt x="2304" y="6386"/>
                      <a:pt x="2464" y="6338"/>
                      <a:pt x="2625" y="6238"/>
                    </a:cubicBezTo>
                    <a:cubicBezTo>
                      <a:pt x="2686" y="6380"/>
                      <a:pt x="2767" y="6434"/>
                      <a:pt x="2853" y="6434"/>
                    </a:cubicBezTo>
                    <a:cubicBezTo>
                      <a:pt x="2969" y="6434"/>
                      <a:pt x="3093" y="6334"/>
                      <a:pt x="3185" y="6214"/>
                    </a:cubicBezTo>
                    <a:cubicBezTo>
                      <a:pt x="3190" y="6427"/>
                      <a:pt x="3198" y="6638"/>
                      <a:pt x="3206" y="6844"/>
                    </a:cubicBezTo>
                    <a:cubicBezTo>
                      <a:pt x="3211" y="6990"/>
                      <a:pt x="3217" y="7134"/>
                      <a:pt x="3223" y="7279"/>
                    </a:cubicBezTo>
                    <a:lnTo>
                      <a:pt x="3225" y="7293"/>
                    </a:lnTo>
                    <a:cubicBezTo>
                      <a:pt x="3234" y="7485"/>
                      <a:pt x="3242" y="7676"/>
                      <a:pt x="3248" y="7869"/>
                    </a:cubicBezTo>
                    <a:cubicBezTo>
                      <a:pt x="3254" y="8021"/>
                      <a:pt x="3256" y="8174"/>
                      <a:pt x="3258" y="8327"/>
                    </a:cubicBezTo>
                    <a:lnTo>
                      <a:pt x="3258" y="8358"/>
                    </a:lnTo>
                    <a:lnTo>
                      <a:pt x="3258" y="8510"/>
                    </a:lnTo>
                    <a:lnTo>
                      <a:pt x="3507" y="8510"/>
                    </a:lnTo>
                    <a:cubicBezTo>
                      <a:pt x="3505" y="8422"/>
                      <a:pt x="3504" y="8336"/>
                      <a:pt x="3501" y="8248"/>
                    </a:cubicBezTo>
                    <a:cubicBezTo>
                      <a:pt x="3500" y="8165"/>
                      <a:pt x="3495" y="8081"/>
                      <a:pt x="3490" y="7998"/>
                    </a:cubicBezTo>
                    <a:lnTo>
                      <a:pt x="3489" y="7969"/>
                    </a:lnTo>
                    <a:lnTo>
                      <a:pt x="3484" y="7876"/>
                    </a:lnTo>
                    <a:cubicBezTo>
                      <a:pt x="3476" y="7741"/>
                      <a:pt x="3468" y="7604"/>
                      <a:pt x="3460" y="7469"/>
                    </a:cubicBezTo>
                    <a:cubicBezTo>
                      <a:pt x="3453" y="7337"/>
                      <a:pt x="3445" y="7206"/>
                      <a:pt x="3439" y="7073"/>
                    </a:cubicBezTo>
                    <a:cubicBezTo>
                      <a:pt x="3439" y="6927"/>
                      <a:pt x="3438" y="6779"/>
                      <a:pt x="3436" y="6631"/>
                    </a:cubicBezTo>
                    <a:lnTo>
                      <a:pt x="3436" y="6557"/>
                    </a:lnTo>
                    <a:lnTo>
                      <a:pt x="3434" y="6456"/>
                    </a:lnTo>
                    <a:cubicBezTo>
                      <a:pt x="3433" y="6345"/>
                      <a:pt x="3432" y="6234"/>
                      <a:pt x="3429" y="6123"/>
                    </a:cubicBezTo>
                    <a:lnTo>
                      <a:pt x="3428" y="6049"/>
                    </a:lnTo>
                    <a:lnTo>
                      <a:pt x="3428" y="6039"/>
                    </a:lnTo>
                    <a:lnTo>
                      <a:pt x="3424" y="5873"/>
                    </a:lnTo>
                    <a:lnTo>
                      <a:pt x="3424" y="5873"/>
                    </a:lnTo>
                    <a:cubicBezTo>
                      <a:pt x="3599" y="5929"/>
                      <a:pt x="3812" y="5990"/>
                      <a:pt x="3998" y="5990"/>
                    </a:cubicBezTo>
                    <a:cubicBezTo>
                      <a:pt x="4247" y="5990"/>
                      <a:pt x="4448" y="5881"/>
                      <a:pt x="4448" y="5508"/>
                    </a:cubicBezTo>
                    <a:lnTo>
                      <a:pt x="4448" y="5508"/>
                    </a:lnTo>
                    <a:cubicBezTo>
                      <a:pt x="4569" y="5625"/>
                      <a:pt x="4697" y="5674"/>
                      <a:pt x="4819" y="5674"/>
                    </a:cubicBezTo>
                    <a:cubicBezTo>
                      <a:pt x="5379" y="5674"/>
                      <a:pt x="5843" y="4662"/>
                      <a:pt x="5232" y="4592"/>
                    </a:cubicBezTo>
                    <a:lnTo>
                      <a:pt x="5232" y="4592"/>
                    </a:lnTo>
                    <a:cubicBezTo>
                      <a:pt x="5254" y="4594"/>
                      <a:pt x="5275" y="4595"/>
                      <a:pt x="5295" y="4595"/>
                    </a:cubicBezTo>
                    <a:cubicBezTo>
                      <a:pt x="5997" y="4595"/>
                      <a:pt x="6051" y="3319"/>
                      <a:pt x="5297" y="3219"/>
                    </a:cubicBezTo>
                    <a:cubicBezTo>
                      <a:pt x="5448" y="2995"/>
                      <a:pt x="5560" y="2668"/>
                      <a:pt x="5494" y="2391"/>
                    </a:cubicBezTo>
                    <a:cubicBezTo>
                      <a:pt x="5383" y="1922"/>
                      <a:pt x="5005" y="1911"/>
                      <a:pt x="4621" y="1801"/>
                    </a:cubicBezTo>
                    <a:cubicBezTo>
                      <a:pt x="4874" y="1372"/>
                      <a:pt x="4715" y="1028"/>
                      <a:pt x="4302" y="734"/>
                    </a:cubicBezTo>
                    <a:cubicBezTo>
                      <a:pt x="4131" y="613"/>
                      <a:pt x="3871" y="464"/>
                      <a:pt x="3636" y="464"/>
                    </a:cubicBezTo>
                    <a:cubicBezTo>
                      <a:pt x="3554" y="464"/>
                      <a:pt x="3474" y="483"/>
                      <a:pt x="3403" y="526"/>
                    </a:cubicBezTo>
                    <a:cubicBezTo>
                      <a:pt x="3370" y="506"/>
                      <a:pt x="3336" y="485"/>
                      <a:pt x="3298" y="468"/>
                    </a:cubicBezTo>
                    <a:lnTo>
                      <a:pt x="3287" y="462"/>
                    </a:lnTo>
                    <a:cubicBezTo>
                      <a:pt x="3205" y="184"/>
                      <a:pt x="2908" y="0"/>
                      <a:pt x="2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>
                <a:off x="4125752" y="3941761"/>
                <a:ext cx="360453" cy="507016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10475" extrusionOk="0">
                    <a:moveTo>
                      <a:pt x="4234" y="1"/>
                    </a:moveTo>
                    <a:cubicBezTo>
                      <a:pt x="3869" y="1"/>
                      <a:pt x="3505" y="226"/>
                      <a:pt x="3403" y="569"/>
                    </a:cubicBezTo>
                    <a:lnTo>
                      <a:pt x="3389" y="575"/>
                    </a:lnTo>
                    <a:cubicBezTo>
                      <a:pt x="3344" y="596"/>
                      <a:pt x="3302" y="621"/>
                      <a:pt x="3260" y="647"/>
                    </a:cubicBezTo>
                    <a:cubicBezTo>
                      <a:pt x="3172" y="593"/>
                      <a:pt x="3074" y="570"/>
                      <a:pt x="2972" y="570"/>
                    </a:cubicBezTo>
                    <a:cubicBezTo>
                      <a:pt x="2682" y="570"/>
                      <a:pt x="2364" y="753"/>
                      <a:pt x="2153" y="904"/>
                    </a:cubicBezTo>
                    <a:cubicBezTo>
                      <a:pt x="1646" y="1265"/>
                      <a:pt x="1448" y="1688"/>
                      <a:pt x="1760" y="2218"/>
                    </a:cubicBezTo>
                    <a:cubicBezTo>
                      <a:pt x="1286" y="2352"/>
                      <a:pt x="823" y="2364"/>
                      <a:pt x="684" y="2944"/>
                    </a:cubicBezTo>
                    <a:cubicBezTo>
                      <a:pt x="604" y="3284"/>
                      <a:pt x="740" y="3687"/>
                      <a:pt x="928" y="3964"/>
                    </a:cubicBezTo>
                    <a:cubicBezTo>
                      <a:pt x="1" y="4087"/>
                      <a:pt x="66" y="5658"/>
                      <a:pt x="931" y="5658"/>
                    </a:cubicBezTo>
                    <a:cubicBezTo>
                      <a:pt x="956" y="5658"/>
                      <a:pt x="982" y="5656"/>
                      <a:pt x="1008" y="5654"/>
                    </a:cubicBezTo>
                    <a:lnTo>
                      <a:pt x="1008" y="5654"/>
                    </a:lnTo>
                    <a:cubicBezTo>
                      <a:pt x="256" y="5740"/>
                      <a:pt x="826" y="6985"/>
                      <a:pt x="1516" y="6985"/>
                    </a:cubicBezTo>
                    <a:cubicBezTo>
                      <a:pt x="1667" y="6985"/>
                      <a:pt x="1824" y="6925"/>
                      <a:pt x="1974" y="6780"/>
                    </a:cubicBezTo>
                    <a:lnTo>
                      <a:pt x="1974" y="6780"/>
                    </a:lnTo>
                    <a:cubicBezTo>
                      <a:pt x="1971" y="7239"/>
                      <a:pt x="2218" y="7373"/>
                      <a:pt x="2524" y="7373"/>
                    </a:cubicBezTo>
                    <a:cubicBezTo>
                      <a:pt x="2753" y="7373"/>
                      <a:pt x="3016" y="7298"/>
                      <a:pt x="3231" y="7229"/>
                    </a:cubicBezTo>
                    <a:lnTo>
                      <a:pt x="3231" y="7229"/>
                    </a:lnTo>
                    <a:lnTo>
                      <a:pt x="3226" y="7434"/>
                    </a:lnTo>
                    <a:lnTo>
                      <a:pt x="3226" y="7447"/>
                    </a:lnTo>
                    <a:lnTo>
                      <a:pt x="3225" y="7537"/>
                    </a:lnTo>
                    <a:cubicBezTo>
                      <a:pt x="3223" y="7673"/>
                      <a:pt x="3220" y="7810"/>
                      <a:pt x="3219" y="7946"/>
                    </a:cubicBezTo>
                    <a:lnTo>
                      <a:pt x="3217" y="8071"/>
                    </a:lnTo>
                    <a:lnTo>
                      <a:pt x="3217" y="8162"/>
                    </a:lnTo>
                    <a:cubicBezTo>
                      <a:pt x="3216" y="8345"/>
                      <a:pt x="3215" y="8525"/>
                      <a:pt x="3215" y="8706"/>
                    </a:cubicBezTo>
                    <a:cubicBezTo>
                      <a:pt x="3207" y="8868"/>
                      <a:pt x="3198" y="9032"/>
                      <a:pt x="3188" y="9194"/>
                    </a:cubicBezTo>
                    <a:cubicBezTo>
                      <a:pt x="3179" y="9361"/>
                      <a:pt x="3169" y="9527"/>
                      <a:pt x="3160" y="9695"/>
                    </a:cubicBezTo>
                    <a:lnTo>
                      <a:pt x="3153" y="9809"/>
                    </a:lnTo>
                    <a:lnTo>
                      <a:pt x="3151" y="9844"/>
                    </a:lnTo>
                    <a:cubicBezTo>
                      <a:pt x="3144" y="9947"/>
                      <a:pt x="3139" y="10050"/>
                      <a:pt x="3137" y="10153"/>
                    </a:cubicBezTo>
                    <a:cubicBezTo>
                      <a:pt x="3134" y="10260"/>
                      <a:pt x="3132" y="10368"/>
                      <a:pt x="3130" y="10474"/>
                    </a:cubicBezTo>
                    <a:lnTo>
                      <a:pt x="3439" y="10474"/>
                    </a:lnTo>
                    <a:lnTo>
                      <a:pt x="3439" y="10287"/>
                    </a:lnTo>
                    <a:lnTo>
                      <a:pt x="3439" y="10248"/>
                    </a:lnTo>
                    <a:cubicBezTo>
                      <a:pt x="3442" y="10060"/>
                      <a:pt x="3444" y="9873"/>
                      <a:pt x="3451" y="9684"/>
                    </a:cubicBezTo>
                    <a:cubicBezTo>
                      <a:pt x="3458" y="9449"/>
                      <a:pt x="3469" y="9212"/>
                      <a:pt x="3479" y="8975"/>
                    </a:cubicBezTo>
                    <a:lnTo>
                      <a:pt x="3480" y="8957"/>
                    </a:lnTo>
                    <a:cubicBezTo>
                      <a:pt x="3488" y="8778"/>
                      <a:pt x="3495" y="8600"/>
                      <a:pt x="3502" y="8422"/>
                    </a:cubicBezTo>
                    <a:cubicBezTo>
                      <a:pt x="3513" y="8167"/>
                      <a:pt x="3520" y="7909"/>
                      <a:pt x="3528" y="7646"/>
                    </a:cubicBezTo>
                    <a:cubicBezTo>
                      <a:pt x="3641" y="7793"/>
                      <a:pt x="3794" y="7917"/>
                      <a:pt x="3937" y="7917"/>
                    </a:cubicBezTo>
                    <a:cubicBezTo>
                      <a:pt x="4043" y="7917"/>
                      <a:pt x="4143" y="7850"/>
                      <a:pt x="4218" y="7675"/>
                    </a:cubicBezTo>
                    <a:cubicBezTo>
                      <a:pt x="4416" y="7799"/>
                      <a:pt x="4612" y="7857"/>
                      <a:pt x="4804" y="7857"/>
                    </a:cubicBezTo>
                    <a:cubicBezTo>
                      <a:pt x="5097" y="7857"/>
                      <a:pt x="5380" y="7722"/>
                      <a:pt x="5640" y="7476"/>
                    </a:cubicBezTo>
                    <a:cubicBezTo>
                      <a:pt x="5794" y="7332"/>
                      <a:pt x="5946" y="7145"/>
                      <a:pt x="6028" y="6949"/>
                    </a:cubicBezTo>
                    <a:cubicBezTo>
                      <a:pt x="6099" y="6776"/>
                      <a:pt x="6006" y="6446"/>
                      <a:pt x="6155" y="6324"/>
                    </a:cubicBezTo>
                    <a:cubicBezTo>
                      <a:pt x="6239" y="6257"/>
                      <a:pt x="6595" y="6312"/>
                      <a:pt x="6728" y="6257"/>
                    </a:cubicBezTo>
                    <a:cubicBezTo>
                      <a:pt x="7447" y="5967"/>
                      <a:pt x="7377" y="3963"/>
                      <a:pt x="6510" y="3874"/>
                    </a:cubicBezTo>
                    <a:cubicBezTo>
                      <a:pt x="6906" y="3379"/>
                      <a:pt x="7002" y="3161"/>
                      <a:pt x="6783" y="2506"/>
                    </a:cubicBezTo>
                    <a:cubicBezTo>
                      <a:pt x="6637" y="2073"/>
                      <a:pt x="6121" y="1210"/>
                      <a:pt x="5563" y="1210"/>
                    </a:cubicBezTo>
                    <a:cubicBezTo>
                      <a:pt x="5514" y="1210"/>
                      <a:pt x="5464" y="1217"/>
                      <a:pt x="5414" y="1231"/>
                    </a:cubicBezTo>
                    <a:cubicBezTo>
                      <a:pt x="5394" y="1161"/>
                      <a:pt x="5368" y="1093"/>
                      <a:pt x="5339" y="1026"/>
                    </a:cubicBezTo>
                    <a:cubicBezTo>
                      <a:pt x="5306" y="946"/>
                      <a:pt x="5270" y="870"/>
                      <a:pt x="5215" y="803"/>
                    </a:cubicBezTo>
                    <a:cubicBezTo>
                      <a:pt x="5171" y="750"/>
                      <a:pt x="5120" y="694"/>
                      <a:pt x="5058" y="652"/>
                    </a:cubicBezTo>
                    <a:cubicBezTo>
                      <a:pt x="5049" y="647"/>
                      <a:pt x="5042" y="643"/>
                      <a:pt x="5034" y="639"/>
                    </a:cubicBezTo>
                    <a:cubicBezTo>
                      <a:pt x="4941" y="395"/>
                      <a:pt x="4793" y="179"/>
                      <a:pt x="4589" y="80"/>
                    </a:cubicBezTo>
                    <a:cubicBezTo>
                      <a:pt x="4477" y="26"/>
                      <a:pt x="4355" y="1"/>
                      <a:pt x="4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4"/>
              <p:cNvSpPr/>
              <p:nvPr/>
            </p:nvSpPr>
            <p:spPr>
              <a:xfrm>
                <a:off x="4519987" y="4068091"/>
                <a:ext cx="308130" cy="433638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8959" extrusionOk="0">
                    <a:moveTo>
                      <a:pt x="2748" y="1"/>
                    </a:moveTo>
                    <a:cubicBezTo>
                      <a:pt x="2644" y="1"/>
                      <a:pt x="2540" y="22"/>
                      <a:pt x="2445" y="69"/>
                    </a:cubicBezTo>
                    <a:cubicBezTo>
                      <a:pt x="2270" y="153"/>
                      <a:pt x="2143" y="338"/>
                      <a:pt x="2064" y="547"/>
                    </a:cubicBezTo>
                    <a:cubicBezTo>
                      <a:pt x="2057" y="552"/>
                      <a:pt x="2050" y="554"/>
                      <a:pt x="2044" y="558"/>
                    </a:cubicBezTo>
                    <a:cubicBezTo>
                      <a:pt x="1990" y="594"/>
                      <a:pt x="1947" y="641"/>
                      <a:pt x="1909" y="687"/>
                    </a:cubicBezTo>
                    <a:cubicBezTo>
                      <a:pt x="1863" y="744"/>
                      <a:pt x="1833" y="810"/>
                      <a:pt x="1803" y="878"/>
                    </a:cubicBezTo>
                    <a:cubicBezTo>
                      <a:pt x="1778" y="936"/>
                      <a:pt x="1756" y="994"/>
                      <a:pt x="1738" y="1054"/>
                    </a:cubicBezTo>
                    <a:cubicBezTo>
                      <a:pt x="1696" y="1042"/>
                      <a:pt x="1653" y="1036"/>
                      <a:pt x="1611" y="1036"/>
                    </a:cubicBezTo>
                    <a:cubicBezTo>
                      <a:pt x="1135" y="1036"/>
                      <a:pt x="693" y="1775"/>
                      <a:pt x="568" y="2145"/>
                    </a:cubicBezTo>
                    <a:cubicBezTo>
                      <a:pt x="380" y="2705"/>
                      <a:pt x="463" y="2891"/>
                      <a:pt x="802" y="3315"/>
                    </a:cubicBezTo>
                    <a:cubicBezTo>
                      <a:pt x="61" y="3390"/>
                      <a:pt x="1" y="5104"/>
                      <a:pt x="615" y="5353"/>
                    </a:cubicBezTo>
                    <a:cubicBezTo>
                      <a:pt x="728" y="5399"/>
                      <a:pt x="1035" y="5353"/>
                      <a:pt x="1106" y="5410"/>
                    </a:cubicBezTo>
                    <a:cubicBezTo>
                      <a:pt x="1233" y="5513"/>
                      <a:pt x="1153" y="5799"/>
                      <a:pt x="1214" y="5945"/>
                    </a:cubicBezTo>
                    <a:cubicBezTo>
                      <a:pt x="1282" y="6114"/>
                      <a:pt x="1413" y="6273"/>
                      <a:pt x="1545" y="6397"/>
                    </a:cubicBezTo>
                    <a:cubicBezTo>
                      <a:pt x="1768" y="6605"/>
                      <a:pt x="2009" y="6720"/>
                      <a:pt x="2260" y="6720"/>
                    </a:cubicBezTo>
                    <a:cubicBezTo>
                      <a:pt x="2424" y="6720"/>
                      <a:pt x="2592" y="6671"/>
                      <a:pt x="2761" y="6566"/>
                    </a:cubicBezTo>
                    <a:cubicBezTo>
                      <a:pt x="2825" y="6715"/>
                      <a:pt x="2910" y="6772"/>
                      <a:pt x="3001" y="6772"/>
                    </a:cubicBezTo>
                    <a:cubicBezTo>
                      <a:pt x="3123" y="6772"/>
                      <a:pt x="3254" y="6667"/>
                      <a:pt x="3351" y="6541"/>
                    </a:cubicBezTo>
                    <a:cubicBezTo>
                      <a:pt x="3357" y="6764"/>
                      <a:pt x="3363" y="6985"/>
                      <a:pt x="3373" y="7202"/>
                    </a:cubicBezTo>
                    <a:cubicBezTo>
                      <a:pt x="3379" y="7356"/>
                      <a:pt x="3385" y="7508"/>
                      <a:pt x="3392" y="7661"/>
                    </a:cubicBezTo>
                    <a:lnTo>
                      <a:pt x="3393" y="7676"/>
                    </a:lnTo>
                    <a:cubicBezTo>
                      <a:pt x="3403" y="7879"/>
                      <a:pt x="3411" y="8081"/>
                      <a:pt x="3418" y="8283"/>
                    </a:cubicBezTo>
                    <a:cubicBezTo>
                      <a:pt x="3424" y="8443"/>
                      <a:pt x="3425" y="8603"/>
                      <a:pt x="3428" y="8764"/>
                    </a:cubicBezTo>
                    <a:lnTo>
                      <a:pt x="3428" y="8797"/>
                    </a:lnTo>
                    <a:lnTo>
                      <a:pt x="3428" y="8958"/>
                    </a:lnTo>
                    <a:lnTo>
                      <a:pt x="3692" y="8958"/>
                    </a:lnTo>
                    <a:cubicBezTo>
                      <a:pt x="3689" y="8866"/>
                      <a:pt x="3688" y="8775"/>
                      <a:pt x="3686" y="8683"/>
                    </a:cubicBezTo>
                    <a:cubicBezTo>
                      <a:pt x="3683" y="8595"/>
                      <a:pt x="3677" y="8505"/>
                      <a:pt x="3672" y="8417"/>
                    </a:cubicBezTo>
                    <a:lnTo>
                      <a:pt x="3671" y="8389"/>
                    </a:lnTo>
                    <a:lnTo>
                      <a:pt x="3666" y="8291"/>
                    </a:lnTo>
                    <a:cubicBezTo>
                      <a:pt x="3658" y="8148"/>
                      <a:pt x="3650" y="8004"/>
                      <a:pt x="3641" y="7862"/>
                    </a:cubicBezTo>
                    <a:cubicBezTo>
                      <a:pt x="3634" y="7723"/>
                      <a:pt x="3625" y="7584"/>
                      <a:pt x="3619" y="7445"/>
                    </a:cubicBezTo>
                    <a:cubicBezTo>
                      <a:pt x="3619" y="7291"/>
                      <a:pt x="3617" y="7136"/>
                      <a:pt x="3616" y="6980"/>
                    </a:cubicBezTo>
                    <a:lnTo>
                      <a:pt x="3616" y="6902"/>
                    </a:lnTo>
                    <a:lnTo>
                      <a:pt x="3615" y="6794"/>
                    </a:lnTo>
                    <a:cubicBezTo>
                      <a:pt x="3614" y="6679"/>
                      <a:pt x="3611" y="6562"/>
                      <a:pt x="3608" y="6444"/>
                    </a:cubicBezTo>
                    <a:lnTo>
                      <a:pt x="3606" y="6367"/>
                    </a:lnTo>
                    <a:lnTo>
                      <a:pt x="3606" y="6357"/>
                    </a:lnTo>
                    <a:lnTo>
                      <a:pt x="3603" y="6182"/>
                    </a:lnTo>
                    <a:lnTo>
                      <a:pt x="3603" y="6182"/>
                    </a:lnTo>
                    <a:cubicBezTo>
                      <a:pt x="3787" y="6240"/>
                      <a:pt x="4010" y="6304"/>
                      <a:pt x="4206" y="6304"/>
                    </a:cubicBezTo>
                    <a:cubicBezTo>
                      <a:pt x="4468" y="6304"/>
                      <a:pt x="4679" y="6190"/>
                      <a:pt x="4677" y="5796"/>
                    </a:cubicBezTo>
                    <a:lnTo>
                      <a:pt x="4677" y="5796"/>
                    </a:lnTo>
                    <a:cubicBezTo>
                      <a:pt x="4806" y="5921"/>
                      <a:pt x="4940" y="5972"/>
                      <a:pt x="5069" y="5972"/>
                    </a:cubicBezTo>
                    <a:cubicBezTo>
                      <a:pt x="5659" y="5972"/>
                      <a:pt x="6147" y="4907"/>
                      <a:pt x="5503" y="4833"/>
                    </a:cubicBezTo>
                    <a:lnTo>
                      <a:pt x="5503" y="4833"/>
                    </a:lnTo>
                    <a:cubicBezTo>
                      <a:pt x="5526" y="4836"/>
                      <a:pt x="5548" y="4837"/>
                      <a:pt x="5569" y="4837"/>
                    </a:cubicBezTo>
                    <a:cubicBezTo>
                      <a:pt x="6309" y="4837"/>
                      <a:pt x="6366" y="3493"/>
                      <a:pt x="5572" y="3389"/>
                    </a:cubicBezTo>
                    <a:cubicBezTo>
                      <a:pt x="5732" y="3153"/>
                      <a:pt x="5850" y="2808"/>
                      <a:pt x="5781" y="2516"/>
                    </a:cubicBezTo>
                    <a:cubicBezTo>
                      <a:pt x="5663" y="2022"/>
                      <a:pt x="5267" y="2011"/>
                      <a:pt x="4861" y="1896"/>
                    </a:cubicBezTo>
                    <a:cubicBezTo>
                      <a:pt x="5129" y="1443"/>
                      <a:pt x="4959" y="1082"/>
                      <a:pt x="4525" y="773"/>
                    </a:cubicBezTo>
                    <a:cubicBezTo>
                      <a:pt x="4344" y="644"/>
                      <a:pt x="4071" y="487"/>
                      <a:pt x="3824" y="487"/>
                    </a:cubicBezTo>
                    <a:cubicBezTo>
                      <a:pt x="3737" y="487"/>
                      <a:pt x="3654" y="506"/>
                      <a:pt x="3579" y="553"/>
                    </a:cubicBezTo>
                    <a:cubicBezTo>
                      <a:pt x="3544" y="531"/>
                      <a:pt x="3508" y="510"/>
                      <a:pt x="3469" y="492"/>
                    </a:cubicBezTo>
                    <a:lnTo>
                      <a:pt x="3457" y="487"/>
                    </a:lnTo>
                    <a:cubicBezTo>
                      <a:pt x="3371" y="193"/>
                      <a:pt x="3060" y="1"/>
                      <a:pt x="27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4"/>
              <p:cNvGrpSpPr/>
              <p:nvPr/>
            </p:nvGrpSpPr>
            <p:grpSpPr>
              <a:xfrm>
                <a:off x="5565177" y="4130386"/>
                <a:ext cx="344916" cy="314907"/>
                <a:chOff x="5563802" y="4129561"/>
                <a:chExt cx="344916" cy="314907"/>
              </a:xfrm>
            </p:grpSpPr>
            <p:sp>
              <p:nvSpPr>
                <p:cNvPr id="591" name="Google Shape;591;p14"/>
                <p:cNvSpPr/>
                <p:nvPr/>
              </p:nvSpPr>
              <p:spPr>
                <a:xfrm>
                  <a:off x="5563802" y="4129561"/>
                  <a:ext cx="344916" cy="31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6" extrusionOk="0">
                      <a:moveTo>
                        <a:pt x="5864" y="1"/>
                      </a:moveTo>
                      <a:lnTo>
                        <a:pt x="5850" y="2"/>
                      </a:lnTo>
                      <a:lnTo>
                        <a:pt x="5843" y="2"/>
                      </a:lnTo>
                      <a:cubicBezTo>
                        <a:pt x="5834" y="2"/>
                        <a:pt x="5828" y="4"/>
                        <a:pt x="5822" y="4"/>
                      </a:cubicBezTo>
                      <a:lnTo>
                        <a:pt x="5791" y="7"/>
                      </a:lnTo>
                      <a:lnTo>
                        <a:pt x="5772" y="11"/>
                      </a:lnTo>
                      <a:lnTo>
                        <a:pt x="5766" y="12"/>
                      </a:lnTo>
                      <a:cubicBezTo>
                        <a:pt x="5751" y="16"/>
                        <a:pt x="5736" y="22"/>
                        <a:pt x="5724" y="28"/>
                      </a:cubicBezTo>
                      <a:lnTo>
                        <a:pt x="5697" y="38"/>
                      </a:lnTo>
                      <a:cubicBezTo>
                        <a:pt x="5692" y="41"/>
                        <a:pt x="5688" y="42"/>
                        <a:pt x="5683" y="45"/>
                      </a:cubicBezTo>
                      <a:lnTo>
                        <a:pt x="5677" y="47"/>
                      </a:lnTo>
                      <a:cubicBezTo>
                        <a:pt x="5666" y="52"/>
                        <a:pt x="5654" y="57"/>
                        <a:pt x="5644" y="63"/>
                      </a:cubicBezTo>
                      <a:lnTo>
                        <a:pt x="5630" y="69"/>
                      </a:lnTo>
                      <a:lnTo>
                        <a:pt x="5615" y="77"/>
                      </a:lnTo>
                      <a:lnTo>
                        <a:pt x="5605" y="82"/>
                      </a:lnTo>
                      <a:lnTo>
                        <a:pt x="5594" y="87"/>
                      </a:lnTo>
                      <a:lnTo>
                        <a:pt x="5580" y="94"/>
                      </a:lnTo>
                      <a:lnTo>
                        <a:pt x="5566" y="103"/>
                      </a:lnTo>
                      <a:cubicBezTo>
                        <a:pt x="5559" y="107"/>
                        <a:pt x="5556" y="108"/>
                        <a:pt x="5553" y="109"/>
                      </a:cubicBezTo>
                      <a:cubicBezTo>
                        <a:pt x="5536" y="118"/>
                        <a:pt x="5520" y="128"/>
                        <a:pt x="5504" y="138"/>
                      </a:cubicBezTo>
                      <a:lnTo>
                        <a:pt x="5500" y="140"/>
                      </a:lnTo>
                      <a:cubicBezTo>
                        <a:pt x="5497" y="143"/>
                        <a:pt x="5493" y="144"/>
                        <a:pt x="5492" y="144"/>
                      </a:cubicBezTo>
                      <a:cubicBezTo>
                        <a:pt x="5486" y="149"/>
                        <a:pt x="5478" y="153"/>
                        <a:pt x="5472" y="158"/>
                      </a:cubicBezTo>
                      <a:lnTo>
                        <a:pt x="5427" y="187"/>
                      </a:lnTo>
                      <a:cubicBezTo>
                        <a:pt x="5415" y="195"/>
                        <a:pt x="5405" y="203"/>
                        <a:pt x="5394" y="211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9"/>
                        <a:pt x="5324" y="264"/>
                      </a:cubicBezTo>
                      <a:cubicBezTo>
                        <a:pt x="5309" y="277"/>
                        <a:pt x="5296" y="289"/>
                        <a:pt x="5281" y="302"/>
                      </a:cubicBezTo>
                      <a:cubicBezTo>
                        <a:pt x="5268" y="315"/>
                        <a:pt x="5255" y="329"/>
                        <a:pt x="5237" y="347"/>
                      </a:cubicBezTo>
                      <a:cubicBezTo>
                        <a:pt x="5224" y="362"/>
                        <a:pt x="5210" y="380"/>
                        <a:pt x="5198" y="396"/>
                      </a:cubicBezTo>
                      <a:cubicBezTo>
                        <a:pt x="5191" y="405"/>
                        <a:pt x="5183" y="414"/>
                        <a:pt x="5177" y="423"/>
                      </a:cubicBezTo>
                      <a:lnTo>
                        <a:pt x="5174" y="427"/>
                      </a:lnTo>
                      <a:cubicBezTo>
                        <a:pt x="5168" y="436"/>
                        <a:pt x="5162" y="444"/>
                        <a:pt x="5157" y="453"/>
                      </a:cubicBezTo>
                      <a:lnTo>
                        <a:pt x="5146" y="468"/>
                      </a:lnTo>
                      <a:lnTo>
                        <a:pt x="5129" y="494"/>
                      </a:lnTo>
                      <a:lnTo>
                        <a:pt x="5113" y="519"/>
                      </a:lnTo>
                      <a:lnTo>
                        <a:pt x="5107" y="529"/>
                      </a:lnTo>
                      <a:lnTo>
                        <a:pt x="5076" y="583"/>
                      </a:lnTo>
                      <a:cubicBezTo>
                        <a:pt x="5070" y="594"/>
                        <a:pt x="5064" y="604"/>
                        <a:pt x="5059" y="617"/>
                      </a:cubicBezTo>
                      <a:lnTo>
                        <a:pt x="5038" y="654"/>
                      </a:lnTo>
                      <a:lnTo>
                        <a:pt x="5030" y="668"/>
                      </a:lnTo>
                      <a:cubicBezTo>
                        <a:pt x="5025" y="676"/>
                        <a:pt x="5020" y="686"/>
                        <a:pt x="5016" y="695"/>
                      </a:cubicBezTo>
                      <a:lnTo>
                        <a:pt x="5010" y="704"/>
                      </a:lnTo>
                      <a:lnTo>
                        <a:pt x="4993" y="738"/>
                      </a:lnTo>
                      <a:lnTo>
                        <a:pt x="4984" y="757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69" y="789"/>
                      </a:lnTo>
                      <a:cubicBezTo>
                        <a:pt x="4959" y="812"/>
                        <a:pt x="4949" y="834"/>
                        <a:pt x="4940" y="857"/>
                      </a:cubicBezTo>
                      <a:cubicBezTo>
                        <a:pt x="4930" y="882"/>
                        <a:pt x="4921" y="910"/>
                        <a:pt x="4913" y="936"/>
                      </a:cubicBezTo>
                      <a:cubicBezTo>
                        <a:pt x="4911" y="946"/>
                        <a:pt x="4906" y="956"/>
                        <a:pt x="4904" y="967"/>
                      </a:cubicBezTo>
                      <a:lnTo>
                        <a:pt x="4900" y="982"/>
                      </a:lnTo>
                      <a:lnTo>
                        <a:pt x="4896" y="998"/>
                      </a:lnTo>
                      <a:cubicBezTo>
                        <a:pt x="4894" y="1008"/>
                        <a:pt x="4891" y="1016"/>
                        <a:pt x="4890" y="1026"/>
                      </a:cubicBezTo>
                      <a:lnTo>
                        <a:pt x="4884" y="1054"/>
                      </a:lnTo>
                      <a:lnTo>
                        <a:pt x="4877" y="1086"/>
                      </a:lnTo>
                      <a:cubicBezTo>
                        <a:pt x="4871" y="1108"/>
                        <a:pt x="4868" y="1129"/>
                        <a:pt x="4863" y="1150"/>
                      </a:cubicBezTo>
                      <a:lnTo>
                        <a:pt x="4858" y="1175"/>
                      </a:lnTo>
                      <a:cubicBezTo>
                        <a:pt x="4856" y="1179"/>
                        <a:pt x="4856" y="1181"/>
                        <a:pt x="4856" y="1185"/>
                      </a:cubicBezTo>
                      <a:cubicBezTo>
                        <a:pt x="4854" y="1199"/>
                        <a:pt x="4853" y="1210"/>
                        <a:pt x="4850" y="1220"/>
                      </a:cubicBezTo>
                      <a:cubicBezTo>
                        <a:pt x="4848" y="1237"/>
                        <a:pt x="4844" y="1253"/>
                        <a:pt x="4841" y="1271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8"/>
                      </a:lnTo>
                      <a:cubicBezTo>
                        <a:pt x="4825" y="1370"/>
                        <a:pt x="4822" y="1395"/>
                        <a:pt x="4818" y="1418"/>
                      </a:cubicBezTo>
                      <a:cubicBezTo>
                        <a:pt x="4815" y="1435"/>
                        <a:pt x="4813" y="1451"/>
                        <a:pt x="4812" y="1467"/>
                      </a:cubicBezTo>
                      <a:lnTo>
                        <a:pt x="4809" y="1485"/>
                      </a:lnTo>
                      <a:cubicBezTo>
                        <a:pt x="4808" y="1495"/>
                        <a:pt x="4807" y="1504"/>
                        <a:pt x="4804" y="1514"/>
                      </a:cubicBezTo>
                      <a:lnTo>
                        <a:pt x="4802" y="1533"/>
                      </a:lnTo>
                      <a:cubicBezTo>
                        <a:pt x="4801" y="1540"/>
                        <a:pt x="4801" y="1549"/>
                        <a:pt x="4799" y="1555"/>
                      </a:cubicBezTo>
                      <a:cubicBezTo>
                        <a:pt x="4798" y="1562"/>
                        <a:pt x="4796" y="1570"/>
                        <a:pt x="4793" y="1576"/>
                      </a:cubicBezTo>
                      <a:lnTo>
                        <a:pt x="4788" y="1588"/>
                      </a:lnTo>
                      <a:cubicBezTo>
                        <a:pt x="4787" y="1591"/>
                        <a:pt x="4786" y="1595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5"/>
                        <a:pt x="4763" y="1592"/>
                        <a:pt x="4761" y="1591"/>
                      </a:cubicBezTo>
                      <a:cubicBezTo>
                        <a:pt x="4758" y="1590"/>
                        <a:pt x="4756" y="1588"/>
                        <a:pt x="4753" y="1586"/>
                      </a:cubicBezTo>
                      <a:lnTo>
                        <a:pt x="4737" y="1575"/>
                      </a:lnTo>
                      <a:lnTo>
                        <a:pt x="4731" y="1571"/>
                      </a:lnTo>
                      <a:cubicBezTo>
                        <a:pt x="4719" y="1564"/>
                        <a:pt x="4706" y="1556"/>
                        <a:pt x="4691" y="1549"/>
                      </a:cubicBezTo>
                      <a:cubicBezTo>
                        <a:pt x="4684" y="1543"/>
                        <a:pt x="4676" y="1539"/>
                        <a:pt x="4668" y="1535"/>
                      </a:cubicBezTo>
                      <a:lnTo>
                        <a:pt x="4657" y="1530"/>
                      </a:lnTo>
                      <a:cubicBezTo>
                        <a:pt x="4650" y="1526"/>
                        <a:pt x="4645" y="1524"/>
                        <a:pt x="4639" y="1521"/>
                      </a:cubicBezTo>
                      <a:cubicBezTo>
                        <a:pt x="4633" y="1518"/>
                        <a:pt x="4626" y="1515"/>
                        <a:pt x="4619" y="1513"/>
                      </a:cubicBezTo>
                      <a:cubicBezTo>
                        <a:pt x="4593" y="1500"/>
                        <a:pt x="4566" y="1488"/>
                        <a:pt x="4537" y="1478"/>
                      </a:cubicBezTo>
                      <a:lnTo>
                        <a:pt x="4532" y="1477"/>
                      </a:lnTo>
                      <a:cubicBezTo>
                        <a:pt x="4526" y="1473"/>
                        <a:pt x="4521" y="1472"/>
                        <a:pt x="4515" y="1471"/>
                      </a:cubicBezTo>
                      <a:lnTo>
                        <a:pt x="4501" y="1467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2"/>
                        <a:pt x="4479" y="1462"/>
                      </a:cubicBezTo>
                      <a:lnTo>
                        <a:pt x="4470" y="1459"/>
                      </a:lnTo>
                      <a:cubicBezTo>
                        <a:pt x="4465" y="1458"/>
                        <a:pt x="4459" y="1457"/>
                        <a:pt x="4454" y="1457"/>
                      </a:cubicBezTo>
                      <a:lnTo>
                        <a:pt x="4446" y="1456"/>
                      </a:lnTo>
                      <a:cubicBezTo>
                        <a:pt x="4436" y="1453"/>
                        <a:pt x="4423" y="1452"/>
                        <a:pt x="4413" y="1451"/>
                      </a:cubicBezTo>
                      <a:lnTo>
                        <a:pt x="4405" y="1449"/>
                      </a:lnTo>
                      <a:cubicBezTo>
                        <a:pt x="4402" y="1449"/>
                        <a:pt x="4400" y="1449"/>
                        <a:pt x="4397" y="1448"/>
                      </a:cubicBezTo>
                      <a:lnTo>
                        <a:pt x="4389" y="1448"/>
                      </a:lnTo>
                      <a:lnTo>
                        <a:pt x="4380" y="1447"/>
                      </a:lnTo>
                      <a:cubicBezTo>
                        <a:pt x="4374" y="1447"/>
                        <a:pt x="4367" y="1446"/>
                        <a:pt x="4361" y="1446"/>
                      </a:cubicBezTo>
                      <a:lnTo>
                        <a:pt x="4343" y="1444"/>
                      </a:lnTo>
                      <a:cubicBezTo>
                        <a:pt x="4334" y="1444"/>
                        <a:pt x="4325" y="1443"/>
                        <a:pt x="4315" y="1443"/>
                      </a:cubicBezTo>
                      <a:lnTo>
                        <a:pt x="4286" y="1443"/>
                      </a:lnTo>
                      <a:cubicBezTo>
                        <a:pt x="4278" y="1443"/>
                        <a:pt x="4271" y="1443"/>
                        <a:pt x="4262" y="1442"/>
                      </a:cubicBezTo>
                      <a:lnTo>
                        <a:pt x="4209" y="1442"/>
                      </a:lnTo>
                      <a:cubicBezTo>
                        <a:pt x="4194" y="1442"/>
                        <a:pt x="4178" y="1443"/>
                        <a:pt x="4163" y="1444"/>
                      </a:cubicBezTo>
                      <a:cubicBezTo>
                        <a:pt x="4155" y="1444"/>
                        <a:pt x="4148" y="1446"/>
                        <a:pt x="4140" y="1446"/>
                      </a:cubicBezTo>
                      <a:cubicBezTo>
                        <a:pt x="4134" y="1446"/>
                        <a:pt x="4129" y="1447"/>
                        <a:pt x="4125" y="1447"/>
                      </a:cubicBezTo>
                      <a:lnTo>
                        <a:pt x="4104" y="1449"/>
                      </a:lnTo>
                      <a:lnTo>
                        <a:pt x="4089" y="1451"/>
                      </a:lnTo>
                      <a:cubicBezTo>
                        <a:pt x="4087" y="1451"/>
                        <a:pt x="4083" y="1452"/>
                        <a:pt x="4081" y="1452"/>
                      </a:cubicBezTo>
                      <a:lnTo>
                        <a:pt x="4075" y="1453"/>
                      </a:lnTo>
                      <a:lnTo>
                        <a:pt x="4070" y="1454"/>
                      </a:lnTo>
                      <a:lnTo>
                        <a:pt x="4061" y="1456"/>
                      </a:lnTo>
                      <a:cubicBezTo>
                        <a:pt x="4048" y="1458"/>
                        <a:pt x="4036" y="1459"/>
                        <a:pt x="4026" y="1462"/>
                      </a:cubicBezTo>
                      <a:lnTo>
                        <a:pt x="4010" y="1466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1"/>
                        <a:pt x="3981" y="1471"/>
                        <a:pt x="3978" y="1472"/>
                      </a:cubicBezTo>
                      <a:lnTo>
                        <a:pt x="3955" y="1479"/>
                      </a:lnTo>
                      <a:lnTo>
                        <a:pt x="3924" y="1487"/>
                      </a:lnTo>
                      <a:cubicBezTo>
                        <a:pt x="3912" y="1490"/>
                        <a:pt x="3900" y="1494"/>
                        <a:pt x="3887" y="1498"/>
                      </a:cubicBezTo>
                      <a:lnTo>
                        <a:pt x="3854" y="1508"/>
                      </a:lnTo>
                      <a:cubicBezTo>
                        <a:pt x="3847" y="1509"/>
                        <a:pt x="3845" y="1511"/>
                        <a:pt x="3842" y="1513"/>
                      </a:cubicBezTo>
                      <a:lnTo>
                        <a:pt x="3789" y="1531"/>
                      </a:lnTo>
                      <a:lnTo>
                        <a:pt x="3774" y="1538"/>
                      </a:lnTo>
                      <a:lnTo>
                        <a:pt x="3763" y="1541"/>
                      </a:lnTo>
                      <a:cubicBezTo>
                        <a:pt x="3757" y="1544"/>
                        <a:pt x="3751" y="1547"/>
                        <a:pt x="3746" y="1550"/>
                      </a:cubicBezTo>
                      <a:lnTo>
                        <a:pt x="3737" y="1554"/>
                      </a:lnTo>
                      <a:cubicBezTo>
                        <a:pt x="3699" y="1569"/>
                        <a:pt x="3657" y="1588"/>
                        <a:pt x="3613" y="1612"/>
                      </a:cubicBezTo>
                      <a:cubicBezTo>
                        <a:pt x="3577" y="1632"/>
                        <a:pt x="3541" y="1655"/>
                        <a:pt x="3502" y="1682"/>
                      </a:cubicBezTo>
                      <a:cubicBezTo>
                        <a:pt x="3467" y="1706"/>
                        <a:pt x="3431" y="1735"/>
                        <a:pt x="3398" y="1766"/>
                      </a:cubicBezTo>
                      <a:cubicBezTo>
                        <a:pt x="3382" y="1780"/>
                        <a:pt x="3366" y="1796"/>
                        <a:pt x="3350" y="1811"/>
                      </a:cubicBezTo>
                      <a:cubicBezTo>
                        <a:pt x="3333" y="1827"/>
                        <a:pt x="3317" y="1843"/>
                        <a:pt x="3302" y="1860"/>
                      </a:cubicBezTo>
                      <a:cubicBezTo>
                        <a:pt x="3285" y="1878"/>
                        <a:pt x="3269" y="1897"/>
                        <a:pt x="3253" y="1915"/>
                      </a:cubicBezTo>
                      <a:lnTo>
                        <a:pt x="3202" y="1973"/>
                      </a:lnTo>
                      <a:lnTo>
                        <a:pt x="3178" y="2000"/>
                      </a:lnTo>
                      <a:lnTo>
                        <a:pt x="3175" y="2005"/>
                      </a:lnTo>
                      <a:lnTo>
                        <a:pt x="3156" y="2029"/>
                      </a:lnTo>
                      <a:lnTo>
                        <a:pt x="3115" y="2081"/>
                      </a:lnTo>
                      <a:lnTo>
                        <a:pt x="3103" y="2096"/>
                      </a:lnTo>
                      <a:lnTo>
                        <a:pt x="3095" y="2106"/>
                      </a:lnTo>
                      <a:cubicBezTo>
                        <a:pt x="3078" y="2128"/>
                        <a:pt x="3063" y="2149"/>
                        <a:pt x="3050" y="2172"/>
                      </a:cubicBezTo>
                      <a:cubicBezTo>
                        <a:pt x="3042" y="2183"/>
                        <a:pt x="3037" y="2194"/>
                        <a:pt x="3031" y="2206"/>
                      </a:cubicBezTo>
                      <a:lnTo>
                        <a:pt x="3024" y="2218"/>
                      </a:lnTo>
                      <a:lnTo>
                        <a:pt x="3022" y="2223"/>
                      </a:lnTo>
                      <a:lnTo>
                        <a:pt x="3019" y="2230"/>
                      </a:lnTo>
                      <a:lnTo>
                        <a:pt x="3017" y="2237"/>
                      </a:lnTo>
                      <a:cubicBezTo>
                        <a:pt x="3014" y="2242"/>
                        <a:pt x="3012" y="2247"/>
                        <a:pt x="3011" y="2252"/>
                      </a:cubicBezTo>
                      <a:lnTo>
                        <a:pt x="3002" y="2272"/>
                      </a:lnTo>
                      <a:lnTo>
                        <a:pt x="3001" y="2276"/>
                      </a:lnTo>
                      <a:lnTo>
                        <a:pt x="2998" y="2281"/>
                      </a:lnTo>
                      <a:lnTo>
                        <a:pt x="2995" y="2291"/>
                      </a:lnTo>
                      <a:lnTo>
                        <a:pt x="2992" y="2298"/>
                      </a:lnTo>
                      <a:cubicBezTo>
                        <a:pt x="2988" y="2311"/>
                        <a:pt x="2985" y="2321"/>
                        <a:pt x="2982" y="2332"/>
                      </a:cubicBezTo>
                      <a:cubicBezTo>
                        <a:pt x="2980" y="2344"/>
                        <a:pt x="2976" y="2354"/>
                        <a:pt x="2971" y="2364"/>
                      </a:cubicBezTo>
                      <a:cubicBezTo>
                        <a:pt x="2969" y="2370"/>
                        <a:pt x="2967" y="2379"/>
                        <a:pt x="2966" y="2385"/>
                      </a:cubicBezTo>
                      <a:lnTo>
                        <a:pt x="2965" y="2391"/>
                      </a:lnTo>
                      <a:lnTo>
                        <a:pt x="2962" y="2399"/>
                      </a:lnTo>
                      <a:cubicBezTo>
                        <a:pt x="2961" y="2404"/>
                        <a:pt x="2960" y="2410"/>
                        <a:pt x="2959" y="2414"/>
                      </a:cubicBezTo>
                      <a:lnTo>
                        <a:pt x="2951" y="2448"/>
                      </a:lnTo>
                      <a:lnTo>
                        <a:pt x="2950" y="2456"/>
                      </a:lnTo>
                      <a:lnTo>
                        <a:pt x="2949" y="2463"/>
                      </a:lnTo>
                      <a:cubicBezTo>
                        <a:pt x="2926" y="2445"/>
                        <a:pt x="2904" y="2426"/>
                        <a:pt x="2883" y="2406"/>
                      </a:cubicBezTo>
                      <a:cubicBezTo>
                        <a:pt x="2858" y="2388"/>
                        <a:pt x="2833" y="2368"/>
                        <a:pt x="2808" y="2350"/>
                      </a:cubicBezTo>
                      <a:cubicBezTo>
                        <a:pt x="2780" y="2331"/>
                        <a:pt x="2751" y="2313"/>
                        <a:pt x="2729" y="2300"/>
                      </a:cubicBezTo>
                      <a:cubicBezTo>
                        <a:pt x="2677" y="2267"/>
                        <a:pt x="2619" y="2240"/>
                        <a:pt x="2559" y="2214"/>
                      </a:cubicBezTo>
                      <a:cubicBezTo>
                        <a:pt x="2504" y="2190"/>
                        <a:pt x="2446" y="2170"/>
                        <a:pt x="2379" y="2152"/>
                      </a:cubicBezTo>
                      <a:cubicBezTo>
                        <a:pt x="2348" y="2144"/>
                        <a:pt x="2317" y="2137"/>
                        <a:pt x="2287" y="2130"/>
                      </a:cubicBezTo>
                      <a:cubicBezTo>
                        <a:pt x="2248" y="2121"/>
                        <a:pt x="2215" y="2116"/>
                        <a:pt x="2185" y="2111"/>
                      </a:cubicBezTo>
                      <a:cubicBezTo>
                        <a:pt x="2153" y="2106"/>
                        <a:pt x="2122" y="2105"/>
                        <a:pt x="2095" y="2103"/>
                      </a:cubicBezTo>
                      <a:cubicBezTo>
                        <a:pt x="2082" y="2103"/>
                        <a:pt x="2069" y="2102"/>
                        <a:pt x="2056" y="2102"/>
                      </a:cubicBezTo>
                      <a:cubicBezTo>
                        <a:pt x="2034" y="2102"/>
                        <a:pt x="2013" y="2103"/>
                        <a:pt x="1991" y="2103"/>
                      </a:cubicBezTo>
                      <a:cubicBezTo>
                        <a:pt x="1924" y="2107"/>
                        <a:pt x="1857" y="2118"/>
                        <a:pt x="1793" y="2130"/>
                      </a:cubicBezTo>
                      <a:cubicBezTo>
                        <a:pt x="1739" y="2141"/>
                        <a:pt x="1680" y="2156"/>
                        <a:pt x="1606" y="2178"/>
                      </a:cubicBezTo>
                      <a:cubicBezTo>
                        <a:pt x="1601" y="2179"/>
                        <a:pt x="1596" y="2182"/>
                        <a:pt x="1590" y="2183"/>
                      </a:cubicBezTo>
                      <a:lnTo>
                        <a:pt x="1550" y="2197"/>
                      </a:lnTo>
                      <a:lnTo>
                        <a:pt x="1505" y="2213"/>
                      </a:lnTo>
                      <a:lnTo>
                        <a:pt x="1461" y="2228"/>
                      </a:lnTo>
                      <a:lnTo>
                        <a:pt x="1438" y="2236"/>
                      </a:lnTo>
                      <a:cubicBezTo>
                        <a:pt x="1433" y="2237"/>
                        <a:pt x="1430" y="2240"/>
                        <a:pt x="1425" y="2241"/>
                      </a:cubicBezTo>
                      <a:lnTo>
                        <a:pt x="1415" y="2245"/>
                      </a:lnTo>
                      <a:cubicBezTo>
                        <a:pt x="1399" y="2251"/>
                        <a:pt x="1380" y="2259"/>
                        <a:pt x="1364" y="2265"/>
                      </a:cubicBezTo>
                      <a:cubicBezTo>
                        <a:pt x="1307" y="2288"/>
                        <a:pt x="1249" y="2316"/>
                        <a:pt x="1190" y="2347"/>
                      </a:cubicBezTo>
                      <a:cubicBezTo>
                        <a:pt x="1134" y="2375"/>
                        <a:pt x="1078" y="2409"/>
                        <a:pt x="1021" y="2446"/>
                      </a:cubicBezTo>
                      <a:cubicBezTo>
                        <a:pt x="995" y="2462"/>
                        <a:pt x="969" y="2481"/>
                        <a:pt x="944" y="2499"/>
                      </a:cubicBezTo>
                      <a:cubicBezTo>
                        <a:pt x="917" y="2520"/>
                        <a:pt x="890" y="2540"/>
                        <a:pt x="864" y="2563"/>
                      </a:cubicBezTo>
                      <a:lnTo>
                        <a:pt x="828" y="2592"/>
                      </a:lnTo>
                      <a:lnTo>
                        <a:pt x="824" y="2595"/>
                      </a:lnTo>
                      <a:cubicBezTo>
                        <a:pt x="819" y="2599"/>
                        <a:pt x="814" y="2604"/>
                        <a:pt x="809" y="2607"/>
                      </a:cubicBezTo>
                      <a:lnTo>
                        <a:pt x="787" y="2627"/>
                      </a:lnTo>
                      <a:lnTo>
                        <a:pt x="751" y="2659"/>
                      </a:lnTo>
                      <a:lnTo>
                        <a:pt x="715" y="2692"/>
                      </a:lnTo>
                      <a:lnTo>
                        <a:pt x="709" y="2697"/>
                      </a:lnTo>
                      <a:cubicBezTo>
                        <a:pt x="700" y="2704"/>
                        <a:pt x="691" y="2710"/>
                        <a:pt x="683" y="2720"/>
                      </a:cubicBezTo>
                      <a:lnTo>
                        <a:pt x="653" y="2749"/>
                      </a:lnTo>
                      <a:lnTo>
                        <a:pt x="624" y="2779"/>
                      </a:lnTo>
                      <a:lnTo>
                        <a:pt x="598" y="2806"/>
                      </a:lnTo>
                      <a:lnTo>
                        <a:pt x="571" y="2833"/>
                      </a:lnTo>
                      <a:lnTo>
                        <a:pt x="563" y="2841"/>
                      </a:lnTo>
                      <a:lnTo>
                        <a:pt x="547" y="2858"/>
                      </a:lnTo>
                      <a:lnTo>
                        <a:pt x="532" y="2874"/>
                      </a:lnTo>
                      <a:cubicBezTo>
                        <a:pt x="510" y="2899"/>
                        <a:pt x="488" y="2924"/>
                        <a:pt x="467" y="2950"/>
                      </a:cubicBezTo>
                      <a:cubicBezTo>
                        <a:pt x="429" y="2997"/>
                        <a:pt x="392" y="3045"/>
                        <a:pt x="356" y="3102"/>
                      </a:cubicBezTo>
                      <a:cubicBezTo>
                        <a:pt x="325" y="3150"/>
                        <a:pt x="295" y="3201"/>
                        <a:pt x="261" y="3272"/>
                      </a:cubicBezTo>
                      <a:cubicBezTo>
                        <a:pt x="246" y="3300"/>
                        <a:pt x="233" y="3328"/>
                        <a:pt x="221" y="3357"/>
                      </a:cubicBezTo>
                      <a:cubicBezTo>
                        <a:pt x="206" y="3388"/>
                        <a:pt x="194" y="3419"/>
                        <a:pt x="182" y="3450"/>
                      </a:cubicBezTo>
                      <a:cubicBezTo>
                        <a:pt x="175" y="3467"/>
                        <a:pt x="169" y="3485"/>
                        <a:pt x="163" y="3502"/>
                      </a:cubicBezTo>
                      <a:lnTo>
                        <a:pt x="158" y="3517"/>
                      </a:lnTo>
                      <a:lnTo>
                        <a:pt x="142" y="3559"/>
                      </a:lnTo>
                      <a:lnTo>
                        <a:pt x="127" y="3601"/>
                      </a:lnTo>
                      <a:cubicBezTo>
                        <a:pt x="124" y="3609"/>
                        <a:pt x="123" y="3611"/>
                        <a:pt x="122" y="3615"/>
                      </a:cubicBezTo>
                      <a:lnTo>
                        <a:pt x="119" y="3626"/>
                      </a:lnTo>
                      <a:lnTo>
                        <a:pt x="117" y="3636"/>
                      </a:lnTo>
                      <a:lnTo>
                        <a:pt x="94" y="3709"/>
                      </a:lnTo>
                      <a:lnTo>
                        <a:pt x="89" y="3727"/>
                      </a:lnTo>
                      <a:cubicBezTo>
                        <a:pt x="86" y="3738"/>
                        <a:pt x="83" y="3749"/>
                        <a:pt x="79" y="3761"/>
                      </a:cubicBezTo>
                      <a:cubicBezTo>
                        <a:pt x="75" y="3775"/>
                        <a:pt x="71" y="3789"/>
                        <a:pt x="68" y="3802"/>
                      </a:cubicBezTo>
                      <a:cubicBezTo>
                        <a:pt x="61" y="3833"/>
                        <a:pt x="53" y="3866"/>
                        <a:pt x="47" y="3897"/>
                      </a:cubicBezTo>
                      <a:cubicBezTo>
                        <a:pt x="40" y="3930"/>
                        <a:pt x="34" y="3965"/>
                        <a:pt x="29" y="4000"/>
                      </a:cubicBezTo>
                      <a:cubicBezTo>
                        <a:pt x="24" y="4032"/>
                        <a:pt x="21" y="4062"/>
                        <a:pt x="17" y="4094"/>
                      </a:cubicBezTo>
                      <a:cubicBezTo>
                        <a:pt x="16" y="4108"/>
                        <a:pt x="15" y="4120"/>
                        <a:pt x="14" y="4131"/>
                      </a:cubicBezTo>
                      <a:lnTo>
                        <a:pt x="11" y="4177"/>
                      </a:lnTo>
                      <a:lnTo>
                        <a:pt x="6" y="4224"/>
                      </a:lnTo>
                      <a:lnTo>
                        <a:pt x="5" y="4233"/>
                      </a:lnTo>
                      <a:cubicBezTo>
                        <a:pt x="4" y="4247"/>
                        <a:pt x="4" y="4259"/>
                        <a:pt x="3" y="4273"/>
                      </a:cubicBezTo>
                      <a:lnTo>
                        <a:pt x="1" y="4315"/>
                      </a:lnTo>
                      <a:lnTo>
                        <a:pt x="0" y="4357"/>
                      </a:lnTo>
                      <a:lnTo>
                        <a:pt x="0" y="4376"/>
                      </a:lnTo>
                      <a:lnTo>
                        <a:pt x="0" y="4422"/>
                      </a:lnTo>
                      <a:cubicBezTo>
                        <a:pt x="1" y="4437"/>
                        <a:pt x="3" y="4453"/>
                        <a:pt x="5" y="4469"/>
                      </a:cubicBezTo>
                      <a:cubicBezTo>
                        <a:pt x="9" y="4486"/>
                        <a:pt x="12" y="4502"/>
                        <a:pt x="16" y="4520"/>
                      </a:cubicBezTo>
                      <a:cubicBezTo>
                        <a:pt x="22" y="4549"/>
                        <a:pt x="30" y="4578"/>
                        <a:pt x="40" y="4610"/>
                      </a:cubicBezTo>
                      <a:cubicBezTo>
                        <a:pt x="46" y="4626"/>
                        <a:pt x="50" y="4640"/>
                        <a:pt x="55" y="4656"/>
                      </a:cubicBezTo>
                      <a:lnTo>
                        <a:pt x="57" y="4662"/>
                      </a:lnTo>
                      <a:lnTo>
                        <a:pt x="61" y="4674"/>
                      </a:lnTo>
                      <a:cubicBezTo>
                        <a:pt x="70" y="4698"/>
                        <a:pt x="78" y="4723"/>
                        <a:pt x="86" y="4747"/>
                      </a:cubicBezTo>
                      <a:lnTo>
                        <a:pt x="102" y="4795"/>
                      </a:lnTo>
                      <a:lnTo>
                        <a:pt x="113" y="4826"/>
                      </a:lnTo>
                      <a:lnTo>
                        <a:pt x="124" y="4856"/>
                      </a:lnTo>
                      <a:lnTo>
                        <a:pt x="127" y="4862"/>
                      </a:lnTo>
                      <a:lnTo>
                        <a:pt x="148" y="4914"/>
                      </a:lnTo>
                      <a:lnTo>
                        <a:pt x="161" y="4952"/>
                      </a:lnTo>
                      <a:lnTo>
                        <a:pt x="168" y="4969"/>
                      </a:lnTo>
                      <a:lnTo>
                        <a:pt x="174" y="4985"/>
                      </a:lnTo>
                      <a:cubicBezTo>
                        <a:pt x="175" y="4989"/>
                        <a:pt x="176" y="4993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6"/>
                      </a:lnTo>
                      <a:cubicBezTo>
                        <a:pt x="240" y="5143"/>
                        <a:pt x="242" y="5149"/>
                        <a:pt x="246" y="5155"/>
                      </a:cubicBezTo>
                      <a:cubicBezTo>
                        <a:pt x="253" y="5170"/>
                        <a:pt x="259" y="5181"/>
                        <a:pt x="264" y="5192"/>
                      </a:cubicBezTo>
                      <a:cubicBezTo>
                        <a:pt x="289" y="5241"/>
                        <a:pt x="313" y="5287"/>
                        <a:pt x="340" y="5329"/>
                      </a:cubicBezTo>
                      <a:cubicBezTo>
                        <a:pt x="365" y="5369"/>
                        <a:pt x="393" y="5408"/>
                        <a:pt x="429" y="5452"/>
                      </a:cubicBezTo>
                      <a:cubicBezTo>
                        <a:pt x="458" y="5486"/>
                        <a:pt x="491" y="5522"/>
                        <a:pt x="535" y="5565"/>
                      </a:cubicBezTo>
                      <a:cubicBezTo>
                        <a:pt x="573" y="5603"/>
                        <a:pt x="614" y="5639"/>
                        <a:pt x="655" y="5673"/>
                      </a:cubicBezTo>
                      <a:cubicBezTo>
                        <a:pt x="675" y="5690"/>
                        <a:pt x="695" y="5705"/>
                        <a:pt x="717" y="5720"/>
                      </a:cubicBezTo>
                      <a:cubicBezTo>
                        <a:pt x="726" y="5727"/>
                        <a:pt x="735" y="5733"/>
                        <a:pt x="743" y="5740"/>
                      </a:cubicBezTo>
                      <a:lnTo>
                        <a:pt x="748" y="5743"/>
                      </a:lnTo>
                      <a:lnTo>
                        <a:pt x="752" y="5746"/>
                      </a:lnTo>
                      <a:cubicBezTo>
                        <a:pt x="758" y="5750"/>
                        <a:pt x="763" y="5756"/>
                        <a:pt x="771" y="5759"/>
                      </a:cubicBezTo>
                      <a:lnTo>
                        <a:pt x="773" y="5761"/>
                      </a:lnTo>
                      <a:lnTo>
                        <a:pt x="774" y="5762"/>
                      </a:lnTo>
                      <a:lnTo>
                        <a:pt x="844" y="5808"/>
                      </a:lnTo>
                      <a:lnTo>
                        <a:pt x="887" y="5838"/>
                      </a:lnTo>
                      <a:cubicBezTo>
                        <a:pt x="887" y="5838"/>
                        <a:pt x="889" y="5839"/>
                        <a:pt x="890" y="5839"/>
                      </a:cubicBezTo>
                      <a:lnTo>
                        <a:pt x="891" y="5840"/>
                      </a:lnTo>
                      <a:cubicBezTo>
                        <a:pt x="894" y="5843"/>
                        <a:pt x="896" y="5844"/>
                        <a:pt x="899" y="5845"/>
                      </a:cubicBezTo>
                      <a:lnTo>
                        <a:pt x="902" y="5848"/>
                      </a:lnTo>
                      <a:cubicBezTo>
                        <a:pt x="916" y="5855"/>
                        <a:pt x="928" y="5864"/>
                        <a:pt x="943" y="5870"/>
                      </a:cubicBezTo>
                      <a:lnTo>
                        <a:pt x="1014" y="5910"/>
                      </a:lnTo>
                      <a:lnTo>
                        <a:pt x="1021" y="5913"/>
                      </a:lnTo>
                      <a:lnTo>
                        <a:pt x="1033" y="5918"/>
                      </a:lnTo>
                      <a:lnTo>
                        <a:pt x="1061" y="5932"/>
                      </a:lnTo>
                      <a:lnTo>
                        <a:pt x="1101" y="5951"/>
                      </a:lnTo>
                      <a:lnTo>
                        <a:pt x="1141" y="5970"/>
                      </a:lnTo>
                      <a:cubicBezTo>
                        <a:pt x="1150" y="5974"/>
                        <a:pt x="1160" y="5978"/>
                        <a:pt x="1169" y="5982"/>
                      </a:cubicBezTo>
                      <a:lnTo>
                        <a:pt x="1183" y="5987"/>
                      </a:lnTo>
                      <a:lnTo>
                        <a:pt x="1242" y="6011"/>
                      </a:lnTo>
                      <a:lnTo>
                        <a:pt x="1267" y="6021"/>
                      </a:lnTo>
                      <a:lnTo>
                        <a:pt x="1272" y="6024"/>
                      </a:lnTo>
                      <a:cubicBezTo>
                        <a:pt x="1276" y="6025"/>
                        <a:pt x="1278" y="6026"/>
                        <a:pt x="1282" y="6028"/>
                      </a:cubicBezTo>
                      <a:lnTo>
                        <a:pt x="1288" y="6029"/>
                      </a:lnTo>
                      <a:cubicBezTo>
                        <a:pt x="1297" y="6036"/>
                        <a:pt x="1307" y="6044"/>
                        <a:pt x="1318" y="6050"/>
                      </a:cubicBezTo>
                      <a:cubicBezTo>
                        <a:pt x="1327" y="6055"/>
                        <a:pt x="1334" y="6060"/>
                        <a:pt x="1343" y="6065"/>
                      </a:cubicBezTo>
                      <a:lnTo>
                        <a:pt x="1355" y="6072"/>
                      </a:lnTo>
                      <a:lnTo>
                        <a:pt x="1366" y="6080"/>
                      </a:lnTo>
                      <a:lnTo>
                        <a:pt x="1385" y="6091"/>
                      </a:lnTo>
                      <a:lnTo>
                        <a:pt x="1400" y="6101"/>
                      </a:lnTo>
                      <a:lnTo>
                        <a:pt x="1423" y="6114"/>
                      </a:lnTo>
                      <a:cubicBezTo>
                        <a:pt x="1442" y="6126"/>
                        <a:pt x="1461" y="6137"/>
                        <a:pt x="1479" y="6148"/>
                      </a:cubicBezTo>
                      <a:cubicBezTo>
                        <a:pt x="1494" y="6155"/>
                        <a:pt x="1507" y="6164"/>
                        <a:pt x="1520" y="6173"/>
                      </a:cubicBezTo>
                      <a:cubicBezTo>
                        <a:pt x="1528" y="6176"/>
                        <a:pt x="1533" y="6179"/>
                        <a:pt x="1539" y="6183"/>
                      </a:cubicBezTo>
                      <a:lnTo>
                        <a:pt x="1544" y="6185"/>
                      </a:lnTo>
                      <a:lnTo>
                        <a:pt x="1553" y="6190"/>
                      </a:lnTo>
                      <a:cubicBezTo>
                        <a:pt x="1561" y="6194"/>
                        <a:pt x="1569" y="6198"/>
                        <a:pt x="1575" y="6201"/>
                      </a:cubicBezTo>
                      <a:lnTo>
                        <a:pt x="1584" y="6207"/>
                      </a:lnTo>
                      <a:cubicBezTo>
                        <a:pt x="1608" y="6220"/>
                        <a:pt x="1634" y="6232"/>
                        <a:pt x="1658" y="6245"/>
                      </a:cubicBezTo>
                      <a:cubicBezTo>
                        <a:pt x="1695" y="6262"/>
                        <a:pt x="1739" y="6279"/>
                        <a:pt x="1790" y="6299"/>
                      </a:cubicBezTo>
                      <a:lnTo>
                        <a:pt x="1796" y="6302"/>
                      </a:lnTo>
                      <a:lnTo>
                        <a:pt x="1801" y="6303"/>
                      </a:lnTo>
                      <a:lnTo>
                        <a:pt x="1818" y="6309"/>
                      </a:lnTo>
                      <a:lnTo>
                        <a:pt x="1834" y="6314"/>
                      </a:lnTo>
                      <a:lnTo>
                        <a:pt x="1869" y="6325"/>
                      </a:lnTo>
                      <a:lnTo>
                        <a:pt x="1904" y="6337"/>
                      </a:lnTo>
                      <a:lnTo>
                        <a:pt x="1927" y="6345"/>
                      </a:lnTo>
                      <a:lnTo>
                        <a:pt x="1931" y="6346"/>
                      </a:lnTo>
                      <a:lnTo>
                        <a:pt x="1936" y="6348"/>
                      </a:lnTo>
                      <a:lnTo>
                        <a:pt x="2037" y="6373"/>
                      </a:lnTo>
                      <a:lnTo>
                        <a:pt x="2058" y="6379"/>
                      </a:lnTo>
                      <a:lnTo>
                        <a:pt x="2064" y="6380"/>
                      </a:lnTo>
                      <a:lnTo>
                        <a:pt x="2069" y="6381"/>
                      </a:lnTo>
                      <a:cubicBezTo>
                        <a:pt x="2071" y="6382"/>
                        <a:pt x="2074" y="6382"/>
                        <a:pt x="2076" y="6382"/>
                      </a:cubicBezTo>
                      <a:lnTo>
                        <a:pt x="2081" y="6384"/>
                      </a:lnTo>
                      <a:cubicBezTo>
                        <a:pt x="2105" y="6389"/>
                        <a:pt x="2128" y="6394"/>
                        <a:pt x="2153" y="6399"/>
                      </a:cubicBezTo>
                      <a:lnTo>
                        <a:pt x="2176" y="6404"/>
                      </a:lnTo>
                      <a:lnTo>
                        <a:pt x="2200" y="6409"/>
                      </a:lnTo>
                      <a:lnTo>
                        <a:pt x="2208" y="6410"/>
                      </a:lnTo>
                      <a:cubicBezTo>
                        <a:pt x="2214" y="6412"/>
                        <a:pt x="2223" y="6413"/>
                        <a:pt x="2229" y="6415"/>
                      </a:cubicBezTo>
                      <a:lnTo>
                        <a:pt x="2236" y="6416"/>
                      </a:lnTo>
                      <a:lnTo>
                        <a:pt x="2303" y="6427"/>
                      </a:lnTo>
                      <a:lnTo>
                        <a:pt x="2370" y="6438"/>
                      </a:lnTo>
                      <a:cubicBezTo>
                        <a:pt x="2377" y="6440"/>
                        <a:pt x="2384" y="6441"/>
                        <a:pt x="2391" y="6442"/>
                      </a:cubicBezTo>
                      <a:lnTo>
                        <a:pt x="2461" y="6453"/>
                      </a:lnTo>
                      <a:lnTo>
                        <a:pt x="2493" y="6458"/>
                      </a:lnTo>
                      <a:lnTo>
                        <a:pt x="2530" y="6464"/>
                      </a:lnTo>
                      <a:lnTo>
                        <a:pt x="2537" y="6466"/>
                      </a:lnTo>
                      <a:cubicBezTo>
                        <a:pt x="2544" y="6467"/>
                        <a:pt x="2550" y="6468"/>
                        <a:pt x="2557" y="6468"/>
                      </a:cubicBezTo>
                      <a:lnTo>
                        <a:pt x="2684" y="6484"/>
                      </a:lnTo>
                      <a:cubicBezTo>
                        <a:pt x="2698" y="6487"/>
                        <a:pt x="2714" y="6488"/>
                        <a:pt x="2728" y="6489"/>
                      </a:cubicBezTo>
                      <a:lnTo>
                        <a:pt x="2733" y="6489"/>
                      </a:lnTo>
                      <a:lnTo>
                        <a:pt x="2746" y="6490"/>
                      </a:lnTo>
                      <a:lnTo>
                        <a:pt x="2758" y="6492"/>
                      </a:lnTo>
                      <a:cubicBezTo>
                        <a:pt x="2806" y="6495"/>
                        <a:pt x="2853" y="6498"/>
                        <a:pt x="2900" y="6502"/>
                      </a:cubicBezTo>
                      <a:cubicBezTo>
                        <a:pt x="2905" y="6502"/>
                        <a:pt x="2911" y="6503"/>
                        <a:pt x="2916" y="6503"/>
                      </a:cubicBezTo>
                      <a:cubicBezTo>
                        <a:pt x="2926" y="6504"/>
                        <a:pt x="2936" y="6504"/>
                        <a:pt x="2947" y="6504"/>
                      </a:cubicBezTo>
                      <a:lnTo>
                        <a:pt x="2957" y="6504"/>
                      </a:lnTo>
                      <a:cubicBezTo>
                        <a:pt x="2983" y="6505"/>
                        <a:pt x="3008" y="6505"/>
                        <a:pt x="3034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8" y="6503"/>
                        <a:pt x="3216" y="6500"/>
                        <a:pt x="3266" y="6495"/>
                      </a:cubicBezTo>
                      <a:cubicBezTo>
                        <a:pt x="3291" y="6493"/>
                        <a:pt x="3314" y="6490"/>
                        <a:pt x="3338" y="6488"/>
                      </a:cubicBezTo>
                      <a:cubicBezTo>
                        <a:pt x="3367" y="6484"/>
                        <a:pt x="3395" y="6479"/>
                        <a:pt x="3423" y="6474"/>
                      </a:cubicBezTo>
                      <a:cubicBezTo>
                        <a:pt x="3462" y="6468"/>
                        <a:pt x="3502" y="6461"/>
                        <a:pt x="3541" y="6454"/>
                      </a:cubicBezTo>
                      <a:lnTo>
                        <a:pt x="3572" y="6449"/>
                      </a:lnTo>
                      <a:lnTo>
                        <a:pt x="3606" y="6442"/>
                      </a:lnTo>
                      <a:lnTo>
                        <a:pt x="3641" y="6436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1"/>
                        <a:pt x="3672" y="6430"/>
                      </a:cubicBezTo>
                      <a:lnTo>
                        <a:pt x="3750" y="6413"/>
                      </a:lnTo>
                      <a:lnTo>
                        <a:pt x="3793" y="6404"/>
                      </a:lnTo>
                      <a:lnTo>
                        <a:pt x="3811" y="6400"/>
                      </a:lnTo>
                      <a:cubicBezTo>
                        <a:pt x="3830" y="6396"/>
                        <a:pt x="3848" y="6392"/>
                        <a:pt x="3866" y="6387"/>
                      </a:cubicBezTo>
                      <a:lnTo>
                        <a:pt x="4004" y="6354"/>
                      </a:lnTo>
                      <a:cubicBezTo>
                        <a:pt x="4017" y="6351"/>
                        <a:pt x="4028" y="6348"/>
                        <a:pt x="4040" y="6345"/>
                      </a:cubicBezTo>
                      <a:cubicBezTo>
                        <a:pt x="4041" y="6345"/>
                        <a:pt x="4042" y="6344"/>
                        <a:pt x="4046" y="6344"/>
                      </a:cubicBezTo>
                      <a:lnTo>
                        <a:pt x="4054" y="6340"/>
                      </a:lnTo>
                      <a:lnTo>
                        <a:pt x="4073" y="6335"/>
                      </a:lnTo>
                      <a:lnTo>
                        <a:pt x="4141" y="6317"/>
                      </a:lnTo>
                      <a:lnTo>
                        <a:pt x="4211" y="6296"/>
                      </a:lnTo>
                      <a:lnTo>
                        <a:pt x="4219" y="6293"/>
                      </a:lnTo>
                      <a:cubicBezTo>
                        <a:pt x="4224" y="6292"/>
                        <a:pt x="4229" y="6291"/>
                        <a:pt x="4233" y="6289"/>
                      </a:cubicBezTo>
                      <a:lnTo>
                        <a:pt x="4258" y="6281"/>
                      </a:lnTo>
                      <a:lnTo>
                        <a:pt x="4282" y="6272"/>
                      </a:lnTo>
                      <a:lnTo>
                        <a:pt x="4344" y="6252"/>
                      </a:lnTo>
                      <a:lnTo>
                        <a:pt x="4402" y="6232"/>
                      </a:lnTo>
                      <a:lnTo>
                        <a:pt x="4489" y="6203"/>
                      </a:lnTo>
                      <a:lnTo>
                        <a:pt x="4545" y="6184"/>
                      </a:lnTo>
                      <a:lnTo>
                        <a:pt x="4577" y="6173"/>
                      </a:lnTo>
                      <a:lnTo>
                        <a:pt x="4641" y="6150"/>
                      </a:lnTo>
                      <a:lnTo>
                        <a:pt x="4697" y="6131"/>
                      </a:lnTo>
                      <a:lnTo>
                        <a:pt x="4754" y="6112"/>
                      </a:lnTo>
                      <a:lnTo>
                        <a:pt x="4785" y="6102"/>
                      </a:lnTo>
                      <a:cubicBezTo>
                        <a:pt x="4790" y="6101"/>
                        <a:pt x="4794" y="6097"/>
                        <a:pt x="4799" y="6096"/>
                      </a:cubicBezTo>
                      <a:lnTo>
                        <a:pt x="4806" y="6093"/>
                      </a:lnTo>
                      <a:lnTo>
                        <a:pt x="4916" y="6049"/>
                      </a:lnTo>
                      <a:lnTo>
                        <a:pt x="4928" y="6044"/>
                      </a:lnTo>
                      <a:cubicBezTo>
                        <a:pt x="4941" y="6039"/>
                        <a:pt x="4954" y="6034"/>
                        <a:pt x="4967" y="6026"/>
                      </a:cubicBezTo>
                      <a:lnTo>
                        <a:pt x="5066" y="5979"/>
                      </a:lnTo>
                      <a:cubicBezTo>
                        <a:pt x="5082" y="5972"/>
                        <a:pt x="5097" y="5964"/>
                        <a:pt x="5113" y="5956"/>
                      </a:cubicBezTo>
                      <a:cubicBezTo>
                        <a:pt x="5123" y="5952"/>
                        <a:pt x="5127" y="5949"/>
                        <a:pt x="5132" y="5947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0" y="5849"/>
                        <a:pt x="5338" y="5840"/>
                        <a:pt x="5354" y="5833"/>
                      </a:cubicBezTo>
                      <a:lnTo>
                        <a:pt x="5390" y="5813"/>
                      </a:lnTo>
                      <a:cubicBezTo>
                        <a:pt x="5423" y="5795"/>
                        <a:pt x="5457" y="5778"/>
                        <a:pt x="5490" y="5761"/>
                      </a:cubicBezTo>
                      <a:cubicBezTo>
                        <a:pt x="5521" y="5743"/>
                        <a:pt x="5554" y="5728"/>
                        <a:pt x="5585" y="5711"/>
                      </a:cubicBezTo>
                      <a:cubicBezTo>
                        <a:pt x="5604" y="5701"/>
                        <a:pt x="5624" y="5691"/>
                        <a:pt x="5644" y="5680"/>
                      </a:cubicBezTo>
                      <a:lnTo>
                        <a:pt x="5667" y="5669"/>
                      </a:lnTo>
                      <a:cubicBezTo>
                        <a:pt x="5705" y="5648"/>
                        <a:pt x="5742" y="5627"/>
                        <a:pt x="5779" y="5606"/>
                      </a:cubicBezTo>
                      <a:lnTo>
                        <a:pt x="5798" y="5594"/>
                      </a:lnTo>
                      <a:lnTo>
                        <a:pt x="5804" y="5591"/>
                      </a:lnTo>
                      <a:lnTo>
                        <a:pt x="5823" y="5578"/>
                      </a:lnTo>
                      <a:lnTo>
                        <a:pt x="5870" y="5550"/>
                      </a:lnTo>
                      <a:cubicBezTo>
                        <a:pt x="5882" y="5542"/>
                        <a:pt x="5889" y="5539"/>
                        <a:pt x="5896" y="5534"/>
                      </a:cubicBezTo>
                      <a:lnTo>
                        <a:pt x="5956" y="5495"/>
                      </a:lnTo>
                      <a:lnTo>
                        <a:pt x="5968" y="5486"/>
                      </a:lnTo>
                      <a:lnTo>
                        <a:pt x="5982" y="5478"/>
                      </a:lnTo>
                      <a:lnTo>
                        <a:pt x="5990" y="5473"/>
                      </a:lnTo>
                      <a:lnTo>
                        <a:pt x="6015" y="5455"/>
                      </a:lnTo>
                      <a:lnTo>
                        <a:pt x="6039" y="5437"/>
                      </a:lnTo>
                      <a:lnTo>
                        <a:pt x="6061" y="5421"/>
                      </a:lnTo>
                      <a:lnTo>
                        <a:pt x="6081" y="5405"/>
                      </a:lnTo>
                      <a:cubicBezTo>
                        <a:pt x="6090" y="5398"/>
                        <a:pt x="6098" y="5392"/>
                        <a:pt x="6106" y="5386"/>
                      </a:cubicBezTo>
                      <a:lnTo>
                        <a:pt x="6112" y="5381"/>
                      </a:lnTo>
                      <a:lnTo>
                        <a:pt x="6205" y="5308"/>
                      </a:lnTo>
                      <a:cubicBezTo>
                        <a:pt x="6206" y="5305"/>
                        <a:pt x="6209" y="5304"/>
                        <a:pt x="6210" y="5303"/>
                      </a:cubicBezTo>
                      <a:lnTo>
                        <a:pt x="6214" y="5299"/>
                      </a:lnTo>
                      <a:lnTo>
                        <a:pt x="6231" y="5287"/>
                      </a:lnTo>
                      <a:lnTo>
                        <a:pt x="6261" y="5261"/>
                      </a:lnTo>
                      <a:lnTo>
                        <a:pt x="6291" y="5235"/>
                      </a:lnTo>
                      <a:lnTo>
                        <a:pt x="6339" y="5194"/>
                      </a:lnTo>
                      <a:lnTo>
                        <a:pt x="6343" y="5190"/>
                      </a:lnTo>
                      <a:cubicBezTo>
                        <a:pt x="6347" y="5186"/>
                        <a:pt x="6352" y="5182"/>
                        <a:pt x="6355" y="5179"/>
                      </a:cubicBezTo>
                      <a:lnTo>
                        <a:pt x="6404" y="5135"/>
                      </a:lnTo>
                      <a:lnTo>
                        <a:pt x="6451" y="5089"/>
                      </a:lnTo>
                      <a:lnTo>
                        <a:pt x="6469" y="5072"/>
                      </a:lnTo>
                      <a:lnTo>
                        <a:pt x="6487" y="5053"/>
                      </a:lnTo>
                      <a:lnTo>
                        <a:pt x="6494" y="5046"/>
                      </a:lnTo>
                      <a:lnTo>
                        <a:pt x="6500" y="5041"/>
                      </a:lnTo>
                      <a:lnTo>
                        <a:pt x="6505" y="5036"/>
                      </a:lnTo>
                      <a:lnTo>
                        <a:pt x="6553" y="4988"/>
                      </a:lnTo>
                      <a:lnTo>
                        <a:pt x="6601" y="4940"/>
                      </a:lnTo>
                      <a:lnTo>
                        <a:pt x="6615" y="4924"/>
                      </a:lnTo>
                      <a:lnTo>
                        <a:pt x="6664" y="4870"/>
                      </a:lnTo>
                      <a:lnTo>
                        <a:pt x="6704" y="4829"/>
                      </a:lnTo>
                      <a:cubicBezTo>
                        <a:pt x="6710" y="4820"/>
                        <a:pt x="6718" y="4813"/>
                        <a:pt x="6724" y="4805"/>
                      </a:cubicBezTo>
                      <a:lnTo>
                        <a:pt x="6728" y="4800"/>
                      </a:lnTo>
                      <a:cubicBezTo>
                        <a:pt x="6745" y="4780"/>
                        <a:pt x="6760" y="4760"/>
                        <a:pt x="6777" y="4737"/>
                      </a:cubicBezTo>
                      <a:cubicBezTo>
                        <a:pt x="6787" y="4723"/>
                        <a:pt x="6797" y="4707"/>
                        <a:pt x="6808" y="4692"/>
                      </a:cubicBezTo>
                      <a:lnTo>
                        <a:pt x="6812" y="4686"/>
                      </a:lnTo>
                      <a:cubicBezTo>
                        <a:pt x="6821" y="4671"/>
                        <a:pt x="6829" y="4659"/>
                        <a:pt x="6837" y="4644"/>
                      </a:cubicBezTo>
                      <a:lnTo>
                        <a:pt x="6854" y="4618"/>
                      </a:lnTo>
                      <a:lnTo>
                        <a:pt x="6870" y="4590"/>
                      </a:lnTo>
                      <a:lnTo>
                        <a:pt x="6881" y="4573"/>
                      </a:lnTo>
                      <a:lnTo>
                        <a:pt x="6898" y="4545"/>
                      </a:lnTo>
                      <a:lnTo>
                        <a:pt x="6914" y="4518"/>
                      </a:lnTo>
                      <a:lnTo>
                        <a:pt x="6925" y="4499"/>
                      </a:lnTo>
                      <a:lnTo>
                        <a:pt x="6929" y="4492"/>
                      </a:lnTo>
                      <a:cubicBezTo>
                        <a:pt x="6935" y="4481"/>
                        <a:pt x="6942" y="4469"/>
                        <a:pt x="6950" y="4459"/>
                      </a:cubicBezTo>
                      <a:lnTo>
                        <a:pt x="6957" y="4446"/>
                      </a:lnTo>
                      <a:lnTo>
                        <a:pt x="6965" y="4433"/>
                      </a:lnTo>
                      <a:lnTo>
                        <a:pt x="6970" y="4424"/>
                      </a:lnTo>
                      <a:lnTo>
                        <a:pt x="6973" y="4418"/>
                      </a:lnTo>
                      <a:cubicBezTo>
                        <a:pt x="6975" y="4415"/>
                        <a:pt x="6977" y="4413"/>
                        <a:pt x="6978" y="4410"/>
                      </a:cubicBezTo>
                      <a:cubicBezTo>
                        <a:pt x="6984" y="4399"/>
                        <a:pt x="6989" y="4389"/>
                        <a:pt x="6993" y="4379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5"/>
                      </a:lnTo>
                      <a:lnTo>
                        <a:pt x="7011" y="4337"/>
                      </a:lnTo>
                      <a:cubicBezTo>
                        <a:pt x="7015" y="4330"/>
                        <a:pt x="7018" y="4324"/>
                        <a:pt x="7020" y="4316"/>
                      </a:cubicBezTo>
                      <a:lnTo>
                        <a:pt x="7023" y="4310"/>
                      </a:lnTo>
                      <a:cubicBezTo>
                        <a:pt x="7027" y="4301"/>
                        <a:pt x="7029" y="4293"/>
                        <a:pt x="7032" y="4285"/>
                      </a:cubicBezTo>
                      <a:lnTo>
                        <a:pt x="7034" y="4280"/>
                      </a:lnTo>
                      <a:lnTo>
                        <a:pt x="7038" y="4267"/>
                      </a:lnTo>
                      <a:cubicBezTo>
                        <a:pt x="7039" y="4262"/>
                        <a:pt x="7042" y="4257"/>
                        <a:pt x="7043" y="4253"/>
                      </a:cubicBezTo>
                      <a:lnTo>
                        <a:pt x="7044" y="4248"/>
                      </a:lnTo>
                      <a:lnTo>
                        <a:pt x="7049" y="4233"/>
                      </a:lnTo>
                      <a:lnTo>
                        <a:pt x="7053" y="4219"/>
                      </a:lnTo>
                      <a:cubicBezTo>
                        <a:pt x="7053" y="4217"/>
                        <a:pt x="7054" y="4214"/>
                        <a:pt x="7054" y="4213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7"/>
                        <a:pt x="7065" y="4165"/>
                      </a:cubicBezTo>
                      <a:cubicBezTo>
                        <a:pt x="7065" y="4162"/>
                        <a:pt x="7066" y="4160"/>
                        <a:pt x="7066" y="4157"/>
                      </a:cubicBezTo>
                      <a:lnTo>
                        <a:pt x="7069" y="4144"/>
                      </a:lnTo>
                      <a:lnTo>
                        <a:pt x="7074" y="4115"/>
                      </a:lnTo>
                      <a:lnTo>
                        <a:pt x="7076" y="4101"/>
                      </a:lnTo>
                      <a:lnTo>
                        <a:pt x="7079" y="4087"/>
                      </a:lnTo>
                      <a:lnTo>
                        <a:pt x="7080" y="4079"/>
                      </a:lnTo>
                      <a:lnTo>
                        <a:pt x="7081" y="4074"/>
                      </a:lnTo>
                      <a:cubicBezTo>
                        <a:pt x="7085" y="4061"/>
                        <a:pt x="7086" y="4048"/>
                        <a:pt x="7087" y="4037"/>
                      </a:cubicBezTo>
                      <a:cubicBezTo>
                        <a:pt x="7094" y="3990"/>
                        <a:pt x="7096" y="3940"/>
                        <a:pt x="7097" y="3883"/>
                      </a:cubicBezTo>
                      <a:cubicBezTo>
                        <a:pt x="7097" y="3841"/>
                        <a:pt x="7096" y="3800"/>
                        <a:pt x="7091" y="3760"/>
                      </a:cubicBezTo>
                      <a:cubicBezTo>
                        <a:pt x="7089" y="3740"/>
                        <a:pt x="7085" y="3722"/>
                        <a:pt x="7080" y="3701"/>
                      </a:cubicBezTo>
                      <a:cubicBezTo>
                        <a:pt x="7076" y="3683"/>
                        <a:pt x="7073" y="3668"/>
                        <a:pt x="7068" y="3653"/>
                      </a:cubicBezTo>
                      <a:cubicBezTo>
                        <a:pt x="7063" y="3636"/>
                        <a:pt x="7056" y="3620"/>
                        <a:pt x="7047" y="3601"/>
                      </a:cubicBezTo>
                      <a:cubicBezTo>
                        <a:pt x="7040" y="3589"/>
                        <a:pt x="7033" y="3575"/>
                        <a:pt x="7022" y="3560"/>
                      </a:cubicBezTo>
                      <a:cubicBezTo>
                        <a:pt x="7017" y="3554"/>
                        <a:pt x="7012" y="3549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4" y="3523"/>
                        <a:pt x="6978" y="3519"/>
                        <a:pt x="6972" y="3516"/>
                      </a:cubicBezTo>
                      <a:cubicBezTo>
                        <a:pt x="6966" y="3511"/>
                        <a:pt x="6960" y="3507"/>
                        <a:pt x="6953" y="3505"/>
                      </a:cubicBezTo>
                      <a:cubicBezTo>
                        <a:pt x="6940" y="3498"/>
                        <a:pt x="6926" y="3497"/>
                        <a:pt x="6914" y="3495"/>
                      </a:cubicBezTo>
                      <a:cubicBezTo>
                        <a:pt x="6905" y="3493"/>
                        <a:pt x="6901" y="3493"/>
                        <a:pt x="6896" y="3493"/>
                      </a:cubicBezTo>
                      <a:lnTo>
                        <a:pt x="6845" y="3493"/>
                      </a:lnTo>
                      <a:cubicBezTo>
                        <a:pt x="6839" y="3493"/>
                        <a:pt x="6836" y="3493"/>
                        <a:pt x="6831" y="3495"/>
                      </a:cubicBezTo>
                      <a:cubicBezTo>
                        <a:pt x="6818" y="3496"/>
                        <a:pt x="6811" y="3497"/>
                        <a:pt x="6801" y="3498"/>
                      </a:cubicBezTo>
                      <a:cubicBezTo>
                        <a:pt x="6788" y="3500"/>
                        <a:pt x="6776" y="3503"/>
                        <a:pt x="6759" y="3507"/>
                      </a:cubicBezTo>
                      <a:cubicBezTo>
                        <a:pt x="6747" y="3511"/>
                        <a:pt x="6736" y="3516"/>
                        <a:pt x="6725" y="3521"/>
                      </a:cubicBezTo>
                      <a:cubicBezTo>
                        <a:pt x="6731" y="3516"/>
                        <a:pt x="6739" y="3508"/>
                        <a:pt x="6744" y="3502"/>
                      </a:cubicBezTo>
                      <a:cubicBezTo>
                        <a:pt x="6754" y="3491"/>
                        <a:pt x="6762" y="3481"/>
                        <a:pt x="6773" y="3469"/>
                      </a:cubicBezTo>
                      <a:cubicBezTo>
                        <a:pt x="6783" y="3456"/>
                        <a:pt x="6795" y="3444"/>
                        <a:pt x="6805" y="3430"/>
                      </a:cubicBezTo>
                      <a:lnTo>
                        <a:pt x="6819" y="3413"/>
                      </a:lnTo>
                      <a:cubicBezTo>
                        <a:pt x="6823" y="3407"/>
                        <a:pt x="6827" y="3402"/>
                        <a:pt x="6829" y="3398"/>
                      </a:cubicBezTo>
                      <a:lnTo>
                        <a:pt x="6834" y="3390"/>
                      </a:lnTo>
                      <a:cubicBezTo>
                        <a:pt x="6837" y="3387"/>
                        <a:pt x="6839" y="3383"/>
                        <a:pt x="6844" y="3378"/>
                      </a:cubicBezTo>
                      <a:lnTo>
                        <a:pt x="6847" y="3373"/>
                      </a:lnTo>
                      <a:lnTo>
                        <a:pt x="6852" y="3366"/>
                      </a:lnTo>
                      <a:cubicBezTo>
                        <a:pt x="6855" y="3361"/>
                        <a:pt x="6858" y="3356"/>
                        <a:pt x="6862" y="3349"/>
                      </a:cubicBezTo>
                      <a:lnTo>
                        <a:pt x="6867" y="3342"/>
                      </a:lnTo>
                      <a:cubicBezTo>
                        <a:pt x="6869" y="3337"/>
                        <a:pt x="6872" y="3333"/>
                        <a:pt x="6873" y="3331"/>
                      </a:cubicBezTo>
                      <a:cubicBezTo>
                        <a:pt x="6879" y="3321"/>
                        <a:pt x="6885" y="3312"/>
                        <a:pt x="6890" y="3301"/>
                      </a:cubicBezTo>
                      <a:cubicBezTo>
                        <a:pt x="6896" y="3290"/>
                        <a:pt x="6903" y="3277"/>
                        <a:pt x="6909" y="3265"/>
                      </a:cubicBezTo>
                      <a:lnTo>
                        <a:pt x="6914" y="3258"/>
                      </a:lnTo>
                      <a:lnTo>
                        <a:pt x="6916" y="3253"/>
                      </a:lnTo>
                      <a:lnTo>
                        <a:pt x="6920" y="3245"/>
                      </a:lnTo>
                      <a:cubicBezTo>
                        <a:pt x="6925" y="3233"/>
                        <a:pt x="6930" y="3223"/>
                        <a:pt x="6935" y="3212"/>
                      </a:cubicBezTo>
                      <a:lnTo>
                        <a:pt x="6947" y="3188"/>
                      </a:lnTo>
                      <a:cubicBezTo>
                        <a:pt x="6948" y="3186"/>
                        <a:pt x="6950" y="3183"/>
                        <a:pt x="6951" y="3179"/>
                      </a:cubicBezTo>
                      <a:lnTo>
                        <a:pt x="6952" y="3176"/>
                      </a:lnTo>
                      <a:lnTo>
                        <a:pt x="6965" y="3145"/>
                      </a:lnTo>
                      <a:lnTo>
                        <a:pt x="6977" y="3114"/>
                      </a:lnTo>
                      <a:cubicBezTo>
                        <a:pt x="6981" y="3109"/>
                        <a:pt x="6982" y="3105"/>
                        <a:pt x="6984" y="3100"/>
                      </a:cubicBezTo>
                      <a:lnTo>
                        <a:pt x="6988" y="3091"/>
                      </a:lnTo>
                      <a:lnTo>
                        <a:pt x="6993" y="3079"/>
                      </a:lnTo>
                      <a:lnTo>
                        <a:pt x="7019" y="3014"/>
                      </a:lnTo>
                      <a:cubicBezTo>
                        <a:pt x="7023" y="3007"/>
                        <a:pt x="7025" y="2999"/>
                        <a:pt x="7028" y="2991"/>
                      </a:cubicBezTo>
                      <a:lnTo>
                        <a:pt x="7030" y="2982"/>
                      </a:lnTo>
                      <a:lnTo>
                        <a:pt x="7050" y="2927"/>
                      </a:lnTo>
                      <a:lnTo>
                        <a:pt x="7055" y="2913"/>
                      </a:lnTo>
                      <a:cubicBezTo>
                        <a:pt x="7058" y="2905"/>
                        <a:pt x="7060" y="2899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1"/>
                      </a:lnTo>
                      <a:lnTo>
                        <a:pt x="7086" y="2817"/>
                      </a:lnTo>
                      <a:cubicBezTo>
                        <a:pt x="7089" y="2808"/>
                        <a:pt x="7091" y="2798"/>
                        <a:pt x="7094" y="2790"/>
                      </a:cubicBezTo>
                      <a:lnTo>
                        <a:pt x="7096" y="2782"/>
                      </a:lnTo>
                      <a:cubicBezTo>
                        <a:pt x="7101" y="2765"/>
                        <a:pt x="7105" y="2744"/>
                        <a:pt x="7110" y="2720"/>
                      </a:cubicBezTo>
                      <a:cubicBezTo>
                        <a:pt x="7112" y="2704"/>
                        <a:pt x="7115" y="2689"/>
                        <a:pt x="7116" y="2672"/>
                      </a:cubicBezTo>
                      <a:lnTo>
                        <a:pt x="7118" y="2659"/>
                      </a:lnTo>
                      <a:lnTo>
                        <a:pt x="7120" y="2648"/>
                      </a:lnTo>
                      <a:cubicBezTo>
                        <a:pt x="7120" y="2645"/>
                        <a:pt x="7121" y="2640"/>
                        <a:pt x="7121" y="2636"/>
                      </a:cubicBezTo>
                      <a:cubicBezTo>
                        <a:pt x="7122" y="2625"/>
                        <a:pt x="7122" y="2614"/>
                        <a:pt x="7123" y="2602"/>
                      </a:cubicBezTo>
                      <a:cubicBezTo>
                        <a:pt x="7123" y="2595"/>
                        <a:pt x="7125" y="2589"/>
                        <a:pt x="7125" y="2581"/>
                      </a:cubicBezTo>
                      <a:lnTo>
                        <a:pt x="7125" y="2574"/>
                      </a:lnTo>
                      <a:lnTo>
                        <a:pt x="7125" y="2568"/>
                      </a:lnTo>
                      <a:lnTo>
                        <a:pt x="7125" y="2559"/>
                      </a:lnTo>
                      <a:lnTo>
                        <a:pt x="7125" y="2549"/>
                      </a:lnTo>
                      <a:lnTo>
                        <a:pt x="7125" y="2538"/>
                      </a:lnTo>
                      <a:cubicBezTo>
                        <a:pt x="7125" y="2524"/>
                        <a:pt x="7126" y="2512"/>
                        <a:pt x="7126" y="2497"/>
                      </a:cubicBezTo>
                      <a:cubicBezTo>
                        <a:pt x="7115" y="2473"/>
                        <a:pt x="7115" y="2451"/>
                        <a:pt x="7113" y="2429"/>
                      </a:cubicBezTo>
                      <a:cubicBezTo>
                        <a:pt x="7111" y="2417"/>
                        <a:pt x="7110" y="2404"/>
                        <a:pt x="7108" y="2393"/>
                      </a:cubicBezTo>
                      <a:cubicBezTo>
                        <a:pt x="7106" y="2381"/>
                        <a:pt x="7104" y="2372"/>
                        <a:pt x="7101" y="2362"/>
                      </a:cubicBezTo>
                      <a:lnTo>
                        <a:pt x="7099" y="2352"/>
                      </a:lnTo>
                      <a:lnTo>
                        <a:pt x="7098" y="2347"/>
                      </a:lnTo>
                      <a:cubicBezTo>
                        <a:pt x="7095" y="2340"/>
                        <a:pt x="7093" y="2332"/>
                        <a:pt x="7090" y="2326"/>
                      </a:cubicBezTo>
                      <a:cubicBezTo>
                        <a:pt x="7089" y="2322"/>
                        <a:pt x="7086" y="2317"/>
                        <a:pt x="7084" y="2313"/>
                      </a:cubicBezTo>
                      <a:cubicBezTo>
                        <a:pt x="7077" y="2302"/>
                        <a:pt x="7073" y="2298"/>
                        <a:pt x="7068" y="2293"/>
                      </a:cubicBezTo>
                      <a:lnTo>
                        <a:pt x="7063" y="2288"/>
                      </a:lnTo>
                      <a:cubicBezTo>
                        <a:pt x="7055" y="2282"/>
                        <a:pt x="7050" y="2278"/>
                        <a:pt x="7044" y="2275"/>
                      </a:cubicBezTo>
                      <a:cubicBezTo>
                        <a:pt x="7038" y="2271"/>
                        <a:pt x="7033" y="2266"/>
                        <a:pt x="7027" y="2264"/>
                      </a:cubicBezTo>
                      <a:cubicBezTo>
                        <a:pt x="7017" y="2259"/>
                        <a:pt x="7008" y="2256"/>
                        <a:pt x="7002" y="2254"/>
                      </a:cubicBezTo>
                      <a:cubicBezTo>
                        <a:pt x="6992" y="2251"/>
                        <a:pt x="6985" y="2250"/>
                        <a:pt x="6977" y="2249"/>
                      </a:cubicBezTo>
                      <a:cubicBezTo>
                        <a:pt x="6961" y="2246"/>
                        <a:pt x="6951" y="2246"/>
                        <a:pt x="6939" y="2246"/>
                      </a:cubicBezTo>
                      <a:cubicBezTo>
                        <a:pt x="6928" y="2246"/>
                        <a:pt x="6918" y="2247"/>
                        <a:pt x="6905" y="2250"/>
                      </a:cubicBezTo>
                      <a:cubicBezTo>
                        <a:pt x="6899" y="2251"/>
                        <a:pt x="6893" y="2252"/>
                        <a:pt x="6887" y="2255"/>
                      </a:cubicBezTo>
                      <a:lnTo>
                        <a:pt x="6880" y="2256"/>
                      </a:lnTo>
                      <a:cubicBezTo>
                        <a:pt x="6859" y="2261"/>
                        <a:pt x="6838" y="2267"/>
                        <a:pt x="6815" y="2278"/>
                      </a:cubicBezTo>
                      <a:cubicBezTo>
                        <a:pt x="6777" y="2292"/>
                        <a:pt x="6741" y="2312"/>
                        <a:pt x="6694" y="2340"/>
                      </a:cubicBezTo>
                      <a:cubicBezTo>
                        <a:pt x="6678" y="2350"/>
                        <a:pt x="6662" y="2362"/>
                        <a:pt x="6647" y="2372"/>
                      </a:cubicBezTo>
                      <a:lnTo>
                        <a:pt x="6640" y="2379"/>
                      </a:lnTo>
                      <a:lnTo>
                        <a:pt x="6627" y="2386"/>
                      </a:lnTo>
                      <a:lnTo>
                        <a:pt x="6609" y="2399"/>
                      </a:lnTo>
                      <a:lnTo>
                        <a:pt x="6585" y="2416"/>
                      </a:lnTo>
                      <a:lnTo>
                        <a:pt x="6562" y="2432"/>
                      </a:lnTo>
                      <a:lnTo>
                        <a:pt x="6468" y="2501"/>
                      </a:lnTo>
                      <a:cubicBezTo>
                        <a:pt x="6467" y="2502"/>
                        <a:pt x="6466" y="2502"/>
                        <a:pt x="6465" y="2503"/>
                      </a:cubicBezTo>
                      <a:lnTo>
                        <a:pt x="6445" y="2520"/>
                      </a:lnTo>
                      <a:lnTo>
                        <a:pt x="6426" y="2535"/>
                      </a:lnTo>
                      <a:lnTo>
                        <a:pt x="6408" y="2551"/>
                      </a:lnTo>
                      <a:lnTo>
                        <a:pt x="6408" y="2551"/>
                      </a:lnTo>
                      <a:lnTo>
                        <a:pt x="6411" y="2542"/>
                      </a:lnTo>
                      <a:lnTo>
                        <a:pt x="6414" y="2532"/>
                      </a:lnTo>
                      <a:lnTo>
                        <a:pt x="6415" y="2525"/>
                      </a:lnTo>
                      <a:cubicBezTo>
                        <a:pt x="6418" y="2514"/>
                        <a:pt x="6418" y="2507"/>
                        <a:pt x="6419" y="2501"/>
                      </a:cubicBezTo>
                      <a:lnTo>
                        <a:pt x="6420" y="2491"/>
                      </a:lnTo>
                      <a:cubicBezTo>
                        <a:pt x="6421" y="2479"/>
                        <a:pt x="6423" y="2468"/>
                        <a:pt x="6424" y="2458"/>
                      </a:cubicBezTo>
                      <a:lnTo>
                        <a:pt x="6425" y="2451"/>
                      </a:lnTo>
                      <a:cubicBezTo>
                        <a:pt x="6426" y="2437"/>
                        <a:pt x="6429" y="2426"/>
                        <a:pt x="6430" y="2414"/>
                      </a:cubicBezTo>
                      <a:cubicBezTo>
                        <a:pt x="6431" y="2394"/>
                        <a:pt x="6432" y="2375"/>
                        <a:pt x="6434" y="2354"/>
                      </a:cubicBezTo>
                      <a:lnTo>
                        <a:pt x="6434" y="2328"/>
                      </a:lnTo>
                      <a:lnTo>
                        <a:pt x="6434" y="2316"/>
                      </a:lnTo>
                      <a:cubicBezTo>
                        <a:pt x="6434" y="2306"/>
                        <a:pt x="6434" y="2293"/>
                        <a:pt x="6435" y="2283"/>
                      </a:cubicBezTo>
                      <a:lnTo>
                        <a:pt x="6435" y="2250"/>
                      </a:lnTo>
                      <a:cubicBezTo>
                        <a:pt x="6435" y="2228"/>
                        <a:pt x="6432" y="2206"/>
                        <a:pt x="6430" y="2185"/>
                      </a:cubicBezTo>
                      <a:cubicBezTo>
                        <a:pt x="6426" y="2168"/>
                        <a:pt x="6423" y="2151"/>
                        <a:pt x="6419" y="2136"/>
                      </a:cubicBezTo>
                      <a:cubicBezTo>
                        <a:pt x="6416" y="2126"/>
                        <a:pt x="6413" y="2116"/>
                        <a:pt x="6410" y="2107"/>
                      </a:cubicBezTo>
                      <a:cubicBezTo>
                        <a:pt x="6408" y="2101"/>
                        <a:pt x="6405" y="2092"/>
                        <a:pt x="6403" y="2086"/>
                      </a:cubicBezTo>
                      <a:lnTo>
                        <a:pt x="6400" y="2080"/>
                      </a:lnTo>
                      <a:lnTo>
                        <a:pt x="6393" y="2065"/>
                      </a:lnTo>
                      <a:cubicBezTo>
                        <a:pt x="6387" y="2055"/>
                        <a:pt x="6384" y="2050"/>
                        <a:pt x="6380" y="2046"/>
                      </a:cubicBezTo>
                      <a:lnTo>
                        <a:pt x="6373" y="2039"/>
                      </a:lnTo>
                      <a:lnTo>
                        <a:pt x="6369" y="2036"/>
                      </a:lnTo>
                      <a:lnTo>
                        <a:pt x="6365" y="2034"/>
                      </a:lnTo>
                      <a:lnTo>
                        <a:pt x="6354" y="2027"/>
                      </a:lnTo>
                      <a:cubicBezTo>
                        <a:pt x="6349" y="2024"/>
                        <a:pt x="6343" y="2022"/>
                        <a:pt x="6337" y="2019"/>
                      </a:cubicBezTo>
                      <a:lnTo>
                        <a:pt x="6333" y="2018"/>
                      </a:lnTo>
                      <a:lnTo>
                        <a:pt x="6329" y="2016"/>
                      </a:lnTo>
                      <a:cubicBezTo>
                        <a:pt x="6322" y="2015"/>
                        <a:pt x="6316" y="2014"/>
                        <a:pt x="6311" y="2014"/>
                      </a:cubicBezTo>
                      <a:cubicBezTo>
                        <a:pt x="6305" y="2014"/>
                        <a:pt x="6298" y="2013"/>
                        <a:pt x="6293" y="2013"/>
                      </a:cubicBezTo>
                      <a:lnTo>
                        <a:pt x="6287" y="2013"/>
                      </a:lnTo>
                      <a:cubicBezTo>
                        <a:pt x="6277" y="2013"/>
                        <a:pt x="6267" y="2014"/>
                        <a:pt x="6257" y="2015"/>
                      </a:cubicBezTo>
                      <a:lnTo>
                        <a:pt x="6238" y="2019"/>
                      </a:lnTo>
                      <a:cubicBezTo>
                        <a:pt x="6229" y="2021"/>
                        <a:pt x="6221" y="2024"/>
                        <a:pt x="6212" y="2026"/>
                      </a:cubicBezTo>
                      <a:cubicBezTo>
                        <a:pt x="6204" y="2030"/>
                        <a:pt x="6197" y="2034"/>
                        <a:pt x="6189" y="2036"/>
                      </a:cubicBezTo>
                      <a:lnTo>
                        <a:pt x="6184" y="2037"/>
                      </a:lnTo>
                      <a:cubicBezTo>
                        <a:pt x="6171" y="2044"/>
                        <a:pt x="6157" y="2051"/>
                        <a:pt x="6142" y="2059"/>
                      </a:cubicBezTo>
                      <a:cubicBezTo>
                        <a:pt x="6127" y="2069"/>
                        <a:pt x="6110" y="2079"/>
                        <a:pt x="6092" y="2092"/>
                      </a:cubicBezTo>
                      <a:lnTo>
                        <a:pt x="6050" y="2127"/>
                      </a:lnTo>
                      <a:cubicBezTo>
                        <a:pt x="6025" y="2148"/>
                        <a:pt x="6001" y="2170"/>
                        <a:pt x="5977" y="2193"/>
                      </a:cubicBezTo>
                      <a:cubicBezTo>
                        <a:pt x="5955" y="2215"/>
                        <a:pt x="5930" y="2237"/>
                        <a:pt x="5908" y="2259"/>
                      </a:cubicBezTo>
                      <a:lnTo>
                        <a:pt x="5911" y="2255"/>
                      </a:lnTo>
                      <a:cubicBezTo>
                        <a:pt x="5914" y="2249"/>
                        <a:pt x="5917" y="2244"/>
                        <a:pt x="5920" y="2237"/>
                      </a:cubicBezTo>
                      <a:lnTo>
                        <a:pt x="5939" y="2194"/>
                      </a:lnTo>
                      <a:lnTo>
                        <a:pt x="5946" y="2180"/>
                      </a:lnTo>
                      <a:lnTo>
                        <a:pt x="5952" y="2167"/>
                      </a:lnTo>
                      <a:cubicBezTo>
                        <a:pt x="5960" y="2149"/>
                        <a:pt x="5966" y="2134"/>
                        <a:pt x="5973" y="2118"/>
                      </a:cubicBezTo>
                      <a:lnTo>
                        <a:pt x="5979" y="2108"/>
                      </a:lnTo>
                      <a:lnTo>
                        <a:pt x="5984" y="2098"/>
                      </a:lnTo>
                      <a:lnTo>
                        <a:pt x="5993" y="2079"/>
                      </a:lnTo>
                      <a:lnTo>
                        <a:pt x="6004" y="2054"/>
                      </a:lnTo>
                      <a:lnTo>
                        <a:pt x="6017" y="2030"/>
                      </a:lnTo>
                      <a:cubicBezTo>
                        <a:pt x="6030" y="2002"/>
                        <a:pt x="6044" y="1974"/>
                        <a:pt x="6059" y="1947"/>
                      </a:cubicBezTo>
                      <a:lnTo>
                        <a:pt x="6105" y="1861"/>
                      </a:lnTo>
                      <a:lnTo>
                        <a:pt x="6107" y="1858"/>
                      </a:lnTo>
                      <a:lnTo>
                        <a:pt x="6111" y="1848"/>
                      </a:lnTo>
                      <a:lnTo>
                        <a:pt x="6115" y="1840"/>
                      </a:lnTo>
                      <a:lnTo>
                        <a:pt x="6123" y="1822"/>
                      </a:lnTo>
                      <a:cubicBezTo>
                        <a:pt x="6130" y="1806"/>
                        <a:pt x="6136" y="1789"/>
                        <a:pt x="6142" y="1773"/>
                      </a:cubicBezTo>
                      <a:cubicBezTo>
                        <a:pt x="6146" y="1763"/>
                        <a:pt x="6150" y="1755"/>
                        <a:pt x="6154" y="1744"/>
                      </a:cubicBezTo>
                      <a:lnTo>
                        <a:pt x="6159" y="1730"/>
                      </a:lnTo>
                      <a:lnTo>
                        <a:pt x="6167" y="1709"/>
                      </a:lnTo>
                      <a:lnTo>
                        <a:pt x="6171" y="1699"/>
                      </a:lnTo>
                      <a:lnTo>
                        <a:pt x="6177" y="1680"/>
                      </a:lnTo>
                      <a:lnTo>
                        <a:pt x="6197" y="1623"/>
                      </a:lnTo>
                      <a:lnTo>
                        <a:pt x="6198" y="1618"/>
                      </a:lnTo>
                      <a:lnTo>
                        <a:pt x="6205" y="1593"/>
                      </a:lnTo>
                      <a:lnTo>
                        <a:pt x="6212" y="1574"/>
                      </a:lnTo>
                      <a:lnTo>
                        <a:pt x="6215" y="1562"/>
                      </a:lnTo>
                      <a:lnTo>
                        <a:pt x="6226" y="1530"/>
                      </a:lnTo>
                      <a:lnTo>
                        <a:pt x="6236" y="1498"/>
                      </a:lnTo>
                      <a:cubicBezTo>
                        <a:pt x="6244" y="1473"/>
                        <a:pt x="6250" y="1451"/>
                        <a:pt x="6257" y="1426"/>
                      </a:cubicBezTo>
                      <a:lnTo>
                        <a:pt x="6261" y="1412"/>
                      </a:lnTo>
                      <a:lnTo>
                        <a:pt x="6272" y="1369"/>
                      </a:lnTo>
                      <a:lnTo>
                        <a:pt x="6275" y="1360"/>
                      </a:lnTo>
                      <a:lnTo>
                        <a:pt x="6279" y="1341"/>
                      </a:lnTo>
                      <a:lnTo>
                        <a:pt x="6280" y="1334"/>
                      </a:lnTo>
                      <a:lnTo>
                        <a:pt x="6306" y="1217"/>
                      </a:lnTo>
                      <a:cubicBezTo>
                        <a:pt x="6307" y="1214"/>
                        <a:pt x="6307" y="1210"/>
                        <a:pt x="6308" y="1206"/>
                      </a:cubicBezTo>
                      <a:lnTo>
                        <a:pt x="6310" y="1201"/>
                      </a:lnTo>
                      <a:lnTo>
                        <a:pt x="6311" y="1191"/>
                      </a:lnTo>
                      <a:lnTo>
                        <a:pt x="6317" y="1155"/>
                      </a:lnTo>
                      <a:lnTo>
                        <a:pt x="6324" y="1119"/>
                      </a:lnTo>
                      <a:lnTo>
                        <a:pt x="6327" y="1101"/>
                      </a:lnTo>
                      <a:lnTo>
                        <a:pt x="6331" y="1077"/>
                      </a:lnTo>
                      <a:lnTo>
                        <a:pt x="6332" y="1072"/>
                      </a:lnTo>
                      <a:lnTo>
                        <a:pt x="6337" y="1036"/>
                      </a:lnTo>
                      <a:lnTo>
                        <a:pt x="6338" y="1030"/>
                      </a:lnTo>
                      <a:lnTo>
                        <a:pt x="6346" y="973"/>
                      </a:lnTo>
                      <a:cubicBezTo>
                        <a:pt x="6347" y="963"/>
                        <a:pt x="6348" y="953"/>
                        <a:pt x="6349" y="944"/>
                      </a:cubicBezTo>
                      <a:cubicBezTo>
                        <a:pt x="6352" y="922"/>
                        <a:pt x="6354" y="901"/>
                        <a:pt x="6356" y="880"/>
                      </a:cubicBezTo>
                      <a:lnTo>
                        <a:pt x="6357" y="872"/>
                      </a:lnTo>
                      <a:cubicBezTo>
                        <a:pt x="6359" y="864"/>
                        <a:pt x="6359" y="856"/>
                        <a:pt x="6360" y="846"/>
                      </a:cubicBezTo>
                      <a:lnTo>
                        <a:pt x="6362" y="830"/>
                      </a:lnTo>
                      <a:cubicBezTo>
                        <a:pt x="6363" y="814"/>
                        <a:pt x="6363" y="800"/>
                        <a:pt x="6364" y="787"/>
                      </a:cubicBezTo>
                      <a:lnTo>
                        <a:pt x="6364" y="776"/>
                      </a:lnTo>
                      <a:cubicBezTo>
                        <a:pt x="6364" y="767"/>
                        <a:pt x="6365" y="758"/>
                        <a:pt x="6365" y="748"/>
                      </a:cubicBezTo>
                      <a:lnTo>
                        <a:pt x="6367" y="695"/>
                      </a:lnTo>
                      <a:lnTo>
                        <a:pt x="6367" y="678"/>
                      </a:lnTo>
                      <a:lnTo>
                        <a:pt x="6367" y="664"/>
                      </a:lnTo>
                      <a:lnTo>
                        <a:pt x="6367" y="651"/>
                      </a:lnTo>
                      <a:cubicBezTo>
                        <a:pt x="6367" y="632"/>
                        <a:pt x="6367" y="614"/>
                        <a:pt x="6365" y="594"/>
                      </a:cubicBezTo>
                      <a:lnTo>
                        <a:pt x="6365" y="586"/>
                      </a:lnTo>
                      <a:lnTo>
                        <a:pt x="6365" y="577"/>
                      </a:lnTo>
                      <a:lnTo>
                        <a:pt x="6365" y="573"/>
                      </a:lnTo>
                      <a:lnTo>
                        <a:pt x="6364" y="560"/>
                      </a:lnTo>
                      <a:lnTo>
                        <a:pt x="6363" y="550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30"/>
                      </a:lnTo>
                      <a:lnTo>
                        <a:pt x="6362" y="517"/>
                      </a:lnTo>
                      <a:lnTo>
                        <a:pt x="6360" y="504"/>
                      </a:lnTo>
                      <a:lnTo>
                        <a:pt x="6359" y="496"/>
                      </a:lnTo>
                      <a:lnTo>
                        <a:pt x="6357" y="486"/>
                      </a:lnTo>
                      <a:lnTo>
                        <a:pt x="6352" y="455"/>
                      </a:lnTo>
                      <a:lnTo>
                        <a:pt x="6344" y="413"/>
                      </a:lnTo>
                      <a:lnTo>
                        <a:pt x="6343" y="408"/>
                      </a:lnTo>
                      <a:cubicBezTo>
                        <a:pt x="6342" y="402"/>
                        <a:pt x="6342" y="400"/>
                        <a:pt x="6341" y="397"/>
                      </a:cubicBezTo>
                      <a:cubicBezTo>
                        <a:pt x="6338" y="386"/>
                        <a:pt x="6334" y="376"/>
                        <a:pt x="6332" y="365"/>
                      </a:cubicBezTo>
                      <a:cubicBezTo>
                        <a:pt x="6331" y="360"/>
                        <a:pt x="6329" y="356"/>
                        <a:pt x="6327" y="351"/>
                      </a:cubicBezTo>
                      <a:lnTo>
                        <a:pt x="6326" y="346"/>
                      </a:lnTo>
                      <a:lnTo>
                        <a:pt x="6321" y="336"/>
                      </a:lnTo>
                      <a:lnTo>
                        <a:pt x="6317" y="328"/>
                      </a:lnTo>
                      <a:lnTo>
                        <a:pt x="6308" y="306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4"/>
                      </a:cubicBezTo>
                      <a:lnTo>
                        <a:pt x="6297" y="278"/>
                      </a:lnTo>
                      <a:lnTo>
                        <a:pt x="6296" y="273"/>
                      </a:lnTo>
                      <a:cubicBezTo>
                        <a:pt x="6295" y="269"/>
                        <a:pt x="6292" y="263"/>
                        <a:pt x="6291" y="259"/>
                      </a:cubicBezTo>
                      <a:lnTo>
                        <a:pt x="6284" y="247"/>
                      </a:lnTo>
                      <a:lnTo>
                        <a:pt x="6277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20"/>
                        <a:pt x="6269" y="216"/>
                      </a:cubicBezTo>
                      <a:cubicBezTo>
                        <a:pt x="6264" y="207"/>
                        <a:pt x="6259" y="200"/>
                        <a:pt x="6253" y="190"/>
                      </a:cubicBezTo>
                      <a:cubicBezTo>
                        <a:pt x="6246" y="180"/>
                        <a:pt x="6239" y="170"/>
                        <a:pt x="6231" y="159"/>
                      </a:cubicBezTo>
                      <a:lnTo>
                        <a:pt x="6226" y="154"/>
                      </a:lnTo>
                      <a:lnTo>
                        <a:pt x="6224" y="150"/>
                      </a:lnTo>
                      <a:lnTo>
                        <a:pt x="6219" y="146"/>
                      </a:lnTo>
                      <a:lnTo>
                        <a:pt x="6215" y="141"/>
                      </a:lnTo>
                      <a:cubicBezTo>
                        <a:pt x="6212" y="138"/>
                        <a:pt x="6209" y="134"/>
                        <a:pt x="6205" y="129"/>
                      </a:cubicBezTo>
                      <a:lnTo>
                        <a:pt x="6200" y="123"/>
                      </a:lnTo>
                      <a:cubicBezTo>
                        <a:pt x="6198" y="119"/>
                        <a:pt x="6194" y="117"/>
                        <a:pt x="6192" y="114"/>
                      </a:cubicBezTo>
                      <a:lnTo>
                        <a:pt x="6168" y="91"/>
                      </a:lnTo>
                      <a:lnTo>
                        <a:pt x="6163" y="86"/>
                      </a:lnTo>
                      <a:lnTo>
                        <a:pt x="6158" y="81"/>
                      </a:lnTo>
                      <a:cubicBezTo>
                        <a:pt x="6156" y="78"/>
                        <a:pt x="6153" y="76"/>
                        <a:pt x="6148" y="73"/>
                      </a:cubicBezTo>
                      <a:lnTo>
                        <a:pt x="6142" y="68"/>
                      </a:lnTo>
                      <a:cubicBezTo>
                        <a:pt x="6130" y="57"/>
                        <a:pt x="6117" y="48"/>
                        <a:pt x="6104" y="42"/>
                      </a:cubicBezTo>
                      <a:cubicBezTo>
                        <a:pt x="6097" y="38"/>
                        <a:pt x="6092" y="36"/>
                        <a:pt x="6086" y="33"/>
                      </a:cubicBezTo>
                      <a:lnTo>
                        <a:pt x="6079" y="31"/>
                      </a:lnTo>
                      <a:lnTo>
                        <a:pt x="6060" y="22"/>
                      </a:lnTo>
                      <a:cubicBezTo>
                        <a:pt x="6050" y="19"/>
                        <a:pt x="6044" y="17"/>
                        <a:pt x="6039" y="16"/>
                      </a:cubicBezTo>
                      <a:lnTo>
                        <a:pt x="6032" y="14"/>
                      </a:lnTo>
                      <a:cubicBezTo>
                        <a:pt x="6018" y="9"/>
                        <a:pt x="6003" y="6"/>
                        <a:pt x="5991" y="5"/>
                      </a:cubicBezTo>
                      <a:cubicBezTo>
                        <a:pt x="5975" y="2"/>
                        <a:pt x="5960" y="2"/>
                        <a:pt x="59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4"/>
                <p:cNvSpPr/>
                <p:nvPr/>
              </p:nvSpPr>
              <p:spPr>
                <a:xfrm>
                  <a:off x="5563802" y="4129561"/>
                  <a:ext cx="344916" cy="31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6" extrusionOk="0">
                      <a:moveTo>
                        <a:pt x="5864" y="1"/>
                      </a:moveTo>
                      <a:lnTo>
                        <a:pt x="5850" y="2"/>
                      </a:lnTo>
                      <a:lnTo>
                        <a:pt x="5843" y="2"/>
                      </a:lnTo>
                      <a:cubicBezTo>
                        <a:pt x="5834" y="2"/>
                        <a:pt x="5828" y="4"/>
                        <a:pt x="5822" y="4"/>
                      </a:cubicBezTo>
                      <a:lnTo>
                        <a:pt x="5791" y="7"/>
                      </a:lnTo>
                      <a:lnTo>
                        <a:pt x="5772" y="11"/>
                      </a:lnTo>
                      <a:lnTo>
                        <a:pt x="5766" y="12"/>
                      </a:lnTo>
                      <a:cubicBezTo>
                        <a:pt x="5751" y="16"/>
                        <a:pt x="5736" y="22"/>
                        <a:pt x="5724" y="28"/>
                      </a:cubicBezTo>
                      <a:lnTo>
                        <a:pt x="5697" y="38"/>
                      </a:lnTo>
                      <a:cubicBezTo>
                        <a:pt x="5692" y="41"/>
                        <a:pt x="5688" y="42"/>
                        <a:pt x="5683" y="45"/>
                      </a:cubicBezTo>
                      <a:lnTo>
                        <a:pt x="5677" y="47"/>
                      </a:lnTo>
                      <a:cubicBezTo>
                        <a:pt x="5666" y="52"/>
                        <a:pt x="5654" y="57"/>
                        <a:pt x="5644" y="63"/>
                      </a:cubicBezTo>
                      <a:lnTo>
                        <a:pt x="5630" y="69"/>
                      </a:lnTo>
                      <a:lnTo>
                        <a:pt x="5615" y="77"/>
                      </a:lnTo>
                      <a:lnTo>
                        <a:pt x="5605" y="82"/>
                      </a:lnTo>
                      <a:lnTo>
                        <a:pt x="5594" y="87"/>
                      </a:lnTo>
                      <a:lnTo>
                        <a:pt x="5580" y="94"/>
                      </a:lnTo>
                      <a:lnTo>
                        <a:pt x="5566" y="103"/>
                      </a:lnTo>
                      <a:cubicBezTo>
                        <a:pt x="5559" y="107"/>
                        <a:pt x="5556" y="108"/>
                        <a:pt x="5553" y="109"/>
                      </a:cubicBezTo>
                      <a:cubicBezTo>
                        <a:pt x="5536" y="118"/>
                        <a:pt x="5520" y="128"/>
                        <a:pt x="5504" y="138"/>
                      </a:cubicBezTo>
                      <a:lnTo>
                        <a:pt x="5500" y="140"/>
                      </a:lnTo>
                      <a:cubicBezTo>
                        <a:pt x="5497" y="143"/>
                        <a:pt x="5493" y="144"/>
                        <a:pt x="5492" y="144"/>
                      </a:cubicBezTo>
                      <a:cubicBezTo>
                        <a:pt x="5486" y="149"/>
                        <a:pt x="5478" y="153"/>
                        <a:pt x="5472" y="158"/>
                      </a:cubicBezTo>
                      <a:lnTo>
                        <a:pt x="5427" y="187"/>
                      </a:lnTo>
                      <a:cubicBezTo>
                        <a:pt x="5415" y="195"/>
                        <a:pt x="5405" y="203"/>
                        <a:pt x="5394" y="211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9"/>
                        <a:pt x="5324" y="264"/>
                      </a:cubicBezTo>
                      <a:cubicBezTo>
                        <a:pt x="5309" y="277"/>
                        <a:pt x="5296" y="289"/>
                        <a:pt x="5281" y="302"/>
                      </a:cubicBezTo>
                      <a:cubicBezTo>
                        <a:pt x="5268" y="315"/>
                        <a:pt x="5255" y="329"/>
                        <a:pt x="5237" y="347"/>
                      </a:cubicBezTo>
                      <a:cubicBezTo>
                        <a:pt x="5224" y="362"/>
                        <a:pt x="5210" y="380"/>
                        <a:pt x="5198" y="396"/>
                      </a:cubicBezTo>
                      <a:cubicBezTo>
                        <a:pt x="5191" y="405"/>
                        <a:pt x="5183" y="414"/>
                        <a:pt x="5177" y="423"/>
                      </a:cubicBezTo>
                      <a:lnTo>
                        <a:pt x="5174" y="427"/>
                      </a:lnTo>
                      <a:cubicBezTo>
                        <a:pt x="5168" y="436"/>
                        <a:pt x="5162" y="444"/>
                        <a:pt x="5157" y="453"/>
                      </a:cubicBezTo>
                      <a:lnTo>
                        <a:pt x="5146" y="468"/>
                      </a:lnTo>
                      <a:lnTo>
                        <a:pt x="5129" y="494"/>
                      </a:lnTo>
                      <a:lnTo>
                        <a:pt x="5113" y="519"/>
                      </a:lnTo>
                      <a:lnTo>
                        <a:pt x="5107" y="529"/>
                      </a:lnTo>
                      <a:lnTo>
                        <a:pt x="5076" y="583"/>
                      </a:lnTo>
                      <a:cubicBezTo>
                        <a:pt x="5070" y="594"/>
                        <a:pt x="5064" y="604"/>
                        <a:pt x="5059" y="617"/>
                      </a:cubicBezTo>
                      <a:lnTo>
                        <a:pt x="5038" y="654"/>
                      </a:lnTo>
                      <a:lnTo>
                        <a:pt x="5030" y="668"/>
                      </a:lnTo>
                      <a:cubicBezTo>
                        <a:pt x="5025" y="676"/>
                        <a:pt x="5020" y="686"/>
                        <a:pt x="5016" y="695"/>
                      </a:cubicBezTo>
                      <a:lnTo>
                        <a:pt x="5010" y="704"/>
                      </a:lnTo>
                      <a:lnTo>
                        <a:pt x="4993" y="738"/>
                      </a:lnTo>
                      <a:lnTo>
                        <a:pt x="4984" y="757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69" y="789"/>
                      </a:lnTo>
                      <a:cubicBezTo>
                        <a:pt x="4959" y="812"/>
                        <a:pt x="4949" y="834"/>
                        <a:pt x="4940" y="857"/>
                      </a:cubicBezTo>
                      <a:cubicBezTo>
                        <a:pt x="4930" y="882"/>
                        <a:pt x="4921" y="910"/>
                        <a:pt x="4913" y="936"/>
                      </a:cubicBezTo>
                      <a:cubicBezTo>
                        <a:pt x="4911" y="946"/>
                        <a:pt x="4906" y="956"/>
                        <a:pt x="4904" y="967"/>
                      </a:cubicBezTo>
                      <a:lnTo>
                        <a:pt x="4900" y="982"/>
                      </a:lnTo>
                      <a:lnTo>
                        <a:pt x="4896" y="998"/>
                      </a:lnTo>
                      <a:cubicBezTo>
                        <a:pt x="4894" y="1008"/>
                        <a:pt x="4891" y="1016"/>
                        <a:pt x="4890" y="1026"/>
                      </a:cubicBezTo>
                      <a:lnTo>
                        <a:pt x="4884" y="1054"/>
                      </a:lnTo>
                      <a:lnTo>
                        <a:pt x="4877" y="1086"/>
                      </a:lnTo>
                      <a:cubicBezTo>
                        <a:pt x="4871" y="1108"/>
                        <a:pt x="4868" y="1129"/>
                        <a:pt x="4863" y="1150"/>
                      </a:cubicBezTo>
                      <a:lnTo>
                        <a:pt x="4858" y="1175"/>
                      </a:lnTo>
                      <a:cubicBezTo>
                        <a:pt x="4856" y="1179"/>
                        <a:pt x="4856" y="1181"/>
                        <a:pt x="4856" y="1185"/>
                      </a:cubicBezTo>
                      <a:cubicBezTo>
                        <a:pt x="4854" y="1199"/>
                        <a:pt x="4853" y="1210"/>
                        <a:pt x="4850" y="1220"/>
                      </a:cubicBezTo>
                      <a:cubicBezTo>
                        <a:pt x="4848" y="1237"/>
                        <a:pt x="4844" y="1253"/>
                        <a:pt x="4841" y="1271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8"/>
                      </a:lnTo>
                      <a:cubicBezTo>
                        <a:pt x="4825" y="1370"/>
                        <a:pt x="4822" y="1395"/>
                        <a:pt x="4818" y="1418"/>
                      </a:cubicBezTo>
                      <a:cubicBezTo>
                        <a:pt x="4815" y="1435"/>
                        <a:pt x="4813" y="1451"/>
                        <a:pt x="4812" y="1467"/>
                      </a:cubicBezTo>
                      <a:lnTo>
                        <a:pt x="4809" y="1485"/>
                      </a:lnTo>
                      <a:cubicBezTo>
                        <a:pt x="4808" y="1495"/>
                        <a:pt x="4807" y="1504"/>
                        <a:pt x="4804" y="1514"/>
                      </a:cubicBezTo>
                      <a:lnTo>
                        <a:pt x="4802" y="1533"/>
                      </a:lnTo>
                      <a:cubicBezTo>
                        <a:pt x="4801" y="1540"/>
                        <a:pt x="4801" y="1549"/>
                        <a:pt x="4799" y="1555"/>
                      </a:cubicBezTo>
                      <a:cubicBezTo>
                        <a:pt x="4798" y="1562"/>
                        <a:pt x="4796" y="1570"/>
                        <a:pt x="4793" y="1576"/>
                      </a:cubicBezTo>
                      <a:lnTo>
                        <a:pt x="4788" y="1588"/>
                      </a:lnTo>
                      <a:cubicBezTo>
                        <a:pt x="4787" y="1591"/>
                        <a:pt x="4786" y="1595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5"/>
                        <a:pt x="4763" y="1592"/>
                        <a:pt x="4761" y="1591"/>
                      </a:cubicBezTo>
                      <a:cubicBezTo>
                        <a:pt x="4758" y="1590"/>
                        <a:pt x="4756" y="1588"/>
                        <a:pt x="4753" y="1586"/>
                      </a:cubicBezTo>
                      <a:lnTo>
                        <a:pt x="4737" y="1575"/>
                      </a:lnTo>
                      <a:lnTo>
                        <a:pt x="4731" y="1571"/>
                      </a:lnTo>
                      <a:cubicBezTo>
                        <a:pt x="4719" y="1564"/>
                        <a:pt x="4706" y="1556"/>
                        <a:pt x="4691" y="1549"/>
                      </a:cubicBezTo>
                      <a:cubicBezTo>
                        <a:pt x="4684" y="1543"/>
                        <a:pt x="4676" y="1539"/>
                        <a:pt x="4668" y="1535"/>
                      </a:cubicBezTo>
                      <a:lnTo>
                        <a:pt x="4657" y="1530"/>
                      </a:lnTo>
                      <a:cubicBezTo>
                        <a:pt x="4650" y="1526"/>
                        <a:pt x="4645" y="1524"/>
                        <a:pt x="4639" y="1521"/>
                      </a:cubicBezTo>
                      <a:cubicBezTo>
                        <a:pt x="4633" y="1518"/>
                        <a:pt x="4626" y="1515"/>
                        <a:pt x="4619" y="1513"/>
                      </a:cubicBezTo>
                      <a:cubicBezTo>
                        <a:pt x="4593" y="1500"/>
                        <a:pt x="4566" y="1488"/>
                        <a:pt x="4537" y="1478"/>
                      </a:cubicBezTo>
                      <a:lnTo>
                        <a:pt x="4532" y="1477"/>
                      </a:lnTo>
                      <a:cubicBezTo>
                        <a:pt x="4526" y="1473"/>
                        <a:pt x="4521" y="1472"/>
                        <a:pt x="4515" y="1471"/>
                      </a:cubicBezTo>
                      <a:lnTo>
                        <a:pt x="4501" y="1467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2"/>
                        <a:pt x="4479" y="1462"/>
                      </a:cubicBezTo>
                      <a:lnTo>
                        <a:pt x="4470" y="1459"/>
                      </a:lnTo>
                      <a:cubicBezTo>
                        <a:pt x="4465" y="1458"/>
                        <a:pt x="4459" y="1457"/>
                        <a:pt x="4454" y="1457"/>
                      </a:cubicBezTo>
                      <a:lnTo>
                        <a:pt x="4446" y="1456"/>
                      </a:lnTo>
                      <a:cubicBezTo>
                        <a:pt x="4436" y="1453"/>
                        <a:pt x="4423" y="1452"/>
                        <a:pt x="4413" y="1451"/>
                      </a:cubicBezTo>
                      <a:lnTo>
                        <a:pt x="4405" y="1449"/>
                      </a:lnTo>
                      <a:cubicBezTo>
                        <a:pt x="4402" y="1449"/>
                        <a:pt x="4400" y="1449"/>
                        <a:pt x="4397" y="1448"/>
                      </a:cubicBezTo>
                      <a:lnTo>
                        <a:pt x="4389" y="1448"/>
                      </a:lnTo>
                      <a:lnTo>
                        <a:pt x="4380" y="1447"/>
                      </a:lnTo>
                      <a:cubicBezTo>
                        <a:pt x="4374" y="1447"/>
                        <a:pt x="4367" y="1446"/>
                        <a:pt x="4361" y="1446"/>
                      </a:cubicBezTo>
                      <a:lnTo>
                        <a:pt x="4343" y="1444"/>
                      </a:lnTo>
                      <a:cubicBezTo>
                        <a:pt x="4334" y="1444"/>
                        <a:pt x="4325" y="1443"/>
                        <a:pt x="4315" y="1443"/>
                      </a:cubicBezTo>
                      <a:lnTo>
                        <a:pt x="4286" y="1443"/>
                      </a:lnTo>
                      <a:cubicBezTo>
                        <a:pt x="4278" y="1443"/>
                        <a:pt x="4271" y="1443"/>
                        <a:pt x="4262" y="1442"/>
                      </a:cubicBezTo>
                      <a:lnTo>
                        <a:pt x="4209" y="1442"/>
                      </a:lnTo>
                      <a:cubicBezTo>
                        <a:pt x="4194" y="1442"/>
                        <a:pt x="4178" y="1443"/>
                        <a:pt x="4163" y="1444"/>
                      </a:cubicBezTo>
                      <a:cubicBezTo>
                        <a:pt x="4155" y="1444"/>
                        <a:pt x="4148" y="1446"/>
                        <a:pt x="4140" y="1446"/>
                      </a:cubicBezTo>
                      <a:cubicBezTo>
                        <a:pt x="4134" y="1446"/>
                        <a:pt x="4129" y="1447"/>
                        <a:pt x="4125" y="1447"/>
                      </a:cubicBezTo>
                      <a:lnTo>
                        <a:pt x="4104" y="1449"/>
                      </a:lnTo>
                      <a:lnTo>
                        <a:pt x="4089" y="1451"/>
                      </a:lnTo>
                      <a:cubicBezTo>
                        <a:pt x="4087" y="1451"/>
                        <a:pt x="4083" y="1452"/>
                        <a:pt x="4081" y="1452"/>
                      </a:cubicBezTo>
                      <a:lnTo>
                        <a:pt x="4075" y="1453"/>
                      </a:lnTo>
                      <a:lnTo>
                        <a:pt x="4070" y="1454"/>
                      </a:lnTo>
                      <a:lnTo>
                        <a:pt x="4061" y="1456"/>
                      </a:lnTo>
                      <a:cubicBezTo>
                        <a:pt x="4048" y="1458"/>
                        <a:pt x="4036" y="1459"/>
                        <a:pt x="4026" y="1462"/>
                      </a:cubicBezTo>
                      <a:lnTo>
                        <a:pt x="4010" y="1466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1"/>
                        <a:pt x="3981" y="1471"/>
                        <a:pt x="3978" y="1472"/>
                      </a:cubicBezTo>
                      <a:lnTo>
                        <a:pt x="3955" y="1479"/>
                      </a:lnTo>
                      <a:lnTo>
                        <a:pt x="3924" y="1487"/>
                      </a:lnTo>
                      <a:cubicBezTo>
                        <a:pt x="3912" y="1490"/>
                        <a:pt x="3900" y="1494"/>
                        <a:pt x="3887" y="1498"/>
                      </a:cubicBezTo>
                      <a:lnTo>
                        <a:pt x="3854" y="1508"/>
                      </a:lnTo>
                      <a:cubicBezTo>
                        <a:pt x="3847" y="1509"/>
                        <a:pt x="3845" y="1511"/>
                        <a:pt x="3842" y="1513"/>
                      </a:cubicBezTo>
                      <a:lnTo>
                        <a:pt x="3789" y="1531"/>
                      </a:lnTo>
                      <a:lnTo>
                        <a:pt x="3774" y="1538"/>
                      </a:lnTo>
                      <a:lnTo>
                        <a:pt x="3763" y="1541"/>
                      </a:lnTo>
                      <a:cubicBezTo>
                        <a:pt x="3757" y="1544"/>
                        <a:pt x="3751" y="1547"/>
                        <a:pt x="3746" y="1550"/>
                      </a:cubicBezTo>
                      <a:lnTo>
                        <a:pt x="3737" y="1554"/>
                      </a:lnTo>
                      <a:cubicBezTo>
                        <a:pt x="3699" y="1569"/>
                        <a:pt x="3657" y="1588"/>
                        <a:pt x="3613" y="1612"/>
                      </a:cubicBezTo>
                      <a:cubicBezTo>
                        <a:pt x="3577" y="1632"/>
                        <a:pt x="3541" y="1655"/>
                        <a:pt x="3502" y="1682"/>
                      </a:cubicBezTo>
                      <a:cubicBezTo>
                        <a:pt x="3467" y="1706"/>
                        <a:pt x="3431" y="1735"/>
                        <a:pt x="3398" y="1766"/>
                      </a:cubicBezTo>
                      <a:cubicBezTo>
                        <a:pt x="3382" y="1780"/>
                        <a:pt x="3366" y="1796"/>
                        <a:pt x="3350" y="1811"/>
                      </a:cubicBezTo>
                      <a:cubicBezTo>
                        <a:pt x="3333" y="1827"/>
                        <a:pt x="3317" y="1843"/>
                        <a:pt x="3302" y="1860"/>
                      </a:cubicBezTo>
                      <a:cubicBezTo>
                        <a:pt x="3285" y="1878"/>
                        <a:pt x="3269" y="1897"/>
                        <a:pt x="3253" y="1915"/>
                      </a:cubicBezTo>
                      <a:lnTo>
                        <a:pt x="3202" y="1973"/>
                      </a:lnTo>
                      <a:lnTo>
                        <a:pt x="3178" y="2000"/>
                      </a:lnTo>
                      <a:lnTo>
                        <a:pt x="3175" y="2005"/>
                      </a:lnTo>
                      <a:lnTo>
                        <a:pt x="3156" y="2029"/>
                      </a:lnTo>
                      <a:lnTo>
                        <a:pt x="3115" y="2081"/>
                      </a:lnTo>
                      <a:lnTo>
                        <a:pt x="3103" y="2096"/>
                      </a:lnTo>
                      <a:lnTo>
                        <a:pt x="3095" y="2106"/>
                      </a:lnTo>
                      <a:cubicBezTo>
                        <a:pt x="3078" y="2128"/>
                        <a:pt x="3063" y="2149"/>
                        <a:pt x="3050" y="2172"/>
                      </a:cubicBezTo>
                      <a:cubicBezTo>
                        <a:pt x="3042" y="2183"/>
                        <a:pt x="3037" y="2194"/>
                        <a:pt x="3031" y="2206"/>
                      </a:cubicBezTo>
                      <a:lnTo>
                        <a:pt x="3024" y="2218"/>
                      </a:lnTo>
                      <a:lnTo>
                        <a:pt x="3022" y="2223"/>
                      </a:lnTo>
                      <a:lnTo>
                        <a:pt x="3019" y="2230"/>
                      </a:lnTo>
                      <a:lnTo>
                        <a:pt x="3017" y="2237"/>
                      </a:lnTo>
                      <a:cubicBezTo>
                        <a:pt x="3014" y="2242"/>
                        <a:pt x="3012" y="2247"/>
                        <a:pt x="3011" y="2252"/>
                      </a:cubicBezTo>
                      <a:lnTo>
                        <a:pt x="3002" y="2272"/>
                      </a:lnTo>
                      <a:lnTo>
                        <a:pt x="3001" y="2276"/>
                      </a:lnTo>
                      <a:lnTo>
                        <a:pt x="2998" y="2281"/>
                      </a:lnTo>
                      <a:lnTo>
                        <a:pt x="2995" y="2291"/>
                      </a:lnTo>
                      <a:lnTo>
                        <a:pt x="2992" y="2298"/>
                      </a:lnTo>
                      <a:cubicBezTo>
                        <a:pt x="2988" y="2311"/>
                        <a:pt x="2985" y="2321"/>
                        <a:pt x="2982" y="2332"/>
                      </a:cubicBezTo>
                      <a:cubicBezTo>
                        <a:pt x="2980" y="2344"/>
                        <a:pt x="2976" y="2354"/>
                        <a:pt x="2971" y="2364"/>
                      </a:cubicBezTo>
                      <a:cubicBezTo>
                        <a:pt x="2969" y="2370"/>
                        <a:pt x="2967" y="2379"/>
                        <a:pt x="2966" y="2385"/>
                      </a:cubicBezTo>
                      <a:lnTo>
                        <a:pt x="2965" y="2391"/>
                      </a:lnTo>
                      <a:lnTo>
                        <a:pt x="2962" y="2399"/>
                      </a:lnTo>
                      <a:cubicBezTo>
                        <a:pt x="2961" y="2404"/>
                        <a:pt x="2960" y="2410"/>
                        <a:pt x="2959" y="2414"/>
                      </a:cubicBezTo>
                      <a:lnTo>
                        <a:pt x="2951" y="2448"/>
                      </a:lnTo>
                      <a:lnTo>
                        <a:pt x="2950" y="2456"/>
                      </a:lnTo>
                      <a:lnTo>
                        <a:pt x="2949" y="2463"/>
                      </a:lnTo>
                      <a:cubicBezTo>
                        <a:pt x="2926" y="2445"/>
                        <a:pt x="2904" y="2426"/>
                        <a:pt x="2883" y="2406"/>
                      </a:cubicBezTo>
                      <a:cubicBezTo>
                        <a:pt x="2858" y="2388"/>
                        <a:pt x="2833" y="2368"/>
                        <a:pt x="2808" y="2350"/>
                      </a:cubicBezTo>
                      <a:cubicBezTo>
                        <a:pt x="2780" y="2331"/>
                        <a:pt x="2751" y="2313"/>
                        <a:pt x="2729" y="2300"/>
                      </a:cubicBezTo>
                      <a:cubicBezTo>
                        <a:pt x="2677" y="2267"/>
                        <a:pt x="2619" y="2240"/>
                        <a:pt x="2559" y="2214"/>
                      </a:cubicBezTo>
                      <a:cubicBezTo>
                        <a:pt x="2504" y="2190"/>
                        <a:pt x="2446" y="2170"/>
                        <a:pt x="2379" y="2152"/>
                      </a:cubicBezTo>
                      <a:cubicBezTo>
                        <a:pt x="2348" y="2144"/>
                        <a:pt x="2317" y="2137"/>
                        <a:pt x="2287" y="2130"/>
                      </a:cubicBezTo>
                      <a:cubicBezTo>
                        <a:pt x="2248" y="2121"/>
                        <a:pt x="2215" y="2116"/>
                        <a:pt x="2185" y="2111"/>
                      </a:cubicBezTo>
                      <a:cubicBezTo>
                        <a:pt x="2153" y="2106"/>
                        <a:pt x="2122" y="2105"/>
                        <a:pt x="2095" y="2103"/>
                      </a:cubicBezTo>
                      <a:cubicBezTo>
                        <a:pt x="2082" y="2103"/>
                        <a:pt x="2069" y="2102"/>
                        <a:pt x="2056" y="2102"/>
                      </a:cubicBezTo>
                      <a:cubicBezTo>
                        <a:pt x="2034" y="2102"/>
                        <a:pt x="2013" y="2103"/>
                        <a:pt x="1991" y="2103"/>
                      </a:cubicBezTo>
                      <a:cubicBezTo>
                        <a:pt x="1924" y="2107"/>
                        <a:pt x="1857" y="2118"/>
                        <a:pt x="1793" y="2130"/>
                      </a:cubicBezTo>
                      <a:cubicBezTo>
                        <a:pt x="1739" y="2141"/>
                        <a:pt x="1680" y="2156"/>
                        <a:pt x="1606" y="2178"/>
                      </a:cubicBezTo>
                      <a:cubicBezTo>
                        <a:pt x="1601" y="2179"/>
                        <a:pt x="1596" y="2182"/>
                        <a:pt x="1590" y="2183"/>
                      </a:cubicBezTo>
                      <a:lnTo>
                        <a:pt x="1550" y="2197"/>
                      </a:lnTo>
                      <a:lnTo>
                        <a:pt x="1505" y="2213"/>
                      </a:lnTo>
                      <a:lnTo>
                        <a:pt x="1461" y="2228"/>
                      </a:lnTo>
                      <a:lnTo>
                        <a:pt x="1438" y="2236"/>
                      </a:lnTo>
                      <a:cubicBezTo>
                        <a:pt x="1433" y="2237"/>
                        <a:pt x="1430" y="2240"/>
                        <a:pt x="1425" y="2241"/>
                      </a:cubicBezTo>
                      <a:lnTo>
                        <a:pt x="1415" y="2245"/>
                      </a:lnTo>
                      <a:cubicBezTo>
                        <a:pt x="1399" y="2251"/>
                        <a:pt x="1380" y="2259"/>
                        <a:pt x="1364" y="2265"/>
                      </a:cubicBezTo>
                      <a:cubicBezTo>
                        <a:pt x="1307" y="2288"/>
                        <a:pt x="1249" y="2316"/>
                        <a:pt x="1190" y="2347"/>
                      </a:cubicBezTo>
                      <a:cubicBezTo>
                        <a:pt x="1134" y="2375"/>
                        <a:pt x="1078" y="2409"/>
                        <a:pt x="1021" y="2446"/>
                      </a:cubicBezTo>
                      <a:cubicBezTo>
                        <a:pt x="995" y="2462"/>
                        <a:pt x="969" y="2481"/>
                        <a:pt x="944" y="2499"/>
                      </a:cubicBezTo>
                      <a:cubicBezTo>
                        <a:pt x="917" y="2520"/>
                        <a:pt x="890" y="2540"/>
                        <a:pt x="864" y="2563"/>
                      </a:cubicBezTo>
                      <a:lnTo>
                        <a:pt x="828" y="2592"/>
                      </a:lnTo>
                      <a:lnTo>
                        <a:pt x="824" y="2595"/>
                      </a:lnTo>
                      <a:cubicBezTo>
                        <a:pt x="819" y="2599"/>
                        <a:pt x="814" y="2604"/>
                        <a:pt x="809" y="2607"/>
                      </a:cubicBezTo>
                      <a:lnTo>
                        <a:pt x="787" y="2627"/>
                      </a:lnTo>
                      <a:lnTo>
                        <a:pt x="751" y="2659"/>
                      </a:lnTo>
                      <a:lnTo>
                        <a:pt x="715" y="2692"/>
                      </a:lnTo>
                      <a:lnTo>
                        <a:pt x="709" y="2697"/>
                      </a:lnTo>
                      <a:cubicBezTo>
                        <a:pt x="700" y="2704"/>
                        <a:pt x="691" y="2710"/>
                        <a:pt x="683" y="2720"/>
                      </a:cubicBezTo>
                      <a:lnTo>
                        <a:pt x="653" y="2749"/>
                      </a:lnTo>
                      <a:lnTo>
                        <a:pt x="624" y="2779"/>
                      </a:lnTo>
                      <a:lnTo>
                        <a:pt x="598" y="2806"/>
                      </a:lnTo>
                      <a:lnTo>
                        <a:pt x="571" y="2833"/>
                      </a:lnTo>
                      <a:lnTo>
                        <a:pt x="563" y="2841"/>
                      </a:lnTo>
                      <a:lnTo>
                        <a:pt x="547" y="2858"/>
                      </a:lnTo>
                      <a:lnTo>
                        <a:pt x="532" y="2874"/>
                      </a:lnTo>
                      <a:cubicBezTo>
                        <a:pt x="510" y="2899"/>
                        <a:pt x="488" y="2924"/>
                        <a:pt x="467" y="2950"/>
                      </a:cubicBezTo>
                      <a:cubicBezTo>
                        <a:pt x="429" y="2997"/>
                        <a:pt x="392" y="3045"/>
                        <a:pt x="356" y="3102"/>
                      </a:cubicBezTo>
                      <a:cubicBezTo>
                        <a:pt x="325" y="3150"/>
                        <a:pt x="295" y="3201"/>
                        <a:pt x="261" y="3272"/>
                      </a:cubicBezTo>
                      <a:cubicBezTo>
                        <a:pt x="246" y="3300"/>
                        <a:pt x="233" y="3328"/>
                        <a:pt x="221" y="3357"/>
                      </a:cubicBezTo>
                      <a:cubicBezTo>
                        <a:pt x="206" y="3388"/>
                        <a:pt x="194" y="3419"/>
                        <a:pt x="182" y="3450"/>
                      </a:cubicBezTo>
                      <a:cubicBezTo>
                        <a:pt x="175" y="3467"/>
                        <a:pt x="169" y="3485"/>
                        <a:pt x="163" y="3502"/>
                      </a:cubicBezTo>
                      <a:lnTo>
                        <a:pt x="158" y="3517"/>
                      </a:lnTo>
                      <a:lnTo>
                        <a:pt x="142" y="3559"/>
                      </a:lnTo>
                      <a:lnTo>
                        <a:pt x="127" y="3601"/>
                      </a:lnTo>
                      <a:cubicBezTo>
                        <a:pt x="124" y="3609"/>
                        <a:pt x="123" y="3611"/>
                        <a:pt x="122" y="3615"/>
                      </a:cubicBezTo>
                      <a:lnTo>
                        <a:pt x="119" y="3626"/>
                      </a:lnTo>
                      <a:lnTo>
                        <a:pt x="117" y="3636"/>
                      </a:lnTo>
                      <a:lnTo>
                        <a:pt x="94" y="3709"/>
                      </a:lnTo>
                      <a:lnTo>
                        <a:pt x="89" y="3727"/>
                      </a:lnTo>
                      <a:cubicBezTo>
                        <a:pt x="86" y="3738"/>
                        <a:pt x="83" y="3749"/>
                        <a:pt x="79" y="3761"/>
                      </a:cubicBezTo>
                      <a:cubicBezTo>
                        <a:pt x="75" y="3775"/>
                        <a:pt x="71" y="3789"/>
                        <a:pt x="68" y="3802"/>
                      </a:cubicBezTo>
                      <a:cubicBezTo>
                        <a:pt x="61" y="3833"/>
                        <a:pt x="53" y="3866"/>
                        <a:pt x="47" y="3897"/>
                      </a:cubicBezTo>
                      <a:cubicBezTo>
                        <a:pt x="40" y="3930"/>
                        <a:pt x="34" y="3965"/>
                        <a:pt x="29" y="4000"/>
                      </a:cubicBezTo>
                      <a:cubicBezTo>
                        <a:pt x="24" y="4032"/>
                        <a:pt x="21" y="4062"/>
                        <a:pt x="17" y="4094"/>
                      </a:cubicBezTo>
                      <a:cubicBezTo>
                        <a:pt x="16" y="4108"/>
                        <a:pt x="15" y="4120"/>
                        <a:pt x="14" y="4131"/>
                      </a:cubicBezTo>
                      <a:lnTo>
                        <a:pt x="11" y="4177"/>
                      </a:lnTo>
                      <a:lnTo>
                        <a:pt x="6" y="4224"/>
                      </a:lnTo>
                      <a:lnTo>
                        <a:pt x="5" y="4233"/>
                      </a:lnTo>
                      <a:cubicBezTo>
                        <a:pt x="4" y="4247"/>
                        <a:pt x="4" y="4259"/>
                        <a:pt x="3" y="4273"/>
                      </a:cubicBezTo>
                      <a:lnTo>
                        <a:pt x="1" y="4315"/>
                      </a:lnTo>
                      <a:lnTo>
                        <a:pt x="0" y="4357"/>
                      </a:lnTo>
                      <a:lnTo>
                        <a:pt x="0" y="4376"/>
                      </a:lnTo>
                      <a:lnTo>
                        <a:pt x="0" y="4422"/>
                      </a:lnTo>
                      <a:cubicBezTo>
                        <a:pt x="1" y="4437"/>
                        <a:pt x="3" y="4453"/>
                        <a:pt x="5" y="4469"/>
                      </a:cubicBezTo>
                      <a:cubicBezTo>
                        <a:pt x="9" y="4486"/>
                        <a:pt x="12" y="4502"/>
                        <a:pt x="16" y="4520"/>
                      </a:cubicBezTo>
                      <a:cubicBezTo>
                        <a:pt x="22" y="4549"/>
                        <a:pt x="30" y="4578"/>
                        <a:pt x="40" y="4610"/>
                      </a:cubicBezTo>
                      <a:cubicBezTo>
                        <a:pt x="46" y="4626"/>
                        <a:pt x="50" y="4640"/>
                        <a:pt x="55" y="4656"/>
                      </a:cubicBezTo>
                      <a:lnTo>
                        <a:pt x="57" y="4662"/>
                      </a:lnTo>
                      <a:lnTo>
                        <a:pt x="61" y="4674"/>
                      </a:lnTo>
                      <a:cubicBezTo>
                        <a:pt x="70" y="4698"/>
                        <a:pt x="78" y="4723"/>
                        <a:pt x="86" y="4747"/>
                      </a:cubicBezTo>
                      <a:lnTo>
                        <a:pt x="102" y="4795"/>
                      </a:lnTo>
                      <a:lnTo>
                        <a:pt x="113" y="4826"/>
                      </a:lnTo>
                      <a:lnTo>
                        <a:pt x="124" y="4856"/>
                      </a:lnTo>
                      <a:lnTo>
                        <a:pt x="127" y="4862"/>
                      </a:lnTo>
                      <a:lnTo>
                        <a:pt x="148" y="4914"/>
                      </a:lnTo>
                      <a:lnTo>
                        <a:pt x="161" y="4952"/>
                      </a:lnTo>
                      <a:lnTo>
                        <a:pt x="168" y="4969"/>
                      </a:lnTo>
                      <a:lnTo>
                        <a:pt x="174" y="4985"/>
                      </a:lnTo>
                      <a:cubicBezTo>
                        <a:pt x="175" y="4989"/>
                        <a:pt x="176" y="4993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6"/>
                      </a:lnTo>
                      <a:cubicBezTo>
                        <a:pt x="240" y="5143"/>
                        <a:pt x="242" y="5149"/>
                        <a:pt x="246" y="5155"/>
                      </a:cubicBezTo>
                      <a:cubicBezTo>
                        <a:pt x="253" y="5170"/>
                        <a:pt x="259" y="5181"/>
                        <a:pt x="264" y="5192"/>
                      </a:cubicBezTo>
                      <a:cubicBezTo>
                        <a:pt x="289" y="5241"/>
                        <a:pt x="313" y="5287"/>
                        <a:pt x="340" y="5329"/>
                      </a:cubicBezTo>
                      <a:cubicBezTo>
                        <a:pt x="365" y="5369"/>
                        <a:pt x="393" y="5408"/>
                        <a:pt x="429" y="5452"/>
                      </a:cubicBezTo>
                      <a:cubicBezTo>
                        <a:pt x="458" y="5486"/>
                        <a:pt x="491" y="5522"/>
                        <a:pt x="535" y="5565"/>
                      </a:cubicBezTo>
                      <a:cubicBezTo>
                        <a:pt x="573" y="5603"/>
                        <a:pt x="614" y="5639"/>
                        <a:pt x="655" y="5673"/>
                      </a:cubicBezTo>
                      <a:cubicBezTo>
                        <a:pt x="675" y="5690"/>
                        <a:pt x="695" y="5705"/>
                        <a:pt x="717" y="5720"/>
                      </a:cubicBezTo>
                      <a:cubicBezTo>
                        <a:pt x="726" y="5727"/>
                        <a:pt x="735" y="5733"/>
                        <a:pt x="743" y="5740"/>
                      </a:cubicBezTo>
                      <a:lnTo>
                        <a:pt x="748" y="5743"/>
                      </a:lnTo>
                      <a:lnTo>
                        <a:pt x="752" y="5746"/>
                      </a:lnTo>
                      <a:cubicBezTo>
                        <a:pt x="758" y="5750"/>
                        <a:pt x="763" y="5756"/>
                        <a:pt x="771" y="5759"/>
                      </a:cubicBezTo>
                      <a:lnTo>
                        <a:pt x="773" y="5761"/>
                      </a:lnTo>
                      <a:lnTo>
                        <a:pt x="774" y="5762"/>
                      </a:lnTo>
                      <a:lnTo>
                        <a:pt x="844" y="5808"/>
                      </a:lnTo>
                      <a:lnTo>
                        <a:pt x="887" y="5838"/>
                      </a:lnTo>
                      <a:cubicBezTo>
                        <a:pt x="887" y="5838"/>
                        <a:pt x="889" y="5839"/>
                        <a:pt x="890" y="5839"/>
                      </a:cubicBezTo>
                      <a:lnTo>
                        <a:pt x="891" y="5840"/>
                      </a:lnTo>
                      <a:cubicBezTo>
                        <a:pt x="894" y="5843"/>
                        <a:pt x="896" y="5844"/>
                        <a:pt x="899" y="5845"/>
                      </a:cubicBezTo>
                      <a:lnTo>
                        <a:pt x="902" y="5848"/>
                      </a:lnTo>
                      <a:cubicBezTo>
                        <a:pt x="916" y="5855"/>
                        <a:pt x="928" y="5864"/>
                        <a:pt x="943" y="5870"/>
                      </a:cubicBezTo>
                      <a:lnTo>
                        <a:pt x="1014" y="5910"/>
                      </a:lnTo>
                      <a:lnTo>
                        <a:pt x="1021" y="5913"/>
                      </a:lnTo>
                      <a:lnTo>
                        <a:pt x="1033" y="5918"/>
                      </a:lnTo>
                      <a:lnTo>
                        <a:pt x="1061" y="5932"/>
                      </a:lnTo>
                      <a:lnTo>
                        <a:pt x="1101" y="5951"/>
                      </a:lnTo>
                      <a:lnTo>
                        <a:pt x="1141" y="5970"/>
                      </a:lnTo>
                      <a:cubicBezTo>
                        <a:pt x="1150" y="5974"/>
                        <a:pt x="1160" y="5978"/>
                        <a:pt x="1169" y="5982"/>
                      </a:cubicBezTo>
                      <a:lnTo>
                        <a:pt x="1183" y="5987"/>
                      </a:lnTo>
                      <a:lnTo>
                        <a:pt x="1242" y="6011"/>
                      </a:lnTo>
                      <a:lnTo>
                        <a:pt x="1267" y="6021"/>
                      </a:lnTo>
                      <a:lnTo>
                        <a:pt x="1272" y="6024"/>
                      </a:lnTo>
                      <a:cubicBezTo>
                        <a:pt x="1276" y="6025"/>
                        <a:pt x="1278" y="6026"/>
                        <a:pt x="1282" y="6028"/>
                      </a:cubicBezTo>
                      <a:lnTo>
                        <a:pt x="1288" y="6029"/>
                      </a:lnTo>
                      <a:cubicBezTo>
                        <a:pt x="1297" y="6036"/>
                        <a:pt x="1307" y="6044"/>
                        <a:pt x="1318" y="6050"/>
                      </a:cubicBezTo>
                      <a:cubicBezTo>
                        <a:pt x="1327" y="6055"/>
                        <a:pt x="1334" y="6060"/>
                        <a:pt x="1343" y="6065"/>
                      </a:cubicBezTo>
                      <a:lnTo>
                        <a:pt x="1355" y="6072"/>
                      </a:lnTo>
                      <a:lnTo>
                        <a:pt x="1366" y="6080"/>
                      </a:lnTo>
                      <a:lnTo>
                        <a:pt x="1385" y="6091"/>
                      </a:lnTo>
                      <a:lnTo>
                        <a:pt x="1400" y="6101"/>
                      </a:lnTo>
                      <a:lnTo>
                        <a:pt x="1423" y="6114"/>
                      </a:lnTo>
                      <a:cubicBezTo>
                        <a:pt x="1442" y="6126"/>
                        <a:pt x="1461" y="6137"/>
                        <a:pt x="1479" y="6148"/>
                      </a:cubicBezTo>
                      <a:cubicBezTo>
                        <a:pt x="1494" y="6155"/>
                        <a:pt x="1507" y="6164"/>
                        <a:pt x="1520" y="6173"/>
                      </a:cubicBezTo>
                      <a:cubicBezTo>
                        <a:pt x="1528" y="6176"/>
                        <a:pt x="1533" y="6179"/>
                        <a:pt x="1539" y="6183"/>
                      </a:cubicBezTo>
                      <a:lnTo>
                        <a:pt x="1544" y="6185"/>
                      </a:lnTo>
                      <a:lnTo>
                        <a:pt x="1553" y="6190"/>
                      </a:lnTo>
                      <a:cubicBezTo>
                        <a:pt x="1561" y="6194"/>
                        <a:pt x="1569" y="6198"/>
                        <a:pt x="1575" y="6201"/>
                      </a:cubicBezTo>
                      <a:lnTo>
                        <a:pt x="1584" y="6207"/>
                      </a:lnTo>
                      <a:cubicBezTo>
                        <a:pt x="1608" y="6220"/>
                        <a:pt x="1634" y="6232"/>
                        <a:pt x="1658" y="6245"/>
                      </a:cubicBezTo>
                      <a:cubicBezTo>
                        <a:pt x="1695" y="6262"/>
                        <a:pt x="1739" y="6279"/>
                        <a:pt x="1790" y="6299"/>
                      </a:cubicBezTo>
                      <a:lnTo>
                        <a:pt x="1796" y="6302"/>
                      </a:lnTo>
                      <a:lnTo>
                        <a:pt x="1801" y="6303"/>
                      </a:lnTo>
                      <a:lnTo>
                        <a:pt x="1818" y="6309"/>
                      </a:lnTo>
                      <a:lnTo>
                        <a:pt x="1834" y="6314"/>
                      </a:lnTo>
                      <a:lnTo>
                        <a:pt x="1869" y="6325"/>
                      </a:lnTo>
                      <a:lnTo>
                        <a:pt x="1904" y="6337"/>
                      </a:lnTo>
                      <a:lnTo>
                        <a:pt x="1927" y="6345"/>
                      </a:lnTo>
                      <a:lnTo>
                        <a:pt x="1931" y="6346"/>
                      </a:lnTo>
                      <a:lnTo>
                        <a:pt x="1936" y="6348"/>
                      </a:lnTo>
                      <a:lnTo>
                        <a:pt x="2037" y="6373"/>
                      </a:lnTo>
                      <a:lnTo>
                        <a:pt x="2058" y="6379"/>
                      </a:lnTo>
                      <a:lnTo>
                        <a:pt x="2064" y="6380"/>
                      </a:lnTo>
                      <a:lnTo>
                        <a:pt x="2069" y="6381"/>
                      </a:lnTo>
                      <a:cubicBezTo>
                        <a:pt x="2071" y="6382"/>
                        <a:pt x="2074" y="6382"/>
                        <a:pt x="2076" y="6382"/>
                      </a:cubicBezTo>
                      <a:lnTo>
                        <a:pt x="2081" y="6384"/>
                      </a:lnTo>
                      <a:cubicBezTo>
                        <a:pt x="2105" y="6389"/>
                        <a:pt x="2128" y="6394"/>
                        <a:pt x="2153" y="6399"/>
                      </a:cubicBezTo>
                      <a:lnTo>
                        <a:pt x="2176" y="6404"/>
                      </a:lnTo>
                      <a:lnTo>
                        <a:pt x="2200" y="6409"/>
                      </a:lnTo>
                      <a:lnTo>
                        <a:pt x="2208" y="6410"/>
                      </a:lnTo>
                      <a:cubicBezTo>
                        <a:pt x="2214" y="6412"/>
                        <a:pt x="2223" y="6413"/>
                        <a:pt x="2229" y="6415"/>
                      </a:cubicBezTo>
                      <a:lnTo>
                        <a:pt x="2236" y="6416"/>
                      </a:lnTo>
                      <a:lnTo>
                        <a:pt x="2303" y="6427"/>
                      </a:lnTo>
                      <a:lnTo>
                        <a:pt x="2370" y="6438"/>
                      </a:lnTo>
                      <a:cubicBezTo>
                        <a:pt x="2377" y="6440"/>
                        <a:pt x="2384" y="6441"/>
                        <a:pt x="2391" y="6442"/>
                      </a:cubicBezTo>
                      <a:lnTo>
                        <a:pt x="2461" y="6453"/>
                      </a:lnTo>
                      <a:lnTo>
                        <a:pt x="2493" y="6458"/>
                      </a:lnTo>
                      <a:lnTo>
                        <a:pt x="2530" y="6464"/>
                      </a:lnTo>
                      <a:lnTo>
                        <a:pt x="2537" y="6466"/>
                      </a:lnTo>
                      <a:cubicBezTo>
                        <a:pt x="2544" y="6467"/>
                        <a:pt x="2550" y="6468"/>
                        <a:pt x="2557" y="6468"/>
                      </a:cubicBezTo>
                      <a:lnTo>
                        <a:pt x="2684" y="6484"/>
                      </a:lnTo>
                      <a:cubicBezTo>
                        <a:pt x="2698" y="6487"/>
                        <a:pt x="2714" y="6488"/>
                        <a:pt x="2728" y="6489"/>
                      </a:cubicBezTo>
                      <a:lnTo>
                        <a:pt x="2733" y="6489"/>
                      </a:lnTo>
                      <a:lnTo>
                        <a:pt x="2746" y="6490"/>
                      </a:lnTo>
                      <a:lnTo>
                        <a:pt x="2758" y="6492"/>
                      </a:lnTo>
                      <a:cubicBezTo>
                        <a:pt x="2806" y="6495"/>
                        <a:pt x="2853" y="6498"/>
                        <a:pt x="2900" y="6502"/>
                      </a:cubicBezTo>
                      <a:cubicBezTo>
                        <a:pt x="2905" y="6502"/>
                        <a:pt x="2911" y="6503"/>
                        <a:pt x="2916" y="6503"/>
                      </a:cubicBezTo>
                      <a:cubicBezTo>
                        <a:pt x="2926" y="6504"/>
                        <a:pt x="2936" y="6504"/>
                        <a:pt x="2947" y="6504"/>
                      </a:cubicBezTo>
                      <a:lnTo>
                        <a:pt x="2957" y="6504"/>
                      </a:lnTo>
                      <a:cubicBezTo>
                        <a:pt x="2983" y="6505"/>
                        <a:pt x="3008" y="6505"/>
                        <a:pt x="3034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8" y="6503"/>
                        <a:pt x="3216" y="6500"/>
                        <a:pt x="3266" y="6495"/>
                      </a:cubicBezTo>
                      <a:cubicBezTo>
                        <a:pt x="3291" y="6493"/>
                        <a:pt x="3314" y="6490"/>
                        <a:pt x="3338" y="6488"/>
                      </a:cubicBezTo>
                      <a:cubicBezTo>
                        <a:pt x="3367" y="6484"/>
                        <a:pt x="3395" y="6479"/>
                        <a:pt x="3423" y="6474"/>
                      </a:cubicBezTo>
                      <a:cubicBezTo>
                        <a:pt x="3462" y="6468"/>
                        <a:pt x="3502" y="6461"/>
                        <a:pt x="3541" y="6454"/>
                      </a:cubicBezTo>
                      <a:lnTo>
                        <a:pt x="3572" y="6449"/>
                      </a:lnTo>
                      <a:lnTo>
                        <a:pt x="3606" y="6442"/>
                      </a:lnTo>
                      <a:lnTo>
                        <a:pt x="3641" y="6436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1"/>
                        <a:pt x="3672" y="6430"/>
                      </a:cubicBezTo>
                      <a:lnTo>
                        <a:pt x="3750" y="6413"/>
                      </a:lnTo>
                      <a:lnTo>
                        <a:pt x="3793" y="6404"/>
                      </a:lnTo>
                      <a:lnTo>
                        <a:pt x="3811" y="6400"/>
                      </a:lnTo>
                      <a:cubicBezTo>
                        <a:pt x="3830" y="6396"/>
                        <a:pt x="3848" y="6392"/>
                        <a:pt x="3866" y="6387"/>
                      </a:cubicBezTo>
                      <a:lnTo>
                        <a:pt x="4004" y="6354"/>
                      </a:lnTo>
                      <a:cubicBezTo>
                        <a:pt x="4017" y="6351"/>
                        <a:pt x="4028" y="6348"/>
                        <a:pt x="4040" y="6345"/>
                      </a:cubicBezTo>
                      <a:cubicBezTo>
                        <a:pt x="4041" y="6345"/>
                        <a:pt x="4042" y="6344"/>
                        <a:pt x="4046" y="6344"/>
                      </a:cubicBezTo>
                      <a:lnTo>
                        <a:pt x="4054" y="6340"/>
                      </a:lnTo>
                      <a:lnTo>
                        <a:pt x="4073" y="6335"/>
                      </a:lnTo>
                      <a:lnTo>
                        <a:pt x="4141" y="6317"/>
                      </a:lnTo>
                      <a:lnTo>
                        <a:pt x="4211" y="6296"/>
                      </a:lnTo>
                      <a:lnTo>
                        <a:pt x="4219" y="6293"/>
                      </a:lnTo>
                      <a:cubicBezTo>
                        <a:pt x="4224" y="6292"/>
                        <a:pt x="4229" y="6291"/>
                        <a:pt x="4233" y="6289"/>
                      </a:cubicBezTo>
                      <a:lnTo>
                        <a:pt x="4258" y="6281"/>
                      </a:lnTo>
                      <a:lnTo>
                        <a:pt x="4282" y="6272"/>
                      </a:lnTo>
                      <a:lnTo>
                        <a:pt x="4344" y="6252"/>
                      </a:lnTo>
                      <a:lnTo>
                        <a:pt x="4402" y="6232"/>
                      </a:lnTo>
                      <a:lnTo>
                        <a:pt x="4489" y="6203"/>
                      </a:lnTo>
                      <a:lnTo>
                        <a:pt x="4545" y="6184"/>
                      </a:lnTo>
                      <a:lnTo>
                        <a:pt x="4577" y="6173"/>
                      </a:lnTo>
                      <a:lnTo>
                        <a:pt x="4641" y="6150"/>
                      </a:lnTo>
                      <a:lnTo>
                        <a:pt x="4697" y="6131"/>
                      </a:lnTo>
                      <a:lnTo>
                        <a:pt x="4754" y="6112"/>
                      </a:lnTo>
                      <a:lnTo>
                        <a:pt x="4785" y="6102"/>
                      </a:lnTo>
                      <a:cubicBezTo>
                        <a:pt x="4790" y="6101"/>
                        <a:pt x="4794" y="6097"/>
                        <a:pt x="4799" y="6096"/>
                      </a:cubicBezTo>
                      <a:lnTo>
                        <a:pt x="4806" y="6093"/>
                      </a:lnTo>
                      <a:lnTo>
                        <a:pt x="4916" y="6049"/>
                      </a:lnTo>
                      <a:lnTo>
                        <a:pt x="4928" y="6044"/>
                      </a:lnTo>
                      <a:cubicBezTo>
                        <a:pt x="4941" y="6039"/>
                        <a:pt x="4954" y="6034"/>
                        <a:pt x="4967" y="6026"/>
                      </a:cubicBezTo>
                      <a:lnTo>
                        <a:pt x="5066" y="5979"/>
                      </a:lnTo>
                      <a:cubicBezTo>
                        <a:pt x="5082" y="5972"/>
                        <a:pt x="5097" y="5964"/>
                        <a:pt x="5113" y="5956"/>
                      </a:cubicBezTo>
                      <a:cubicBezTo>
                        <a:pt x="5123" y="5952"/>
                        <a:pt x="5127" y="5949"/>
                        <a:pt x="5132" y="5947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0" y="5849"/>
                        <a:pt x="5338" y="5840"/>
                        <a:pt x="5354" y="5833"/>
                      </a:cubicBezTo>
                      <a:lnTo>
                        <a:pt x="5390" y="5813"/>
                      </a:lnTo>
                      <a:cubicBezTo>
                        <a:pt x="5423" y="5795"/>
                        <a:pt x="5457" y="5778"/>
                        <a:pt x="5490" y="5761"/>
                      </a:cubicBezTo>
                      <a:cubicBezTo>
                        <a:pt x="5521" y="5743"/>
                        <a:pt x="5554" y="5728"/>
                        <a:pt x="5585" y="5711"/>
                      </a:cubicBezTo>
                      <a:cubicBezTo>
                        <a:pt x="5604" y="5701"/>
                        <a:pt x="5624" y="5691"/>
                        <a:pt x="5644" y="5680"/>
                      </a:cubicBezTo>
                      <a:lnTo>
                        <a:pt x="5667" y="5669"/>
                      </a:lnTo>
                      <a:cubicBezTo>
                        <a:pt x="5705" y="5648"/>
                        <a:pt x="5742" y="5627"/>
                        <a:pt x="5779" y="5606"/>
                      </a:cubicBezTo>
                      <a:lnTo>
                        <a:pt x="5798" y="5594"/>
                      </a:lnTo>
                      <a:lnTo>
                        <a:pt x="5804" y="5591"/>
                      </a:lnTo>
                      <a:lnTo>
                        <a:pt x="5823" y="5578"/>
                      </a:lnTo>
                      <a:lnTo>
                        <a:pt x="5870" y="5550"/>
                      </a:lnTo>
                      <a:cubicBezTo>
                        <a:pt x="5882" y="5542"/>
                        <a:pt x="5889" y="5539"/>
                        <a:pt x="5896" y="5534"/>
                      </a:cubicBezTo>
                      <a:lnTo>
                        <a:pt x="5956" y="5495"/>
                      </a:lnTo>
                      <a:lnTo>
                        <a:pt x="5968" y="5486"/>
                      </a:lnTo>
                      <a:lnTo>
                        <a:pt x="5982" y="5478"/>
                      </a:lnTo>
                      <a:lnTo>
                        <a:pt x="5990" y="5473"/>
                      </a:lnTo>
                      <a:lnTo>
                        <a:pt x="6015" y="5455"/>
                      </a:lnTo>
                      <a:lnTo>
                        <a:pt x="6039" y="5437"/>
                      </a:lnTo>
                      <a:lnTo>
                        <a:pt x="6061" y="5421"/>
                      </a:lnTo>
                      <a:lnTo>
                        <a:pt x="6081" y="5405"/>
                      </a:lnTo>
                      <a:cubicBezTo>
                        <a:pt x="6090" y="5398"/>
                        <a:pt x="6098" y="5392"/>
                        <a:pt x="6106" y="5386"/>
                      </a:cubicBezTo>
                      <a:lnTo>
                        <a:pt x="6112" y="5381"/>
                      </a:lnTo>
                      <a:lnTo>
                        <a:pt x="6205" y="5308"/>
                      </a:lnTo>
                      <a:cubicBezTo>
                        <a:pt x="6206" y="5305"/>
                        <a:pt x="6209" y="5304"/>
                        <a:pt x="6210" y="5303"/>
                      </a:cubicBezTo>
                      <a:lnTo>
                        <a:pt x="6214" y="5299"/>
                      </a:lnTo>
                      <a:lnTo>
                        <a:pt x="6231" y="5287"/>
                      </a:lnTo>
                      <a:lnTo>
                        <a:pt x="6261" y="5261"/>
                      </a:lnTo>
                      <a:lnTo>
                        <a:pt x="6291" y="5235"/>
                      </a:lnTo>
                      <a:lnTo>
                        <a:pt x="6339" y="5194"/>
                      </a:lnTo>
                      <a:lnTo>
                        <a:pt x="6343" y="5190"/>
                      </a:lnTo>
                      <a:cubicBezTo>
                        <a:pt x="6347" y="5186"/>
                        <a:pt x="6352" y="5182"/>
                        <a:pt x="6355" y="5179"/>
                      </a:cubicBezTo>
                      <a:lnTo>
                        <a:pt x="6404" y="5135"/>
                      </a:lnTo>
                      <a:lnTo>
                        <a:pt x="6451" y="5089"/>
                      </a:lnTo>
                      <a:lnTo>
                        <a:pt x="6469" y="5072"/>
                      </a:lnTo>
                      <a:lnTo>
                        <a:pt x="6487" y="5053"/>
                      </a:lnTo>
                      <a:lnTo>
                        <a:pt x="6494" y="5046"/>
                      </a:lnTo>
                      <a:lnTo>
                        <a:pt x="6500" y="5041"/>
                      </a:lnTo>
                      <a:lnTo>
                        <a:pt x="6505" y="5036"/>
                      </a:lnTo>
                      <a:lnTo>
                        <a:pt x="6553" y="4988"/>
                      </a:lnTo>
                      <a:lnTo>
                        <a:pt x="6601" y="4940"/>
                      </a:lnTo>
                      <a:lnTo>
                        <a:pt x="6615" y="4924"/>
                      </a:lnTo>
                      <a:lnTo>
                        <a:pt x="6664" y="4870"/>
                      </a:lnTo>
                      <a:lnTo>
                        <a:pt x="6704" y="4829"/>
                      </a:lnTo>
                      <a:cubicBezTo>
                        <a:pt x="6710" y="4820"/>
                        <a:pt x="6718" y="4813"/>
                        <a:pt x="6724" y="4805"/>
                      </a:cubicBezTo>
                      <a:lnTo>
                        <a:pt x="6728" y="4800"/>
                      </a:lnTo>
                      <a:cubicBezTo>
                        <a:pt x="6745" y="4780"/>
                        <a:pt x="6760" y="4760"/>
                        <a:pt x="6777" y="4737"/>
                      </a:cubicBezTo>
                      <a:cubicBezTo>
                        <a:pt x="6787" y="4723"/>
                        <a:pt x="6797" y="4707"/>
                        <a:pt x="6808" y="4692"/>
                      </a:cubicBezTo>
                      <a:lnTo>
                        <a:pt x="6812" y="4686"/>
                      </a:lnTo>
                      <a:cubicBezTo>
                        <a:pt x="6821" y="4671"/>
                        <a:pt x="6829" y="4659"/>
                        <a:pt x="6837" y="4644"/>
                      </a:cubicBezTo>
                      <a:lnTo>
                        <a:pt x="6854" y="4618"/>
                      </a:lnTo>
                      <a:lnTo>
                        <a:pt x="6870" y="4590"/>
                      </a:lnTo>
                      <a:lnTo>
                        <a:pt x="6881" y="4573"/>
                      </a:lnTo>
                      <a:lnTo>
                        <a:pt x="6898" y="4545"/>
                      </a:lnTo>
                      <a:lnTo>
                        <a:pt x="6914" y="4518"/>
                      </a:lnTo>
                      <a:lnTo>
                        <a:pt x="6925" y="4499"/>
                      </a:lnTo>
                      <a:lnTo>
                        <a:pt x="6929" y="4492"/>
                      </a:lnTo>
                      <a:cubicBezTo>
                        <a:pt x="6935" y="4481"/>
                        <a:pt x="6942" y="4469"/>
                        <a:pt x="6950" y="4459"/>
                      </a:cubicBezTo>
                      <a:lnTo>
                        <a:pt x="6957" y="4446"/>
                      </a:lnTo>
                      <a:lnTo>
                        <a:pt x="6965" y="4433"/>
                      </a:lnTo>
                      <a:lnTo>
                        <a:pt x="6970" y="4424"/>
                      </a:lnTo>
                      <a:lnTo>
                        <a:pt x="6973" y="4418"/>
                      </a:lnTo>
                      <a:cubicBezTo>
                        <a:pt x="6975" y="4415"/>
                        <a:pt x="6977" y="4413"/>
                        <a:pt x="6978" y="4410"/>
                      </a:cubicBezTo>
                      <a:cubicBezTo>
                        <a:pt x="6984" y="4399"/>
                        <a:pt x="6989" y="4389"/>
                        <a:pt x="6993" y="4379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5"/>
                      </a:lnTo>
                      <a:lnTo>
                        <a:pt x="7011" y="4337"/>
                      </a:lnTo>
                      <a:cubicBezTo>
                        <a:pt x="7015" y="4330"/>
                        <a:pt x="7018" y="4324"/>
                        <a:pt x="7020" y="4316"/>
                      </a:cubicBezTo>
                      <a:lnTo>
                        <a:pt x="7023" y="4310"/>
                      </a:lnTo>
                      <a:cubicBezTo>
                        <a:pt x="7027" y="4301"/>
                        <a:pt x="7029" y="4293"/>
                        <a:pt x="7032" y="4285"/>
                      </a:cubicBezTo>
                      <a:lnTo>
                        <a:pt x="7034" y="4280"/>
                      </a:lnTo>
                      <a:lnTo>
                        <a:pt x="7038" y="4267"/>
                      </a:lnTo>
                      <a:cubicBezTo>
                        <a:pt x="7039" y="4262"/>
                        <a:pt x="7042" y="4257"/>
                        <a:pt x="7043" y="4253"/>
                      </a:cubicBezTo>
                      <a:lnTo>
                        <a:pt x="7044" y="4248"/>
                      </a:lnTo>
                      <a:lnTo>
                        <a:pt x="7049" y="4233"/>
                      </a:lnTo>
                      <a:lnTo>
                        <a:pt x="7053" y="4219"/>
                      </a:lnTo>
                      <a:cubicBezTo>
                        <a:pt x="7053" y="4217"/>
                        <a:pt x="7054" y="4214"/>
                        <a:pt x="7054" y="4213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7"/>
                        <a:pt x="7065" y="4165"/>
                      </a:cubicBezTo>
                      <a:cubicBezTo>
                        <a:pt x="7065" y="4162"/>
                        <a:pt x="7066" y="4160"/>
                        <a:pt x="7066" y="4157"/>
                      </a:cubicBezTo>
                      <a:lnTo>
                        <a:pt x="7069" y="4144"/>
                      </a:lnTo>
                      <a:lnTo>
                        <a:pt x="7074" y="4115"/>
                      </a:lnTo>
                      <a:lnTo>
                        <a:pt x="7076" y="4101"/>
                      </a:lnTo>
                      <a:lnTo>
                        <a:pt x="7079" y="4087"/>
                      </a:lnTo>
                      <a:lnTo>
                        <a:pt x="7080" y="4079"/>
                      </a:lnTo>
                      <a:lnTo>
                        <a:pt x="7081" y="4074"/>
                      </a:lnTo>
                      <a:cubicBezTo>
                        <a:pt x="7085" y="4061"/>
                        <a:pt x="7086" y="4048"/>
                        <a:pt x="7087" y="4037"/>
                      </a:cubicBezTo>
                      <a:cubicBezTo>
                        <a:pt x="7094" y="3990"/>
                        <a:pt x="7096" y="3940"/>
                        <a:pt x="7097" y="3883"/>
                      </a:cubicBezTo>
                      <a:cubicBezTo>
                        <a:pt x="7097" y="3841"/>
                        <a:pt x="7096" y="3800"/>
                        <a:pt x="7091" y="3760"/>
                      </a:cubicBezTo>
                      <a:cubicBezTo>
                        <a:pt x="7089" y="3740"/>
                        <a:pt x="7085" y="3722"/>
                        <a:pt x="7080" y="3701"/>
                      </a:cubicBezTo>
                      <a:cubicBezTo>
                        <a:pt x="7076" y="3683"/>
                        <a:pt x="7073" y="3668"/>
                        <a:pt x="7068" y="3653"/>
                      </a:cubicBezTo>
                      <a:cubicBezTo>
                        <a:pt x="7063" y="3636"/>
                        <a:pt x="7056" y="3620"/>
                        <a:pt x="7047" y="3601"/>
                      </a:cubicBezTo>
                      <a:cubicBezTo>
                        <a:pt x="7040" y="3589"/>
                        <a:pt x="7033" y="3575"/>
                        <a:pt x="7022" y="3560"/>
                      </a:cubicBezTo>
                      <a:cubicBezTo>
                        <a:pt x="7017" y="3554"/>
                        <a:pt x="7012" y="3549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4" y="3523"/>
                        <a:pt x="6978" y="3519"/>
                        <a:pt x="6972" y="3516"/>
                      </a:cubicBezTo>
                      <a:cubicBezTo>
                        <a:pt x="6966" y="3511"/>
                        <a:pt x="6960" y="3507"/>
                        <a:pt x="6953" y="3505"/>
                      </a:cubicBezTo>
                      <a:cubicBezTo>
                        <a:pt x="6940" y="3498"/>
                        <a:pt x="6926" y="3497"/>
                        <a:pt x="6914" y="3495"/>
                      </a:cubicBezTo>
                      <a:cubicBezTo>
                        <a:pt x="6905" y="3493"/>
                        <a:pt x="6901" y="3493"/>
                        <a:pt x="6896" y="3493"/>
                      </a:cubicBezTo>
                      <a:lnTo>
                        <a:pt x="6845" y="3493"/>
                      </a:lnTo>
                      <a:cubicBezTo>
                        <a:pt x="6839" y="3493"/>
                        <a:pt x="6836" y="3493"/>
                        <a:pt x="6831" y="3495"/>
                      </a:cubicBezTo>
                      <a:cubicBezTo>
                        <a:pt x="6818" y="3496"/>
                        <a:pt x="6811" y="3497"/>
                        <a:pt x="6801" y="3498"/>
                      </a:cubicBezTo>
                      <a:cubicBezTo>
                        <a:pt x="6788" y="3500"/>
                        <a:pt x="6776" y="3503"/>
                        <a:pt x="6759" y="3507"/>
                      </a:cubicBezTo>
                      <a:cubicBezTo>
                        <a:pt x="6747" y="3511"/>
                        <a:pt x="6736" y="3516"/>
                        <a:pt x="6725" y="3521"/>
                      </a:cubicBezTo>
                      <a:cubicBezTo>
                        <a:pt x="6731" y="3516"/>
                        <a:pt x="6739" y="3508"/>
                        <a:pt x="6744" y="3502"/>
                      </a:cubicBezTo>
                      <a:cubicBezTo>
                        <a:pt x="6754" y="3491"/>
                        <a:pt x="6762" y="3481"/>
                        <a:pt x="6773" y="3469"/>
                      </a:cubicBezTo>
                      <a:cubicBezTo>
                        <a:pt x="6783" y="3456"/>
                        <a:pt x="6795" y="3444"/>
                        <a:pt x="6805" y="3430"/>
                      </a:cubicBezTo>
                      <a:lnTo>
                        <a:pt x="6819" y="3413"/>
                      </a:lnTo>
                      <a:cubicBezTo>
                        <a:pt x="6823" y="3407"/>
                        <a:pt x="6827" y="3402"/>
                        <a:pt x="6829" y="3398"/>
                      </a:cubicBezTo>
                      <a:lnTo>
                        <a:pt x="6834" y="3390"/>
                      </a:lnTo>
                      <a:cubicBezTo>
                        <a:pt x="6837" y="3387"/>
                        <a:pt x="6839" y="3383"/>
                        <a:pt x="6844" y="3378"/>
                      </a:cubicBezTo>
                      <a:lnTo>
                        <a:pt x="6847" y="3373"/>
                      </a:lnTo>
                      <a:lnTo>
                        <a:pt x="6852" y="3366"/>
                      </a:lnTo>
                      <a:cubicBezTo>
                        <a:pt x="6855" y="3361"/>
                        <a:pt x="6858" y="3356"/>
                        <a:pt x="6862" y="3349"/>
                      </a:cubicBezTo>
                      <a:lnTo>
                        <a:pt x="6867" y="3342"/>
                      </a:lnTo>
                      <a:cubicBezTo>
                        <a:pt x="6869" y="3337"/>
                        <a:pt x="6872" y="3333"/>
                        <a:pt x="6873" y="3331"/>
                      </a:cubicBezTo>
                      <a:cubicBezTo>
                        <a:pt x="6879" y="3321"/>
                        <a:pt x="6885" y="3312"/>
                        <a:pt x="6890" y="3301"/>
                      </a:cubicBezTo>
                      <a:cubicBezTo>
                        <a:pt x="6896" y="3290"/>
                        <a:pt x="6903" y="3277"/>
                        <a:pt x="6909" y="3265"/>
                      </a:cubicBezTo>
                      <a:lnTo>
                        <a:pt x="6914" y="3258"/>
                      </a:lnTo>
                      <a:lnTo>
                        <a:pt x="6916" y="3253"/>
                      </a:lnTo>
                      <a:lnTo>
                        <a:pt x="6920" y="3245"/>
                      </a:lnTo>
                      <a:cubicBezTo>
                        <a:pt x="6925" y="3233"/>
                        <a:pt x="6930" y="3223"/>
                        <a:pt x="6935" y="3212"/>
                      </a:cubicBezTo>
                      <a:lnTo>
                        <a:pt x="6947" y="3188"/>
                      </a:lnTo>
                      <a:cubicBezTo>
                        <a:pt x="6948" y="3186"/>
                        <a:pt x="6950" y="3183"/>
                        <a:pt x="6951" y="3179"/>
                      </a:cubicBezTo>
                      <a:lnTo>
                        <a:pt x="6952" y="3176"/>
                      </a:lnTo>
                      <a:lnTo>
                        <a:pt x="6965" y="3145"/>
                      </a:lnTo>
                      <a:lnTo>
                        <a:pt x="6977" y="3114"/>
                      </a:lnTo>
                      <a:cubicBezTo>
                        <a:pt x="6981" y="3109"/>
                        <a:pt x="6982" y="3105"/>
                        <a:pt x="6984" y="3100"/>
                      </a:cubicBezTo>
                      <a:lnTo>
                        <a:pt x="6988" y="3091"/>
                      </a:lnTo>
                      <a:lnTo>
                        <a:pt x="6993" y="3079"/>
                      </a:lnTo>
                      <a:lnTo>
                        <a:pt x="7019" y="3014"/>
                      </a:lnTo>
                      <a:cubicBezTo>
                        <a:pt x="7023" y="3007"/>
                        <a:pt x="7025" y="2999"/>
                        <a:pt x="7028" y="2991"/>
                      </a:cubicBezTo>
                      <a:lnTo>
                        <a:pt x="7030" y="2982"/>
                      </a:lnTo>
                      <a:lnTo>
                        <a:pt x="7050" y="2927"/>
                      </a:lnTo>
                      <a:lnTo>
                        <a:pt x="7055" y="2913"/>
                      </a:lnTo>
                      <a:cubicBezTo>
                        <a:pt x="7058" y="2905"/>
                        <a:pt x="7060" y="2899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1"/>
                      </a:lnTo>
                      <a:lnTo>
                        <a:pt x="7086" y="2817"/>
                      </a:lnTo>
                      <a:cubicBezTo>
                        <a:pt x="7089" y="2808"/>
                        <a:pt x="7091" y="2798"/>
                        <a:pt x="7094" y="2790"/>
                      </a:cubicBezTo>
                      <a:lnTo>
                        <a:pt x="7096" y="2782"/>
                      </a:lnTo>
                      <a:cubicBezTo>
                        <a:pt x="7101" y="2765"/>
                        <a:pt x="7105" y="2744"/>
                        <a:pt x="7110" y="2720"/>
                      </a:cubicBezTo>
                      <a:cubicBezTo>
                        <a:pt x="7112" y="2704"/>
                        <a:pt x="7115" y="2689"/>
                        <a:pt x="7116" y="2672"/>
                      </a:cubicBezTo>
                      <a:lnTo>
                        <a:pt x="7118" y="2659"/>
                      </a:lnTo>
                      <a:lnTo>
                        <a:pt x="7120" y="2648"/>
                      </a:lnTo>
                      <a:cubicBezTo>
                        <a:pt x="7120" y="2645"/>
                        <a:pt x="7121" y="2640"/>
                        <a:pt x="7121" y="2636"/>
                      </a:cubicBezTo>
                      <a:cubicBezTo>
                        <a:pt x="7122" y="2625"/>
                        <a:pt x="7122" y="2614"/>
                        <a:pt x="7123" y="2602"/>
                      </a:cubicBezTo>
                      <a:cubicBezTo>
                        <a:pt x="7123" y="2595"/>
                        <a:pt x="7125" y="2589"/>
                        <a:pt x="7125" y="2581"/>
                      </a:cubicBezTo>
                      <a:lnTo>
                        <a:pt x="7125" y="2574"/>
                      </a:lnTo>
                      <a:lnTo>
                        <a:pt x="7125" y="2568"/>
                      </a:lnTo>
                      <a:lnTo>
                        <a:pt x="7125" y="2559"/>
                      </a:lnTo>
                      <a:lnTo>
                        <a:pt x="7125" y="2549"/>
                      </a:lnTo>
                      <a:lnTo>
                        <a:pt x="7125" y="2538"/>
                      </a:lnTo>
                      <a:cubicBezTo>
                        <a:pt x="7125" y="2524"/>
                        <a:pt x="7126" y="2512"/>
                        <a:pt x="7126" y="2497"/>
                      </a:cubicBezTo>
                      <a:cubicBezTo>
                        <a:pt x="7115" y="2473"/>
                        <a:pt x="7115" y="2451"/>
                        <a:pt x="7113" y="2429"/>
                      </a:cubicBezTo>
                      <a:cubicBezTo>
                        <a:pt x="7111" y="2417"/>
                        <a:pt x="7110" y="2404"/>
                        <a:pt x="7108" y="2393"/>
                      </a:cubicBezTo>
                      <a:cubicBezTo>
                        <a:pt x="7106" y="2381"/>
                        <a:pt x="7104" y="2372"/>
                        <a:pt x="7101" y="2362"/>
                      </a:cubicBezTo>
                      <a:lnTo>
                        <a:pt x="7099" y="2352"/>
                      </a:lnTo>
                      <a:lnTo>
                        <a:pt x="7098" y="2347"/>
                      </a:lnTo>
                      <a:cubicBezTo>
                        <a:pt x="7095" y="2340"/>
                        <a:pt x="7093" y="2332"/>
                        <a:pt x="7090" y="2326"/>
                      </a:cubicBezTo>
                      <a:cubicBezTo>
                        <a:pt x="7089" y="2322"/>
                        <a:pt x="7086" y="2317"/>
                        <a:pt x="7084" y="2313"/>
                      </a:cubicBezTo>
                      <a:cubicBezTo>
                        <a:pt x="7077" y="2302"/>
                        <a:pt x="7073" y="2298"/>
                        <a:pt x="7068" y="2293"/>
                      </a:cubicBezTo>
                      <a:lnTo>
                        <a:pt x="7063" y="2288"/>
                      </a:lnTo>
                      <a:cubicBezTo>
                        <a:pt x="7055" y="2282"/>
                        <a:pt x="7050" y="2278"/>
                        <a:pt x="7044" y="2275"/>
                      </a:cubicBezTo>
                      <a:cubicBezTo>
                        <a:pt x="7038" y="2271"/>
                        <a:pt x="7033" y="2266"/>
                        <a:pt x="7027" y="2264"/>
                      </a:cubicBezTo>
                      <a:cubicBezTo>
                        <a:pt x="7017" y="2259"/>
                        <a:pt x="7008" y="2256"/>
                        <a:pt x="7002" y="2254"/>
                      </a:cubicBezTo>
                      <a:cubicBezTo>
                        <a:pt x="6992" y="2251"/>
                        <a:pt x="6985" y="2250"/>
                        <a:pt x="6977" y="2249"/>
                      </a:cubicBezTo>
                      <a:cubicBezTo>
                        <a:pt x="6961" y="2246"/>
                        <a:pt x="6951" y="2246"/>
                        <a:pt x="6939" y="2246"/>
                      </a:cubicBezTo>
                      <a:cubicBezTo>
                        <a:pt x="6928" y="2246"/>
                        <a:pt x="6918" y="2247"/>
                        <a:pt x="6905" y="2250"/>
                      </a:cubicBezTo>
                      <a:cubicBezTo>
                        <a:pt x="6899" y="2251"/>
                        <a:pt x="6893" y="2252"/>
                        <a:pt x="6887" y="2255"/>
                      </a:cubicBezTo>
                      <a:lnTo>
                        <a:pt x="6880" y="2256"/>
                      </a:lnTo>
                      <a:cubicBezTo>
                        <a:pt x="6859" y="2261"/>
                        <a:pt x="6838" y="2267"/>
                        <a:pt x="6815" y="2278"/>
                      </a:cubicBezTo>
                      <a:cubicBezTo>
                        <a:pt x="6777" y="2292"/>
                        <a:pt x="6741" y="2312"/>
                        <a:pt x="6694" y="2340"/>
                      </a:cubicBezTo>
                      <a:cubicBezTo>
                        <a:pt x="6678" y="2350"/>
                        <a:pt x="6662" y="2362"/>
                        <a:pt x="6647" y="2372"/>
                      </a:cubicBezTo>
                      <a:lnTo>
                        <a:pt x="6640" y="2379"/>
                      </a:lnTo>
                      <a:lnTo>
                        <a:pt x="6627" y="2386"/>
                      </a:lnTo>
                      <a:lnTo>
                        <a:pt x="6609" y="2399"/>
                      </a:lnTo>
                      <a:lnTo>
                        <a:pt x="6585" y="2416"/>
                      </a:lnTo>
                      <a:lnTo>
                        <a:pt x="6562" y="2432"/>
                      </a:lnTo>
                      <a:lnTo>
                        <a:pt x="6468" y="2501"/>
                      </a:lnTo>
                      <a:cubicBezTo>
                        <a:pt x="6467" y="2502"/>
                        <a:pt x="6466" y="2502"/>
                        <a:pt x="6465" y="2503"/>
                      </a:cubicBezTo>
                      <a:lnTo>
                        <a:pt x="6445" y="2520"/>
                      </a:lnTo>
                      <a:lnTo>
                        <a:pt x="6426" y="2535"/>
                      </a:lnTo>
                      <a:lnTo>
                        <a:pt x="6408" y="2551"/>
                      </a:lnTo>
                      <a:lnTo>
                        <a:pt x="6408" y="2551"/>
                      </a:lnTo>
                      <a:lnTo>
                        <a:pt x="6411" y="2542"/>
                      </a:lnTo>
                      <a:lnTo>
                        <a:pt x="6414" y="2532"/>
                      </a:lnTo>
                      <a:lnTo>
                        <a:pt x="6415" y="2525"/>
                      </a:lnTo>
                      <a:cubicBezTo>
                        <a:pt x="6418" y="2514"/>
                        <a:pt x="6418" y="2507"/>
                        <a:pt x="6419" y="2501"/>
                      </a:cubicBezTo>
                      <a:lnTo>
                        <a:pt x="6420" y="2491"/>
                      </a:lnTo>
                      <a:cubicBezTo>
                        <a:pt x="6421" y="2479"/>
                        <a:pt x="6423" y="2468"/>
                        <a:pt x="6424" y="2458"/>
                      </a:cubicBezTo>
                      <a:lnTo>
                        <a:pt x="6425" y="2451"/>
                      </a:lnTo>
                      <a:cubicBezTo>
                        <a:pt x="6426" y="2437"/>
                        <a:pt x="6429" y="2426"/>
                        <a:pt x="6430" y="2414"/>
                      </a:cubicBezTo>
                      <a:cubicBezTo>
                        <a:pt x="6431" y="2394"/>
                        <a:pt x="6432" y="2375"/>
                        <a:pt x="6434" y="2354"/>
                      </a:cubicBezTo>
                      <a:lnTo>
                        <a:pt x="6434" y="2328"/>
                      </a:lnTo>
                      <a:lnTo>
                        <a:pt x="6434" y="2316"/>
                      </a:lnTo>
                      <a:cubicBezTo>
                        <a:pt x="6434" y="2306"/>
                        <a:pt x="6434" y="2293"/>
                        <a:pt x="6435" y="2283"/>
                      </a:cubicBezTo>
                      <a:lnTo>
                        <a:pt x="6435" y="2250"/>
                      </a:lnTo>
                      <a:cubicBezTo>
                        <a:pt x="6435" y="2228"/>
                        <a:pt x="6432" y="2206"/>
                        <a:pt x="6430" y="2185"/>
                      </a:cubicBezTo>
                      <a:cubicBezTo>
                        <a:pt x="6426" y="2168"/>
                        <a:pt x="6423" y="2151"/>
                        <a:pt x="6419" y="2136"/>
                      </a:cubicBezTo>
                      <a:cubicBezTo>
                        <a:pt x="6416" y="2126"/>
                        <a:pt x="6413" y="2116"/>
                        <a:pt x="6410" y="2107"/>
                      </a:cubicBezTo>
                      <a:cubicBezTo>
                        <a:pt x="6408" y="2101"/>
                        <a:pt x="6405" y="2092"/>
                        <a:pt x="6403" y="2086"/>
                      </a:cubicBezTo>
                      <a:lnTo>
                        <a:pt x="6400" y="2080"/>
                      </a:lnTo>
                      <a:lnTo>
                        <a:pt x="6393" y="2065"/>
                      </a:lnTo>
                      <a:cubicBezTo>
                        <a:pt x="6387" y="2055"/>
                        <a:pt x="6384" y="2050"/>
                        <a:pt x="6380" y="2046"/>
                      </a:cubicBezTo>
                      <a:lnTo>
                        <a:pt x="6373" y="2039"/>
                      </a:lnTo>
                      <a:lnTo>
                        <a:pt x="6369" y="2036"/>
                      </a:lnTo>
                      <a:lnTo>
                        <a:pt x="6365" y="2034"/>
                      </a:lnTo>
                      <a:lnTo>
                        <a:pt x="6354" y="2027"/>
                      </a:lnTo>
                      <a:cubicBezTo>
                        <a:pt x="6349" y="2024"/>
                        <a:pt x="6343" y="2022"/>
                        <a:pt x="6337" y="2019"/>
                      </a:cubicBezTo>
                      <a:lnTo>
                        <a:pt x="6333" y="2018"/>
                      </a:lnTo>
                      <a:lnTo>
                        <a:pt x="6329" y="2016"/>
                      </a:lnTo>
                      <a:cubicBezTo>
                        <a:pt x="6322" y="2015"/>
                        <a:pt x="6316" y="2014"/>
                        <a:pt x="6311" y="2014"/>
                      </a:cubicBezTo>
                      <a:cubicBezTo>
                        <a:pt x="6305" y="2014"/>
                        <a:pt x="6298" y="2013"/>
                        <a:pt x="6293" y="2013"/>
                      </a:cubicBezTo>
                      <a:lnTo>
                        <a:pt x="6287" y="2013"/>
                      </a:lnTo>
                      <a:cubicBezTo>
                        <a:pt x="6277" y="2013"/>
                        <a:pt x="6267" y="2014"/>
                        <a:pt x="6257" y="2015"/>
                      </a:cubicBezTo>
                      <a:lnTo>
                        <a:pt x="6238" y="2019"/>
                      </a:lnTo>
                      <a:cubicBezTo>
                        <a:pt x="6229" y="2021"/>
                        <a:pt x="6221" y="2024"/>
                        <a:pt x="6212" y="2026"/>
                      </a:cubicBezTo>
                      <a:cubicBezTo>
                        <a:pt x="6204" y="2030"/>
                        <a:pt x="6197" y="2034"/>
                        <a:pt x="6189" y="2036"/>
                      </a:cubicBezTo>
                      <a:lnTo>
                        <a:pt x="6184" y="2037"/>
                      </a:lnTo>
                      <a:cubicBezTo>
                        <a:pt x="6171" y="2044"/>
                        <a:pt x="6157" y="2051"/>
                        <a:pt x="6142" y="2059"/>
                      </a:cubicBezTo>
                      <a:cubicBezTo>
                        <a:pt x="6127" y="2069"/>
                        <a:pt x="6110" y="2079"/>
                        <a:pt x="6092" y="2092"/>
                      </a:cubicBezTo>
                      <a:lnTo>
                        <a:pt x="6050" y="2127"/>
                      </a:lnTo>
                      <a:cubicBezTo>
                        <a:pt x="6025" y="2148"/>
                        <a:pt x="6001" y="2170"/>
                        <a:pt x="5977" y="2193"/>
                      </a:cubicBezTo>
                      <a:cubicBezTo>
                        <a:pt x="5955" y="2215"/>
                        <a:pt x="5930" y="2237"/>
                        <a:pt x="5908" y="2259"/>
                      </a:cubicBezTo>
                      <a:lnTo>
                        <a:pt x="5911" y="2255"/>
                      </a:lnTo>
                      <a:cubicBezTo>
                        <a:pt x="5914" y="2249"/>
                        <a:pt x="5917" y="2244"/>
                        <a:pt x="5920" y="2237"/>
                      </a:cubicBezTo>
                      <a:lnTo>
                        <a:pt x="5939" y="2194"/>
                      </a:lnTo>
                      <a:lnTo>
                        <a:pt x="5946" y="2180"/>
                      </a:lnTo>
                      <a:lnTo>
                        <a:pt x="5952" y="2167"/>
                      </a:lnTo>
                      <a:cubicBezTo>
                        <a:pt x="5960" y="2149"/>
                        <a:pt x="5966" y="2134"/>
                        <a:pt x="5973" y="2118"/>
                      </a:cubicBezTo>
                      <a:lnTo>
                        <a:pt x="5979" y="2108"/>
                      </a:lnTo>
                      <a:lnTo>
                        <a:pt x="5984" y="2098"/>
                      </a:lnTo>
                      <a:lnTo>
                        <a:pt x="5993" y="2079"/>
                      </a:lnTo>
                      <a:lnTo>
                        <a:pt x="6004" y="2054"/>
                      </a:lnTo>
                      <a:lnTo>
                        <a:pt x="6017" y="2030"/>
                      </a:lnTo>
                      <a:cubicBezTo>
                        <a:pt x="6030" y="2002"/>
                        <a:pt x="6044" y="1974"/>
                        <a:pt x="6059" y="1947"/>
                      </a:cubicBezTo>
                      <a:lnTo>
                        <a:pt x="6105" y="1861"/>
                      </a:lnTo>
                      <a:lnTo>
                        <a:pt x="6107" y="1858"/>
                      </a:lnTo>
                      <a:lnTo>
                        <a:pt x="6111" y="1848"/>
                      </a:lnTo>
                      <a:lnTo>
                        <a:pt x="6115" y="1840"/>
                      </a:lnTo>
                      <a:lnTo>
                        <a:pt x="6123" y="1822"/>
                      </a:lnTo>
                      <a:cubicBezTo>
                        <a:pt x="6130" y="1806"/>
                        <a:pt x="6136" y="1789"/>
                        <a:pt x="6142" y="1773"/>
                      </a:cubicBezTo>
                      <a:cubicBezTo>
                        <a:pt x="6146" y="1763"/>
                        <a:pt x="6150" y="1755"/>
                        <a:pt x="6154" y="1744"/>
                      </a:cubicBezTo>
                      <a:lnTo>
                        <a:pt x="6159" y="1730"/>
                      </a:lnTo>
                      <a:lnTo>
                        <a:pt x="6167" y="1709"/>
                      </a:lnTo>
                      <a:lnTo>
                        <a:pt x="6171" y="1699"/>
                      </a:lnTo>
                      <a:lnTo>
                        <a:pt x="6177" y="1680"/>
                      </a:lnTo>
                      <a:lnTo>
                        <a:pt x="6197" y="1623"/>
                      </a:lnTo>
                      <a:lnTo>
                        <a:pt x="6198" y="1618"/>
                      </a:lnTo>
                      <a:lnTo>
                        <a:pt x="6205" y="1593"/>
                      </a:lnTo>
                      <a:lnTo>
                        <a:pt x="6212" y="1574"/>
                      </a:lnTo>
                      <a:lnTo>
                        <a:pt x="6215" y="1562"/>
                      </a:lnTo>
                      <a:lnTo>
                        <a:pt x="6226" y="1530"/>
                      </a:lnTo>
                      <a:lnTo>
                        <a:pt x="6236" y="1498"/>
                      </a:lnTo>
                      <a:cubicBezTo>
                        <a:pt x="6244" y="1473"/>
                        <a:pt x="6250" y="1451"/>
                        <a:pt x="6257" y="1426"/>
                      </a:cubicBezTo>
                      <a:lnTo>
                        <a:pt x="6261" y="1412"/>
                      </a:lnTo>
                      <a:lnTo>
                        <a:pt x="6272" y="1369"/>
                      </a:lnTo>
                      <a:lnTo>
                        <a:pt x="6275" y="1360"/>
                      </a:lnTo>
                      <a:lnTo>
                        <a:pt x="6279" y="1341"/>
                      </a:lnTo>
                      <a:lnTo>
                        <a:pt x="6280" y="1334"/>
                      </a:lnTo>
                      <a:lnTo>
                        <a:pt x="6306" y="1217"/>
                      </a:lnTo>
                      <a:cubicBezTo>
                        <a:pt x="6307" y="1214"/>
                        <a:pt x="6307" y="1210"/>
                        <a:pt x="6308" y="1206"/>
                      </a:cubicBezTo>
                      <a:lnTo>
                        <a:pt x="6310" y="1201"/>
                      </a:lnTo>
                      <a:lnTo>
                        <a:pt x="6311" y="1191"/>
                      </a:lnTo>
                      <a:lnTo>
                        <a:pt x="6317" y="1155"/>
                      </a:lnTo>
                      <a:lnTo>
                        <a:pt x="6324" y="1119"/>
                      </a:lnTo>
                      <a:lnTo>
                        <a:pt x="6327" y="1101"/>
                      </a:lnTo>
                      <a:lnTo>
                        <a:pt x="6331" y="1077"/>
                      </a:lnTo>
                      <a:lnTo>
                        <a:pt x="6332" y="1072"/>
                      </a:lnTo>
                      <a:lnTo>
                        <a:pt x="6337" y="1036"/>
                      </a:lnTo>
                      <a:lnTo>
                        <a:pt x="6338" y="1030"/>
                      </a:lnTo>
                      <a:lnTo>
                        <a:pt x="6346" y="973"/>
                      </a:lnTo>
                      <a:cubicBezTo>
                        <a:pt x="6347" y="963"/>
                        <a:pt x="6348" y="953"/>
                        <a:pt x="6349" y="944"/>
                      </a:cubicBezTo>
                      <a:cubicBezTo>
                        <a:pt x="6352" y="922"/>
                        <a:pt x="6354" y="901"/>
                        <a:pt x="6356" y="880"/>
                      </a:cubicBezTo>
                      <a:lnTo>
                        <a:pt x="6357" y="872"/>
                      </a:lnTo>
                      <a:cubicBezTo>
                        <a:pt x="6359" y="864"/>
                        <a:pt x="6359" y="856"/>
                        <a:pt x="6360" y="846"/>
                      </a:cubicBezTo>
                      <a:lnTo>
                        <a:pt x="6362" y="830"/>
                      </a:lnTo>
                      <a:cubicBezTo>
                        <a:pt x="6363" y="814"/>
                        <a:pt x="6363" y="800"/>
                        <a:pt x="6364" y="787"/>
                      </a:cubicBezTo>
                      <a:lnTo>
                        <a:pt x="6364" y="776"/>
                      </a:lnTo>
                      <a:cubicBezTo>
                        <a:pt x="6364" y="767"/>
                        <a:pt x="6365" y="758"/>
                        <a:pt x="6365" y="748"/>
                      </a:cubicBezTo>
                      <a:lnTo>
                        <a:pt x="6367" y="695"/>
                      </a:lnTo>
                      <a:lnTo>
                        <a:pt x="6367" y="678"/>
                      </a:lnTo>
                      <a:lnTo>
                        <a:pt x="6367" y="664"/>
                      </a:lnTo>
                      <a:lnTo>
                        <a:pt x="6367" y="651"/>
                      </a:lnTo>
                      <a:cubicBezTo>
                        <a:pt x="6367" y="632"/>
                        <a:pt x="6367" y="614"/>
                        <a:pt x="6365" y="594"/>
                      </a:cubicBezTo>
                      <a:lnTo>
                        <a:pt x="6365" y="586"/>
                      </a:lnTo>
                      <a:lnTo>
                        <a:pt x="6365" y="577"/>
                      </a:lnTo>
                      <a:lnTo>
                        <a:pt x="6365" y="573"/>
                      </a:lnTo>
                      <a:lnTo>
                        <a:pt x="6364" y="560"/>
                      </a:lnTo>
                      <a:lnTo>
                        <a:pt x="6363" y="550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30"/>
                      </a:lnTo>
                      <a:lnTo>
                        <a:pt x="6362" y="517"/>
                      </a:lnTo>
                      <a:lnTo>
                        <a:pt x="6360" y="504"/>
                      </a:lnTo>
                      <a:lnTo>
                        <a:pt x="6359" y="496"/>
                      </a:lnTo>
                      <a:lnTo>
                        <a:pt x="6357" y="486"/>
                      </a:lnTo>
                      <a:lnTo>
                        <a:pt x="6352" y="455"/>
                      </a:lnTo>
                      <a:lnTo>
                        <a:pt x="6344" y="413"/>
                      </a:lnTo>
                      <a:lnTo>
                        <a:pt x="6343" y="408"/>
                      </a:lnTo>
                      <a:cubicBezTo>
                        <a:pt x="6342" y="402"/>
                        <a:pt x="6342" y="400"/>
                        <a:pt x="6341" y="397"/>
                      </a:cubicBezTo>
                      <a:cubicBezTo>
                        <a:pt x="6338" y="386"/>
                        <a:pt x="6334" y="376"/>
                        <a:pt x="6332" y="365"/>
                      </a:cubicBezTo>
                      <a:cubicBezTo>
                        <a:pt x="6331" y="360"/>
                        <a:pt x="6329" y="356"/>
                        <a:pt x="6327" y="351"/>
                      </a:cubicBezTo>
                      <a:lnTo>
                        <a:pt x="6326" y="346"/>
                      </a:lnTo>
                      <a:lnTo>
                        <a:pt x="6321" y="336"/>
                      </a:lnTo>
                      <a:lnTo>
                        <a:pt x="6317" y="328"/>
                      </a:lnTo>
                      <a:lnTo>
                        <a:pt x="6308" y="306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4"/>
                      </a:cubicBezTo>
                      <a:lnTo>
                        <a:pt x="6297" y="278"/>
                      </a:lnTo>
                      <a:lnTo>
                        <a:pt x="6296" y="273"/>
                      </a:lnTo>
                      <a:cubicBezTo>
                        <a:pt x="6295" y="269"/>
                        <a:pt x="6292" y="263"/>
                        <a:pt x="6291" y="259"/>
                      </a:cubicBezTo>
                      <a:lnTo>
                        <a:pt x="6284" y="247"/>
                      </a:lnTo>
                      <a:lnTo>
                        <a:pt x="6277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20"/>
                        <a:pt x="6269" y="216"/>
                      </a:cubicBezTo>
                      <a:cubicBezTo>
                        <a:pt x="6264" y="207"/>
                        <a:pt x="6259" y="200"/>
                        <a:pt x="6253" y="190"/>
                      </a:cubicBezTo>
                      <a:cubicBezTo>
                        <a:pt x="6246" y="180"/>
                        <a:pt x="6239" y="170"/>
                        <a:pt x="6231" y="159"/>
                      </a:cubicBezTo>
                      <a:lnTo>
                        <a:pt x="6226" y="154"/>
                      </a:lnTo>
                      <a:lnTo>
                        <a:pt x="6224" y="150"/>
                      </a:lnTo>
                      <a:lnTo>
                        <a:pt x="6219" y="146"/>
                      </a:lnTo>
                      <a:lnTo>
                        <a:pt x="6215" y="141"/>
                      </a:lnTo>
                      <a:cubicBezTo>
                        <a:pt x="6212" y="138"/>
                        <a:pt x="6209" y="134"/>
                        <a:pt x="6205" y="129"/>
                      </a:cubicBezTo>
                      <a:lnTo>
                        <a:pt x="6200" y="123"/>
                      </a:lnTo>
                      <a:cubicBezTo>
                        <a:pt x="6198" y="119"/>
                        <a:pt x="6194" y="117"/>
                        <a:pt x="6192" y="114"/>
                      </a:cubicBezTo>
                      <a:lnTo>
                        <a:pt x="6168" y="91"/>
                      </a:lnTo>
                      <a:lnTo>
                        <a:pt x="6163" y="86"/>
                      </a:lnTo>
                      <a:lnTo>
                        <a:pt x="6158" y="81"/>
                      </a:lnTo>
                      <a:cubicBezTo>
                        <a:pt x="6156" y="78"/>
                        <a:pt x="6153" y="76"/>
                        <a:pt x="6148" y="73"/>
                      </a:cubicBezTo>
                      <a:lnTo>
                        <a:pt x="6142" y="68"/>
                      </a:lnTo>
                      <a:cubicBezTo>
                        <a:pt x="6130" y="57"/>
                        <a:pt x="6117" y="48"/>
                        <a:pt x="6104" y="42"/>
                      </a:cubicBezTo>
                      <a:cubicBezTo>
                        <a:pt x="6097" y="38"/>
                        <a:pt x="6092" y="36"/>
                        <a:pt x="6086" y="33"/>
                      </a:cubicBezTo>
                      <a:lnTo>
                        <a:pt x="6079" y="31"/>
                      </a:lnTo>
                      <a:lnTo>
                        <a:pt x="6060" y="22"/>
                      </a:lnTo>
                      <a:cubicBezTo>
                        <a:pt x="6050" y="19"/>
                        <a:pt x="6044" y="17"/>
                        <a:pt x="6039" y="16"/>
                      </a:cubicBezTo>
                      <a:lnTo>
                        <a:pt x="6032" y="14"/>
                      </a:lnTo>
                      <a:cubicBezTo>
                        <a:pt x="6018" y="9"/>
                        <a:pt x="6003" y="6"/>
                        <a:pt x="5991" y="5"/>
                      </a:cubicBezTo>
                      <a:cubicBezTo>
                        <a:pt x="5975" y="2"/>
                        <a:pt x="5960" y="2"/>
                        <a:pt x="59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4"/>
              <p:cNvGrpSpPr/>
              <p:nvPr/>
            </p:nvGrpSpPr>
            <p:grpSpPr>
              <a:xfrm>
                <a:off x="6380957" y="4100763"/>
                <a:ext cx="173571" cy="244142"/>
                <a:chOff x="6379582" y="4099938"/>
                <a:chExt cx="173571" cy="244142"/>
              </a:xfrm>
            </p:grpSpPr>
            <p:sp>
              <p:nvSpPr>
                <p:cNvPr id="594" name="Google Shape;594;p14"/>
                <p:cNvSpPr/>
                <p:nvPr/>
              </p:nvSpPr>
              <p:spPr>
                <a:xfrm>
                  <a:off x="6379582" y="4099938"/>
                  <a:ext cx="173571" cy="2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5044" extrusionOk="0">
                      <a:moveTo>
                        <a:pt x="2039" y="0"/>
                      </a:moveTo>
                      <a:cubicBezTo>
                        <a:pt x="1864" y="0"/>
                        <a:pt x="1688" y="109"/>
                        <a:pt x="1639" y="274"/>
                      </a:cubicBezTo>
                      <a:lnTo>
                        <a:pt x="1633" y="277"/>
                      </a:lnTo>
                      <a:cubicBezTo>
                        <a:pt x="1612" y="287"/>
                        <a:pt x="1591" y="299"/>
                        <a:pt x="1571" y="310"/>
                      </a:cubicBezTo>
                      <a:cubicBezTo>
                        <a:pt x="1529" y="284"/>
                        <a:pt x="1482" y="274"/>
                        <a:pt x="1433" y="274"/>
                      </a:cubicBezTo>
                      <a:cubicBezTo>
                        <a:pt x="1294" y="274"/>
                        <a:pt x="1140" y="361"/>
                        <a:pt x="1039" y="434"/>
                      </a:cubicBezTo>
                      <a:cubicBezTo>
                        <a:pt x="794" y="608"/>
                        <a:pt x="699" y="810"/>
                        <a:pt x="849" y="1066"/>
                      </a:cubicBezTo>
                      <a:cubicBezTo>
                        <a:pt x="621" y="1130"/>
                        <a:pt x="397" y="1137"/>
                        <a:pt x="330" y="1415"/>
                      </a:cubicBezTo>
                      <a:cubicBezTo>
                        <a:pt x="292" y="1578"/>
                        <a:pt x="357" y="1772"/>
                        <a:pt x="448" y="1905"/>
                      </a:cubicBezTo>
                      <a:cubicBezTo>
                        <a:pt x="1" y="1964"/>
                        <a:pt x="33" y="2721"/>
                        <a:pt x="449" y="2721"/>
                      </a:cubicBezTo>
                      <a:cubicBezTo>
                        <a:pt x="461" y="2721"/>
                        <a:pt x="474" y="2720"/>
                        <a:pt x="487" y="2719"/>
                      </a:cubicBezTo>
                      <a:lnTo>
                        <a:pt x="487" y="2719"/>
                      </a:lnTo>
                      <a:cubicBezTo>
                        <a:pt x="124" y="2761"/>
                        <a:pt x="398" y="3360"/>
                        <a:pt x="730" y="3360"/>
                      </a:cubicBezTo>
                      <a:cubicBezTo>
                        <a:pt x="803" y="3360"/>
                        <a:pt x="878" y="3331"/>
                        <a:pt x="950" y="3262"/>
                      </a:cubicBezTo>
                      <a:cubicBezTo>
                        <a:pt x="951" y="3485"/>
                        <a:pt x="1071" y="3549"/>
                        <a:pt x="1220" y="3549"/>
                      </a:cubicBezTo>
                      <a:cubicBezTo>
                        <a:pt x="1330" y="3549"/>
                        <a:pt x="1456" y="3513"/>
                        <a:pt x="1559" y="3481"/>
                      </a:cubicBezTo>
                      <a:lnTo>
                        <a:pt x="1559" y="3481"/>
                      </a:lnTo>
                      <a:lnTo>
                        <a:pt x="1556" y="3580"/>
                      </a:lnTo>
                      <a:lnTo>
                        <a:pt x="1556" y="3587"/>
                      </a:lnTo>
                      <a:lnTo>
                        <a:pt x="1555" y="3630"/>
                      </a:lnTo>
                      <a:lnTo>
                        <a:pt x="1551" y="3827"/>
                      </a:lnTo>
                      <a:lnTo>
                        <a:pt x="1551" y="3887"/>
                      </a:lnTo>
                      <a:lnTo>
                        <a:pt x="1551" y="3930"/>
                      </a:lnTo>
                      <a:cubicBezTo>
                        <a:pt x="1551" y="4017"/>
                        <a:pt x="1550" y="4105"/>
                        <a:pt x="1550" y="4191"/>
                      </a:cubicBezTo>
                      <a:cubicBezTo>
                        <a:pt x="1546" y="4270"/>
                        <a:pt x="1541" y="4348"/>
                        <a:pt x="1536" y="4427"/>
                      </a:cubicBezTo>
                      <a:cubicBezTo>
                        <a:pt x="1533" y="4508"/>
                        <a:pt x="1528" y="4588"/>
                        <a:pt x="1523" y="4667"/>
                      </a:cubicBezTo>
                      <a:lnTo>
                        <a:pt x="1520" y="4723"/>
                      </a:lnTo>
                      <a:lnTo>
                        <a:pt x="1519" y="4739"/>
                      </a:lnTo>
                      <a:cubicBezTo>
                        <a:pt x="1516" y="4790"/>
                        <a:pt x="1514" y="4839"/>
                        <a:pt x="1512" y="4889"/>
                      </a:cubicBezTo>
                      <a:lnTo>
                        <a:pt x="1509" y="5043"/>
                      </a:lnTo>
                      <a:lnTo>
                        <a:pt x="1657" y="5043"/>
                      </a:lnTo>
                      <a:lnTo>
                        <a:pt x="1657" y="4954"/>
                      </a:lnTo>
                      <a:lnTo>
                        <a:pt x="1657" y="4935"/>
                      </a:lnTo>
                      <a:cubicBezTo>
                        <a:pt x="1658" y="4845"/>
                        <a:pt x="1659" y="4755"/>
                        <a:pt x="1661" y="4664"/>
                      </a:cubicBezTo>
                      <a:cubicBezTo>
                        <a:pt x="1665" y="4551"/>
                        <a:pt x="1670" y="4436"/>
                        <a:pt x="1675" y="4322"/>
                      </a:cubicBezTo>
                      <a:lnTo>
                        <a:pt x="1675" y="4314"/>
                      </a:lnTo>
                      <a:cubicBezTo>
                        <a:pt x="1680" y="4227"/>
                        <a:pt x="1684" y="4141"/>
                        <a:pt x="1686" y="4057"/>
                      </a:cubicBezTo>
                      <a:cubicBezTo>
                        <a:pt x="1691" y="3934"/>
                        <a:pt x="1695" y="3809"/>
                        <a:pt x="1699" y="3683"/>
                      </a:cubicBezTo>
                      <a:cubicBezTo>
                        <a:pt x="1753" y="3754"/>
                        <a:pt x="1827" y="3813"/>
                        <a:pt x="1896" y="3813"/>
                      </a:cubicBezTo>
                      <a:cubicBezTo>
                        <a:pt x="1947" y="3813"/>
                        <a:pt x="1995" y="3781"/>
                        <a:pt x="2031" y="3697"/>
                      </a:cubicBezTo>
                      <a:cubicBezTo>
                        <a:pt x="2126" y="3757"/>
                        <a:pt x="2221" y="3784"/>
                        <a:pt x="2313" y="3784"/>
                      </a:cubicBezTo>
                      <a:cubicBezTo>
                        <a:pt x="2454" y="3784"/>
                        <a:pt x="2590" y="3719"/>
                        <a:pt x="2716" y="3601"/>
                      </a:cubicBezTo>
                      <a:cubicBezTo>
                        <a:pt x="2790" y="3532"/>
                        <a:pt x="2864" y="3442"/>
                        <a:pt x="2902" y="3348"/>
                      </a:cubicBezTo>
                      <a:cubicBezTo>
                        <a:pt x="2936" y="3266"/>
                        <a:pt x="2893" y="3106"/>
                        <a:pt x="2964" y="3047"/>
                      </a:cubicBezTo>
                      <a:cubicBezTo>
                        <a:pt x="3004" y="3014"/>
                        <a:pt x="3177" y="3040"/>
                        <a:pt x="3240" y="3014"/>
                      </a:cubicBezTo>
                      <a:cubicBezTo>
                        <a:pt x="3586" y="2874"/>
                        <a:pt x="3551" y="1909"/>
                        <a:pt x="3134" y="1868"/>
                      </a:cubicBezTo>
                      <a:cubicBezTo>
                        <a:pt x="3324" y="1629"/>
                        <a:pt x="3371" y="1524"/>
                        <a:pt x="3265" y="1209"/>
                      </a:cubicBezTo>
                      <a:cubicBezTo>
                        <a:pt x="3195" y="1001"/>
                        <a:pt x="2947" y="584"/>
                        <a:pt x="2677" y="584"/>
                      </a:cubicBezTo>
                      <a:cubicBezTo>
                        <a:pt x="2654" y="584"/>
                        <a:pt x="2630" y="587"/>
                        <a:pt x="2606" y="594"/>
                      </a:cubicBezTo>
                      <a:cubicBezTo>
                        <a:pt x="2597" y="561"/>
                        <a:pt x="2585" y="527"/>
                        <a:pt x="2570" y="495"/>
                      </a:cubicBezTo>
                      <a:cubicBezTo>
                        <a:pt x="2554" y="457"/>
                        <a:pt x="2536" y="421"/>
                        <a:pt x="2511" y="388"/>
                      </a:cubicBezTo>
                      <a:cubicBezTo>
                        <a:pt x="2489" y="363"/>
                        <a:pt x="2466" y="336"/>
                        <a:pt x="2435" y="315"/>
                      </a:cubicBezTo>
                      <a:cubicBezTo>
                        <a:pt x="2431" y="313"/>
                        <a:pt x="2427" y="311"/>
                        <a:pt x="2423" y="309"/>
                      </a:cubicBezTo>
                      <a:cubicBezTo>
                        <a:pt x="2379" y="192"/>
                        <a:pt x="2308" y="88"/>
                        <a:pt x="2210" y="38"/>
                      </a:cubicBezTo>
                      <a:cubicBezTo>
                        <a:pt x="2156" y="12"/>
                        <a:pt x="2098" y="0"/>
                        <a:pt x="203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4"/>
                <p:cNvSpPr/>
                <p:nvPr/>
              </p:nvSpPr>
              <p:spPr>
                <a:xfrm>
                  <a:off x="6379582" y="4099938"/>
                  <a:ext cx="173571" cy="2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5044" extrusionOk="0">
                      <a:moveTo>
                        <a:pt x="2039" y="0"/>
                      </a:moveTo>
                      <a:cubicBezTo>
                        <a:pt x="1864" y="0"/>
                        <a:pt x="1688" y="109"/>
                        <a:pt x="1639" y="274"/>
                      </a:cubicBezTo>
                      <a:lnTo>
                        <a:pt x="1633" y="277"/>
                      </a:lnTo>
                      <a:cubicBezTo>
                        <a:pt x="1612" y="287"/>
                        <a:pt x="1591" y="299"/>
                        <a:pt x="1571" y="310"/>
                      </a:cubicBezTo>
                      <a:cubicBezTo>
                        <a:pt x="1529" y="284"/>
                        <a:pt x="1482" y="274"/>
                        <a:pt x="1433" y="274"/>
                      </a:cubicBezTo>
                      <a:cubicBezTo>
                        <a:pt x="1294" y="274"/>
                        <a:pt x="1140" y="361"/>
                        <a:pt x="1039" y="434"/>
                      </a:cubicBezTo>
                      <a:cubicBezTo>
                        <a:pt x="794" y="608"/>
                        <a:pt x="699" y="810"/>
                        <a:pt x="849" y="1066"/>
                      </a:cubicBezTo>
                      <a:cubicBezTo>
                        <a:pt x="621" y="1130"/>
                        <a:pt x="397" y="1137"/>
                        <a:pt x="330" y="1415"/>
                      </a:cubicBezTo>
                      <a:cubicBezTo>
                        <a:pt x="292" y="1578"/>
                        <a:pt x="357" y="1772"/>
                        <a:pt x="448" y="1905"/>
                      </a:cubicBezTo>
                      <a:cubicBezTo>
                        <a:pt x="1" y="1964"/>
                        <a:pt x="33" y="2721"/>
                        <a:pt x="449" y="2721"/>
                      </a:cubicBezTo>
                      <a:cubicBezTo>
                        <a:pt x="461" y="2721"/>
                        <a:pt x="474" y="2720"/>
                        <a:pt x="487" y="2719"/>
                      </a:cubicBezTo>
                      <a:lnTo>
                        <a:pt x="487" y="2719"/>
                      </a:lnTo>
                      <a:cubicBezTo>
                        <a:pt x="124" y="2761"/>
                        <a:pt x="398" y="3360"/>
                        <a:pt x="730" y="3360"/>
                      </a:cubicBezTo>
                      <a:cubicBezTo>
                        <a:pt x="803" y="3360"/>
                        <a:pt x="878" y="3331"/>
                        <a:pt x="950" y="3262"/>
                      </a:cubicBezTo>
                      <a:cubicBezTo>
                        <a:pt x="951" y="3485"/>
                        <a:pt x="1071" y="3549"/>
                        <a:pt x="1220" y="3549"/>
                      </a:cubicBezTo>
                      <a:cubicBezTo>
                        <a:pt x="1330" y="3549"/>
                        <a:pt x="1456" y="3513"/>
                        <a:pt x="1559" y="3481"/>
                      </a:cubicBezTo>
                      <a:lnTo>
                        <a:pt x="1559" y="3481"/>
                      </a:lnTo>
                      <a:lnTo>
                        <a:pt x="1556" y="3580"/>
                      </a:lnTo>
                      <a:lnTo>
                        <a:pt x="1556" y="3587"/>
                      </a:lnTo>
                      <a:lnTo>
                        <a:pt x="1555" y="3630"/>
                      </a:lnTo>
                      <a:lnTo>
                        <a:pt x="1551" y="3827"/>
                      </a:lnTo>
                      <a:lnTo>
                        <a:pt x="1551" y="3887"/>
                      </a:lnTo>
                      <a:lnTo>
                        <a:pt x="1551" y="3930"/>
                      </a:lnTo>
                      <a:cubicBezTo>
                        <a:pt x="1551" y="4017"/>
                        <a:pt x="1550" y="4105"/>
                        <a:pt x="1550" y="4191"/>
                      </a:cubicBezTo>
                      <a:cubicBezTo>
                        <a:pt x="1546" y="4270"/>
                        <a:pt x="1541" y="4348"/>
                        <a:pt x="1536" y="4427"/>
                      </a:cubicBezTo>
                      <a:cubicBezTo>
                        <a:pt x="1533" y="4508"/>
                        <a:pt x="1528" y="4588"/>
                        <a:pt x="1523" y="4667"/>
                      </a:cubicBezTo>
                      <a:lnTo>
                        <a:pt x="1520" y="4723"/>
                      </a:lnTo>
                      <a:lnTo>
                        <a:pt x="1519" y="4739"/>
                      </a:lnTo>
                      <a:cubicBezTo>
                        <a:pt x="1516" y="4790"/>
                        <a:pt x="1514" y="4839"/>
                        <a:pt x="1512" y="4889"/>
                      </a:cubicBezTo>
                      <a:lnTo>
                        <a:pt x="1509" y="5043"/>
                      </a:lnTo>
                      <a:lnTo>
                        <a:pt x="1657" y="5043"/>
                      </a:lnTo>
                      <a:lnTo>
                        <a:pt x="1657" y="4954"/>
                      </a:lnTo>
                      <a:lnTo>
                        <a:pt x="1657" y="4935"/>
                      </a:lnTo>
                      <a:cubicBezTo>
                        <a:pt x="1658" y="4845"/>
                        <a:pt x="1659" y="4755"/>
                        <a:pt x="1661" y="4664"/>
                      </a:cubicBezTo>
                      <a:cubicBezTo>
                        <a:pt x="1665" y="4551"/>
                        <a:pt x="1670" y="4436"/>
                        <a:pt x="1675" y="4322"/>
                      </a:cubicBezTo>
                      <a:lnTo>
                        <a:pt x="1675" y="4314"/>
                      </a:lnTo>
                      <a:cubicBezTo>
                        <a:pt x="1680" y="4227"/>
                        <a:pt x="1684" y="4141"/>
                        <a:pt x="1686" y="4057"/>
                      </a:cubicBezTo>
                      <a:cubicBezTo>
                        <a:pt x="1691" y="3934"/>
                        <a:pt x="1695" y="3809"/>
                        <a:pt x="1699" y="3683"/>
                      </a:cubicBezTo>
                      <a:cubicBezTo>
                        <a:pt x="1753" y="3754"/>
                        <a:pt x="1827" y="3813"/>
                        <a:pt x="1896" y="3813"/>
                      </a:cubicBezTo>
                      <a:cubicBezTo>
                        <a:pt x="1947" y="3813"/>
                        <a:pt x="1995" y="3781"/>
                        <a:pt x="2031" y="3697"/>
                      </a:cubicBezTo>
                      <a:cubicBezTo>
                        <a:pt x="2126" y="3757"/>
                        <a:pt x="2221" y="3784"/>
                        <a:pt x="2313" y="3784"/>
                      </a:cubicBezTo>
                      <a:cubicBezTo>
                        <a:pt x="2454" y="3784"/>
                        <a:pt x="2590" y="3719"/>
                        <a:pt x="2716" y="3601"/>
                      </a:cubicBezTo>
                      <a:cubicBezTo>
                        <a:pt x="2790" y="3532"/>
                        <a:pt x="2864" y="3442"/>
                        <a:pt x="2902" y="3348"/>
                      </a:cubicBezTo>
                      <a:cubicBezTo>
                        <a:pt x="2936" y="3266"/>
                        <a:pt x="2893" y="3106"/>
                        <a:pt x="2964" y="3047"/>
                      </a:cubicBezTo>
                      <a:cubicBezTo>
                        <a:pt x="3004" y="3014"/>
                        <a:pt x="3177" y="3040"/>
                        <a:pt x="3240" y="3014"/>
                      </a:cubicBezTo>
                      <a:cubicBezTo>
                        <a:pt x="3586" y="2874"/>
                        <a:pt x="3551" y="1909"/>
                        <a:pt x="3134" y="1868"/>
                      </a:cubicBezTo>
                      <a:cubicBezTo>
                        <a:pt x="3324" y="1629"/>
                        <a:pt x="3371" y="1524"/>
                        <a:pt x="3265" y="1209"/>
                      </a:cubicBezTo>
                      <a:cubicBezTo>
                        <a:pt x="3195" y="1001"/>
                        <a:pt x="2947" y="584"/>
                        <a:pt x="2677" y="584"/>
                      </a:cubicBezTo>
                      <a:cubicBezTo>
                        <a:pt x="2654" y="584"/>
                        <a:pt x="2630" y="587"/>
                        <a:pt x="2606" y="594"/>
                      </a:cubicBezTo>
                      <a:cubicBezTo>
                        <a:pt x="2597" y="561"/>
                        <a:pt x="2585" y="527"/>
                        <a:pt x="2570" y="495"/>
                      </a:cubicBezTo>
                      <a:cubicBezTo>
                        <a:pt x="2554" y="457"/>
                        <a:pt x="2536" y="421"/>
                        <a:pt x="2511" y="388"/>
                      </a:cubicBezTo>
                      <a:cubicBezTo>
                        <a:pt x="2489" y="363"/>
                        <a:pt x="2466" y="336"/>
                        <a:pt x="2435" y="315"/>
                      </a:cubicBezTo>
                      <a:cubicBezTo>
                        <a:pt x="2431" y="313"/>
                        <a:pt x="2427" y="311"/>
                        <a:pt x="2423" y="309"/>
                      </a:cubicBezTo>
                      <a:cubicBezTo>
                        <a:pt x="2379" y="192"/>
                        <a:pt x="2308" y="88"/>
                        <a:pt x="2210" y="38"/>
                      </a:cubicBezTo>
                      <a:cubicBezTo>
                        <a:pt x="2156" y="12"/>
                        <a:pt x="2098" y="0"/>
                        <a:pt x="20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6" name="Google Shape;596;p14"/>
              <p:cNvSpPr/>
              <p:nvPr/>
            </p:nvSpPr>
            <p:spPr>
              <a:xfrm>
                <a:off x="1375" y="4372737"/>
                <a:ext cx="1937358" cy="1152948"/>
              </a:xfrm>
              <a:custGeom>
                <a:avLst/>
                <a:gdLst/>
                <a:ahLst/>
                <a:cxnLst/>
                <a:rect l="l" t="t" r="r" b="b"/>
                <a:pathLst>
                  <a:path w="40026" h="23820" extrusionOk="0">
                    <a:moveTo>
                      <a:pt x="18680" y="1"/>
                    </a:moveTo>
                    <a:cubicBezTo>
                      <a:pt x="18659" y="1"/>
                      <a:pt x="18643" y="1"/>
                      <a:pt x="18622" y="3"/>
                    </a:cubicBezTo>
                    <a:lnTo>
                      <a:pt x="18594" y="3"/>
                    </a:lnTo>
                    <a:lnTo>
                      <a:pt x="18297" y="16"/>
                    </a:lnTo>
                    <a:lnTo>
                      <a:pt x="17813" y="33"/>
                    </a:lnTo>
                    <a:lnTo>
                      <a:pt x="17341" y="52"/>
                    </a:lnTo>
                    <a:cubicBezTo>
                      <a:pt x="17233" y="57"/>
                      <a:pt x="17125" y="59"/>
                      <a:pt x="17017" y="64"/>
                    </a:cubicBezTo>
                    <a:lnTo>
                      <a:pt x="16974" y="68"/>
                    </a:lnTo>
                    <a:cubicBezTo>
                      <a:pt x="16952" y="68"/>
                      <a:pt x="16929" y="68"/>
                      <a:pt x="16906" y="70"/>
                    </a:cubicBezTo>
                    <a:lnTo>
                      <a:pt x="16612" y="99"/>
                    </a:lnTo>
                    <a:lnTo>
                      <a:pt x="16311" y="129"/>
                    </a:lnTo>
                    <a:lnTo>
                      <a:pt x="15898" y="172"/>
                    </a:lnTo>
                    <a:lnTo>
                      <a:pt x="15440" y="217"/>
                    </a:lnTo>
                    <a:lnTo>
                      <a:pt x="15279" y="233"/>
                    </a:lnTo>
                    <a:lnTo>
                      <a:pt x="15137" y="247"/>
                    </a:lnTo>
                    <a:lnTo>
                      <a:pt x="15103" y="252"/>
                    </a:lnTo>
                    <a:cubicBezTo>
                      <a:pt x="15077" y="254"/>
                      <a:pt x="15053" y="257"/>
                      <a:pt x="15029" y="259"/>
                    </a:cubicBezTo>
                    <a:lnTo>
                      <a:pt x="13528" y="464"/>
                    </a:lnTo>
                    <a:lnTo>
                      <a:pt x="13086" y="523"/>
                    </a:lnTo>
                    <a:lnTo>
                      <a:pt x="13013" y="536"/>
                    </a:lnTo>
                    <a:lnTo>
                      <a:pt x="12938" y="548"/>
                    </a:lnTo>
                    <a:lnTo>
                      <a:pt x="12644" y="595"/>
                    </a:lnTo>
                    <a:cubicBezTo>
                      <a:pt x="12551" y="609"/>
                      <a:pt x="12454" y="625"/>
                      <a:pt x="12362" y="641"/>
                    </a:cubicBezTo>
                    <a:lnTo>
                      <a:pt x="12206" y="666"/>
                    </a:lnTo>
                    <a:cubicBezTo>
                      <a:pt x="11949" y="711"/>
                      <a:pt x="11667" y="763"/>
                      <a:pt x="11316" y="836"/>
                    </a:cubicBezTo>
                    <a:cubicBezTo>
                      <a:pt x="11027" y="896"/>
                      <a:pt x="10727" y="970"/>
                      <a:pt x="10487" y="1031"/>
                    </a:cubicBezTo>
                    <a:cubicBezTo>
                      <a:pt x="10213" y="1102"/>
                      <a:pt x="9941" y="1177"/>
                      <a:pt x="9672" y="1257"/>
                    </a:cubicBezTo>
                    <a:cubicBezTo>
                      <a:pt x="9142" y="1413"/>
                      <a:pt x="8576" y="1607"/>
                      <a:pt x="7891" y="1870"/>
                    </a:cubicBezTo>
                    <a:cubicBezTo>
                      <a:pt x="7755" y="1923"/>
                      <a:pt x="7619" y="1978"/>
                      <a:pt x="7483" y="2034"/>
                    </a:cubicBezTo>
                    <a:lnTo>
                      <a:pt x="7453" y="2046"/>
                    </a:lnTo>
                    <a:lnTo>
                      <a:pt x="7422" y="2059"/>
                    </a:lnTo>
                    <a:lnTo>
                      <a:pt x="7335" y="2096"/>
                    </a:lnTo>
                    <a:lnTo>
                      <a:pt x="7269" y="2123"/>
                    </a:lnTo>
                    <a:lnTo>
                      <a:pt x="7151" y="2178"/>
                    </a:lnTo>
                    <a:lnTo>
                      <a:pt x="6746" y="2360"/>
                    </a:lnTo>
                    <a:lnTo>
                      <a:pt x="6337" y="2543"/>
                    </a:lnTo>
                    <a:lnTo>
                      <a:pt x="5650" y="2854"/>
                    </a:lnTo>
                    <a:cubicBezTo>
                      <a:pt x="5613" y="2871"/>
                      <a:pt x="5574" y="2889"/>
                      <a:pt x="5537" y="2904"/>
                    </a:cubicBezTo>
                    <a:lnTo>
                      <a:pt x="5500" y="2922"/>
                    </a:lnTo>
                    <a:lnTo>
                      <a:pt x="5460" y="2942"/>
                    </a:lnTo>
                    <a:lnTo>
                      <a:pt x="5407" y="2969"/>
                    </a:lnTo>
                    <a:lnTo>
                      <a:pt x="4669" y="3337"/>
                    </a:lnTo>
                    <a:lnTo>
                      <a:pt x="3929" y="3705"/>
                    </a:lnTo>
                    <a:lnTo>
                      <a:pt x="3860" y="3740"/>
                    </a:lnTo>
                    <a:cubicBezTo>
                      <a:pt x="3790" y="3775"/>
                      <a:pt x="3737" y="3802"/>
                      <a:pt x="3687" y="3829"/>
                    </a:cubicBezTo>
                    <a:lnTo>
                      <a:pt x="3078" y="4162"/>
                    </a:lnTo>
                    <a:lnTo>
                      <a:pt x="2462" y="4501"/>
                    </a:lnTo>
                    <a:lnTo>
                      <a:pt x="1842" y="4842"/>
                    </a:lnTo>
                    <a:cubicBezTo>
                      <a:pt x="1821" y="4852"/>
                      <a:pt x="1805" y="4864"/>
                      <a:pt x="1787" y="4877"/>
                    </a:cubicBezTo>
                    <a:lnTo>
                      <a:pt x="1655" y="4960"/>
                    </a:lnTo>
                    <a:lnTo>
                      <a:pt x="1542" y="5036"/>
                    </a:lnTo>
                    <a:lnTo>
                      <a:pt x="776" y="5527"/>
                    </a:lnTo>
                    <a:lnTo>
                      <a:pt x="455" y="5734"/>
                    </a:lnTo>
                    <a:lnTo>
                      <a:pt x="145" y="5934"/>
                    </a:lnTo>
                    <a:lnTo>
                      <a:pt x="16" y="6015"/>
                    </a:lnTo>
                    <a:lnTo>
                      <a:pt x="1" y="6025"/>
                    </a:lnTo>
                    <a:lnTo>
                      <a:pt x="1" y="23820"/>
                    </a:lnTo>
                    <a:lnTo>
                      <a:pt x="481" y="23645"/>
                    </a:lnTo>
                    <a:cubicBezTo>
                      <a:pt x="992" y="23452"/>
                      <a:pt x="1508" y="23255"/>
                      <a:pt x="2025" y="23058"/>
                    </a:cubicBezTo>
                    <a:lnTo>
                      <a:pt x="2113" y="23025"/>
                    </a:lnTo>
                    <a:lnTo>
                      <a:pt x="2306" y="22951"/>
                    </a:lnTo>
                    <a:cubicBezTo>
                      <a:pt x="2573" y="22847"/>
                      <a:pt x="2841" y="22744"/>
                      <a:pt x="3108" y="22642"/>
                    </a:cubicBezTo>
                    <a:lnTo>
                      <a:pt x="3539" y="22464"/>
                    </a:lnTo>
                    <a:cubicBezTo>
                      <a:pt x="4111" y="22227"/>
                      <a:pt x="4668" y="21997"/>
                      <a:pt x="5224" y="21755"/>
                    </a:cubicBezTo>
                    <a:lnTo>
                      <a:pt x="5851" y="21480"/>
                    </a:lnTo>
                    <a:lnTo>
                      <a:pt x="6043" y="21397"/>
                    </a:lnTo>
                    <a:lnTo>
                      <a:pt x="6182" y="21338"/>
                    </a:lnTo>
                    <a:cubicBezTo>
                      <a:pt x="6711" y="21106"/>
                      <a:pt x="7242" y="20872"/>
                      <a:pt x="7774" y="20649"/>
                    </a:cubicBezTo>
                    <a:cubicBezTo>
                      <a:pt x="9854" y="19778"/>
                      <a:pt x="11491" y="19100"/>
                      <a:pt x="12922" y="18522"/>
                    </a:cubicBezTo>
                    <a:lnTo>
                      <a:pt x="12922" y="18522"/>
                    </a:lnTo>
                    <a:cubicBezTo>
                      <a:pt x="12890" y="18533"/>
                      <a:pt x="12856" y="18542"/>
                      <a:pt x="12822" y="18552"/>
                    </a:cubicBezTo>
                    <a:cubicBezTo>
                      <a:pt x="14348" y="17885"/>
                      <a:pt x="15939" y="17178"/>
                      <a:pt x="17832" y="16331"/>
                    </a:cubicBezTo>
                    <a:lnTo>
                      <a:pt x="18751" y="15922"/>
                    </a:lnTo>
                    <a:cubicBezTo>
                      <a:pt x="20036" y="15349"/>
                      <a:pt x="21491" y="14699"/>
                      <a:pt x="22901" y="14018"/>
                    </a:cubicBezTo>
                    <a:lnTo>
                      <a:pt x="23810" y="13578"/>
                    </a:lnTo>
                    <a:cubicBezTo>
                      <a:pt x="24334" y="13323"/>
                      <a:pt x="24858" y="13069"/>
                      <a:pt x="25384" y="12817"/>
                    </a:cubicBezTo>
                    <a:lnTo>
                      <a:pt x="26377" y="12343"/>
                    </a:lnTo>
                    <a:lnTo>
                      <a:pt x="26903" y="12091"/>
                    </a:lnTo>
                    <a:lnTo>
                      <a:pt x="27085" y="12004"/>
                    </a:lnTo>
                    <a:lnTo>
                      <a:pt x="27111" y="11992"/>
                    </a:lnTo>
                    <a:cubicBezTo>
                      <a:pt x="27310" y="11892"/>
                      <a:pt x="27519" y="11792"/>
                      <a:pt x="27725" y="11705"/>
                    </a:cubicBezTo>
                    <a:cubicBezTo>
                      <a:pt x="29249" y="11060"/>
                      <a:pt x="30937" y="10353"/>
                      <a:pt x="32885" y="9548"/>
                    </a:cubicBezTo>
                    <a:lnTo>
                      <a:pt x="33760" y="9172"/>
                    </a:lnTo>
                    <a:cubicBezTo>
                      <a:pt x="34326" y="8925"/>
                      <a:pt x="34889" y="8681"/>
                      <a:pt x="35460" y="8441"/>
                    </a:cubicBezTo>
                    <a:cubicBezTo>
                      <a:pt x="35758" y="8316"/>
                      <a:pt x="36055" y="8189"/>
                      <a:pt x="36352" y="8061"/>
                    </a:cubicBezTo>
                    <a:cubicBezTo>
                      <a:pt x="36997" y="7782"/>
                      <a:pt x="37627" y="7513"/>
                      <a:pt x="38259" y="7263"/>
                    </a:cubicBezTo>
                    <a:cubicBezTo>
                      <a:pt x="38848" y="7031"/>
                      <a:pt x="39438" y="6799"/>
                      <a:pt x="40025" y="6570"/>
                    </a:cubicBezTo>
                    <a:cubicBezTo>
                      <a:pt x="39212" y="6279"/>
                      <a:pt x="38400" y="5986"/>
                      <a:pt x="37597" y="5703"/>
                    </a:cubicBezTo>
                    <a:cubicBezTo>
                      <a:pt x="37106" y="5528"/>
                      <a:pt x="36583" y="5342"/>
                      <a:pt x="36065" y="5138"/>
                    </a:cubicBezTo>
                    <a:cubicBezTo>
                      <a:pt x="35536" y="4934"/>
                      <a:pt x="35012" y="4701"/>
                      <a:pt x="34562" y="4501"/>
                    </a:cubicBezTo>
                    <a:cubicBezTo>
                      <a:pt x="33761" y="4143"/>
                      <a:pt x="32969" y="3728"/>
                      <a:pt x="32207" y="3326"/>
                    </a:cubicBezTo>
                    <a:lnTo>
                      <a:pt x="31885" y="3156"/>
                    </a:lnTo>
                    <a:cubicBezTo>
                      <a:pt x="31593" y="3003"/>
                      <a:pt x="31298" y="2857"/>
                      <a:pt x="31001" y="2711"/>
                    </a:cubicBezTo>
                    <a:cubicBezTo>
                      <a:pt x="30847" y="2636"/>
                      <a:pt x="30693" y="2559"/>
                      <a:pt x="30537" y="2483"/>
                    </a:cubicBezTo>
                    <a:cubicBezTo>
                      <a:pt x="30387" y="2406"/>
                      <a:pt x="30227" y="2337"/>
                      <a:pt x="30074" y="2272"/>
                    </a:cubicBezTo>
                    <a:cubicBezTo>
                      <a:pt x="30001" y="2243"/>
                      <a:pt x="29929" y="2211"/>
                      <a:pt x="29858" y="2181"/>
                    </a:cubicBezTo>
                    <a:lnTo>
                      <a:pt x="29668" y="2095"/>
                    </a:lnTo>
                    <a:cubicBezTo>
                      <a:pt x="29532" y="2034"/>
                      <a:pt x="29397" y="1972"/>
                      <a:pt x="29258" y="1915"/>
                    </a:cubicBezTo>
                    <a:cubicBezTo>
                      <a:pt x="28936" y="1783"/>
                      <a:pt x="28610" y="1656"/>
                      <a:pt x="28288" y="1527"/>
                    </a:cubicBezTo>
                    <a:lnTo>
                      <a:pt x="28168" y="1488"/>
                    </a:lnTo>
                    <a:lnTo>
                      <a:pt x="28127" y="1477"/>
                    </a:lnTo>
                    <a:lnTo>
                      <a:pt x="28075" y="1462"/>
                    </a:lnTo>
                    <a:lnTo>
                      <a:pt x="28019" y="1447"/>
                    </a:lnTo>
                    <a:cubicBezTo>
                      <a:pt x="27875" y="1408"/>
                      <a:pt x="27735" y="1371"/>
                      <a:pt x="27596" y="1333"/>
                    </a:cubicBezTo>
                    <a:cubicBezTo>
                      <a:pt x="27430" y="1288"/>
                      <a:pt x="27263" y="1244"/>
                      <a:pt x="27098" y="1199"/>
                    </a:cubicBezTo>
                    <a:lnTo>
                      <a:pt x="26819" y="1124"/>
                    </a:lnTo>
                    <a:lnTo>
                      <a:pt x="26728" y="1099"/>
                    </a:lnTo>
                    <a:lnTo>
                      <a:pt x="26665" y="1083"/>
                    </a:lnTo>
                    <a:lnTo>
                      <a:pt x="26620" y="1073"/>
                    </a:lnTo>
                    <a:cubicBezTo>
                      <a:pt x="26565" y="1060"/>
                      <a:pt x="26507" y="1046"/>
                      <a:pt x="26452" y="1033"/>
                    </a:cubicBezTo>
                    <a:lnTo>
                      <a:pt x="25611" y="837"/>
                    </a:lnTo>
                    <a:lnTo>
                      <a:pt x="25286" y="763"/>
                    </a:lnTo>
                    <a:lnTo>
                      <a:pt x="25168" y="736"/>
                    </a:lnTo>
                    <a:lnTo>
                      <a:pt x="24473" y="595"/>
                    </a:lnTo>
                    <a:lnTo>
                      <a:pt x="23770" y="450"/>
                    </a:lnTo>
                    <a:cubicBezTo>
                      <a:pt x="23741" y="444"/>
                      <a:pt x="23715" y="439"/>
                      <a:pt x="23687" y="437"/>
                    </a:cubicBezTo>
                    <a:lnTo>
                      <a:pt x="23657" y="432"/>
                    </a:lnTo>
                    <a:cubicBezTo>
                      <a:pt x="23544" y="415"/>
                      <a:pt x="23430" y="394"/>
                      <a:pt x="23317" y="378"/>
                    </a:cubicBezTo>
                    <a:lnTo>
                      <a:pt x="22899" y="311"/>
                    </a:lnTo>
                    <a:lnTo>
                      <a:pt x="22412" y="234"/>
                    </a:lnTo>
                    <a:lnTo>
                      <a:pt x="22228" y="206"/>
                    </a:lnTo>
                    <a:cubicBezTo>
                      <a:pt x="22188" y="200"/>
                      <a:pt x="22163" y="197"/>
                      <a:pt x="22135" y="195"/>
                    </a:cubicBezTo>
                    <a:lnTo>
                      <a:pt x="22109" y="192"/>
                    </a:lnTo>
                    <a:lnTo>
                      <a:pt x="21684" y="152"/>
                    </a:lnTo>
                    <a:lnTo>
                      <a:pt x="21265" y="113"/>
                    </a:lnTo>
                    <a:lnTo>
                      <a:pt x="20886" y="78"/>
                    </a:lnTo>
                    <a:lnTo>
                      <a:pt x="20541" y="46"/>
                    </a:lnTo>
                    <a:cubicBezTo>
                      <a:pt x="20497" y="41"/>
                      <a:pt x="20475" y="38"/>
                      <a:pt x="20452" y="38"/>
                    </a:cubicBezTo>
                    <a:lnTo>
                      <a:pt x="20335" y="36"/>
                    </a:lnTo>
                    <a:lnTo>
                      <a:pt x="20218" y="33"/>
                    </a:lnTo>
                    <a:lnTo>
                      <a:pt x="186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7" name="Google Shape;597;p14"/>
              <p:cNvGrpSpPr/>
              <p:nvPr/>
            </p:nvGrpSpPr>
            <p:grpSpPr>
              <a:xfrm>
                <a:off x="7769929" y="4199660"/>
                <a:ext cx="163939" cy="230686"/>
                <a:chOff x="7768554" y="4198835"/>
                <a:chExt cx="163939" cy="230686"/>
              </a:xfrm>
            </p:grpSpPr>
            <p:sp>
              <p:nvSpPr>
                <p:cNvPr id="598" name="Google Shape;598;p14"/>
                <p:cNvSpPr/>
                <p:nvPr/>
              </p:nvSpPr>
              <p:spPr>
                <a:xfrm>
                  <a:off x="7768554" y="4198835"/>
                  <a:ext cx="163939" cy="23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" h="4766" extrusionOk="0">
                      <a:moveTo>
                        <a:pt x="1925" y="1"/>
                      </a:moveTo>
                      <a:cubicBezTo>
                        <a:pt x="1759" y="1"/>
                        <a:pt x="1593" y="104"/>
                        <a:pt x="1547" y="259"/>
                      </a:cubicBezTo>
                      <a:lnTo>
                        <a:pt x="1541" y="263"/>
                      </a:lnTo>
                      <a:cubicBezTo>
                        <a:pt x="1520" y="272"/>
                        <a:pt x="1501" y="283"/>
                        <a:pt x="1482" y="294"/>
                      </a:cubicBezTo>
                      <a:cubicBezTo>
                        <a:pt x="1442" y="270"/>
                        <a:pt x="1398" y="260"/>
                        <a:pt x="1352" y="260"/>
                      </a:cubicBezTo>
                      <a:cubicBezTo>
                        <a:pt x="1220" y="260"/>
                        <a:pt x="1075" y="343"/>
                        <a:pt x="980" y="412"/>
                      </a:cubicBezTo>
                      <a:cubicBezTo>
                        <a:pt x="749" y="577"/>
                        <a:pt x="658" y="768"/>
                        <a:pt x="800" y="1009"/>
                      </a:cubicBezTo>
                      <a:cubicBezTo>
                        <a:pt x="585" y="1070"/>
                        <a:pt x="374" y="1076"/>
                        <a:pt x="311" y="1339"/>
                      </a:cubicBezTo>
                      <a:cubicBezTo>
                        <a:pt x="274" y="1493"/>
                        <a:pt x="337" y="1678"/>
                        <a:pt x="421" y="1802"/>
                      </a:cubicBezTo>
                      <a:cubicBezTo>
                        <a:pt x="1" y="1858"/>
                        <a:pt x="30" y="2573"/>
                        <a:pt x="423" y="2573"/>
                      </a:cubicBezTo>
                      <a:cubicBezTo>
                        <a:pt x="435" y="2573"/>
                        <a:pt x="447" y="2572"/>
                        <a:pt x="459" y="2571"/>
                      </a:cubicBezTo>
                      <a:lnTo>
                        <a:pt x="459" y="2571"/>
                      </a:lnTo>
                      <a:cubicBezTo>
                        <a:pt x="117" y="2610"/>
                        <a:pt x="377" y="3176"/>
                        <a:pt x="690" y="3176"/>
                      </a:cubicBezTo>
                      <a:cubicBezTo>
                        <a:pt x="759" y="3176"/>
                        <a:pt x="830" y="3149"/>
                        <a:pt x="898" y="3083"/>
                      </a:cubicBezTo>
                      <a:lnTo>
                        <a:pt x="898" y="3083"/>
                      </a:lnTo>
                      <a:cubicBezTo>
                        <a:pt x="896" y="3295"/>
                        <a:pt x="1009" y="3356"/>
                        <a:pt x="1148" y="3356"/>
                      </a:cubicBezTo>
                      <a:cubicBezTo>
                        <a:pt x="1252" y="3356"/>
                        <a:pt x="1370" y="3322"/>
                        <a:pt x="1468" y="3291"/>
                      </a:cubicBezTo>
                      <a:lnTo>
                        <a:pt x="1468" y="3291"/>
                      </a:lnTo>
                      <a:lnTo>
                        <a:pt x="1465" y="3384"/>
                      </a:lnTo>
                      <a:lnTo>
                        <a:pt x="1465" y="3389"/>
                      </a:lnTo>
                      <a:lnTo>
                        <a:pt x="1464" y="3430"/>
                      </a:lnTo>
                      <a:cubicBezTo>
                        <a:pt x="1463" y="3492"/>
                        <a:pt x="1461" y="3555"/>
                        <a:pt x="1461" y="3617"/>
                      </a:cubicBezTo>
                      <a:lnTo>
                        <a:pt x="1461" y="3673"/>
                      </a:lnTo>
                      <a:lnTo>
                        <a:pt x="1461" y="3715"/>
                      </a:lnTo>
                      <a:cubicBezTo>
                        <a:pt x="1461" y="3797"/>
                        <a:pt x="1460" y="3879"/>
                        <a:pt x="1460" y="3962"/>
                      </a:cubicBezTo>
                      <a:cubicBezTo>
                        <a:pt x="1455" y="4036"/>
                        <a:pt x="1451" y="4110"/>
                        <a:pt x="1448" y="4183"/>
                      </a:cubicBezTo>
                      <a:cubicBezTo>
                        <a:pt x="1444" y="4259"/>
                        <a:pt x="1439" y="4336"/>
                        <a:pt x="1435" y="4412"/>
                      </a:cubicBezTo>
                      <a:lnTo>
                        <a:pt x="1433" y="4463"/>
                      </a:lnTo>
                      <a:lnTo>
                        <a:pt x="1431" y="4479"/>
                      </a:lnTo>
                      <a:cubicBezTo>
                        <a:pt x="1429" y="4525"/>
                        <a:pt x="1426" y="4572"/>
                        <a:pt x="1425" y="4619"/>
                      </a:cubicBezTo>
                      <a:cubicBezTo>
                        <a:pt x="1424" y="4667"/>
                        <a:pt x="1422" y="4717"/>
                        <a:pt x="1422" y="4765"/>
                      </a:cubicBezTo>
                      <a:lnTo>
                        <a:pt x="1563" y="4765"/>
                      </a:lnTo>
                      <a:lnTo>
                        <a:pt x="1563" y="4681"/>
                      </a:lnTo>
                      <a:lnTo>
                        <a:pt x="1563" y="4662"/>
                      </a:lnTo>
                      <a:cubicBezTo>
                        <a:pt x="1564" y="4577"/>
                        <a:pt x="1565" y="4491"/>
                        <a:pt x="1568" y="4407"/>
                      </a:cubicBezTo>
                      <a:cubicBezTo>
                        <a:pt x="1572" y="4300"/>
                        <a:pt x="1575" y="4191"/>
                        <a:pt x="1580" y="4084"/>
                      </a:cubicBezTo>
                      <a:lnTo>
                        <a:pt x="1580" y="4077"/>
                      </a:lnTo>
                      <a:cubicBezTo>
                        <a:pt x="1584" y="3996"/>
                        <a:pt x="1587" y="3914"/>
                        <a:pt x="1590" y="3833"/>
                      </a:cubicBezTo>
                      <a:cubicBezTo>
                        <a:pt x="1594" y="3718"/>
                        <a:pt x="1599" y="3600"/>
                        <a:pt x="1603" y="3481"/>
                      </a:cubicBezTo>
                      <a:cubicBezTo>
                        <a:pt x="1654" y="3547"/>
                        <a:pt x="1723" y="3603"/>
                        <a:pt x="1789" y="3603"/>
                      </a:cubicBezTo>
                      <a:cubicBezTo>
                        <a:pt x="1837" y="3603"/>
                        <a:pt x="1883" y="3573"/>
                        <a:pt x="1917" y="3493"/>
                      </a:cubicBezTo>
                      <a:cubicBezTo>
                        <a:pt x="2007" y="3550"/>
                        <a:pt x="2096" y="3576"/>
                        <a:pt x="2184" y="3576"/>
                      </a:cubicBezTo>
                      <a:cubicBezTo>
                        <a:pt x="2317" y="3576"/>
                        <a:pt x="2445" y="3515"/>
                        <a:pt x="2564" y="3404"/>
                      </a:cubicBezTo>
                      <a:cubicBezTo>
                        <a:pt x="2634" y="3338"/>
                        <a:pt x="2703" y="3253"/>
                        <a:pt x="2741" y="3164"/>
                      </a:cubicBezTo>
                      <a:cubicBezTo>
                        <a:pt x="2773" y="3085"/>
                        <a:pt x="2730" y="2935"/>
                        <a:pt x="2798" y="2879"/>
                      </a:cubicBezTo>
                      <a:cubicBezTo>
                        <a:pt x="2835" y="2849"/>
                        <a:pt x="2999" y="2873"/>
                        <a:pt x="3060" y="2849"/>
                      </a:cubicBezTo>
                      <a:cubicBezTo>
                        <a:pt x="3386" y="2716"/>
                        <a:pt x="3354" y="1804"/>
                        <a:pt x="2960" y="1765"/>
                      </a:cubicBezTo>
                      <a:cubicBezTo>
                        <a:pt x="3140" y="1540"/>
                        <a:pt x="3185" y="1441"/>
                        <a:pt x="3084" y="1142"/>
                      </a:cubicBezTo>
                      <a:cubicBezTo>
                        <a:pt x="3017" y="945"/>
                        <a:pt x="2784" y="552"/>
                        <a:pt x="2531" y="552"/>
                      </a:cubicBezTo>
                      <a:cubicBezTo>
                        <a:pt x="2508" y="552"/>
                        <a:pt x="2485" y="556"/>
                        <a:pt x="2463" y="562"/>
                      </a:cubicBezTo>
                      <a:cubicBezTo>
                        <a:pt x="2453" y="530"/>
                        <a:pt x="2442" y="499"/>
                        <a:pt x="2428" y="469"/>
                      </a:cubicBezTo>
                      <a:cubicBezTo>
                        <a:pt x="2412" y="432"/>
                        <a:pt x="2397" y="397"/>
                        <a:pt x="2371" y="367"/>
                      </a:cubicBezTo>
                      <a:cubicBezTo>
                        <a:pt x="2350" y="342"/>
                        <a:pt x="2329" y="316"/>
                        <a:pt x="2299" y="298"/>
                      </a:cubicBezTo>
                      <a:cubicBezTo>
                        <a:pt x="2295" y="294"/>
                        <a:pt x="2291" y="293"/>
                        <a:pt x="2289" y="292"/>
                      </a:cubicBezTo>
                      <a:cubicBezTo>
                        <a:pt x="2246" y="181"/>
                        <a:pt x="2179" y="82"/>
                        <a:pt x="2087" y="37"/>
                      </a:cubicBezTo>
                      <a:cubicBezTo>
                        <a:pt x="2036" y="12"/>
                        <a:pt x="1980" y="1"/>
                        <a:pt x="19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768554" y="4198835"/>
                  <a:ext cx="163939" cy="23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" h="4766" extrusionOk="0">
                      <a:moveTo>
                        <a:pt x="1925" y="1"/>
                      </a:moveTo>
                      <a:cubicBezTo>
                        <a:pt x="1759" y="1"/>
                        <a:pt x="1593" y="104"/>
                        <a:pt x="1547" y="259"/>
                      </a:cubicBezTo>
                      <a:lnTo>
                        <a:pt x="1541" y="263"/>
                      </a:lnTo>
                      <a:cubicBezTo>
                        <a:pt x="1520" y="272"/>
                        <a:pt x="1501" y="283"/>
                        <a:pt x="1482" y="294"/>
                      </a:cubicBezTo>
                      <a:cubicBezTo>
                        <a:pt x="1442" y="270"/>
                        <a:pt x="1398" y="260"/>
                        <a:pt x="1352" y="260"/>
                      </a:cubicBezTo>
                      <a:cubicBezTo>
                        <a:pt x="1220" y="260"/>
                        <a:pt x="1075" y="343"/>
                        <a:pt x="980" y="412"/>
                      </a:cubicBezTo>
                      <a:cubicBezTo>
                        <a:pt x="749" y="577"/>
                        <a:pt x="658" y="768"/>
                        <a:pt x="800" y="1009"/>
                      </a:cubicBezTo>
                      <a:cubicBezTo>
                        <a:pt x="585" y="1070"/>
                        <a:pt x="374" y="1076"/>
                        <a:pt x="311" y="1339"/>
                      </a:cubicBezTo>
                      <a:cubicBezTo>
                        <a:pt x="274" y="1493"/>
                        <a:pt x="337" y="1678"/>
                        <a:pt x="421" y="1802"/>
                      </a:cubicBezTo>
                      <a:cubicBezTo>
                        <a:pt x="1" y="1858"/>
                        <a:pt x="30" y="2573"/>
                        <a:pt x="423" y="2573"/>
                      </a:cubicBezTo>
                      <a:cubicBezTo>
                        <a:pt x="435" y="2573"/>
                        <a:pt x="447" y="2572"/>
                        <a:pt x="459" y="2571"/>
                      </a:cubicBezTo>
                      <a:lnTo>
                        <a:pt x="459" y="2571"/>
                      </a:lnTo>
                      <a:cubicBezTo>
                        <a:pt x="117" y="2610"/>
                        <a:pt x="377" y="3176"/>
                        <a:pt x="690" y="3176"/>
                      </a:cubicBezTo>
                      <a:cubicBezTo>
                        <a:pt x="759" y="3176"/>
                        <a:pt x="830" y="3149"/>
                        <a:pt x="898" y="3083"/>
                      </a:cubicBezTo>
                      <a:lnTo>
                        <a:pt x="898" y="3083"/>
                      </a:lnTo>
                      <a:cubicBezTo>
                        <a:pt x="896" y="3295"/>
                        <a:pt x="1009" y="3356"/>
                        <a:pt x="1148" y="3356"/>
                      </a:cubicBezTo>
                      <a:cubicBezTo>
                        <a:pt x="1252" y="3356"/>
                        <a:pt x="1370" y="3322"/>
                        <a:pt x="1468" y="3291"/>
                      </a:cubicBezTo>
                      <a:lnTo>
                        <a:pt x="1468" y="3291"/>
                      </a:lnTo>
                      <a:lnTo>
                        <a:pt x="1465" y="3384"/>
                      </a:lnTo>
                      <a:lnTo>
                        <a:pt x="1465" y="3389"/>
                      </a:lnTo>
                      <a:lnTo>
                        <a:pt x="1464" y="3430"/>
                      </a:lnTo>
                      <a:cubicBezTo>
                        <a:pt x="1463" y="3492"/>
                        <a:pt x="1461" y="3555"/>
                        <a:pt x="1461" y="3617"/>
                      </a:cubicBezTo>
                      <a:lnTo>
                        <a:pt x="1461" y="3673"/>
                      </a:lnTo>
                      <a:lnTo>
                        <a:pt x="1461" y="3715"/>
                      </a:lnTo>
                      <a:cubicBezTo>
                        <a:pt x="1461" y="3797"/>
                        <a:pt x="1460" y="3879"/>
                        <a:pt x="1460" y="3962"/>
                      </a:cubicBezTo>
                      <a:cubicBezTo>
                        <a:pt x="1455" y="4036"/>
                        <a:pt x="1451" y="4110"/>
                        <a:pt x="1448" y="4183"/>
                      </a:cubicBezTo>
                      <a:cubicBezTo>
                        <a:pt x="1444" y="4259"/>
                        <a:pt x="1439" y="4336"/>
                        <a:pt x="1435" y="4412"/>
                      </a:cubicBezTo>
                      <a:lnTo>
                        <a:pt x="1433" y="4463"/>
                      </a:lnTo>
                      <a:lnTo>
                        <a:pt x="1431" y="4479"/>
                      </a:lnTo>
                      <a:cubicBezTo>
                        <a:pt x="1429" y="4525"/>
                        <a:pt x="1426" y="4572"/>
                        <a:pt x="1425" y="4619"/>
                      </a:cubicBezTo>
                      <a:cubicBezTo>
                        <a:pt x="1424" y="4667"/>
                        <a:pt x="1422" y="4717"/>
                        <a:pt x="1422" y="4765"/>
                      </a:cubicBezTo>
                      <a:lnTo>
                        <a:pt x="1563" y="4765"/>
                      </a:lnTo>
                      <a:lnTo>
                        <a:pt x="1563" y="4681"/>
                      </a:lnTo>
                      <a:lnTo>
                        <a:pt x="1563" y="4662"/>
                      </a:lnTo>
                      <a:cubicBezTo>
                        <a:pt x="1564" y="4577"/>
                        <a:pt x="1565" y="4491"/>
                        <a:pt x="1568" y="4407"/>
                      </a:cubicBezTo>
                      <a:cubicBezTo>
                        <a:pt x="1572" y="4300"/>
                        <a:pt x="1575" y="4191"/>
                        <a:pt x="1580" y="4084"/>
                      </a:cubicBezTo>
                      <a:lnTo>
                        <a:pt x="1580" y="4077"/>
                      </a:lnTo>
                      <a:cubicBezTo>
                        <a:pt x="1584" y="3996"/>
                        <a:pt x="1587" y="3914"/>
                        <a:pt x="1590" y="3833"/>
                      </a:cubicBezTo>
                      <a:cubicBezTo>
                        <a:pt x="1594" y="3718"/>
                        <a:pt x="1599" y="3600"/>
                        <a:pt x="1603" y="3481"/>
                      </a:cubicBezTo>
                      <a:cubicBezTo>
                        <a:pt x="1654" y="3547"/>
                        <a:pt x="1723" y="3603"/>
                        <a:pt x="1789" y="3603"/>
                      </a:cubicBezTo>
                      <a:cubicBezTo>
                        <a:pt x="1837" y="3603"/>
                        <a:pt x="1883" y="3573"/>
                        <a:pt x="1917" y="3493"/>
                      </a:cubicBezTo>
                      <a:cubicBezTo>
                        <a:pt x="2007" y="3550"/>
                        <a:pt x="2096" y="3576"/>
                        <a:pt x="2184" y="3576"/>
                      </a:cubicBezTo>
                      <a:cubicBezTo>
                        <a:pt x="2317" y="3576"/>
                        <a:pt x="2445" y="3515"/>
                        <a:pt x="2564" y="3404"/>
                      </a:cubicBezTo>
                      <a:cubicBezTo>
                        <a:pt x="2634" y="3338"/>
                        <a:pt x="2703" y="3253"/>
                        <a:pt x="2741" y="3164"/>
                      </a:cubicBezTo>
                      <a:cubicBezTo>
                        <a:pt x="2773" y="3085"/>
                        <a:pt x="2730" y="2935"/>
                        <a:pt x="2798" y="2879"/>
                      </a:cubicBezTo>
                      <a:cubicBezTo>
                        <a:pt x="2835" y="2849"/>
                        <a:pt x="2999" y="2873"/>
                        <a:pt x="3060" y="2849"/>
                      </a:cubicBezTo>
                      <a:cubicBezTo>
                        <a:pt x="3386" y="2716"/>
                        <a:pt x="3354" y="1804"/>
                        <a:pt x="2960" y="1765"/>
                      </a:cubicBezTo>
                      <a:cubicBezTo>
                        <a:pt x="3140" y="1540"/>
                        <a:pt x="3185" y="1441"/>
                        <a:pt x="3084" y="1142"/>
                      </a:cubicBezTo>
                      <a:cubicBezTo>
                        <a:pt x="3017" y="945"/>
                        <a:pt x="2784" y="552"/>
                        <a:pt x="2531" y="552"/>
                      </a:cubicBezTo>
                      <a:cubicBezTo>
                        <a:pt x="2508" y="552"/>
                        <a:pt x="2485" y="556"/>
                        <a:pt x="2463" y="562"/>
                      </a:cubicBezTo>
                      <a:cubicBezTo>
                        <a:pt x="2453" y="530"/>
                        <a:pt x="2442" y="499"/>
                        <a:pt x="2428" y="469"/>
                      </a:cubicBezTo>
                      <a:cubicBezTo>
                        <a:pt x="2412" y="432"/>
                        <a:pt x="2397" y="397"/>
                        <a:pt x="2371" y="367"/>
                      </a:cubicBezTo>
                      <a:cubicBezTo>
                        <a:pt x="2350" y="342"/>
                        <a:pt x="2329" y="316"/>
                        <a:pt x="2299" y="298"/>
                      </a:cubicBezTo>
                      <a:cubicBezTo>
                        <a:pt x="2295" y="294"/>
                        <a:pt x="2291" y="293"/>
                        <a:pt x="2289" y="292"/>
                      </a:cubicBezTo>
                      <a:cubicBezTo>
                        <a:pt x="2246" y="181"/>
                        <a:pt x="2179" y="82"/>
                        <a:pt x="2087" y="37"/>
                      </a:cubicBezTo>
                      <a:cubicBezTo>
                        <a:pt x="2036" y="12"/>
                        <a:pt x="1980" y="1"/>
                        <a:pt x="192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0" name="Google Shape;600;p14"/>
              <p:cNvGrpSpPr/>
              <p:nvPr/>
            </p:nvGrpSpPr>
            <p:grpSpPr>
              <a:xfrm>
                <a:off x="7114711" y="4024513"/>
                <a:ext cx="253290" cy="356291"/>
                <a:chOff x="7113336" y="4023688"/>
                <a:chExt cx="253290" cy="356291"/>
              </a:xfrm>
            </p:grpSpPr>
            <p:sp>
              <p:nvSpPr>
                <p:cNvPr id="601" name="Google Shape;601;p14"/>
                <p:cNvSpPr/>
                <p:nvPr/>
              </p:nvSpPr>
              <p:spPr>
                <a:xfrm>
                  <a:off x="7113336" y="4023688"/>
                  <a:ext cx="253290" cy="35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" h="7361" extrusionOk="0">
                      <a:moveTo>
                        <a:pt x="2973" y="1"/>
                      </a:moveTo>
                      <a:cubicBezTo>
                        <a:pt x="2717" y="1"/>
                        <a:pt x="2462" y="158"/>
                        <a:pt x="2391" y="400"/>
                      </a:cubicBezTo>
                      <a:lnTo>
                        <a:pt x="2380" y="404"/>
                      </a:lnTo>
                      <a:cubicBezTo>
                        <a:pt x="2347" y="418"/>
                        <a:pt x="2319" y="436"/>
                        <a:pt x="2290" y="454"/>
                      </a:cubicBezTo>
                      <a:cubicBezTo>
                        <a:pt x="2228" y="416"/>
                        <a:pt x="2160" y="401"/>
                        <a:pt x="2089" y="401"/>
                      </a:cubicBezTo>
                      <a:cubicBezTo>
                        <a:pt x="1885" y="401"/>
                        <a:pt x="1660" y="529"/>
                        <a:pt x="1512" y="634"/>
                      </a:cubicBezTo>
                      <a:cubicBezTo>
                        <a:pt x="1156" y="888"/>
                        <a:pt x="1017" y="1185"/>
                        <a:pt x="1237" y="1558"/>
                      </a:cubicBezTo>
                      <a:cubicBezTo>
                        <a:pt x="904" y="1651"/>
                        <a:pt x="578" y="1661"/>
                        <a:pt x="481" y="2067"/>
                      </a:cubicBezTo>
                      <a:cubicBezTo>
                        <a:pt x="425" y="2306"/>
                        <a:pt x="521" y="2589"/>
                        <a:pt x="652" y="2783"/>
                      </a:cubicBezTo>
                      <a:cubicBezTo>
                        <a:pt x="1" y="2869"/>
                        <a:pt x="47" y="3973"/>
                        <a:pt x="655" y="3973"/>
                      </a:cubicBezTo>
                      <a:cubicBezTo>
                        <a:pt x="673" y="3973"/>
                        <a:pt x="691" y="3972"/>
                        <a:pt x="710" y="3970"/>
                      </a:cubicBezTo>
                      <a:lnTo>
                        <a:pt x="710" y="3970"/>
                      </a:lnTo>
                      <a:cubicBezTo>
                        <a:pt x="181" y="4030"/>
                        <a:pt x="582" y="4905"/>
                        <a:pt x="1066" y="4905"/>
                      </a:cubicBezTo>
                      <a:cubicBezTo>
                        <a:pt x="1172" y="4905"/>
                        <a:pt x="1282" y="4863"/>
                        <a:pt x="1388" y="4761"/>
                      </a:cubicBezTo>
                      <a:cubicBezTo>
                        <a:pt x="1389" y="5086"/>
                        <a:pt x="1564" y="5179"/>
                        <a:pt x="1780" y="5179"/>
                      </a:cubicBezTo>
                      <a:cubicBezTo>
                        <a:pt x="1941" y="5179"/>
                        <a:pt x="2125" y="5127"/>
                        <a:pt x="2275" y="5080"/>
                      </a:cubicBezTo>
                      <a:lnTo>
                        <a:pt x="2275" y="5080"/>
                      </a:lnTo>
                      <a:lnTo>
                        <a:pt x="2273" y="5224"/>
                      </a:lnTo>
                      <a:lnTo>
                        <a:pt x="2273" y="5232"/>
                      </a:lnTo>
                      <a:lnTo>
                        <a:pt x="2271" y="5296"/>
                      </a:lnTo>
                      <a:cubicBezTo>
                        <a:pt x="2270" y="5392"/>
                        <a:pt x="2268" y="5487"/>
                        <a:pt x="2267" y="5584"/>
                      </a:cubicBezTo>
                      <a:lnTo>
                        <a:pt x="2265" y="5672"/>
                      </a:lnTo>
                      <a:lnTo>
                        <a:pt x="2265" y="5736"/>
                      </a:lnTo>
                      <a:cubicBezTo>
                        <a:pt x="2264" y="5863"/>
                        <a:pt x="2264" y="5991"/>
                        <a:pt x="2264" y="6118"/>
                      </a:cubicBezTo>
                      <a:cubicBezTo>
                        <a:pt x="2258" y="6233"/>
                        <a:pt x="2251" y="6346"/>
                        <a:pt x="2244" y="6461"/>
                      </a:cubicBezTo>
                      <a:cubicBezTo>
                        <a:pt x="2238" y="6578"/>
                        <a:pt x="2232" y="6694"/>
                        <a:pt x="2224" y="6812"/>
                      </a:cubicBezTo>
                      <a:lnTo>
                        <a:pt x="2219" y="6892"/>
                      </a:lnTo>
                      <a:lnTo>
                        <a:pt x="2218" y="6916"/>
                      </a:lnTo>
                      <a:cubicBezTo>
                        <a:pt x="2214" y="6988"/>
                        <a:pt x="2208" y="7060"/>
                        <a:pt x="2207" y="7134"/>
                      </a:cubicBezTo>
                      <a:cubicBezTo>
                        <a:pt x="2206" y="7209"/>
                        <a:pt x="2203" y="7285"/>
                        <a:pt x="2202" y="7361"/>
                      </a:cubicBezTo>
                      <a:lnTo>
                        <a:pt x="2418" y="7361"/>
                      </a:lnTo>
                      <a:lnTo>
                        <a:pt x="2418" y="7229"/>
                      </a:lnTo>
                      <a:lnTo>
                        <a:pt x="2418" y="7202"/>
                      </a:lnTo>
                      <a:cubicBezTo>
                        <a:pt x="2419" y="7069"/>
                        <a:pt x="2423" y="6938"/>
                        <a:pt x="2426" y="6806"/>
                      </a:cubicBezTo>
                      <a:cubicBezTo>
                        <a:pt x="2431" y="6640"/>
                        <a:pt x="2439" y="6473"/>
                        <a:pt x="2445" y="6307"/>
                      </a:cubicBezTo>
                      <a:lnTo>
                        <a:pt x="2445" y="6295"/>
                      </a:lnTo>
                      <a:cubicBezTo>
                        <a:pt x="2450" y="6169"/>
                        <a:pt x="2456" y="6044"/>
                        <a:pt x="2461" y="5918"/>
                      </a:cubicBezTo>
                      <a:cubicBezTo>
                        <a:pt x="2468" y="5740"/>
                        <a:pt x="2474" y="5557"/>
                        <a:pt x="2479" y="5374"/>
                      </a:cubicBezTo>
                      <a:cubicBezTo>
                        <a:pt x="2559" y="5477"/>
                        <a:pt x="2666" y="5564"/>
                        <a:pt x="2767" y="5564"/>
                      </a:cubicBezTo>
                      <a:cubicBezTo>
                        <a:pt x="2841" y="5564"/>
                        <a:pt x="2911" y="5517"/>
                        <a:pt x="2963" y="5395"/>
                      </a:cubicBezTo>
                      <a:cubicBezTo>
                        <a:pt x="3102" y="5481"/>
                        <a:pt x="3240" y="5522"/>
                        <a:pt x="3375" y="5522"/>
                      </a:cubicBezTo>
                      <a:cubicBezTo>
                        <a:pt x="3581" y="5522"/>
                        <a:pt x="3780" y="5427"/>
                        <a:pt x="3963" y="5256"/>
                      </a:cubicBezTo>
                      <a:cubicBezTo>
                        <a:pt x="4071" y="5154"/>
                        <a:pt x="4179" y="5023"/>
                        <a:pt x="4236" y="4885"/>
                      </a:cubicBezTo>
                      <a:cubicBezTo>
                        <a:pt x="4287" y="4763"/>
                        <a:pt x="4221" y="4531"/>
                        <a:pt x="4325" y="4446"/>
                      </a:cubicBezTo>
                      <a:cubicBezTo>
                        <a:pt x="4383" y="4398"/>
                        <a:pt x="4636" y="4437"/>
                        <a:pt x="4728" y="4398"/>
                      </a:cubicBezTo>
                      <a:cubicBezTo>
                        <a:pt x="5233" y="4194"/>
                        <a:pt x="5184" y="2785"/>
                        <a:pt x="4575" y="2724"/>
                      </a:cubicBezTo>
                      <a:cubicBezTo>
                        <a:pt x="4853" y="2376"/>
                        <a:pt x="4921" y="2224"/>
                        <a:pt x="4766" y="1764"/>
                      </a:cubicBezTo>
                      <a:cubicBezTo>
                        <a:pt x="4665" y="1459"/>
                        <a:pt x="4303" y="852"/>
                        <a:pt x="3910" y="852"/>
                      </a:cubicBezTo>
                      <a:cubicBezTo>
                        <a:pt x="3875" y="852"/>
                        <a:pt x="3840" y="857"/>
                        <a:pt x="3805" y="868"/>
                      </a:cubicBezTo>
                      <a:cubicBezTo>
                        <a:pt x="3790" y="818"/>
                        <a:pt x="3773" y="771"/>
                        <a:pt x="3752" y="721"/>
                      </a:cubicBezTo>
                      <a:cubicBezTo>
                        <a:pt x="3727" y="667"/>
                        <a:pt x="3704" y="612"/>
                        <a:pt x="3665" y="566"/>
                      </a:cubicBezTo>
                      <a:cubicBezTo>
                        <a:pt x="3634" y="529"/>
                        <a:pt x="3598" y="489"/>
                        <a:pt x="3552" y="459"/>
                      </a:cubicBezTo>
                      <a:cubicBezTo>
                        <a:pt x="3547" y="456"/>
                        <a:pt x="3541" y="454"/>
                        <a:pt x="3536" y="450"/>
                      </a:cubicBezTo>
                      <a:cubicBezTo>
                        <a:pt x="3470" y="279"/>
                        <a:pt x="3367" y="125"/>
                        <a:pt x="3223" y="56"/>
                      </a:cubicBezTo>
                      <a:cubicBezTo>
                        <a:pt x="3144" y="18"/>
                        <a:pt x="3059" y="1"/>
                        <a:pt x="2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>
                  <a:off x="7113336" y="4023688"/>
                  <a:ext cx="253290" cy="35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" h="7361" extrusionOk="0">
                      <a:moveTo>
                        <a:pt x="2973" y="1"/>
                      </a:moveTo>
                      <a:cubicBezTo>
                        <a:pt x="2717" y="1"/>
                        <a:pt x="2462" y="158"/>
                        <a:pt x="2391" y="400"/>
                      </a:cubicBezTo>
                      <a:lnTo>
                        <a:pt x="2380" y="404"/>
                      </a:lnTo>
                      <a:cubicBezTo>
                        <a:pt x="2347" y="418"/>
                        <a:pt x="2319" y="436"/>
                        <a:pt x="2290" y="454"/>
                      </a:cubicBezTo>
                      <a:cubicBezTo>
                        <a:pt x="2228" y="416"/>
                        <a:pt x="2160" y="401"/>
                        <a:pt x="2089" y="401"/>
                      </a:cubicBezTo>
                      <a:cubicBezTo>
                        <a:pt x="1885" y="401"/>
                        <a:pt x="1660" y="529"/>
                        <a:pt x="1512" y="634"/>
                      </a:cubicBezTo>
                      <a:cubicBezTo>
                        <a:pt x="1156" y="888"/>
                        <a:pt x="1017" y="1185"/>
                        <a:pt x="1237" y="1558"/>
                      </a:cubicBezTo>
                      <a:cubicBezTo>
                        <a:pt x="904" y="1651"/>
                        <a:pt x="578" y="1661"/>
                        <a:pt x="481" y="2067"/>
                      </a:cubicBezTo>
                      <a:cubicBezTo>
                        <a:pt x="425" y="2306"/>
                        <a:pt x="521" y="2589"/>
                        <a:pt x="652" y="2783"/>
                      </a:cubicBezTo>
                      <a:cubicBezTo>
                        <a:pt x="1" y="2869"/>
                        <a:pt x="47" y="3973"/>
                        <a:pt x="655" y="3973"/>
                      </a:cubicBezTo>
                      <a:cubicBezTo>
                        <a:pt x="673" y="3973"/>
                        <a:pt x="691" y="3972"/>
                        <a:pt x="710" y="3970"/>
                      </a:cubicBezTo>
                      <a:lnTo>
                        <a:pt x="710" y="3970"/>
                      </a:lnTo>
                      <a:cubicBezTo>
                        <a:pt x="181" y="4030"/>
                        <a:pt x="582" y="4905"/>
                        <a:pt x="1066" y="4905"/>
                      </a:cubicBezTo>
                      <a:cubicBezTo>
                        <a:pt x="1172" y="4905"/>
                        <a:pt x="1282" y="4863"/>
                        <a:pt x="1388" y="4761"/>
                      </a:cubicBezTo>
                      <a:cubicBezTo>
                        <a:pt x="1389" y="5086"/>
                        <a:pt x="1564" y="5179"/>
                        <a:pt x="1780" y="5179"/>
                      </a:cubicBezTo>
                      <a:cubicBezTo>
                        <a:pt x="1941" y="5179"/>
                        <a:pt x="2125" y="5127"/>
                        <a:pt x="2275" y="5080"/>
                      </a:cubicBezTo>
                      <a:lnTo>
                        <a:pt x="2275" y="5080"/>
                      </a:lnTo>
                      <a:lnTo>
                        <a:pt x="2273" y="5224"/>
                      </a:lnTo>
                      <a:lnTo>
                        <a:pt x="2273" y="5232"/>
                      </a:lnTo>
                      <a:lnTo>
                        <a:pt x="2271" y="5296"/>
                      </a:lnTo>
                      <a:cubicBezTo>
                        <a:pt x="2270" y="5392"/>
                        <a:pt x="2268" y="5487"/>
                        <a:pt x="2267" y="5584"/>
                      </a:cubicBezTo>
                      <a:lnTo>
                        <a:pt x="2265" y="5672"/>
                      </a:lnTo>
                      <a:lnTo>
                        <a:pt x="2265" y="5736"/>
                      </a:lnTo>
                      <a:cubicBezTo>
                        <a:pt x="2264" y="5863"/>
                        <a:pt x="2264" y="5991"/>
                        <a:pt x="2264" y="6118"/>
                      </a:cubicBezTo>
                      <a:cubicBezTo>
                        <a:pt x="2258" y="6233"/>
                        <a:pt x="2251" y="6346"/>
                        <a:pt x="2244" y="6461"/>
                      </a:cubicBezTo>
                      <a:cubicBezTo>
                        <a:pt x="2238" y="6578"/>
                        <a:pt x="2232" y="6694"/>
                        <a:pt x="2224" y="6812"/>
                      </a:cubicBezTo>
                      <a:lnTo>
                        <a:pt x="2219" y="6892"/>
                      </a:lnTo>
                      <a:lnTo>
                        <a:pt x="2218" y="6916"/>
                      </a:lnTo>
                      <a:cubicBezTo>
                        <a:pt x="2214" y="6988"/>
                        <a:pt x="2208" y="7060"/>
                        <a:pt x="2207" y="7134"/>
                      </a:cubicBezTo>
                      <a:cubicBezTo>
                        <a:pt x="2206" y="7209"/>
                        <a:pt x="2203" y="7285"/>
                        <a:pt x="2202" y="7361"/>
                      </a:cubicBezTo>
                      <a:lnTo>
                        <a:pt x="2418" y="7361"/>
                      </a:lnTo>
                      <a:lnTo>
                        <a:pt x="2418" y="7229"/>
                      </a:lnTo>
                      <a:lnTo>
                        <a:pt x="2418" y="7202"/>
                      </a:lnTo>
                      <a:cubicBezTo>
                        <a:pt x="2419" y="7069"/>
                        <a:pt x="2423" y="6938"/>
                        <a:pt x="2426" y="6806"/>
                      </a:cubicBezTo>
                      <a:cubicBezTo>
                        <a:pt x="2431" y="6640"/>
                        <a:pt x="2439" y="6473"/>
                        <a:pt x="2445" y="6307"/>
                      </a:cubicBezTo>
                      <a:lnTo>
                        <a:pt x="2445" y="6295"/>
                      </a:lnTo>
                      <a:cubicBezTo>
                        <a:pt x="2450" y="6169"/>
                        <a:pt x="2456" y="6044"/>
                        <a:pt x="2461" y="5918"/>
                      </a:cubicBezTo>
                      <a:cubicBezTo>
                        <a:pt x="2468" y="5740"/>
                        <a:pt x="2474" y="5557"/>
                        <a:pt x="2479" y="5374"/>
                      </a:cubicBezTo>
                      <a:cubicBezTo>
                        <a:pt x="2559" y="5477"/>
                        <a:pt x="2666" y="5564"/>
                        <a:pt x="2767" y="5564"/>
                      </a:cubicBezTo>
                      <a:cubicBezTo>
                        <a:pt x="2841" y="5564"/>
                        <a:pt x="2911" y="5517"/>
                        <a:pt x="2963" y="5395"/>
                      </a:cubicBezTo>
                      <a:cubicBezTo>
                        <a:pt x="3102" y="5481"/>
                        <a:pt x="3240" y="5522"/>
                        <a:pt x="3375" y="5522"/>
                      </a:cubicBezTo>
                      <a:cubicBezTo>
                        <a:pt x="3581" y="5522"/>
                        <a:pt x="3780" y="5427"/>
                        <a:pt x="3963" y="5256"/>
                      </a:cubicBezTo>
                      <a:cubicBezTo>
                        <a:pt x="4071" y="5154"/>
                        <a:pt x="4179" y="5023"/>
                        <a:pt x="4236" y="4885"/>
                      </a:cubicBezTo>
                      <a:cubicBezTo>
                        <a:pt x="4287" y="4763"/>
                        <a:pt x="4221" y="4531"/>
                        <a:pt x="4325" y="4446"/>
                      </a:cubicBezTo>
                      <a:cubicBezTo>
                        <a:pt x="4383" y="4398"/>
                        <a:pt x="4636" y="4437"/>
                        <a:pt x="4728" y="4398"/>
                      </a:cubicBezTo>
                      <a:cubicBezTo>
                        <a:pt x="5233" y="4194"/>
                        <a:pt x="5184" y="2785"/>
                        <a:pt x="4575" y="2724"/>
                      </a:cubicBezTo>
                      <a:cubicBezTo>
                        <a:pt x="4853" y="2376"/>
                        <a:pt x="4921" y="2224"/>
                        <a:pt x="4766" y="1764"/>
                      </a:cubicBezTo>
                      <a:cubicBezTo>
                        <a:pt x="4665" y="1459"/>
                        <a:pt x="4303" y="852"/>
                        <a:pt x="3910" y="852"/>
                      </a:cubicBezTo>
                      <a:cubicBezTo>
                        <a:pt x="3875" y="852"/>
                        <a:pt x="3840" y="857"/>
                        <a:pt x="3805" y="868"/>
                      </a:cubicBezTo>
                      <a:cubicBezTo>
                        <a:pt x="3790" y="818"/>
                        <a:pt x="3773" y="771"/>
                        <a:pt x="3752" y="721"/>
                      </a:cubicBezTo>
                      <a:cubicBezTo>
                        <a:pt x="3727" y="667"/>
                        <a:pt x="3704" y="612"/>
                        <a:pt x="3665" y="566"/>
                      </a:cubicBezTo>
                      <a:cubicBezTo>
                        <a:pt x="3634" y="529"/>
                        <a:pt x="3598" y="489"/>
                        <a:pt x="3552" y="459"/>
                      </a:cubicBezTo>
                      <a:cubicBezTo>
                        <a:pt x="3547" y="456"/>
                        <a:pt x="3541" y="454"/>
                        <a:pt x="3536" y="450"/>
                      </a:cubicBezTo>
                      <a:cubicBezTo>
                        <a:pt x="3470" y="279"/>
                        <a:pt x="3367" y="125"/>
                        <a:pt x="3223" y="56"/>
                      </a:cubicBezTo>
                      <a:cubicBezTo>
                        <a:pt x="3144" y="18"/>
                        <a:pt x="3059" y="1"/>
                        <a:pt x="297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" name="Google Shape;603;p14"/>
              <p:cNvGrpSpPr/>
              <p:nvPr/>
            </p:nvGrpSpPr>
            <p:grpSpPr>
              <a:xfrm>
                <a:off x="8214795" y="4244412"/>
                <a:ext cx="344916" cy="314858"/>
                <a:chOff x="8213420" y="4243587"/>
                <a:chExt cx="344916" cy="314858"/>
              </a:xfrm>
            </p:grpSpPr>
            <p:sp>
              <p:nvSpPr>
                <p:cNvPr id="604" name="Google Shape;604;p14"/>
                <p:cNvSpPr/>
                <p:nvPr/>
              </p:nvSpPr>
              <p:spPr>
                <a:xfrm>
                  <a:off x="8213420" y="4243587"/>
                  <a:ext cx="344916" cy="314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5" extrusionOk="0">
                      <a:moveTo>
                        <a:pt x="5864" y="0"/>
                      </a:moveTo>
                      <a:lnTo>
                        <a:pt x="5851" y="1"/>
                      </a:lnTo>
                      <a:lnTo>
                        <a:pt x="5842" y="1"/>
                      </a:lnTo>
                      <a:cubicBezTo>
                        <a:pt x="5835" y="1"/>
                        <a:pt x="5828" y="2"/>
                        <a:pt x="5822" y="2"/>
                      </a:cubicBezTo>
                      <a:lnTo>
                        <a:pt x="5791" y="6"/>
                      </a:lnTo>
                      <a:lnTo>
                        <a:pt x="5771" y="11"/>
                      </a:lnTo>
                      <a:lnTo>
                        <a:pt x="5766" y="12"/>
                      </a:lnTo>
                      <a:cubicBezTo>
                        <a:pt x="5751" y="16"/>
                        <a:pt x="5737" y="22"/>
                        <a:pt x="5724" y="27"/>
                      </a:cubicBezTo>
                      <a:lnTo>
                        <a:pt x="5697" y="37"/>
                      </a:lnTo>
                      <a:cubicBezTo>
                        <a:pt x="5692" y="39"/>
                        <a:pt x="5688" y="41"/>
                        <a:pt x="5683" y="44"/>
                      </a:cubicBezTo>
                      <a:lnTo>
                        <a:pt x="5677" y="47"/>
                      </a:lnTo>
                      <a:cubicBezTo>
                        <a:pt x="5666" y="52"/>
                        <a:pt x="5655" y="57"/>
                        <a:pt x="5645" y="62"/>
                      </a:cubicBezTo>
                      <a:lnTo>
                        <a:pt x="5630" y="68"/>
                      </a:lnTo>
                      <a:lnTo>
                        <a:pt x="5615" y="75"/>
                      </a:lnTo>
                      <a:lnTo>
                        <a:pt x="5605" y="81"/>
                      </a:lnTo>
                      <a:lnTo>
                        <a:pt x="5594" y="86"/>
                      </a:lnTo>
                      <a:lnTo>
                        <a:pt x="5580" y="94"/>
                      </a:lnTo>
                      <a:lnTo>
                        <a:pt x="5565" y="101"/>
                      </a:lnTo>
                      <a:cubicBezTo>
                        <a:pt x="5559" y="105"/>
                        <a:pt x="5557" y="106"/>
                        <a:pt x="5553" y="108"/>
                      </a:cubicBezTo>
                      <a:cubicBezTo>
                        <a:pt x="5537" y="117"/>
                        <a:pt x="5521" y="127"/>
                        <a:pt x="5504" y="136"/>
                      </a:cubicBezTo>
                      <a:lnTo>
                        <a:pt x="5501" y="139"/>
                      </a:lnTo>
                      <a:cubicBezTo>
                        <a:pt x="5496" y="141"/>
                        <a:pt x="5493" y="142"/>
                        <a:pt x="5492" y="142"/>
                      </a:cubicBezTo>
                      <a:cubicBezTo>
                        <a:pt x="5486" y="148"/>
                        <a:pt x="5478" y="152"/>
                        <a:pt x="5472" y="157"/>
                      </a:cubicBezTo>
                      <a:lnTo>
                        <a:pt x="5426" y="187"/>
                      </a:lnTo>
                      <a:cubicBezTo>
                        <a:pt x="5415" y="194"/>
                        <a:pt x="5405" y="202"/>
                        <a:pt x="5393" y="209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8"/>
                        <a:pt x="5323" y="264"/>
                      </a:cubicBezTo>
                      <a:cubicBezTo>
                        <a:pt x="5310" y="275"/>
                        <a:pt x="5296" y="289"/>
                        <a:pt x="5281" y="301"/>
                      </a:cubicBezTo>
                      <a:cubicBezTo>
                        <a:pt x="5269" y="314"/>
                        <a:pt x="5254" y="328"/>
                        <a:pt x="5238" y="346"/>
                      </a:cubicBezTo>
                      <a:cubicBezTo>
                        <a:pt x="5224" y="362"/>
                        <a:pt x="5210" y="378"/>
                        <a:pt x="5198" y="395"/>
                      </a:cubicBezTo>
                      <a:cubicBezTo>
                        <a:pt x="5192" y="404"/>
                        <a:pt x="5183" y="413"/>
                        <a:pt x="5177" y="423"/>
                      </a:cubicBezTo>
                      <a:lnTo>
                        <a:pt x="5174" y="426"/>
                      </a:lnTo>
                      <a:cubicBezTo>
                        <a:pt x="5168" y="435"/>
                        <a:pt x="5162" y="443"/>
                        <a:pt x="5157" y="451"/>
                      </a:cubicBezTo>
                      <a:lnTo>
                        <a:pt x="5146" y="467"/>
                      </a:lnTo>
                      <a:lnTo>
                        <a:pt x="5130" y="493"/>
                      </a:lnTo>
                      <a:lnTo>
                        <a:pt x="5114" y="517"/>
                      </a:lnTo>
                      <a:lnTo>
                        <a:pt x="5107" y="528"/>
                      </a:lnTo>
                      <a:lnTo>
                        <a:pt x="5076" y="582"/>
                      </a:lnTo>
                      <a:cubicBezTo>
                        <a:pt x="5070" y="593"/>
                        <a:pt x="5064" y="604"/>
                        <a:pt x="5059" y="615"/>
                      </a:cubicBezTo>
                      <a:lnTo>
                        <a:pt x="5038" y="652"/>
                      </a:lnTo>
                      <a:lnTo>
                        <a:pt x="5030" y="667"/>
                      </a:lnTo>
                      <a:cubicBezTo>
                        <a:pt x="5025" y="676"/>
                        <a:pt x="5020" y="685"/>
                        <a:pt x="5017" y="693"/>
                      </a:cubicBezTo>
                      <a:lnTo>
                        <a:pt x="5011" y="703"/>
                      </a:lnTo>
                      <a:lnTo>
                        <a:pt x="4993" y="738"/>
                      </a:lnTo>
                      <a:lnTo>
                        <a:pt x="4984" y="755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70" y="788"/>
                      </a:lnTo>
                      <a:cubicBezTo>
                        <a:pt x="4960" y="811"/>
                        <a:pt x="4950" y="832"/>
                        <a:pt x="4940" y="856"/>
                      </a:cubicBezTo>
                      <a:cubicBezTo>
                        <a:pt x="4930" y="882"/>
                        <a:pt x="4921" y="909"/>
                        <a:pt x="4914" y="934"/>
                      </a:cubicBezTo>
                      <a:cubicBezTo>
                        <a:pt x="4910" y="945"/>
                        <a:pt x="4906" y="955"/>
                        <a:pt x="4904" y="965"/>
                      </a:cubicBezTo>
                      <a:lnTo>
                        <a:pt x="4900" y="981"/>
                      </a:lnTo>
                      <a:lnTo>
                        <a:pt x="4896" y="996"/>
                      </a:lnTo>
                      <a:cubicBezTo>
                        <a:pt x="4894" y="1006"/>
                        <a:pt x="4891" y="1016"/>
                        <a:pt x="4890" y="1026"/>
                      </a:cubicBezTo>
                      <a:lnTo>
                        <a:pt x="4884" y="1053"/>
                      </a:lnTo>
                      <a:lnTo>
                        <a:pt x="4877" y="1085"/>
                      </a:lnTo>
                      <a:cubicBezTo>
                        <a:pt x="4872" y="1107"/>
                        <a:pt x="4868" y="1129"/>
                        <a:pt x="4863" y="1150"/>
                      </a:cubicBezTo>
                      <a:lnTo>
                        <a:pt x="4858" y="1174"/>
                      </a:lnTo>
                      <a:cubicBezTo>
                        <a:pt x="4857" y="1177"/>
                        <a:pt x="4857" y="1180"/>
                        <a:pt x="4857" y="1185"/>
                      </a:cubicBezTo>
                      <a:cubicBezTo>
                        <a:pt x="4854" y="1198"/>
                        <a:pt x="4853" y="1208"/>
                        <a:pt x="4850" y="1219"/>
                      </a:cubicBezTo>
                      <a:cubicBezTo>
                        <a:pt x="4848" y="1236"/>
                        <a:pt x="4844" y="1253"/>
                        <a:pt x="4841" y="1269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6"/>
                      </a:lnTo>
                      <a:cubicBezTo>
                        <a:pt x="4826" y="1370"/>
                        <a:pt x="4822" y="1394"/>
                        <a:pt x="4818" y="1417"/>
                      </a:cubicBezTo>
                      <a:cubicBezTo>
                        <a:pt x="4816" y="1434"/>
                        <a:pt x="4813" y="1449"/>
                        <a:pt x="4812" y="1466"/>
                      </a:cubicBezTo>
                      <a:lnTo>
                        <a:pt x="4808" y="1484"/>
                      </a:lnTo>
                      <a:cubicBezTo>
                        <a:pt x="4807" y="1495"/>
                        <a:pt x="4806" y="1504"/>
                        <a:pt x="4805" y="1512"/>
                      </a:cubicBezTo>
                      <a:lnTo>
                        <a:pt x="4802" y="1532"/>
                      </a:lnTo>
                      <a:cubicBezTo>
                        <a:pt x="4801" y="1540"/>
                        <a:pt x="4801" y="1547"/>
                        <a:pt x="4800" y="1553"/>
                      </a:cubicBezTo>
                      <a:cubicBezTo>
                        <a:pt x="4798" y="1562"/>
                        <a:pt x="4796" y="1569"/>
                        <a:pt x="4793" y="1576"/>
                      </a:cubicBezTo>
                      <a:lnTo>
                        <a:pt x="4788" y="1587"/>
                      </a:lnTo>
                      <a:cubicBezTo>
                        <a:pt x="4787" y="1589"/>
                        <a:pt x="4786" y="1593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3"/>
                        <a:pt x="4764" y="1591"/>
                        <a:pt x="4761" y="1589"/>
                      </a:cubicBezTo>
                      <a:cubicBezTo>
                        <a:pt x="4759" y="1588"/>
                        <a:pt x="4756" y="1587"/>
                        <a:pt x="4754" y="1584"/>
                      </a:cubicBezTo>
                      <a:lnTo>
                        <a:pt x="4736" y="1574"/>
                      </a:lnTo>
                      <a:lnTo>
                        <a:pt x="4731" y="1571"/>
                      </a:lnTo>
                      <a:cubicBezTo>
                        <a:pt x="4719" y="1563"/>
                        <a:pt x="4706" y="1555"/>
                        <a:pt x="4692" y="1547"/>
                      </a:cubicBezTo>
                      <a:cubicBezTo>
                        <a:pt x="4684" y="1542"/>
                        <a:pt x="4677" y="1538"/>
                        <a:pt x="4667" y="1535"/>
                      </a:cubicBezTo>
                      <a:lnTo>
                        <a:pt x="4657" y="1530"/>
                      </a:lnTo>
                      <a:cubicBezTo>
                        <a:pt x="4651" y="1525"/>
                        <a:pt x="4646" y="1522"/>
                        <a:pt x="4639" y="1520"/>
                      </a:cubicBezTo>
                      <a:cubicBezTo>
                        <a:pt x="4632" y="1516"/>
                        <a:pt x="4626" y="1514"/>
                        <a:pt x="4620" y="1511"/>
                      </a:cubicBezTo>
                      <a:cubicBezTo>
                        <a:pt x="4594" y="1500"/>
                        <a:pt x="4565" y="1486"/>
                        <a:pt x="4538" y="1476"/>
                      </a:cubicBezTo>
                      <a:lnTo>
                        <a:pt x="4533" y="1475"/>
                      </a:lnTo>
                      <a:cubicBezTo>
                        <a:pt x="4527" y="1473"/>
                        <a:pt x="4522" y="1471"/>
                        <a:pt x="4515" y="1470"/>
                      </a:cubicBezTo>
                      <a:lnTo>
                        <a:pt x="4502" y="1466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1"/>
                        <a:pt x="4479" y="1461"/>
                      </a:cubicBezTo>
                      <a:lnTo>
                        <a:pt x="4471" y="1459"/>
                      </a:lnTo>
                      <a:cubicBezTo>
                        <a:pt x="4466" y="1458"/>
                        <a:pt x="4460" y="1455"/>
                        <a:pt x="4455" y="1455"/>
                      </a:cubicBezTo>
                      <a:lnTo>
                        <a:pt x="4446" y="1454"/>
                      </a:lnTo>
                      <a:cubicBezTo>
                        <a:pt x="4436" y="1453"/>
                        <a:pt x="4424" y="1450"/>
                        <a:pt x="4414" y="1449"/>
                      </a:cubicBezTo>
                      <a:lnTo>
                        <a:pt x="4405" y="1448"/>
                      </a:lnTo>
                      <a:cubicBezTo>
                        <a:pt x="4402" y="1448"/>
                        <a:pt x="4400" y="1448"/>
                        <a:pt x="4397" y="1447"/>
                      </a:cubicBezTo>
                      <a:lnTo>
                        <a:pt x="4389" y="1447"/>
                      </a:lnTo>
                      <a:lnTo>
                        <a:pt x="4380" y="1445"/>
                      </a:lnTo>
                      <a:cubicBezTo>
                        <a:pt x="4374" y="1445"/>
                        <a:pt x="4368" y="1444"/>
                        <a:pt x="4361" y="1444"/>
                      </a:cubicBezTo>
                      <a:lnTo>
                        <a:pt x="4343" y="1443"/>
                      </a:lnTo>
                      <a:cubicBezTo>
                        <a:pt x="4334" y="1443"/>
                        <a:pt x="4324" y="1442"/>
                        <a:pt x="4316" y="1442"/>
                      </a:cubicBezTo>
                      <a:lnTo>
                        <a:pt x="4286" y="1442"/>
                      </a:lnTo>
                      <a:cubicBezTo>
                        <a:pt x="4278" y="1442"/>
                        <a:pt x="4271" y="1442"/>
                        <a:pt x="4262" y="1440"/>
                      </a:cubicBezTo>
                      <a:lnTo>
                        <a:pt x="4209" y="1440"/>
                      </a:lnTo>
                      <a:cubicBezTo>
                        <a:pt x="4194" y="1440"/>
                        <a:pt x="4178" y="1442"/>
                        <a:pt x="4163" y="1443"/>
                      </a:cubicBezTo>
                      <a:cubicBezTo>
                        <a:pt x="4155" y="1443"/>
                        <a:pt x="4148" y="1444"/>
                        <a:pt x="4141" y="1444"/>
                      </a:cubicBezTo>
                      <a:cubicBezTo>
                        <a:pt x="4134" y="1444"/>
                        <a:pt x="4129" y="1445"/>
                        <a:pt x="4126" y="1445"/>
                      </a:cubicBezTo>
                      <a:lnTo>
                        <a:pt x="4105" y="1448"/>
                      </a:lnTo>
                      <a:lnTo>
                        <a:pt x="4090" y="1449"/>
                      </a:lnTo>
                      <a:cubicBezTo>
                        <a:pt x="4087" y="1449"/>
                        <a:pt x="4082" y="1450"/>
                        <a:pt x="4080" y="1450"/>
                      </a:cubicBezTo>
                      <a:lnTo>
                        <a:pt x="4075" y="1452"/>
                      </a:lnTo>
                      <a:lnTo>
                        <a:pt x="4070" y="1453"/>
                      </a:lnTo>
                      <a:lnTo>
                        <a:pt x="4061" y="1454"/>
                      </a:lnTo>
                      <a:cubicBezTo>
                        <a:pt x="4048" y="1458"/>
                        <a:pt x="4036" y="1459"/>
                        <a:pt x="4026" y="1461"/>
                      </a:cubicBezTo>
                      <a:lnTo>
                        <a:pt x="4010" y="1465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0"/>
                        <a:pt x="3982" y="1470"/>
                        <a:pt x="3977" y="1471"/>
                      </a:cubicBezTo>
                      <a:lnTo>
                        <a:pt x="3956" y="1478"/>
                      </a:lnTo>
                      <a:lnTo>
                        <a:pt x="3925" y="1485"/>
                      </a:lnTo>
                      <a:cubicBezTo>
                        <a:pt x="3912" y="1489"/>
                        <a:pt x="3900" y="1494"/>
                        <a:pt x="3887" y="1497"/>
                      </a:cubicBezTo>
                      <a:lnTo>
                        <a:pt x="3854" y="1507"/>
                      </a:lnTo>
                      <a:cubicBezTo>
                        <a:pt x="3848" y="1509"/>
                        <a:pt x="3845" y="1510"/>
                        <a:pt x="3843" y="1511"/>
                      </a:cubicBezTo>
                      <a:lnTo>
                        <a:pt x="3789" y="1531"/>
                      </a:lnTo>
                      <a:lnTo>
                        <a:pt x="3774" y="1537"/>
                      </a:lnTo>
                      <a:lnTo>
                        <a:pt x="3763" y="1541"/>
                      </a:lnTo>
                      <a:cubicBezTo>
                        <a:pt x="3757" y="1543"/>
                        <a:pt x="3751" y="1546"/>
                        <a:pt x="3746" y="1548"/>
                      </a:cubicBezTo>
                      <a:lnTo>
                        <a:pt x="3736" y="1552"/>
                      </a:lnTo>
                      <a:cubicBezTo>
                        <a:pt x="3699" y="1568"/>
                        <a:pt x="3658" y="1587"/>
                        <a:pt x="3613" y="1612"/>
                      </a:cubicBezTo>
                      <a:cubicBezTo>
                        <a:pt x="3577" y="1631"/>
                        <a:pt x="3541" y="1654"/>
                        <a:pt x="3503" y="1681"/>
                      </a:cubicBezTo>
                      <a:cubicBezTo>
                        <a:pt x="3468" y="1706"/>
                        <a:pt x="3432" y="1734"/>
                        <a:pt x="3398" y="1764"/>
                      </a:cubicBezTo>
                      <a:cubicBezTo>
                        <a:pt x="3382" y="1779"/>
                        <a:pt x="3366" y="1794"/>
                        <a:pt x="3350" y="1810"/>
                      </a:cubicBezTo>
                      <a:cubicBezTo>
                        <a:pt x="3334" y="1825"/>
                        <a:pt x="3318" y="1842"/>
                        <a:pt x="3303" y="1859"/>
                      </a:cubicBezTo>
                      <a:cubicBezTo>
                        <a:pt x="3285" y="1877"/>
                        <a:pt x="3269" y="1896"/>
                        <a:pt x="3252" y="1914"/>
                      </a:cubicBezTo>
                      <a:lnTo>
                        <a:pt x="3202" y="1972"/>
                      </a:lnTo>
                      <a:lnTo>
                        <a:pt x="3179" y="1999"/>
                      </a:lnTo>
                      <a:lnTo>
                        <a:pt x="3175" y="2004"/>
                      </a:lnTo>
                      <a:lnTo>
                        <a:pt x="3156" y="2027"/>
                      </a:lnTo>
                      <a:lnTo>
                        <a:pt x="3114" y="2081"/>
                      </a:lnTo>
                      <a:lnTo>
                        <a:pt x="3103" y="2096"/>
                      </a:lnTo>
                      <a:lnTo>
                        <a:pt x="3096" y="2104"/>
                      </a:lnTo>
                      <a:cubicBezTo>
                        <a:pt x="3078" y="2128"/>
                        <a:pt x="3063" y="2149"/>
                        <a:pt x="3051" y="2170"/>
                      </a:cubicBezTo>
                      <a:cubicBezTo>
                        <a:pt x="3042" y="2181"/>
                        <a:pt x="3037" y="2194"/>
                        <a:pt x="3031" y="2205"/>
                      </a:cubicBezTo>
                      <a:lnTo>
                        <a:pt x="3025" y="2217"/>
                      </a:lnTo>
                      <a:lnTo>
                        <a:pt x="3022" y="2222"/>
                      </a:lnTo>
                      <a:lnTo>
                        <a:pt x="3020" y="2230"/>
                      </a:lnTo>
                      <a:lnTo>
                        <a:pt x="3017" y="2236"/>
                      </a:lnTo>
                      <a:cubicBezTo>
                        <a:pt x="3015" y="2241"/>
                        <a:pt x="3011" y="2246"/>
                        <a:pt x="3010" y="2252"/>
                      </a:cubicBezTo>
                      <a:lnTo>
                        <a:pt x="3002" y="2271"/>
                      </a:lnTo>
                      <a:lnTo>
                        <a:pt x="3001" y="2274"/>
                      </a:lnTo>
                      <a:lnTo>
                        <a:pt x="2999" y="2279"/>
                      </a:lnTo>
                      <a:lnTo>
                        <a:pt x="2995" y="2290"/>
                      </a:lnTo>
                      <a:lnTo>
                        <a:pt x="2992" y="2298"/>
                      </a:lnTo>
                      <a:cubicBezTo>
                        <a:pt x="2989" y="2309"/>
                        <a:pt x="2985" y="2319"/>
                        <a:pt x="2982" y="2331"/>
                      </a:cubicBezTo>
                      <a:cubicBezTo>
                        <a:pt x="2980" y="2341"/>
                        <a:pt x="2975" y="2353"/>
                        <a:pt x="2971" y="2364"/>
                      </a:cubicBezTo>
                      <a:cubicBezTo>
                        <a:pt x="2969" y="2370"/>
                        <a:pt x="2968" y="2377"/>
                        <a:pt x="2966" y="2384"/>
                      </a:cubicBezTo>
                      <a:lnTo>
                        <a:pt x="2965" y="2391"/>
                      </a:lnTo>
                      <a:lnTo>
                        <a:pt x="2963" y="2398"/>
                      </a:lnTo>
                      <a:cubicBezTo>
                        <a:pt x="2961" y="2403"/>
                        <a:pt x="2960" y="2408"/>
                        <a:pt x="2959" y="2412"/>
                      </a:cubicBezTo>
                      <a:lnTo>
                        <a:pt x="2951" y="2447"/>
                      </a:lnTo>
                      <a:lnTo>
                        <a:pt x="2950" y="2454"/>
                      </a:lnTo>
                      <a:lnTo>
                        <a:pt x="2949" y="2463"/>
                      </a:lnTo>
                      <a:cubicBezTo>
                        <a:pt x="2927" y="2443"/>
                        <a:pt x="2904" y="2426"/>
                        <a:pt x="2883" y="2406"/>
                      </a:cubicBezTo>
                      <a:cubicBezTo>
                        <a:pt x="2858" y="2386"/>
                        <a:pt x="2834" y="2367"/>
                        <a:pt x="2809" y="2349"/>
                      </a:cubicBezTo>
                      <a:cubicBezTo>
                        <a:pt x="2780" y="2330"/>
                        <a:pt x="2752" y="2312"/>
                        <a:pt x="2729" y="2299"/>
                      </a:cubicBezTo>
                      <a:cubicBezTo>
                        <a:pt x="2677" y="2267"/>
                        <a:pt x="2619" y="2238"/>
                        <a:pt x="2559" y="2212"/>
                      </a:cubicBezTo>
                      <a:cubicBezTo>
                        <a:pt x="2505" y="2190"/>
                        <a:pt x="2446" y="2169"/>
                        <a:pt x="2379" y="2151"/>
                      </a:cubicBezTo>
                      <a:cubicBezTo>
                        <a:pt x="2348" y="2143"/>
                        <a:pt x="2317" y="2135"/>
                        <a:pt x="2286" y="2129"/>
                      </a:cubicBezTo>
                      <a:cubicBezTo>
                        <a:pt x="2248" y="2120"/>
                        <a:pt x="2216" y="2115"/>
                        <a:pt x="2186" y="2109"/>
                      </a:cubicBezTo>
                      <a:cubicBezTo>
                        <a:pt x="2153" y="2104"/>
                        <a:pt x="2122" y="2103"/>
                        <a:pt x="2095" y="2102"/>
                      </a:cubicBezTo>
                      <a:cubicBezTo>
                        <a:pt x="2083" y="2102"/>
                        <a:pt x="2069" y="2101"/>
                        <a:pt x="2057" y="2101"/>
                      </a:cubicBezTo>
                      <a:cubicBezTo>
                        <a:pt x="2034" y="2101"/>
                        <a:pt x="2012" y="2102"/>
                        <a:pt x="1991" y="2102"/>
                      </a:cubicBezTo>
                      <a:cubicBezTo>
                        <a:pt x="1924" y="2106"/>
                        <a:pt x="1857" y="2118"/>
                        <a:pt x="1794" y="2129"/>
                      </a:cubicBezTo>
                      <a:cubicBezTo>
                        <a:pt x="1739" y="2139"/>
                        <a:pt x="1681" y="2155"/>
                        <a:pt x="1606" y="2176"/>
                      </a:cubicBezTo>
                      <a:cubicBezTo>
                        <a:pt x="1601" y="2178"/>
                        <a:pt x="1595" y="2180"/>
                        <a:pt x="1590" y="2181"/>
                      </a:cubicBezTo>
                      <a:lnTo>
                        <a:pt x="1550" y="2196"/>
                      </a:lnTo>
                      <a:lnTo>
                        <a:pt x="1506" y="2211"/>
                      </a:lnTo>
                      <a:lnTo>
                        <a:pt x="1460" y="2227"/>
                      </a:lnTo>
                      <a:lnTo>
                        <a:pt x="1439" y="2235"/>
                      </a:lnTo>
                      <a:cubicBezTo>
                        <a:pt x="1434" y="2236"/>
                        <a:pt x="1430" y="2238"/>
                        <a:pt x="1424" y="2240"/>
                      </a:cubicBezTo>
                      <a:lnTo>
                        <a:pt x="1415" y="2243"/>
                      </a:lnTo>
                      <a:cubicBezTo>
                        <a:pt x="1399" y="2250"/>
                        <a:pt x="1380" y="2258"/>
                        <a:pt x="1364" y="2264"/>
                      </a:cubicBezTo>
                      <a:cubicBezTo>
                        <a:pt x="1307" y="2288"/>
                        <a:pt x="1249" y="2314"/>
                        <a:pt x="1190" y="2345"/>
                      </a:cubicBezTo>
                      <a:cubicBezTo>
                        <a:pt x="1135" y="2374"/>
                        <a:pt x="1078" y="2407"/>
                        <a:pt x="1022" y="2444"/>
                      </a:cubicBezTo>
                      <a:cubicBezTo>
                        <a:pt x="996" y="2462"/>
                        <a:pt x="970" y="2479"/>
                        <a:pt x="945" y="2499"/>
                      </a:cubicBezTo>
                      <a:cubicBezTo>
                        <a:pt x="917" y="2519"/>
                        <a:pt x="890" y="2540"/>
                        <a:pt x="864" y="2561"/>
                      </a:cubicBezTo>
                      <a:lnTo>
                        <a:pt x="828" y="2591"/>
                      </a:lnTo>
                      <a:lnTo>
                        <a:pt x="824" y="2593"/>
                      </a:lnTo>
                      <a:cubicBezTo>
                        <a:pt x="819" y="2598"/>
                        <a:pt x="814" y="2603"/>
                        <a:pt x="809" y="2607"/>
                      </a:cubicBezTo>
                      <a:lnTo>
                        <a:pt x="787" y="2626"/>
                      </a:lnTo>
                      <a:lnTo>
                        <a:pt x="751" y="2658"/>
                      </a:lnTo>
                      <a:lnTo>
                        <a:pt x="715" y="2690"/>
                      </a:lnTo>
                      <a:lnTo>
                        <a:pt x="709" y="2695"/>
                      </a:lnTo>
                      <a:cubicBezTo>
                        <a:pt x="699" y="2704"/>
                        <a:pt x="692" y="2710"/>
                        <a:pt x="683" y="2719"/>
                      </a:cubicBezTo>
                      <a:lnTo>
                        <a:pt x="653" y="2748"/>
                      </a:lnTo>
                      <a:lnTo>
                        <a:pt x="625" y="2778"/>
                      </a:lnTo>
                      <a:lnTo>
                        <a:pt x="597" y="2805"/>
                      </a:lnTo>
                      <a:lnTo>
                        <a:pt x="571" y="2832"/>
                      </a:lnTo>
                      <a:lnTo>
                        <a:pt x="564" y="2840"/>
                      </a:lnTo>
                      <a:lnTo>
                        <a:pt x="548" y="2856"/>
                      </a:lnTo>
                      <a:lnTo>
                        <a:pt x="533" y="2874"/>
                      </a:lnTo>
                      <a:cubicBezTo>
                        <a:pt x="510" y="2897"/>
                        <a:pt x="488" y="2923"/>
                        <a:pt x="467" y="2949"/>
                      </a:cubicBezTo>
                      <a:cubicBezTo>
                        <a:pt x="430" y="2995"/>
                        <a:pt x="392" y="3044"/>
                        <a:pt x="355" y="3101"/>
                      </a:cubicBezTo>
                      <a:cubicBezTo>
                        <a:pt x="325" y="3149"/>
                        <a:pt x="296" y="3200"/>
                        <a:pt x="261" y="3271"/>
                      </a:cubicBezTo>
                      <a:cubicBezTo>
                        <a:pt x="246" y="3299"/>
                        <a:pt x="234" y="3328"/>
                        <a:pt x="221" y="3356"/>
                      </a:cubicBezTo>
                      <a:cubicBezTo>
                        <a:pt x="206" y="3386"/>
                        <a:pt x="194" y="3417"/>
                        <a:pt x="182" y="3448"/>
                      </a:cubicBezTo>
                      <a:cubicBezTo>
                        <a:pt x="175" y="3467"/>
                        <a:pt x="169" y="3483"/>
                        <a:pt x="163" y="3502"/>
                      </a:cubicBezTo>
                      <a:lnTo>
                        <a:pt x="158" y="3515"/>
                      </a:lnTo>
                      <a:lnTo>
                        <a:pt x="142" y="3558"/>
                      </a:lnTo>
                      <a:lnTo>
                        <a:pt x="127" y="3601"/>
                      </a:lnTo>
                      <a:cubicBezTo>
                        <a:pt x="124" y="3608"/>
                        <a:pt x="123" y="3611"/>
                        <a:pt x="122" y="3615"/>
                      </a:cubicBezTo>
                      <a:lnTo>
                        <a:pt x="119" y="3625"/>
                      </a:lnTo>
                      <a:lnTo>
                        <a:pt x="117" y="3636"/>
                      </a:lnTo>
                      <a:lnTo>
                        <a:pt x="95" y="3709"/>
                      </a:lnTo>
                      <a:lnTo>
                        <a:pt x="90" y="3725"/>
                      </a:lnTo>
                      <a:cubicBezTo>
                        <a:pt x="86" y="3737"/>
                        <a:pt x="83" y="3749"/>
                        <a:pt x="79" y="3760"/>
                      </a:cubicBezTo>
                      <a:cubicBezTo>
                        <a:pt x="75" y="3775"/>
                        <a:pt x="71" y="3787"/>
                        <a:pt x="69" y="3801"/>
                      </a:cubicBezTo>
                      <a:cubicBezTo>
                        <a:pt x="61" y="3832"/>
                        <a:pt x="54" y="3864"/>
                        <a:pt x="47" y="3895"/>
                      </a:cubicBezTo>
                      <a:cubicBezTo>
                        <a:pt x="40" y="3929"/>
                        <a:pt x="34" y="3963"/>
                        <a:pt x="29" y="3998"/>
                      </a:cubicBezTo>
                      <a:cubicBezTo>
                        <a:pt x="24" y="4030"/>
                        <a:pt x="21" y="4061"/>
                        <a:pt x="18" y="4094"/>
                      </a:cubicBezTo>
                      <a:cubicBezTo>
                        <a:pt x="16" y="4106"/>
                        <a:pt x="15" y="4120"/>
                        <a:pt x="14" y="4131"/>
                      </a:cubicBezTo>
                      <a:lnTo>
                        <a:pt x="10" y="4176"/>
                      </a:lnTo>
                      <a:lnTo>
                        <a:pt x="7" y="4224"/>
                      </a:lnTo>
                      <a:lnTo>
                        <a:pt x="5" y="4233"/>
                      </a:lnTo>
                      <a:cubicBezTo>
                        <a:pt x="4" y="4245"/>
                        <a:pt x="4" y="4259"/>
                        <a:pt x="3" y="4271"/>
                      </a:cubicBezTo>
                      <a:lnTo>
                        <a:pt x="2" y="4313"/>
                      </a:lnTo>
                      <a:lnTo>
                        <a:pt x="0" y="4357"/>
                      </a:lnTo>
                      <a:lnTo>
                        <a:pt x="0" y="4374"/>
                      </a:lnTo>
                      <a:lnTo>
                        <a:pt x="0" y="4420"/>
                      </a:lnTo>
                      <a:cubicBezTo>
                        <a:pt x="2" y="4436"/>
                        <a:pt x="3" y="4451"/>
                        <a:pt x="5" y="4468"/>
                      </a:cubicBezTo>
                      <a:cubicBezTo>
                        <a:pt x="8" y="4485"/>
                        <a:pt x="13" y="4502"/>
                        <a:pt x="16" y="4518"/>
                      </a:cubicBezTo>
                      <a:cubicBezTo>
                        <a:pt x="23" y="4548"/>
                        <a:pt x="30" y="4578"/>
                        <a:pt x="40" y="4610"/>
                      </a:cubicBezTo>
                      <a:cubicBezTo>
                        <a:pt x="45" y="4625"/>
                        <a:pt x="50" y="4640"/>
                        <a:pt x="55" y="4655"/>
                      </a:cubicBezTo>
                      <a:lnTo>
                        <a:pt x="57" y="4661"/>
                      </a:lnTo>
                      <a:lnTo>
                        <a:pt x="61" y="4673"/>
                      </a:lnTo>
                      <a:cubicBezTo>
                        <a:pt x="70" y="4697"/>
                        <a:pt x="77" y="4722"/>
                        <a:pt x="86" y="4746"/>
                      </a:cubicBezTo>
                      <a:lnTo>
                        <a:pt x="102" y="4794"/>
                      </a:lnTo>
                      <a:lnTo>
                        <a:pt x="112" y="4825"/>
                      </a:lnTo>
                      <a:lnTo>
                        <a:pt x="124" y="4856"/>
                      </a:lnTo>
                      <a:lnTo>
                        <a:pt x="127" y="4861"/>
                      </a:lnTo>
                      <a:lnTo>
                        <a:pt x="147" y="4914"/>
                      </a:lnTo>
                      <a:lnTo>
                        <a:pt x="162" y="4951"/>
                      </a:lnTo>
                      <a:lnTo>
                        <a:pt x="168" y="4967"/>
                      </a:lnTo>
                      <a:lnTo>
                        <a:pt x="174" y="4985"/>
                      </a:lnTo>
                      <a:cubicBezTo>
                        <a:pt x="175" y="4988"/>
                        <a:pt x="177" y="4992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5"/>
                      </a:lnTo>
                      <a:cubicBezTo>
                        <a:pt x="240" y="5141"/>
                        <a:pt x="242" y="5147"/>
                        <a:pt x="246" y="5155"/>
                      </a:cubicBezTo>
                      <a:cubicBezTo>
                        <a:pt x="252" y="5168"/>
                        <a:pt x="260" y="5180"/>
                        <a:pt x="265" y="5192"/>
                      </a:cubicBezTo>
                      <a:cubicBezTo>
                        <a:pt x="289" y="5239"/>
                        <a:pt x="313" y="5285"/>
                        <a:pt x="340" y="5328"/>
                      </a:cubicBezTo>
                      <a:cubicBezTo>
                        <a:pt x="365" y="5368"/>
                        <a:pt x="394" y="5408"/>
                        <a:pt x="430" y="5450"/>
                      </a:cubicBezTo>
                      <a:cubicBezTo>
                        <a:pt x="457" y="5485"/>
                        <a:pt x="491" y="5521"/>
                        <a:pt x="535" y="5563"/>
                      </a:cubicBezTo>
                      <a:cubicBezTo>
                        <a:pt x="574" y="5603"/>
                        <a:pt x="615" y="5639"/>
                        <a:pt x="656" y="5672"/>
                      </a:cubicBezTo>
                      <a:cubicBezTo>
                        <a:pt x="675" y="5688"/>
                        <a:pt x="695" y="5704"/>
                        <a:pt x="718" y="5719"/>
                      </a:cubicBezTo>
                      <a:cubicBezTo>
                        <a:pt x="726" y="5726"/>
                        <a:pt x="734" y="5732"/>
                        <a:pt x="744" y="5739"/>
                      </a:cubicBezTo>
                      <a:lnTo>
                        <a:pt x="749" y="5743"/>
                      </a:lnTo>
                      <a:lnTo>
                        <a:pt x="752" y="5745"/>
                      </a:lnTo>
                      <a:cubicBezTo>
                        <a:pt x="759" y="5749"/>
                        <a:pt x="764" y="5754"/>
                        <a:pt x="771" y="5758"/>
                      </a:cubicBezTo>
                      <a:lnTo>
                        <a:pt x="773" y="5759"/>
                      </a:lnTo>
                      <a:lnTo>
                        <a:pt x="775" y="5760"/>
                      </a:lnTo>
                      <a:lnTo>
                        <a:pt x="844" y="5807"/>
                      </a:lnTo>
                      <a:lnTo>
                        <a:pt x="888" y="5836"/>
                      </a:lnTo>
                      <a:cubicBezTo>
                        <a:pt x="888" y="5836"/>
                        <a:pt x="889" y="5837"/>
                        <a:pt x="890" y="5837"/>
                      </a:cubicBezTo>
                      <a:lnTo>
                        <a:pt x="891" y="5839"/>
                      </a:lnTo>
                      <a:cubicBezTo>
                        <a:pt x="894" y="5842"/>
                        <a:pt x="896" y="5843"/>
                        <a:pt x="899" y="5845"/>
                      </a:cubicBezTo>
                      <a:lnTo>
                        <a:pt x="903" y="5847"/>
                      </a:lnTo>
                      <a:cubicBezTo>
                        <a:pt x="916" y="5855"/>
                        <a:pt x="929" y="5862"/>
                        <a:pt x="942" y="5868"/>
                      </a:cubicBezTo>
                      <a:lnTo>
                        <a:pt x="1014" y="5908"/>
                      </a:lnTo>
                      <a:lnTo>
                        <a:pt x="1022" y="5913"/>
                      </a:lnTo>
                      <a:lnTo>
                        <a:pt x="1033" y="5918"/>
                      </a:lnTo>
                      <a:lnTo>
                        <a:pt x="1061" y="5930"/>
                      </a:lnTo>
                      <a:lnTo>
                        <a:pt x="1101" y="5950"/>
                      </a:lnTo>
                      <a:lnTo>
                        <a:pt x="1141" y="5969"/>
                      </a:lnTo>
                      <a:cubicBezTo>
                        <a:pt x="1151" y="5973"/>
                        <a:pt x="1161" y="5976"/>
                        <a:pt x="1169" y="5981"/>
                      </a:cubicBezTo>
                      <a:lnTo>
                        <a:pt x="1182" y="5986"/>
                      </a:lnTo>
                      <a:lnTo>
                        <a:pt x="1243" y="6010"/>
                      </a:lnTo>
                      <a:lnTo>
                        <a:pt x="1267" y="6021"/>
                      </a:lnTo>
                      <a:lnTo>
                        <a:pt x="1272" y="6023"/>
                      </a:lnTo>
                      <a:cubicBezTo>
                        <a:pt x="1276" y="6025"/>
                        <a:pt x="1279" y="6026"/>
                        <a:pt x="1282" y="6027"/>
                      </a:cubicBezTo>
                      <a:lnTo>
                        <a:pt x="1287" y="6028"/>
                      </a:lnTo>
                      <a:cubicBezTo>
                        <a:pt x="1297" y="6035"/>
                        <a:pt x="1307" y="6042"/>
                        <a:pt x="1318" y="6049"/>
                      </a:cubicBezTo>
                      <a:cubicBezTo>
                        <a:pt x="1327" y="6054"/>
                        <a:pt x="1334" y="6059"/>
                        <a:pt x="1343" y="6064"/>
                      </a:cubicBezTo>
                      <a:lnTo>
                        <a:pt x="1354" y="6071"/>
                      </a:lnTo>
                      <a:lnTo>
                        <a:pt x="1367" y="6078"/>
                      </a:lnTo>
                      <a:lnTo>
                        <a:pt x="1385" y="6090"/>
                      </a:lnTo>
                      <a:lnTo>
                        <a:pt x="1400" y="6099"/>
                      </a:lnTo>
                      <a:lnTo>
                        <a:pt x="1423" y="6113"/>
                      </a:lnTo>
                      <a:cubicBezTo>
                        <a:pt x="1442" y="6125"/>
                        <a:pt x="1460" y="6135"/>
                        <a:pt x="1480" y="6146"/>
                      </a:cubicBezTo>
                      <a:cubicBezTo>
                        <a:pt x="1493" y="6155"/>
                        <a:pt x="1507" y="6164"/>
                        <a:pt x="1521" y="6171"/>
                      </a:cubicBezTo>
                      <a:cubicBezTo>
                        <a:pt x="1527" y="6175"/>
                        <a:pt x="1533" y="6177"/>
                        <a:pt x="1539" y="6181"/>
                      </a:cubicBezTo>
                      <a:lnTo>
                        <a:pt x="1544" y="6184"/>
                      </a:lnTo>
                      <a:lnTo>
                        <a:pt x="1553" y="6190"/>
                      </a:lnTo>
                      <a:cubicBezTo>
                        <a:pt x="1560" y="6193"/>
                        <a:pt x="1569" y="6197"/>
                        <a:pt x="1575" y="6201"/>
                      </a:cubicBezTo>
                      <a:lnTo>
                        <a:pt x="1584" y="6206"/>
                      </a:lnTo>
                      <a:cubicBezTo>
                        <a:pt x="1609" y="6218"/>
                        <a:pt x="1635" y="6232"/>
                        <a:pt x="1658" y="6243"/>
                      </a:cubicBezTo>
                      <a:cubicBezTo>
                        <a:pt x="1696" y="6262"/>
                        <a:pt x="1739" y="6278"/>
                        <a:pt x="1790" y="6299"/>
                      </a:cubicBezTo>
                      <a:lnTo>
                        <a:pt x="1796" y="6301"/>
                      </a:lnTo>
                      <a:lnTo>
                        <a:pt x="1801" y="6303"/>
                      </a:lnTo>
                      <a:lnTo>
                        <a:pt x="1818" y="6308"/>
                      </a:lnTo>
                      <a:lnTo>
                        <a:pt x="1835" y="6313"/>
                      </a:lnTo>
                      <a:lnTo>
                        <a:pt x="1869" y="6325"/>
                      </a:lnTo>
                      <a:lnTo>
                        <a:pt x="1904" y="6336"/>
                      </a:lnTo>
                      <a:lnTo>
                        <a:pt x="1928" y="6344"/>
                      </a:lnTo>
                      <a:lnTo>
                        <a:pt x="1931" y="6345"/>
                      </a:lnTo>
                      <a:lnTo>
                        <a:pt x="1936" y="6346"/>
                      </a:lnTo>
                      <a:lnTo>
                        <a:pt x="2037" y="6372"/>
                      </a:lnTo>
                      <a:lnTo>
                        <a:pt x="2058" y="6377"/>
                      </a:lnTo>
                      <a:lnTo>
                        <a:pt x="2064" y="6378"/>
                      </a:lnTo>
                      <a:lnTo>
                        <a:pt x="2069" y="6380"/>
                      </a:lnTo>
                      <a:cubicBezTo>
                        <a:pt x="2072" y="6381"/>
                        <a:pt x="2074" y="6381"/>
                        <a:pt x="2077" y="6381"/>
                      </a:cubicBezTo>
                      <a:lnTo>
                        <a:pt x="2080" y="6382"/>
                      </a:lnTo>
                      <a:cubicBezTo>
                        <a:pt x="2105" y="6387"/>
                        <a:pt x="2129" y="6393"/>
                        <a:pt x="2153" y="6398"/>
                      </a:cubicBezTo>
                      <a:lnTo>
                        <a:pt x="2176" y="6403"/>
                      </a:lnTo>
                      <a:lnTo>
                        <a:pt x="2201" y="6408"/>
                      </a:lnTo>
                      <a:lnTo>
                        <a:pt x="2208" y="6409"/>
                      </a:lnTo>
                      <a:cubicBezTo>
                        <a:pt x="2214" y="6411"/>
                        <a:pt x="2223" y="6412"/>
                        <a:pt x="2229" y="6413"/>
                      </a:cubicBezTo>
                      <a:lnTo>
                        <a:pt x="2237" y="6414"/>
                      </a:lnTo>
                      <a:lnTo>
                        <a:pt x="2304" y="6426"/>
                      </a:lnTo>
                      <a:lnTo>
                        <a:pt x="2371" y="6438"/>
                      </a:lnTo>
                      <a:cubicBezTo>
                        <a:pt x="2377" y="6439"/>
                        <a:pt x="2384" y="6440"/>
                        <a:pt x="2391" y="6442"/>
                      </a:cubicBezTo>
                      <a:lnTo>
                        <a:pt x="2460" y="6452"/>
                      </a:lnTo>
                      <a:lnTo>
                        <a:pt x="2492" y="6457"/>
                      </a:lnTo>
                      <a:lnTo>
                        <a:pt x="2530" y="6464"/>
                      </a:lnTo>
                      <a:lnTo>
                        <a:pt x="2537" y="6465"/>
                      </a:lnTo>
                      <a:cubicBezTo>
                        <a:pt x="2544" y="6466"/>
                        <a:pt x="2551" y="6468"/>
                        <a:pt x="2557" y="6468"/>
                      </a:cubicBezTo>
                      <a:lnTo>
                        <a:pt x="2685" y="6483"/>
                      </a:lnTo>
                      <a:cubicBezTo>
                        <a:pt x="2698" y="6485"/>
                        <a:pt x="2714" y="6486"/>
                        <a:pt x="2728" y="6488"/>
                      </a:cubicBezTo>
                      <a:lnTo>
                        <a:pt x="2733" y="6488"/>
                      </a:lnTo>
                      <a:lnTo>
                        <a:pt x="2747" y="6489"/>
                      </a:lnTo>
                      <a:lnTo>
                        <a:pt x="2758" y="6490"/>
                      </a:lnTo>
                      <a:cubicBezTo>
                        <a:pt x="2805" y="6494"/>
                        <a:pt x="2853" y="6497"/>
                        <a:pt x="2901" y="6501"/>
                      </a:cubicBezTo>
                      <a:cubicBezTo>
                        <a:pt x="2906" y="6501"/>
                        <a:pt x="2912" y="6501"/>
                        <a:pt x="2917" y="6502"/>
                      </a:cubicBezTo>
                      <a:cubicBezTo>
                        <a:pt x="2927" y="6504"/>
                        <a:pt x="2937" y="6504"/>
                        <a:pt x="2948" y="6504"/>
                      </a:cubicBezTo>
                      <a:lnTo>
                        <a:pt x="2958" y="6504"/>
                      </a:lnTo>
                      <a:cubicBezTo>
                        <a:pt x="2984" y="6505"/>
                        <a:pt x="3009" y="6505"/>
                        <a:pt x="3035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9" y="6502"/>
                        <a:pt x="3216" y="6500"/>
                        <a:pt x="3267" y="6494"/>
                      </a:cubicBezTo>
                      <a:cubicBezTo>
                        <a:pt x="3291" y="6491"/>
                        <a:pt x="3314" y="6489"/>
                        <a:pt x="3339" y="6486"/>
                      </a:cubicBezTo>
                      <a:cubicBezTo>
                        <a:pt x="3367" y="6483"/>
                        <a:pt x="3396" y="6479"/>
                        <a:pt x="3423" y="6474"/>
                      </a:cubicBezTo>
                      <a:cubicBezTo>
                        <a:pt x="3462" y="6468"/>
                        <a:pt x="3502" y="6459"/>
                        <a:pt x="3541" y="6453"/>
                      </a:cubicBezTo>
                      <a:lnTo>
                        <a:pt x="3572" y="6448"/>
                      </a:lnTo>
                      <a:lnTo>
                        <a:pt x="3607" y="6442"/>
                      </a:lnTo>
                      <a:lnTo>
                        <a:pt x="3641" y="6435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0"/>
                        <a:pt x="3672" y="6429"/>
                      </a:cubicBezTo>
                      <a:lnTo>
                        <a:pt x="3751" y="6412"/>
                      </a:lnTo>
                      <a:lnTo>
                        <a:pt x="3793" y="6403"/>
                      </a:lnTo>
                      <a:lnTo>
                        <a:pt x="3811" y="6399"/>
                      </a:lnTo>
                      <a:cubicBezTo>
                        <a:pt x="3830" y="6396"/>
                        <a:pt x="3849" y="6391"/>
                        <a:pt x="3866" y="6386"/>
                      </a:cubicBezTo>
                      <a:lnTo>
                        <a:pt x="4004" y="6352"/>
                      </a:lnTo>
                      <a:cubicBezTo>
                        <a:pt x="4017" y="6350"/>
                        <a:pt x="4029" y="6346"/>
                        <a:pt x="4040" y="6344"/>
                      </a:cubicBezTo>
                      <a:cubicBezTo>
                        <a:pt x="4041" y="6344"/>
                        <a:pt x="4042" y="6342"/>
                        <a:pt x="4045" y="6342"/>
                      </a:cubicBezTo>
                      <a:lnTo>
                        <a:pt x="4055" y="6340"/>
                      </a:lnTo>
                      <a:lnTo>
                        <a:pt x="4073" y="6335"/>
                      </a:lnTo>
                      <a:lnTo>
                        <a:pt x="4142" y="6315"/>
                      </a:lnTo>
                      <a:lnTo>
                        <a:pt x="4211" y="6295"/>
                      </a:lnTo>
                      <a:lnTo>
                        <a:pt x="4219" y="6293"/>
                      </a:lnTo>
                      <a:cubicBezTo>
                        <a:pt x="4225" y="6291"/>
                        <a:pt x="4230" y="6290"/>
                        <a:pt x="4233" y="6288"/>
                      </a:cubicBezTo>
                      <a:lnTo>
                        <a:pt x="4258" y="6279"/>
                      </a:lnTo>
                      <a:lnTo>
                        <a:pt x="4282" y="6272"/>
                      </a:lnTo>
                      <a:lnTo>
                        <a:pt x="4344" y="6251"/>
                      </a:lnTo>
                      <a:lnTo>
                        <a:pt x="4402" y="6232"/>
                      </a:lnTo>
                      <a:lnTo>
                        <a:pt x="4489" y="6202"/>
                      </a:lnTo>
                      <a:lnTo>
                        <a:pt x="4545" y="6182"/>
                      </a:lnTo>
                      <a:lnTo>
                        <a:pt x="4577" y="6171"/>
                      </a:lnTo>
                      <a:lnTo>
                        <a:pt x="4642" y="6149"/>
                      </a:lnTo>
                      <a:lnTo>
                        <a:pt x="4698" y="6130"/>
                      </a:lnTo>
                      <a:lnTo>
                        <a:pt x="4755" y="6110"/>
                      </a:lnTo>
                      <a:lnTo>
                        <a:pt x="4786" y="6100"/>
                      </a:lnTo>
                      <a:cubicBezTo>
                        <a:pt x="4791" y="6099"/>
                        <a:pt x="4794" y="6097"/>
                        <a:pt x="4799" y="6095"/>
                      </a:cubicBezTo>
                      <a:lnTo>
                        <a:pt x="4806" y="6093"/>
                      </a:lnTo>
                      <a:lnTo>
                        <a:pt x="4916" y="6048"/>
                      </a:lnTo>
                      <a:lnTo>
                        <a:pt x="4928" y="6042"/>
                      </a:lnTo>
                      <a:cubicBezTo>
                        <a:pt x="4941" y="6037"/>
                        <a:pt x="4954" y="6032"/>
                        <a:pt x="4967" y="6026"/>
                      </a:cubicBezTo>
                      <a:lnTo>
                        <a:pt x="5066" y="5979"/>
                      </a:lnTo>
                      <a:cubicBezTo>
                        <a:pt x="5081" y="5970"/>
                        <a:pt x="5097" y="5963"/>
                        <a:pt x="5113" y="5955"/>
                      </a:cubicBezTo>
                      <a:cubicBezTo>
                        <a:pt x="5123" y="5951"/>
                        <a:pt x="5127" y="5949"/>
                        <a:pt x="5132" y="5946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1" y="5848"/>
                        <a:pt x="5338" y="5839"/>
                        <a:pt x="5354" y="5831"/>
                      </a:cubicBezTo>
                      <a:lnTo>
                        <a:pt x="5390" y="5812"/>
                      </a:lnTo>
                      <a:cubicBezTo>
                        <a:pt x="5424" y="5794"/>
                        <a:pt x="5457" y="5778"/>
                        <a:pt x="5491" y="5759"/>
                      </a:cubicBezTo>
                      <a:cubicBezTo>
                        <a:pt x="5522" y="5743"/>
                        <a:pt x="5554" y="5727"/>
                        <a:pt x="5585" y="5711"/>
                      </a:cubicBezTo>
                      <a:cubicBezTo>
                        <a:pt x="5605" y="5700"/>
                        <a:pt x="5625" y="5690"/>
                        <a:pt x="5644" y="5680"/>
                      </a:cubicBezTo>
                      <a:lnTo>
                        <a:pt x="5667" y="5667"/>
                      </a:lnTo>
                      <a:cubicBezTo>
                        <a:pt x="5704" y="5647"/>
                        <a:pt x="5742" y="5625"/>
                        <a:pt x="5780" y="5605"/>
                      </a:cubicBezTo>
                      <a:lnTo>
                        <a:pt x="5798" y="5593"/>
                      </a:lnTo>
                      <a:lnTo>
                        <a:pt x="5805" y="5589"/>
                      </a:lnTo>
                      <a:lnTo>
                        <a:pt x="5823" y="5578"/>
                      </a:lnTo>
                      <a:lnTo>
                        <a:pt x="5870" y="5548"/>
                      </a:lnTo>
                      <a:cubicBezTo>
                        <a:pt x="5883" y="5542"/>
                        <a:pt x="5889" y="5538"/>
                        <a:pt x="5896" y="5533"/>
                      </a:cubicBezTo>
                      <a:lnTo>
                        <a:pt x="5956" y="5494"/>
                      </a:lnTo>
                      <a:lnTo>
                        <a:pt x="5968" y="5485"/>
                      </a:lnTo>
                      <a:lnTo>
                        <a:pt x="5981" y="5477"/>
                      </a:lnTo>
                      <a:lnTo>
                        <a:pt x="5991" y="5472"/>
                      </a:lnTo>
                      <a:lnTo>
                        <a:pt x="6014" y="5454"/>
                      </a:lnTo>
                      <a:lnTo>
                        <a:pt x="6039" y="5436"/>
                      </a:lnTo>
                      <a:lnTo>
                        <a:pt x="6061" y="5419"/>
                      </a:lnTo>
                      <a:lnTo>
                        <a:pt x="6081" y="5404"/>
                      </a:lnTo>
                      <a:cubicBezTo>
                        <a:pt x="6090" y="5398"/>
                        <a:pt x="6099" y="5392"/>
                        <a:pt x="6106" y="5384"/>
                      </a:cubicBezTo>
                      <a:lnTo>
                        <a:pt x="6112" y="5379"/>
                      </a:lnTo>
                      <a:lnTo>
                        <a:pt x="6205" y="5306"/>
                      </a:lnTo>
                      <a:cubicBezTo>
                        <a:pt x="6207" y="5305"/>
                        <a:pt x="6209" y="5304"/>
                        <a:pt x="6210" y="5302"/>
                      </a:cubicBezTo>
                      <a:lnTo>
                        <a:pt x="6214" y="5299"/>
                      </a:lnTo>
                      <a:lnTo>
                        <a:pt x="6231" y="5285"/>
                      </a:lnTo>
                      <a:lnTo>
                        <a:pt x="6261" y="5260"/>
                      </a:lnTo>
                      <a:lnTo>
                        <a:pt x="6290" y="5234"/>
                      </a:lnTo>
                      <a:lnTo>
                        <a:pt x="6339" y="5193"/>
                      </a:lnTo>
                      <a:lnTo>
                        <a:pt x="6343" y="5189"/>
                      </a:lnTo>
                      <a:cubicBezTo>
                        <a:pt x="6347" y="5186"/>
                        <a:pt x="6352" y="5181"/>
                        <a:pt x="6356" y="5177"/>
                      </a:cubicBezTo>
                      <a:lnTo>
                        <a:pt x="6404" y="5134"/>
                      </a:lnTo>
                      <a:lnTo>
                        <a:pt x="6451" y="5089"/>
                      </a:lnTo>
                      <a:lnTo>
                        <a:pt x="6470" y="5070"/>
                      </a:lnTo>
                      <a:lnTo>
                        <a:pt x="6487" y="5053"/>
                      </a:lnTo>
                      <a:lnTo>
                        <a:pt x="6495" y="5044"/>
                      </a:lnTo>
                      <a:lnTo>
                        <a:pt x="6501" y="5039"/>
                      </a:lnTo>
                      <a:lnTo>
                        <a:pt x="6506" y="5034"/>
                      </a:lnTo>
                      <a:lnTo>
                        <a:pt x="6553" y="4987"/>
                      </a:lnTo>
                      <a:lnTo>
                        <a:pt x="6600" y="4939"/>
                      </a:lnTo>
                      <a:lnTo>
                        <a:pt x="6615" y="4924"/>
                      </a:lnTo>
                      <a:lnTo>
                        <a:pt x="6665" y="4868"/>
                      </a:lnTo>
                      <a:lnTo>
                        <a:pt x="6703" y="4827"/>
                      </a:lnTo>
                      <a:cubicBezTo>
                        <a:pt x="6710" y="4820"/>
                        <a:pt x="6718" y="4812"/>
                        <a:pt x="6724" y="4804"/>
                      </a:cubicBezTo>
                      <a:lnTo>
                        <a:pt x="6728" y="4799"/>
                      </a:lnTo>
                      <a:cubicBezTo>
                        <a:pt x="6745" y="4780"/>
                        <a:pt x="6760" y="4759"/>
                        <a:pt x="6777" y="4735"/>
                      </a:cubicBezTo>
                      <a:cubicBezTo>
                        <a:pt x="6787" y="4722"/>
                        <a:pt x="6797" y="4707"/>
                        <a:pt x="6807" y="4691"/>
                      </a:cubicBezTo>
                      <a:lnTo>
                        <a:pt x="6812" y="4684"/>
                      </a:lnTo>
                      <a:cubicBezTo>
                        <a:pt x="6821" y="4671"/>
                        <a:pt x="6830" y="4657"/>
                        <a:pt x="6837" y="4643"/>
                      </a:cubicBezTo>
                      <a:lnTo>
                        <a:pt x="6854" y="4616"/>
                      </a:lnTo>
                      <a:lnTo>
                        <a:pt x="6871" y="4589"/>
                      </a:lnTo>
                      <a:lnTo>
                        <a:pt x="6882" y="4573"/>
                      </a:lnTo>
                      <a:lnTo>
                        <a:pt x="6898" y="4544"/>
                      </a:lnTo>
                      <a:lnTo>
                        <a:pt x="6913" y="4517"/>
                      </a:lnTo>
                      <a:lnTo>
                        <a:pt x="6925" y="4498"/>
                      </a:lnTo>
                      <a:lnTo>
                        <a:pt x="6929" y="4491"/>
                      </a:lnTo>
                      <a:cubicBezTo>
                        <a:pt x="6935" y="4480"/>
                        <a:pt x="6943" y="4468"/>
                        <a:pt x="6950" y="4457"/>
                      </a:cubicBezTo>
                      <a:lnTo>
                        <a:pt x="6957" y="4445"/>
                      </a:lnTo>
                      <a:lnTo>
                        <a:pt x="6965" y="4432"/>
                      </a:lnTo>
                      <a:lnTo>
                        <a:pt x="6970" y="4423"/>
                      </a:lnTo>
                      <a:lnTo>
                        <a:pt x="6974" y="4416"/>
                      </a:lnTo>
                      <a:cubicBezTo>
                        <a:pt x="6975" y="4414"/>
                        <a:pt x="6977" y="4411"/>
                        <a:pt x="6979" y="4409"/>
                      </a:cubicBezTo>
                      <a:cubicBezTo>
                        <a:pt x="6985" y="4399"/>
                        <a:pt x="6990" y="4388"/>
                        <a:pt x="6993" y="4378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3"/>
                      </a:lnTo>
                      <a:lnTo>
                        <a:pt x="7011" y="4337"/>
                      </a:lnTo>
                      <a:cubicBezTo>
                        <a:pt x="7015" y="4329"/>
                        <a:pt x="7017" y="4323"/>
                        <a:pt x="7021" y="4315"/>
                      </a:cubicBezTo>
                      <a:lnTo>
                        <a:pt x="7023" y="4308"/>
                      </a:lnTo>
                      <a:cubicBezTo>
                        <a:pt x="7027" y="4301"/>
                        <a:pt x="7029" y="4292"/>
                        <a:pt x="7032" y="4284"/>
                      </a:cubicBezTo>
                      <a:lnTo>
                        <a:pt x="7034" y="4279"/>
                      </a:lnTo>
                      <a:lnTo>
                        <a:pt x="7038" y="4266"/>
                      </a:lnTo>
                      <a:cubicBezTo>
                        <a:pt x="7039" y="4261"/>
                        <a:pt x="7042" y="4256"/>
                        <a:pt x="7043" y="4251"/>
                      </a:cubicBezTo>
                      <a:lnTo>
                        <a:pt x="7044" y="4246"/>
                      </a:lnTo>
                      <a:lnTo>
                        <a:pt x="7048" y="4233"/>
                      </a:lnTo>
                      <a:lnTo>
                        <a:pt x="7053" y="4219"/>
                      </a:lnTo>
                      <a:cubicBezTo>
                        <a:pt x="7053" y="4215"/>
                        <a:pt x="7054" y="4213"/>
                        <a:pt x="7054" y="4212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6"/>
                        <a:pt x="7065" y="4164"/>
                      </a:cubicBezTo>
                      <a:cubicBezTo>
                        <a:pt x="7065" y="4162"/>
                        <a:pt x="7067" y="4159"/>
                        <a:pt x="7067" y="4157"/>
                      </a:cubicBezTo>
                      <a:lnTo>
                        <a:pt x="7069" y="4142"/>
                      </a:lnTo>
                      <a:lnTo>
                        <a:pt x="7074" y="4114"/>
                      </a:lnTo>
                      <a:lnTo>
                        <a:pt x="7077" y="4100"/>
                      </a:lnTo>
                      <a:lnTo>
                        <a:pt x="7079" y="4086"/>
                      </a:lnTo>
                      <a:lnTo>
                        <a:pt x="7080" y="4078"/>
                      </a:lnTo>
                      <a:lnTo>
                        <a:pt x="7082" y="4073"/>
                      </a:lnTo>
                      <a:cubicBezTo>
                        <a:pt x="7084" y="4060"/>
                        <a:pt x="7085" y="4048"/>
                        <a:pt x="7088" y="4035"/>
                      </a:cubicBezTo>
                      <a:cubicBezTo>
                        <a:pt x="7094" y="3989"/>
                        <a:pt x="7096" y="3939"/>
                        <a:pt x="7098" y="3883"/>
                      </a:cubicBezTo>
                      <a:cubicBezTo>
                        <a:pt x="7098" y="3840"/>
                        <a:pt x="7096" y="3798"/>
                        <a:pt x="7091" y="3759"/>
                      </a:cubicBezTo>
                      <a:cubicBezTo>
                        <a:pt x="7089" y="3740"/>
                        <a:pt x="7084" y="3720"/>
                        <a:pt x="7080" y="3699"/>
                      </a:cubicBezTo>
                      <a:cubicBezTo>
                        <a:pt x="7077" y="3683"/>
                        <a:pt x="7073" y="3668"/>
                        <a:pt x="7068" y="3652"/>
                      </a:cubicBezTo>
                      <a:cubicBezTo>
                        <a:pt x="7063" y="3636"/>
                        <a:pt x="7057" y="3618"/>
                        <a:pt x="7047" y="3601"/>
                      </a:cubicBezTo>
                      <a:cubicBezTo>
                        <a:pt x="7041" y="3587"/>
                        <a:pt x="7033" y="3575"/>
                        <a:pt x="7022" y="3559"/>
                      </a:cubicBezTo>
                      <a:cubicBezTo>
                        <a:pt x="7016" y="3553"/>
                        <a:pt x="7012" y="3548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5" y="3522"/>
                        <a:pt x="6979" y="3518"/>
                        <a:pt x="6972" y="3514"/>
                      </a:cubicBezTo>
                      <a:cubicBezTo>
                        <a:pt x="6966" y="3510"/>
                        <a:pt x="6960" y="3507"/>
                        <a:pt x="6954" y="3504"/>
                      </a:cubicBezTo>
                      <a:cubicBezTo>
                        <a:pt x="6940" y="3498"/>
                        <a:pt x="6926" y="3497"/>
                        <a:pt x="6913" y="3494"/>
                      </a:cubicBezTo>
                      <a:cubicBezTo>
                        <a:pt x="6905" y="3492"/>
                        <a:pt x="6902" y="3492"/>
                        <a:pt x="6897" y="3492"/>
                      </a:cubicBezTo>
                      <a:lnTo>
                        <a:pt x="6846" y="3492"/>
                      </a:lnTo>
                      <a:cubicBezTo>
                        <a:pt x="6840" y="3492"/>
                        <a:pt x="6836" y="3492"/>
                        <a:pt x="6831" y="3494"/>
                      </a:cubicBezTo>
                      <a:cubicBezTo>
                        <a:pt x="6818" y="3495"/>
                        <a:pt x="6811" y="3497"/>
                        <a:pt x="6801" y="3498"/>
                      </a:cubicBezTo>
                      <a:cubicBezTo>
                        <a:pt x="6789" y="3499"/>
                        <a:pt x="6775" y="3503"/>
                        <a:pt x="6759" y="3507"/>
                      </a:cubicBezTo>
                      <a:cubicBezTo>
                        <a:pt x="6748" y="3510"/>
                        <a:pt x="6737" y="3514"/>
                        <a:pt x="6725" y="3519"/>
                      </a:cubicBezTo>
                      <a:cubicBezTo>
                        <a:pt x="6732" y="3514"/>
                        <a:pt x="6738" y="3508"/>
                        <a:pt x="6744" y="3502"/>
                      </a:cubicBezTo>
                      <a:cubicBezTo>
                        <a:pt x="6754" y="3489"/>
                        <a:pt x="6763" y="3479"/>
                        <a:pt x="6773" y="3468"/>
                      </a:cubicBezTo>
                      <a:cubicBezTo>
                        <a:pt x="6784" y="3455"/>
                        <a:pt x="6795" y="3442"/>
                        <a:pt x="6805" y="3430"/>
                      </a:cubicBezTo>
                      <a:lnTo>
                        <a:pt x="6820" y="3411"/>
                      </a:lnTo>
                      <a:cubicBezTo>
                        <a:pt x="6823" y="3406"/>
                        <a:pt x="6827" y="3401"/>
                        <a:pt x="6830" y="3397"/>
                      </a:cubicBezTo>
                      <a:lnTo>
                        <a:pt x="6835" y="3389"/>
                      </a:lnTo>
                      <a:cubicBezTo>
                        <a:pt x="6837" y="3385"/>
                        <a:pt x="6840" y="3381"/>
                        <a:pt x="6843" y="3376"/>
                      </a:cubicBezTo>
                      <a:lnTo>
                        <a:pt x="6847" y="3373"/>
                      </a:lnTo>
                      <a:lnTo>
                        <a:pt x="6852" y="3365"/>
                      </a:lnTo>
                      <a:cubicBezTo>
                        <a:pt x="6856" y="3360"/>
                        <a:pt x="6858" y="3354"/>
                        <a:pt x="6862" y="3348"/>
                      </a:cubicBezTo>
                      <a:lnTo>
                        <a:pt x="6867" y="3340"/>
                      </a:lnTo>
                      <a:cubicBezTo>
                        <a:pt x="6869" y="3337"/>
                        <a:pt x="6872" y="3333"/>
                        <a:pt x="6873" y="3330"/>
                      </a:cubicBezTo>
                      <a:cubicBezTo>
                        <a:pt x="6878" y="3319"/>
                        <a:pt x="6885" y="3311"/>
                        <a:pt x="6890" y="3301"/>
                      </a:cubicBezTo>
                      <a:cubicBezTo>
                        <a:pt x="6897" y="3289"/>
                        <a:pt x="6903" y="3276"/>
                        <a:pt x="6909" y="3265"/>
                      </a:cubicBezTo>
                      <a:lnTo>
                        <a:pt x="6913" y="3257"/>
                      </a:lnTo>
                      <a:lnTo>
                        <a:pt x="6916" y="3251"/>
                      </a:lnTo>
                      <a:lnTo>
                        <a:pt x="6920" y="3244"/>
                      </a:lnTo>
                      <a:cubicBezTo>
                        <a:pt x="6925" y="3232"/>
                        <a:pt x="6930" y="3222"/>
                        <a:pt x="6935" y="3210"/>
                      </a:cubicBezTo>
                      <a:lnTo>
                        <a:pt x="6946" y="3188"/>
                      </a:lnTo>
                      <a:cubicBezTo>
                        <a:pt x="6948" y="3185"/>
                        <a:pt x="6950" y="3182"/>
                        <a:pt x="6951" y="3178"/>
                      </a:cubicBezTo>
                      <a:lnTo>
                        <a:pt x="6952" y="3174"/>
                      </a:lnTo>
                      <a:lnTo>
                        <a:pt x="6965" y="3143"/>
                      </a:lnTo>
                      <a:lnTo>
                        <a:pt x="6977" y="3112"/>
                      </a:lnTo>
                      <a:cubicBezTo>
                        <a:pt x="6980" y="3107"/>
                        <a:pt x="6981" y="3103"/>
                        <a:pt x="6985" y="3098"/>
                      </a:cubicBezTo>
                      <a:lnTo>
                        <a:pt x="6988" y="3091"/>
                      </a:lnTo>
                      <a:lnTo>
                        <a:pt x="6993" y="3077"/>
                      </a:lnTo>
                      <a:lnTo>
                        <a:pt x="7019" y="3014"/>
                      </a:lnTo>
                      <a:cubicBezTo>
                        <a:pt x="7023" y="3005"/>
                        <a:pt x="7026" y="2998"/>
                        <a:pt x="7028" y="2990"/>
                      </a:cubicBezTo>
                      <a:lnTo>
                        <a:pt x="7031" y="2982"/>
                      </a:lnTo>
                      <a:lnTo>
                        <a:pt x="7049" y="2926"/>
                      </a:lnTo>
                      <a:lnTo>
                        <a:pt x="7055" y="2912"/>
                      </a:lnTo>
                      <a:cubicBezTo>
                        <a:pt x="7058" y="2904"/>
                        <a:pt x="7060" y="2897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0"/>
                      </a:lnTo>
                      <a:lnTo>
                        <a:pt x="7085" y="2817"/>
                      </a:lnTo>
                      <a:cubicBezTo>
                        <a:pt x="7089" y="2808"/>
                        <a:pt x="7091" y="2797"/>
                        <a:pt x="7094" y="2788"/>
                      </a:cubicBezTo>
                      <a:lnTo>
                        <a:pt x="7096" y="2782"/>
                      </a:lnTo>
                      <a:cubicBezTo>
                        <a:pt x="7101" y="2763"/>
                        <a:pt x="7105" y="2743"/>
                        <a:pt x="7110" y="2719"/>
                      </a:cubicBezTo>
                      <a:cubicBezTo>
                        <a:pt x="7113" y="2704"/>
                        <a:pt x="7115" y="2688"/>
                        <a:pt x="7116" y="2671"/>
                      </a:cubicBezTo>
                      <a:lnTo>
                        <a:pt x="7118" y="2658"/>
                      </a:lnTo>
                      <a:lnTo>
                        <a:pt x="7119" y="2648"/>
                      </a:lnTo>
                      <a:cubicBezTo>
                        <a:pt x="7119" y="2644"/>
                        <a:pt x="7120" y="2639"/>
                        <a:pt x="7120" y="2635"/>
                      </a:cubicBezTo>
                      <a:cubicBezTo>
                        <a:pt x="7122" y="2623"/>
                        <a:pt x="7122" y="2613"/>
                        <a:pt x="7124" y="2602"/>
                      </a:cubicBezTo>
                      <a:cubicBezTo>
                        <a:pt x="7124" y="2593"/>
                        <a:pt x="7125" y="2587"/>
                        <a:pt x="7125" y="2580"/>
                      </a:cubicBezTo>
                      <a:lnTo>
                        <a:pt x="7125" y="2573"/>
                      </a:lnTo>
                      <a:lnTo>
                        <a:pt x="7125" y="2567"/>
                      </a:lnTo>
                      <a:lnTo>
                        <a:pt x="7125" y="2557"/>
                      </a:lnTo>
                      <a:lnTo>
                        <a:pt x="7125" y="2547"/>
                      </a:lnTo>
                      <a:lnTo>
                        <a:pt x="7125" y="2537"/>
                      </a:lnTo>
                      <a:cubicBezTo>
                        <a:pt x="7125" y="2523"/>
                        <a:pt x="7126" y="2510"/>
                        <a:pt x="7126" y="2496"/>
                      </a:cubicBezTo>
                      <a:cubicBezTo>
                        <a:pt x="7114" y="2473"/>
                        <a:pt x="7113" y="2449"/>
                        <a:pt x="7112" y="2428"/>
                      </a:cubicBezTo>
                      <a:cubicBezTo>
                        <a:pt x="7110" y="2416"/>
                        <a:pt x="7109" y="2403"/>
                        <a:pt x="7107" y="2392"/>
                      </a:cubicBezTo>
                      <a:cubicBezTo>
                        <a:pt x="7105" y="2380"/>
                        <a:pt x="7103" y="2371"/>
                        <a:pt x="7100" y="2361"/>
                      </a:cubicBezTo>
                      <a:lnTo>
                        <a:pt x="7098" y="2350"/>
                      </a:lnTo>
                      <a:lnTo>
                        <a:pt x="7097" y="2345"/>
                      </a:lnTo>
                      <a:cubicBezTo>
                        <a:pt x="7094" y="2339"/>
                        <a:pt x="7092" y="2331"/>
                        <a:pt x="7089" y="2325"/>
                      </a:cubicBezTo>
                      <a:cubicBezTo>
                        <a:pt x="7088" y="2321"/>
                        <a:pt x="7084" y="2315"/>
                        <a:pt x="7082" y="2312"/>
                      </a:cubicBezTo>
                      <a:cubicBezTo>
                        <a:pt x="7076" y="2302"/>
                        <a:pt x="7072" y="2298"/>
                        <a:pt x="7067" y="2293"/>
                      </a:cubicBezTo>
                      <a:lnTo>
                        <a:pt x="7062" y="2288"/>
                      </a:lnTo>
                      <a:cubicBezTo>
                        <a:pt x="7054" y="2281"/>
                        <a:pt x="7048" y="2277"/>
                        <a:pt x="7043" y="2273"/>
                      </a:cubicBezTo>
                      <a:cubicBezTo>
                        <a:pt x="7037" y="2269"/>
                        <a:pt x="7032" y="2266"/>
                        <a:pt x="7026" y="2263"/>
                      </a:cubicBezTo>
                      <a:cubicBezTo>
                        <a:pt x="7015" y="2258"/>
                        <a:pt x="7007" y="2256"/>
                        <a:pt x="7001" y="2253"/>
                      </a:cubicBezTo>
                      <a:cubicBezTo>
                        <a:pt x="6991" y="2250"/>
                        <a:pt x="6984" y="2248"/>
                        <a:pt x="6976" y="2247"/>
                      </a:cubicBezTo>
                      <a:cubicBezTo>
                        <a:pt x="6960" y="2245"/>
                        <a:pt x="6950" y="2245"/>
                        <a:pt x="6938" y="2245"/>
                      </a:cubicBezTo>
                      <a:cubicBezTo>
                        <a:pt x="6927" y="2245"/>
                        <a:pt x="6917" y="2246"/>
                        <a:pt x="6904" y="2248"/>
                      </a:cubicBezTo>
                      <a:cubicBezTo>
                        <a:pt x="6898" y="2250"/>
                        <a:pt x="6892" y="2252"/>
                        <a:pt x="6886" y="2254"/>
                      </a:cubicBezTo>
                      <a:lnTo>
                        <a:pt x="6878" y="2256"/>
                      </a:lnTo>
                      <a:cubicBezTo>
                        <a:pt x="6858" y="2261"/>
                        <a:pt x="6837" y="2267"/>
                        <a:pt x="6814" y="2277"/>
                      </a:cubicBezTo>
                      <a:cubicBezTo>
                        <a:pt x="6775" y="2292"/>
                        <a:pt x="6739" y="2310"/>
                        <a:pt x="6693" y="2339"/>
                      </a:cubicBezTo>
                      <a:cubicBezTo>
                        <a:pt x="6677" y="2349"/>
                        <a:pt x="6661" y="2361"/>
                        <a:pt x="6646" y="2371"/>
                      </a:cubicBezTo>
                      <a:lnTo>
                        <a:pt x="6639" y="2377"/>
                      </a:lnTo>
                      <a:lnTo>
                        <a:pt x="6626" y="2385"/>
                      </a:lnTo>
                      <a:lnTo>
                        <a:pt x="6608" y="2398"/>
                      </a:lnTo>
                      <a:lnTo>
                        <a:pt x="6584" y="2415"/>
                      </a:lnTo>
                      <a:lnTo>
                        <a:pt x="6561" y="2432"/>
                      </a:lnTo>
                      <a:lnTo>
                        <a:pt x="6467" y="2500"/>
                      </a:lnTo>
                      <a:cubicBezTo>
                        <a:pt x="6466" y="2501"/>
                        <a:pt x="6464" y="2501"/>
                        <a:pt x="6463" y="2503"/>
                      </a:cubicBezTo>
                      <a:lnTo>
                        <a:pt x="6444" y="2519"/>
                      </a:lnTo>
                      <a:lnTo>
                        <a:pt x="6425" y="2535"/>
                      </a:lnTo>
                      <a:lnTo>
                        <a:pt x="6407" y="2550"/>
                      </a:lnTo>
                      <a:lnTo>
                        <a:pt x="6410" y="2541"/>
                      </a:lnTo>
                      <a:lnTo>
                        <a:pt x="6413" y="2531"/>
                      </a:lnTo>
                      <a:lnTo>
                        <a:pt x="6414" y="2524"/>
                      </a:lnTo>
                      <a:cubicBezTo>
                        <a:pt x="6417" y="2513"/>
                        <a:pt x="6417" y="2506"/>
                        <a:pt x="6418" y="2500"/>
                      </a:cubicBezTo>
                      <a:lnTo>
                        <a:pt x="6419" y="2489"/>
                      </a:lnTo>
                      <a:cubicBezTo>
                        <a:pt x="6420" y="2478"/>
                        <a:pt x="6422" y="2468"/>
                        <a:pt x="6423" y="2457"/>
                      </a:cubicBezTo>
                      <a:lnTo>
                        <a:pt x="6424" y="2449"/>
                      </a:lnTo>
                      <a:cubicBezTo>
                        <a:pt x="6425" y="2437"/>
                        <a:pt x="6427" y="2426"/>
                        <a:pt x="6428" y="2412"/>
                      </a:cubicBezTo>
                      <a:cubicBezTo>
                        <a:pt x="6429" y="2393"/>
                        <a:pt x="6430" y="2374"/>
                        <a:pt x="6433" y="2353"/>
                      </a:cubicBezTo>
                      <a:lnTo>
                        <a:pt x="6433" y="2328"/>
                      </a:lnTo>
                      <a:lnTo>
                        <a:pt x="6433" y="2314"/>
                      </a:lnTo>
                      <a:cubicBezTo>
                        <a:pt x="6433" y="2304"/>
                        <a:pt x="6433" y="2293"/>
                        <a:pt x="6434" y="2282"/>
                      </a:cubicBezTo>
                      <a:lnTo>
                        <a:pt x="6434" y="2248"/>
                      </a:lnTo>
                      <a:cubicBezTo>
                        <a:pt x="6434" y="2227"/>
                        <a:pt x="6430" y="2205"/>
                        <a:pt x="6428" y="2185"/>
                      </a:cubicBezTo>
                      <a:cubicBezTo>
                        <a:pt x="6425" y="2166"/>
                        <a:pt x="6422" y="2150"/>
                        <a:pt x="6418" y="2134"/>
                      </a:cubicBezTo>
                      <a:cubicBezTo>
                        <a:pt x="6415" y="2125"/>
                        <a:pt x="6412" y="2115"/>
                        <a:pt x="6409" y="2106"/>
                      </a:cubicBezTo>
                      <a:cubicBezTo>
                        <a:pt x="6407" y="2099"/>
                        <a:pt x="6404" y="2092"/>
                        <a:pt x="6402" y="2086"/>
                      </a:cubicBezTo>
                      <a:lnTo>
                        <a:pt x="6399" y="2079"/>
                      </a:lnTo>
                      <a:lnTo>
                        <a:pt x="6391" y="2063"/>
                      </a:lnTo>
                      <a:cubicBezTo>
                        <a:pt x="6386" y="2055"/>
                        <a:pt x="6383" y="2050"/>
                        <a:pt x="6379" y="2046"/>
                      </a:cubicBezTo>
                      <a:lnTo>
                        <a:pt x="6372" y="2037"/>
                      </a:lnTo>
                      <a:lnTo>
                        <a:pt x="6368" y="2035"/>
                      </a:lnTo>
                      <a:lnTo>
                        <a:pt x="6364" y="2032"/>
                      </a:lnTo>
                      <a:lnTo>
                        <a:pt x="6353" y="2026"/>
                      </a:lnTo>
                      <a:cubicBezTo>
                        <a:pt x="6348" y="2023"/>
                        <a:pt x="6342" y="2021"/>
                        <a:pt x="6336" y="2019"/>
                      </a:cubicBezTo>
                      <a:lnTo>
                        <a:pt x="6332" y="2017"/>
                      </a:lnTo>
                      <a:lnTo>
                        <a:pt x="6328" y="2016"/>
                      </a:lnTo>
                      <a:cubicBezTo>
                        <a:pt x="6321" y="2015"/>
                        <a:pt x="6315" y="2013"/>
                        <a:pt x="6310" y="2013"/>
                      </a:cubicBezTo>
                      <a:cubicBezTo>
                        <a:pt x="6304" y="2013"/>
                        <a:pt x="6297" y="2012"/>
                        <a:pt x="6291" y="2012"/>
                      </a:cubicBezTo>
                      <a:lnTo>
                        <a:pt x="6286" y="2012"/>
                      </a:lnTo>
                      <a:cubicBezTo>
                        <a:pt x="6276" y="2012"/>
                        <a:pt x="6266" y="2013"/>
                        <a:pt x="6255" y="2015"/>
                      </a:cubicBezTo>
                      <a:lnTo>
                        <a:pt x="6237" y="2018"/>
                      </a:lnTo>
                      <a:cubicBezTo>
                        <a:pt x="6228" y="2021"/>
                        <a:pt x="6219" y="2023"/>
                        <a:pt x="6211" y="2026"/>
                      </a:cubicBezTo>
                      <a:cubicBezTo>
                        <a:pt x="6203" y="2028"/>
                        <a:pt x="6196" y="2032"/>
                        <a:pt x="6187" y="2035"/>
                      </a:cubicBezTo>
                      <a:lnTo>
                        <a:pt x="6183" y="2036"/>
                      </a:lnTo>
                      <a:cubicBezTo>
                        <a:pt x="6170" y="2042"/>
                        <a:pt x="6156" y="2051"/>
                        <a:pt x="6141" y="2058"/>
                      </a:cubicBezTo>
                      <a:cubicBezTo>
                        <a:pt x="6126" y="2067"/>
                        <a:pt x="6109" y="2077"/>
                        <a:pt x="6091" y="2092"/>
                      </a:cubicBezTo>
                      <a:lnTo>
                        <a:pt x="6048" y="2127"/>
                      </a:lnTo>
                      <a:cubicBezTo>
                        <a:pt x="6024" y="2148"/>
                        <a:pt x="6000" y="2169"/>
                        <a:pt x="5976" y="2192"/>
                      </a:cubicBezTo>
                      <a:cubicBezTo>
                        <a:pt x="5954" y="2214"/>
                        <a:pt x="5929" y="2236"/>
                        <a:pt x="5907" y="2258"/>
                      </a:cubicBezTo>
                      <a:lnTo>
                        <a:pt x="5909" y="2254"/>
                      </a:lnTo>
                      <a:cubicBezTo>
                        <a:pt x="5912" y="2247"/>
                        <a:pt x="5916" y="2242"/>
                        <a:pt x="5919" y="2236"/>
                      </a:cubicBezTo>
                      <a:lnTo>
                        <a:pt x="5938" y="2194"/>
                      </a:lnTo>
                      <a:lnTo>
                        <a:pt x="5944" y="2179"/>
                      </a:lnTo>
                      <a:lnTo>
                        <a:pt x="5951" y="2165"/>
                      </a:lnTo>
                      <a:cubicBezTo>
                        <a:pt x="5959" y="2149"/>
                        <a:pt x="5965" y="2133"/>
                        <a:pt x="5972" y="2118"/>
                      </a:cubicBezTo>
                      <a:lnTo>
                        <a:pt x="5977" y="2107"/>
                      </a:lnTo>
                      <a:lnTo>
                        <a:pt x="5983" y="2097"/>
                      </a:lnTo>
                      <a:lnTo>
                        <a:pt x="5992" y="2077"/>
                      </a:lnTo>
                      <a:lnTo>
                        <a:pt x="6003" y="2053"/>
                      </a:lnTo>
                      <a:lnTo>
                        <a:pt x="6015" y="2029"/>
                      </a:lnTo>
                      <a:cubicBezTo>
                        <a:pt x="6029" y="2000"/>
                        <a:pt x="6043" y="1973"/>
                        <a:pt x="6058" y="1947"/>
                      </a:cubicBezTo>
                      <a:lnTo>
                        <a:pt x="6104" y="1860"/>
                      </a:lnTo>
                      <a:lnTo>
                        <a:pt x="6106" y="1856"/>
                      </a:lnTo>
                      <a:lnTo>
                        <a:pt x="6110" y="1847"/>
                      </a:lnTo>
                      <a:lnTo>
                        <a:pt x="6114" y="1840"/>
                      </a:lnTo>
                      <a:lnTo>
                        <a:pt x="6122" y="1820"/>
                      </a:lnTo>
                      <a:cubicBezTo>
                        <a:pt x="6129" y="1805"/>
                        <a:pt x="6135" y="1788"/>
                        <a:pt x="6141" y="1773"/>
                      </a:cubicBezTo>
                      <a:cubicBezTo>
                        <a:pt x="6145" y="1762"/>
                        <a:pt x="6149" y="1753"/>
                        <a:pt x="6152" y="1743"/>
                      </a:cubicBezTo>
                      <a:lnTo>
                        <a:pt x="6158" y="1728"/>
                      </a:lnTo>
                      <a:lnTo>
                        <a:pt x="6166" y="1708"/>
                      </a:lnTo>
                      <a:lnTo>
                        <a:pt x="6170" y="1697"/>
                      </a:lnTo>
                      <a:lnTo>
                        <a:pt x="6176" y="1680"/>
                      </a:lnTo>
                      <a:lnTo>
                        <a:pt x="6196" y="1622"/>
                      </a:lnTo>
                      <a:lnTo>
                        <a:pt x="6197" y="1617"/>
                      </a:lnTo>
                      <a:lnTo>
                        <a:pt x="6204" y="1592"/>
                      </a:lnTo>
                      <a:lnTo>
                        <a:pt x="6211" y="1573"/>
                      </a:lnTo>
                      <a:lnTo>
                        <a:pt x="6214" y="1562"/>
                      </a:lnTo>
                      <a:lnTo>
                        <a:pt x="6225" y="1530"/>
                      </a:lnTo>
                      <a:lnTo>
                        <a:pt x="6235" y="1497"/>
                      </a:lnTo>
                      <a:cubicBezTo>
                        <a:pt x="6243" y="1473"/>
                        <a:pt x="6249" y="1449"/>
                        <a:pt x="6255" y="1425"/>
                      </a:cubicBezTo>
                      <a:lnTo>
                        <a:pt x="6260" y="1411"/>
                      </a:lnTo>
                      <a:lnTo>
                        <a:pt x="6271" y="1368"/>
                      </a:lnTo>
                      <a:lnTo>
                        <a:pt x="6274" y="1360"/>
                      </a:lnTo>
                      <a:lnTo>
                        <a:pt x="6278" y="1340"/>
                      </a:lnTo>
                      <a:lnTo>
                        <a:pt x="6279" y="1334"/>
                      </a:lnTo>
                      <a:lnTo>
                        <a:pt x="6305" y="1217"/>
                      </a:lnTo>
                      <a:cubicBezTo>
                        <a:pt x="6306" y="1212"/>
                        <a:pt x="6306" y="1208"/>
                        <a:pt x="6307" y="1205"/>
                      </a:cubicBezTo>
                      <a:lnTo>
                        <a:pt x="6309" y="1200"/>
                      </a:lnTo>
                      <a:lnTo>
                        <a:pt x="6310" y="1191"/>
                      </a:lnTo>
                      <a:lnTo>
                        <a:pt x="6316" y="1155"/>
                      </a:lnTo>
                      <a:lnTo>
                        <a:pt x="6322" y="1119"/>
                      </a:lnTo>
                      <a:lnTo>
                        <a:pt x="6325" y="1099"/>
                      </a:lnTo>
                      <a:lnTo>
                        <a:pt x="6330" y="1076"/>
                      </a:lnTo>
                      <a:lnTo>
                        <a:pt x="6331" y="1071"/>
                      </a:lnTo>
                      <a:lnTo>
                        <a:pt x="6336" y="1035"/>
                      </a:lnTo>
                      <a:lnTo>
                        <a:pt x="6337" y="1028"/>
                      </a:lnTo>
                      <a:lnTo>
                        <a:pt x="6345" y="971"/>
                      </a:lnTo>
                      <a:cubicBezTo>
                        <a:pt x="6346" y="961"/>
                        <a:pt x="6347" y="953"/>
                        <a:pt x="6348" y="944"/>
                      </a:cubicBezTo>
                      <a:cubicBezTo>
                        <a:pt x="6351" y="922"/>
                        <a:pt x="6353" y="899"/>
                        <a:pt x="6355" y="879"/>
                      </a:cubicBezTo>
                      <a:lnTo>
                        <a:pt x="6356" y="872"/>
                      </a:lnTo>
                      <a:cubicBezTo>
                        <a:pt x="6357" y="862"/>
                        <a:pt x="6357" y="855"/>
                        <a:pt x="6358" y="846"/>
                      </a:cubicBezTo>
                      <a:lnTo>
                        <a:pt x="6360" y="829"/>
                      </a:lnTo>
                      <a:cubicBezTo>
                        <a:pt x="6361" y="814"/>
                        <a:pt x="6361" y="799"/>
                        <a:pt x="6363" y="785"/>
                      </a:cubicBezTo>
                      <a:lnTo>
                        <a:pt x="6364" y="775"/>
                      </a:lnTo>
                      <a:cubicBezTo>
                        <a:pt x="6364" y="765"/>
                        <a:pt x="6366" y="757"/>
                        <a:pt x="6366" y="748"/>
                      </a:cubicBezTo>
                      <a:lnTo>
                        <a:pt x="6367" y="693"/>
                      </a:lnTo>
                      <a:lnTo>
                        <a:pt x="6367" y="677"/>
                      </a:lnTo>
                      <a:lnTo>
                        <a:pt x="6367" y="662"/>
                      </a:lnTo>
                      <a:lnTo>
                        <a:pt x="6367" y="650"/>
                      </a:lnTo>
                      <a:cubicBezTo>
                        <a:pt x="6367" y="631"/>
                        <a:pt x="6367" y="613"/>
                        <a:pt x="6366" y="593"/>
                      </a:cubicBezTo>
                      <a:lnTo>
                        <a:pt x="6366" y="584"/>
                      </a:lnTo>
                      <a:lnTo>
                        <a:pt x="6366" y="577"/>
                      </a:lnTo>
                      <a:lnTo>
                        <a:pt x="6366" y="573"/>
                      </a:lnTo>
                      <a:lnTo>
                        <a:pt x="6364" y="558"/>
                      </a:lnTo>
                      <a:lnTo>
                        <a:pt x="6363" y="548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29"/>
                      </a:lnTo>
                      <a:lnTo>
                        <a:pt x="6361" y="516"/>
                      </a:lnTo>
                      <a:lnTo>
                        <a:pt x="6360" y="503"/>
                      </a:lnTo>
                      <a:lnTo>
                        <a:pt x="6358" y="496"/>
                      </a:lnTo>
                      <a:lnTo>
                        <a:pt x="6357" y="485"/>
                      </a:lnTo>
                      <a:lnTo>
                        <a:pt x="6352" y="454"/>
                      </a:lnTo>
                      <a:lnTo>
                        <a:pt x="6345" y="412"/>
                      </a:lnTo>
                      <a:lnTo>
                        <a:pt x="6343" y="407"/>
                      </a:lnTo>
                      <a:cubicBezTo>
                        <a:pt x="6342" y="402"/>
                        <a:pt x="6342" y="399"/>
                        <a:pt x="6341" y="397"/>
                      </a:cubicBezTo>
                      <a:cubicBezTo>
                        <a:pt x="6338" y="384"/>
                        <a:pt x="6335" y="374"/>
                        <a:pt x="6332" y="364"/>
                      </a:cubicBezTo>
                      <a:cubicBezTo>
                        <a:pt x="6331" y="359"/>
                        <a:pt x="6330" y="356"/>
                        <a:pt x="6326" y="350"/>
                      </a:cubicBezTo>
                      <a:lnTo>
                        <a:pt x="6325" y="345"/>
                      </a:lnTo>
                      <a:lnTo>
                        <a:pt x="6321" y="336"/>
                      </a:lnTo>
                      <a:lnTo>
                        <a:pt x="6317" y="327"/>
                      </a:lnTo>
                      <a:lnTo>
                        <a:pt x="6309" y="305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3"/>
                      </a:cubicBezTo>
                      <a:lnTo>
                        <a:pt x="6297" y="276"/>
                      </a:lnTo>
                      <a:lnTo>
                        <a:pt x="6296" y="271"/>
                      </a:lnTo>
                      <a:cubicBezTo>
                        <a:pt x="6295" y="268"/>
                        <a:pt x="6291" y="263"/>
                        <a:pt x="6290" y="259"/>
                      </a:cubicBezTo>
                      <a:lnTo>
                        <a:pt x="6284" y="245"/>
                      </a:lnTo>
                      <a:lnTo>
                        <a:pt x="6278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19"/>
                        <a:pt x="6269" y="214"/>
                      </a:cubicBezTo>
                      <a:cubicBezTo>
                        <a:pt x="6264" y="206"/>
                        <a:pt x="6259" y="198"/>
                        <a:pt x="6253" y="189"/>
                      </a:cubicBezTo>
                      <a:cubicBezTo>
                        <a:pt x="6247" y="178"/>
                        <a:pt x="6239" y="168"/>
                        <a:pt x="6232" y="158"/>
                      </a:cubicBezTo>
                      <a:lnTo>
                        <a:pt x="6227" y="153"/>
                      </a:lnTo>
                      <a:lnTo>
                        <a:pt x="6223" y="150"/>
                      </a:lnTo>
                      <a:lnTo>
                        <a:pt x="6219" y="145"/>
                      </a:lnTo>
                      <a:lnTo>
                        <a:pt x="6216" y="140"/>
                      </a:lnTo>
                      <a:cubicBezTo>
                        <a:pt x="6212" y="136"/>
                        <a:pt x="6209" y="132"/>
                        <a:pt x="6206" y="129"/>
                      </a:cubicBezTo>
                      <a:lnTo>
                        <a:pt x="6201" y="122"/>
                      </a:lnTo>
                      <a:cubicBezTo>
                        <a:pt x="6198" y="119"/>
                        <a:pt x="6194" y="116"/>
                        <a:pt x="6192" y="114"/>
                      </a:cubicBezTo>
                      <a:lnTo>
                        <a:pt x="6168" y="90"/>
                      </a:lnTo>
                      <a:lnTo>
                        <a:pt x="6163" y="85"/>
                      </a:lnTo>
                      <a:lnTo>
                        <a:pt x="6158" y="80"/>
                      </a:lnTo>
                      <a:cubicBezTo>
                        <a:pt x="6156" y="78"/>
                        <a:pt x="6152" y="74"/>
                        <a:pt x="6149" y="72"/>
                      </a:cubicBezTo>
                      <a:lnTo>
                        <a:pt x="6142" y="67"/>
                      </a:lnTo>
                      <a:cubicBezTo>
                        <a:pt x="6130" y="57"/>
                        <a:pt x="6116" y="48"/>
                        <a:pt x="6104" y="41"/>
                      </a:cubicBezTo>
                      <a:cubicBezTo>
                        <a:pt x="6098" y="37"/>
                        <a:pt x="6093" y="34"/>
                        <a:pt x="6085" y="32"/>
                      </a:cubicBezTo>
                      <a:lnTo>
                        <a:pt x="6079" y="29"/>
                      </a:lnTo>
                      <a:lnTo>
                        <a:pt x="6060" y="22"/>
                      </a:lnTo>
                      <a:cubicBezTo>
                        <a:pt x="6049" y="18"/>
                        <a:pt x="6044" y="17"/>
                        <a:pt x="6039" y="16"/>
                      </a:cubicBezTo>
                      <a:lnTo>
                        <a:pt x="6032" y="13"/>
                      </a:lnTo>
                      <a:cubicBezTo>
                        <a:pt x="6018" y="7"/>
                        <a:pt x="6003" y="5"/>
                        <a:pt x="5991" y="3"/>
                      </a:cubicBezTo>
                      <a:cubicBezTo>
                        <a:pt x="5975" y="1"/>
                        <a:pt x="5960" y="1"/>
                        <a:pt x="59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14"/>
                <p:cNvSpPr/>
                <p:nvPr/>
              </p:nvSpPr>
              <p:spPr>
                <a:xfrm>
                  <a:off x="8213420" y="4243587"/>
                  <a:ext cx="344916" cy="314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5" extrusionOk="0">
                      <a:moveTo>
                        <a:pt x="5864" y="0"/>
                      </a:moveTo>
                      <a:lnTo>
                        <a:pt x="5851" y="1"/>
                      </a:lnTo>
                      <a:lnTo>
                        <a:pt x="5842" y="1"/>
                      </a:lnTo>
                      <a:cubicBezTo>
                        <a:pt x="5835" y="1"/>
                        <a:pt x="5828" y="2"/>
                        <a:pt x="5822" y="2"/>
                      </a:cubicBezTo>
                      <a:lnTo>
                        <a:pt x="5791" y="6"/>
                      </a:lnTo>
                      <a:lnTo>
                        <a:pt x="5771" y="11"/>
                      </a:lnTo>
                      <a:lnTo>
                        <a:pt x="5766" y="12"/>
                      </a:lnTo>
                      <a:cubicBezTo>
                        <a:pt x="5751" y="16"/>
                        <a:pt x="5737" y="22"/>
                        <a:pt x="5724" y="27"/>
                      </a:cubicBezTo>
                      <a:lnTo>
                        <a:pt x="5697" y="37"/>
                      </a:lnTo>
                      <a:cubicBezTo>
                        <a:pt x="5692" y="39"/>
                        <a:pt x="5688" y="41"/>
                        <a:pt x="5683" y="44"/>
                      </a:cubicBezTo>
                      <a:lnTo>
                        <a:pt x="5677" y="47"/>
                      </a:lnTo>
                      <a:cubicBezTo>
                        <a:pt x="5666" y="52"/>
                        <a:pt x="5655" y="57"/>
                        <a:pt x="5645" y="62"/>
                      </a:cubicBezTo>
                      <a:lnTo>
                        <a:pt x="5630" y="68"/>
                      </a:lnTo>
                      <a:lnTo>
                        <a:pt x="5615" y="75"/>
                      </a:lnTo>
                      <a:lnTo>
                        <a:pt x="5605" y="81"/>
                      </a:lnTo>
                      <a:lnTo>
                        <a:pt x="5594" y="86"/>
                      </a:lnTo>
                      <a:lnTo>
                        <a:pt x="5580" y="94"/>
                      </a:lnTo>
                      <a:lnTo>
                        <a:pt x="5565" y="101"/>
                      </a:lnTo>
                      <a:cubicBezTo>
                        <a:pt x="5559" y="105"/>
                        <a:pt x="5557" y="106"/>
                        <a:pt x="5553" y="108"/>
                      </a:cubicBezTo>
                      <a:cubicBezTo>
                        <a:pt x="5537" y="117"/>
                        <a:pt x="5521" y="127"/>
                        <a:pt x="5504" y="136"/>
                      </a:cubicBezTo>
                      <a:lnTo>
                        <a:pt x="5501" y="139"/>
                      </a:lnTo>
                      <a:cubicBezTo>
                        <a:pt x="5496" y="141"/>
                        <a:pt x="5493" y="142"/>
                        <a:pt x="5492" y="142"/>
                      </a:cubicBezTo>
                      <a:cubicBezTo>
                        <a:pt x="5486" y="148"/>
                        <a:pt x="5478" y="152"/>
                        <a:pt x="5472" y="157"/>
                      </a:cubicBezTo>
                      <a:lnTo>
                        <a:pt x="5426" y="187"/>
                      </a:lnTo>
                      <a:cubicBezTo>
                        <a:pt x="5415" y="194"/>
                        <a:pt x="5405" y="202"/>
                        <a:pt x="5393" y="209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8"/>
                        <a:pt x="5323" y="264"/>
                      </a:cubicBezTo>
                      <a:cubicBezTo>
                        <a:pt x="5310" y="275"/>
                        <a:pt x="5296" y="289"/>
                        <a:pt x="5281" y="301"/>
                      </a:cubicBezTo>
                      <a:cubicBezTo>
                        <a:pt x="5269" y="314"/>
                        <a:pt x="5254" y="328"/>
                        <a:pt x="5238" y="346"/>
                      </a:cubicBezTo>
                      <a:cubicBezTo>
                        <a:pt x="5224" y="362"/>
                        <a:pt x="5210" y="378"/>
                        <a:pt x="5198" y="395"/>
                      </a:cubicBezTo>
                      <a:cubicBezTo>
                        <a:pt x="5192" y="404"/>
                        <a:pt x="5183" y="413"/>
                        <a:pt x="5177" y="423"/>
                      </a:cubicBezTo>
                      <a:lnTo>
                        <a:pt x="5174" y="426"/>
                      </a:lnTo>
                      <a:cubicBezTo>
                        <a:pt x="5168" y="435"/>
                        <a:pt x="5162" y="443"/>
                        <a:pt x="5157" y="451"/>
                      </a:cubicBezTo>
                      <a:lnTo>
                        <a:pt x="5146" y="467"/>
                      </a:lnTo>
                      <a:lnTo>
                        <a:pt x="5130" y="493"/>
                      </a:lnTo>
                      <a:lnTo>
                        <a:pt x="5114" y="517"/>
                      </a:lnTo>
                      <a:lnTo>
                        <a:pt x="5107" y="528"/>
                      </a:lnTo>
                      <a:lnTo>
                        <a:pt x="5076" y="582"/>
                      </a:lnTo>
                      <a:cubicBezTo>
                        <a:pt x="5070" y="593"/>
                        <a:pt x="5064" y="604"/>
                        <a:pt x="5059" y="615"/>
                      </a:cubicBezTo>
                      <a:lnTo>
                        <a:pt x="5038" y="652"/>
                      </a:lnTo>
                      <a:lnTo>
                        <a:pt x="5030" y="667"/>
                      </a:lnTo>
                      <a:cubicBezTo>
                        <a:pt x="5025" y="676"/>
                        <a:pt x="5020" y="685"/>
                        <a:pt x="5017" y="693"/>
                      </a:cubicBezTo>
                      <a:lnTo>
                        <a:pt x="5011" y="703"/>
                      </a:lnTo>
                      <a:lnTo>
                        <a:pt x="4993" y="738"/>
                      </a:lnTo>
                      <a:lnTo>
                        <a:pt x="4984" y="755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70" y="788"/>
                      </a:lnTo>
                      <a:cubicBezTo>
                        <a:pt x="4960" y="811"/>
                        <a:pt x="4950" y="832"/>
                        <a:pt x="4940" y="856"/>
                      </a:cubicBezTo>
                      <a:cubicBezTo>
                        <a:pt x="4930" y="882"/>
                        <a:pt x="4921" y="909"/>
                        <a:pt x="4914" y="934"/>
                      </a:cubicBezTo>
                      <a:cubicBezTo>
                        <a:pt x="4910" y="945"/>
                        <a:pt x="4906" y="955"/>
                        <a:pt x="4904" y="965"/>
                      </a:cubicBezTo>
                      <a:lnTo>
                        <a:pt x="4900" y="981"/>
                      </a:lnTo>
                      <a:lnTo>
                        <a:pt x="4896" y="996"/>
                      </a:lnTo>
                      <a:cubicBezTo>
                        <a:pt x="4894" y="1006"/>
                        <a:pt x="4891" y="1016"/>
                        <a:pt x="4890" y="1026"/>
                      </a:cubicBezTo>
                      <a:lnTo>
                        <a:pt x="4884" y="1053"/>
                      </a:lnTo>
                      <a:lnTo>
                        <a:pt x="4877" y="1085"/>
                      </a:lnTo>
                      <a:cubicBezTo>
                        <a:pt x="4872" y="1107"/>
                        <a:pt x="4868" y="1129"/>
                        <a:pt x="4863" y="1150"/>
                      </a:cubicBezTo>
                      <a:lnTo>
                        <a:pt x="4858" y="1174"/>
                      </a:lnTo>
                      <a:cubicBezTo>
                        <a:pt x="4857" y="1177"/>
                        <a:pt x="4857" y="1180"/>
                        <a:pt x="4857" y="1185"/>
                      </a:cubicBezTo>
                      <a:cubicBezTo>
                        <a:pt x="4854" y="1198"/>
                        <a:pt x="4853" y="1208"/>
                        <a:pt x="4850" y="1219"/>
                      </a:cubicBezTo>
                      <a:cubicBezTo>
                        <a:pt x="4848" y="1236"/>
                        <a:pt x="4844" y="1253"/>
                        <a:pt x="4841" y="1269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6"/>
                      </a:lnTo>
                      <a:cubicBezTo>
                        <a:pt x="4826" y="1370"/>
                        <a:pt x="4822" y="1394"/>
                        <a:pt x="4818" y="1417"/>
                      </a:cubicBezTo>
                      <a:cubicBezTo>
                        <a:pt x="4816" y="1434"/>
                        <a:pt x="4813" y="1449"/>
                        <a:pt x="4812" y="1466"/>
                      </a:cubicBezTo>
                      <a:lnTo>
                        <a:pt x="4808" y="1484"/>
                      </a:lnTo>
                      <a:cubicBezTo>
                        <a:pt x="4807" y="1495"/>
                        <a:pt x="4806" y="1504"/>
                        <a:pt x="4805" y="1512"/>
                      </a:cubicBezTo>
                      <a:lnTo>
                        <a:pt x="4802" y="1532"/>
                      </a:lnTo>
                      <a:cubicBezTo>
                        <a:pt x="4801" y="1540"/>
                        <a:pt x="4801" y="1547"/>
                        <a:pt x="4800" y="1553"/>
                      </a:cubicBezTo>
                      <a:cubicBezTo>
                        <a:pt x="4798" y="1562"/>
                        <a:pt x="4796" y="1569"/>
                        <a:pt x="4793" y="1576"/>
                      </a:cubicBezTo>
                      <a:lnTo>
                        <a:pt x="4788" y="1587"/>
                      </a:lnTo>
                      <a:cubicBezTo>
                        <a:pt x="4787" y="1589"/>
                        <a:pt x="4786" y="1593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3"/>
                        <a:pt x="4764" y="1591"/>
                        <a:pt x="4761" y="1589"/>
                      </a:cubicBezTo>
                      <a:cubicBezTo>
                        <a:pt x="4759" y="1588"/>
                        <a:pt x="4756" y="1587"/>
                        <a:pt x="4754" y="1584"/>
                      </a:cubicBezTo>
                      <a:lnTo>
                        <a:pt x="4736" y="1574"/>
                      </a:lnTo>
                      <a:lnTo>
                        <a:pt x="4731" y="1571"/>
                      </a:lnTo>
                      <a:cubicBezTo>
                        <a:pt x="4719" y="1563"/>
                        <a:pt x="4706" y="1555"/>
                        <a:pt x="4692" y="1547"/>
                      </a:cubicBezTo>
                      <a:cubicBezTo>
                        <a:pt x="4684" y="1542"/>
                        <a:pt x="4677" y="1538"/>
                        <a:pt x="4667" y="1535"/>
                      </a:cubicBezTo>
                      <a:lnTo>
                        <a:pt x="4657" y="1530"/>
                      </a:lnTo>
                      <a:cubicBezTo>
                        <a:pt x="4651" y="1525"/>
                        <a:pt x="4646" y="1522"/>
                        <a:pt x="4639" y="1520"/>
                      </a:cubicBezTo>
                      <a:cubicBezTo>
                        <a:pt x="4632" y="1516"/>
                        <a:pt x="4626" y="1514"/>
                        <a:pt x="4620" y="1511"/>
                      </a:cubicBezTo>
                      <a:cubicBezTo>
                        <a:pt x="4594" y="1500"/>
                        <a:pt x="4565" y="1486"/>
                        <a:pt x="4538" y="1476"/>
                      </a:cubicBezTo>
                      <a:lnTo>
                        <a:pt x="4533" y="1475"/>
                      </a:lnTo>
                      <a:cubicBezTo>
                        <a:pt x="4527" y="1473"/>
                        <a:pt x="4522" y="1471"/>
                        <a:pt x="4515" y="1470"/>
                      </a:cubicBezTo>
                      <a:lnTo>
                        <a:pt x="4502" y="1466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1"/>
                        <a:pt x="4479" y="1461"/>
                      </a:cubicBezTo>
                      <a:lnTo>
                        <a:pt x="4471" y="1459"/>
                      </a:lnTo>
                      <a:cubicBezTo>
                        <a:pt x="4466" y="1458"/>
                        <a:pt x="4460" y="1455"/>
                        <a:pt x="4455" y="1455"/>
                      </a:cubicBezTo>
                      <a:lnTo>
                        <a:pt x="4446" y="1454"/>
                      </a:lnTo>
                      <a:cubicBezTo>
                        <a:pt x="4436" y="1453"/>
                        <a:pt x="4424" y="1450"/>
                        <a:pt x="4414" y="1449"/>
                      </a:cubicBezTo>
                      <a:lnTo>
                        <a:pt x="4405" y="1448"/>
                      </a:lnTo>
                      <a:cubicBezTo>
                        <a:pt x="4402" y="1448"/>
                        <a:pt x="4400" y="1448"/>
                        <a:pt x="4397" y="1447"/>
                      </a:cubicBezTo>
                      <a:lnTo>
                        <a:pt x="4389" y="1447"/>
                      </a:lnTo>
                      <a:lnTo>
                        <a:pt x="4380" y="1445"/>
                      </a:lnTo>
                      <a:cubicBezTo>
                        <a:pt x="4374" y="1445"/>
                        <a:pt x="4368" y="1444"/>
                        <a:pt x="4361" y="1444"/>
                      </a:cubicBezTo>
                      <a:lnTo>
                        <a:pt x="4343" y="1443"/>
                      </a:lnTo>
                      <a:cubicBezTo>
                        <a:pt x="4334" y="1443"/>
                        <a:pt x="4324" y="1442"/>
                        <a:pt x="4316" y="1442"/>
                      </a:cubicBezTo>
                      <a:lnTo>
                        <a:pt x="4286" y="1442"/>
                      </a:lnTo>
                      <a:cubicBezTo>
                        <a:pt x="4278" y="1442"/>
                        <a:pt x="4271" y="1442"/>
                        <a:pt x="4262" y="1440"/>
                      </a:cubicBezTo>
                      <a:lnTo>
                        <a:pt x="4209" y="1440"/>
                      </a:lnTo>
                      <a:cubicBezTo>
                        <a:pt x="4194" y="1440"/>
                        <a:pt x="4178" y="1442"/>
                        <a:pt x="4163" y="1443"/>
                      </a:cubicBezTo>
                      <a:cubicBezTo>
                        <a:pt x="4155" y="1443"/>
                        <a:pt x="4148" y="1444"/>
                        <a:pt x="4141" y="1444"/>
                      </a:cubicBezTo>
                      <a:cubicBezTo>
                        <a:pt x="4134" y="1444"/>
                        <a:pt x="4129" y="1445"/>
                        <a:pt x="4126" y="1445"/>
                      </a:cubicBezTo>
                      <a:lnTo>
                        <a:pt x="4105" y="1448"/>
                      </a:lnTo>
                      <a:lnTo>
                        <a:pt x="4090" y="1449"/>
                      </a:lnTo>
                      <a:cubicBezTo>
                        <a:pt x="4087" y="1449"/>
                        <a:pt x="4082" y="1450"/>
                        <a:pt x="4080" y="1450"/>
                      </a:cubicBezTo>
                      <a:lnTo>
                        <a:pt x="4075" y="1452"/>
                      </a:lnTo>
                      <a:lnTo>
                        <a:pt x="4070" y="1453"/>
                      </a:lnTo>
                      <a:lnTo>
                        <a:pt x="4061" y="1454"/>
                      </a:lnTo>
                      <a:cubicBezTo>
                        <a:pt x="4048" y="1458"/>
                        <a:pt x="4036" y="1459"/>
                        <a:pt x="4026" y="1461"/>
                      </a:cubicBezTo>
                      <a:lnTo>
                        <a:pt x="4010" y="1465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0"/>
                        <a:pt x="3982" y="1470"/>
                        <a:pt x="3977" y="1471"/>
                      </a:cubicBezTo>
                      <a:lnTo>
                        <a:pt x="3956" y="1478"/>
                      </a:lnTo>
                      <a:lnTo>
                        <a:pt x="3925" y="1485"/>
                      </a:lnTo>
                      <a:cubicBezTo>
                        <a:pt x="3912" y="1489"/>
                        <a:pt x="3900" y="1494"/>
                        <a:pt x="3887" y="1497"/>
                      </a:cubicBezTo>
                      <a:lnTo>
                        <a:pt x="3854" y="1507"/>
                      </a:lnTo>
                      <a:cubicBezTo>
                        <a:pt x="3848" y="1509"/>
                        <a:pt x="3845" y="1510"/>
                        <a:pt x="3843" y="1511"/>
                      </a:cubicBezTo>
                      <a:lnTo>
                        <a:pt x="3789" y="1531"/>
                      </a:lnTo>
                      <a:lnTo>
                        <a:pt x="3774" y="1537"/>
                      </a:lnTo>
                      <a:lnTo>
                        <a:pt x="3763" y="1541"/>
                      </a:lnTo>
                      <a:cubicBezTo>
                        <a:pt x="3757" y="1543"/>
                        <a:pt x="3751" y="1546"/>
                        <a:pt x="3746" y="1548"/>
                      </a:cubicBezTo>
                      <a:lnTo>
                        <a:pt x="3736" y="1552"/>
                      </a:lnTo>
                      <a:cubicBezTo>
                        <a:pt x="3699" y="1568"/>
                        <a:pt x="3658" y="1587"/>
                        <a:pt x="3613" y="1612"/>
                      </a:cubicBezTo>
                      <a:cubicBezTo>
                        <a:pt x="3577" y="1631"/>
                        <a:pt x="3541" y="1654"/>
                        <a:pt x="3503" y="1681"/>
                      </a:cubicBezTo>
                      <a:cubicBezTo>
                        <a:pt x="3468" y="1706"/>
                        <a:pt x="3432" y="1734"/>
                        <a:pt x="3398" y="1764"/>
                      </a:cubicBezTo>
                      <a:cubicBezTo>
                        <a:pt x="3382" y="1779"/>
                        <a:pt x="3366" y="1794"/>
                        <a:pt x="3350" y="1810"/>
                      </a:cubicBezTo>
                      <a:cubicBezTo>
                        <a:pt x="3334" y="1825"/>
                        <a:pt x="3318" y="1842"/>
                        <a:pt x="3303" y="1859"/>
                      </a:cubicBezTo>
                      <a:cubicBezTo>
                        <a:pt x="3285" y="1877"/>
                        <a:pt x="3269" y="1896"/>
                        <a:pt x="3252" y="1914"/>
                      </a:cubicBezTo>
                      <a:lnTo>
                        <a:pt x="3202" y="1972"/>
                      </a:lnTo>
                      <a:lnTo>
                        <a:pt x="3179" y="1999"/>
                      </a:lnTo>
                      <a:lnTo>
                        <a:pt x="3175" y="2004"/>
                      </a:lnTo>
                      <a:lnTo>
                        <a:pt x="3156" y="2027"/>
                      </a:lnTo>
                      <a:lnTo>
                        <a:pt x="3114" y="2081"/>
                      </a:lnTo>
                      <a:lnTo>
                        <a:pt x="3103" y="2096"/>
                      </a:lnTo>
                      <a:lnTo>
                        <a:pt x="3096" y="2104"/>
                      </a:lnTo>
                      <a:cubicBezTo>
                        <a:pt x="3078" y="2128"/>
                        <a:pt x="3063" y="2149"/>
                        <a:pt x="3051" y="2170"/>
                      </a:cubicBezTo>
                      <a:cubicBezTo>
                        <a:pt x="3042" y="2181"/>
                        <a:pt x="3037" y="2194"/>
                        <a:pt x="3031" y="2205"/>
                      </a:cubicBezTo>
                      <a:lnTo>
                        <a:pt x="3025" y="2217"/>
                      </a:lnTo>
                      <a:lnTo>
                        <a:pt x="3022" y="2222"/>
                      </a:lnTo>
                      <a:lnTo>
                        <a:pt x="3020" y="2230"/>
                      </a:lnTo>
                      <a:lnTo>
                        <a:pt x="3017" y="2236"/>
                      </a:lnTo>
                      <a:cubicBezTo>
                        <a:pt x="3015" y="2241"/>
                        <a:pt x="3011" y="2246"/>
                        <a:pt x="3010" y="2252"/>
                      </a:cubicBezTo>
                      <a:lnTo>
                        <a:pt x="3002" y="2271"/>
                      </a:lnTo>
                      <a:lnTo>
                        <a:pt x="3001" y="2274"/>
                      </a:lnTo>
                      <a:lnTo>
                        <a:pt x="2999" y="2279"/>
                      </a:lnTo>
                      <a:lnTo>
                        <a:pt x="2995" y="2290"/>
                      </a:lnTo>
                      <a:lnTo>
                        <a:pt x="2992" y="2298"/>
                      </a:lnTo>
                      <a:cubicBezTo>
                        <a:pt x="2989" y="2309"/>
                        <a:pt x="2985" y="2319"/>
                        <a:pt x="2982" y="2331"/>
                      </a:cubicBezTo>
                      <a:cubicBezTo>
                        <a:pt x="2980" y="2341"/>
                        <a:pt x="2975" y="2353"/>
                        <a:pt x="2971" y="2364"/>
                      </a:cubicBezTo>
                      <a:cubicBezTo>
                        <a:pt x="2969" y="2370"/>
                        <a:pt x="2968" y="2377"/>
                        <a:pt x="2966" y="2384"/>
                      </a:cubicBezTo>
                      <a:lnTo>
                        <a:pt x="2965" y="2391"/>
                      </a:lnTo>
                      <a:lnTo>
                        <a:pt x="2963" y="2398"/>
                      </a:lnTo>
                      <a:cubicBezTo>
                        <a:pt x="2961" y="2403"/>
                        <a:pt x="2960" y="2408"/>
                        <a:pt x="2959" y="2412"/>
                      </a:cubicBezTo>
                      <a:lnTo>
                        <a:pt x="2951" y="2447"/>
                      </a:lnTo>
                      <a:lnTo>
                        <a:pt x="2950" y="2454"/>
                      </a:lnTo>
                      <a:lnTo>
                        <a:pt x="2949" y="2463"/>
                      </a:lnTo>
                      <a:cubicBezTo>
                        <a:pt x="2927" y="2443"/>
                        <a:pt x="2904" y="2426"/>
                        <a:pt x="2883" y="2406"/>
                      </a:cubicBezTo>
                      <a:cubicBezTo>
                        <a:pt x="2858" y="2386"/>
                        <a:pt x="2834" y="2367"/>
                        <a:pt x="2809" y="2349"/>
                      </a:cubicBezTo>
                      <a:cubicBezTo>
                        <a:pt x="2780" y="2330"/>
                        <a:pt x="2752" y="2312"/>
                        <a:pt x="2729" y="2299"/>
                      </a:cubicBezTo>
                      <a:cubicBezTo>
                        <a:pt x="2677" y="2267"/>
                        <a:pt x="2619" y="2238"/>
                        <a:pt x="2559" y="2212"/>
                      </a:cubicBezTo>
                      <a:cubicBezTo>
                        <a:pt x="2505" y="2190"/>
                        <a:pt x="2446" y="2169"/>
                        <a:pt x="2379" y="2151"/>
                      </a:cubicBezTo>
                      <a:cubicBezTo>
                        <a:pt x="2348" y="2143"/>
                        <a:pt x="2317" y="2135"/>
                        <a:pt x="2286" y="2129"/>
                      </a:cubicBezTo>
                      <a:cubicBezTo>
                        <a:pt x="2248" y="2120"/>
                        <a:pt x="2216" y="2115"/>
                        <a:pt x="2186" y="2109"/>
                      </a:cubicBezTo>
                      <a:cubicBezTo>
                        <a:pt x="2153" y="2104"/>
                        <a:pt x="2122" y="2103"/>
                        <a:pt x="2095" y="2102"/>
                      </a:cubicBezTo>
                      <a:cubicBezTo>
                        <a:pt x="2083" y="2102"/>
                        <a:pt x="2069" y="2101"/>
                        <a:pt x="2057" y="2101"/>
                      </a:cubicBezTo>
                      <a:cubicBezTo>
                        <a:pt x="2034" y="2101"/>
                        <a:pt x="2012" y="2102"/>
                        <a:pt x="1991" y="2102"/>
                      </a:cubicBezTo>
                      <a:cubicBezTo>
                        <a:pt x="1924" y="2106"/>
                        <a:pt x="1857" y="2118"/>
                        <a:pt x="1794" y="2129"/>
                      </a:cubicBezTo>
                      <a:cubicBezTo>
                        <a:pt x="1739" y="2139"/>
                        <a:pt x="1681" y="2155"/>
                        <a:pt x="1606" y="2176"/>
                      </a:cubicBezTo>
                      <a:cubicBezTo>
                        <a:pt x="1601" y="2178"/>
                        <a:pt x="1595" y="2180"/>
                        <a:pt x="1590" y="2181"/>
                      </a:cubicBezTo>
                      <a:lnTo>
                        <a:pt x="1550" y="2196"/>
                      </a:lnTo>
                      <a:lnTo>
                        <a:pt x="1506" y="2211"/>
                      </a:lnTo>
                      <a:lnTo>
                        <a:pt x="1460" y="2227"/>
                      </a:lnTo>
                      <a:lnTo>
                        <a:pt x="1439" y="2235"/>
                      </a:lnTo>
                      <a:cubicBezTo>
                        <a:pt x="1434" y="2236"/>
                        <a:pt x="1430" y="2238"/>
                        <a:pt x="1424" y="2240"/>
                      </a:cubicBezTo>
                      <a:lnTo>
                        <a:pt x="1415" y="2243"/>
                      </a:lnTo>
                      <a:cubicBezTo>
                        <a:pt x="1399" y="2250"/>
                        <a:pt x="1380" y="2258"/>
                        <a:pt x="1364" y="2264"/>
                      </a:cubicBezTo>
                      <a:cubicBezTo>
                        <a:pt x="1307" y="2288"/>
                        <a:pt x="1249" y="2314"/>
                        <a:pt x="1190" y="2345"/>
                      </a:cubicBezTo>
                      <a:cubicBezTo>
                        <a:pt x="1135" y="2374"/>
                        <a:pt x="1078" y="2407"/>
                        <a:pt x="1022" y="2444"/>
                      </a:cubicBezTo>
                      <a:cubicBezTo>
                        <a:pt x="996" y="2462"/>
                        <a:pt x="970" y="2479"/>
                        <a:pt x="945" y="2499"/>
                      </a:cubicBezTo>
                      <a:cubicBezTo>
                        <a:pt x="917" y="2519"/>
                        <a:pt x="890" y="2540"/>
                        <a:pt x="864" y="2561"/>
                      </a:cubicBezTo>
                      <a:lnTo>
                        <a:pt x="828" y="2591"/>
                      </a:lnTo>
                      <a:lnTo>
                        <a:pt x="824" y="2593"/>
                      </a:lnTo>
                      <a:cubicBezTo>
                        <a:pt x="819" y="2598"/>
                        <a:pt x="814" y="2603"/>
                        <a:pt x="809" y="2607"/>
                      </a:cubicBezTo>
                      <a:lnTo>
                        <a:pt x="787" y="2626"/>
                      </a:lnTo>
                      <a:lnTo>
                        <a:pt x="751" y="2658"/>
                      </a:lnTo>
                      <a:lnTo>
                        <a:pt x="715" y="2690"/>
                      </a:lnTo>
                      <a:lnTo>
                        <a:pt x="709" y="2695"/>
                      </a:lnTo>
                      <a:cubicBezTo>
                        <a:pt x="699" y="2704"/>
                        <a:pt x="692" y="2710"/>
                        <a:pt x="683" y="2719"/>
                      </a:cubicBezTo>
                      <a:lnTo>
                        <a:pt x="653" y="2748"/>
                      </a:lnTo>
                      <a:lnTo>
                        <a:pt x="625" y="2778"/>
                      </a:lnTo>
                      <a:lnTo>
                        <a:pt x="597" y="2805"/>
                      </a:lnTo>
                      <a:lnTo>
                        <a:pt x="571" y="2832"/>
                      </a:lnTo>
                      <a:lnTo>
                        <a:pt x="564" y="2840"/>
                      </a:lnTo>
                      <a:lnTo>
                        <a:pt x="548" y="2856"/>
                      </a:lnTo>
                      <a:lnTo>
                        <a:pt x="533" y="2874"/>
                      </a:lnTo>
                      <a:cubicBezTo>
                        <a:pt x="510" y="2897"/>
                        <a:pt x="488" y="2923"/>
                        <a:pt x="467" y="2949"/>
                      </a:cubicBezTo>
                      <a:cubicBezTo>
                        <a:pt x="430" y="2995"/>
                        <a:pt x="392" y="3044"/>
                        <a:pt x="355" y="3101"/>
                      </a:cubicBezTo>
                      <a:cubicBezTo>
                        <a:pt x="325" y="3149"/>
                        <a:pt x="296" y="3200"/>
                        <a:pt x="261" y="3271"/>
                      </a:cubicBezTo>
                      <a:cubicBezTo>
                        <a:pt x="246" y="3299"/>
                        <a:pt x="234" y="3328"/>
                        <a:pt x="221" y="3356"/>
                      </a:cubicBezTo>
                      <a:cubicBezTo>
                        <a:pt x="206" y="3386"/>
                        <a:pt x="194" y="3417"/>
                        <a:pt x="182" y="3448"/>
                      </a:cubicBezTo>
                      <a:cubicBezTo>
                        <a:pt x="175" y="3467"/>
                        <a:pt x="169" y="3483"/>
                        <a:pt x="163" y="3502"/>
                      </a:cubicBezTo>
                      <a:lnTo>
                        <a:pt x="158" y="3515"/>
                      </a:lnTo>
                      <a:lnTo>
                        <a:pt x="142" y="3558"/>
                      </a:lnTo>
                      <a:lnTo>
                        <a:pt x="127" y="3601"/>
                      </a:lnTo>
                      <a:cubicBezTo>
                        <a:pt x="124" y="3608"/>
                        <a:pt x="123" y="3611"/>
                        <a:pt x="122" y="3615"/>
                      </a:cubicBezTo>
                      <a:lnTo>
                        <a:pt x="119" y="3625"/>
                      </a:lnTo>
                      <a:lnTo>
                        <a:pt x="117" y="3636"/>
                      </a:lnTo>
                      <a:lnTo>
                        <a:pt x="95" y="3709"/>
                      </a:lnTo>
                      <a:lnTo>
                        <a:pt x="90" y="3725"/>
                      </a:lnTo>
                      <a:cubicBezTo>
                        <a:pt x="86" y="3737"/>
                        <a:pt x="83" y="3749"/>
                        <a:pt x="79" y="3760"/>
                      </a:cubicBezTo>
                      <a:cubicBezTo>
                        <a:pt x="75" y="3775"/>
                        <a:pt x="71" y="3787"/>
                        <a:pt x="69" y="3801"/>
                      </a:cubicBezTo>
                      <a:cubicBezTo>
                        <a:pt x="61" y="3832"/>
                        <a:pt x="54" y="3864"/>
                        <a:pt x="47" y="3895"/>
                      </a:cubicBezTo>
                      <a:cubicBezTo>
                        <a:pt x="40" y="3929"/>
                        <a:pt x="34" y="3963"/>
                        <a:pt x="29" y="3998"/>
                      </a:cubicBezTo>
                      <a:cubicBezTo>
                        <a:pt x="24" y="4030"/>
                        <a:pt x="21" y="4061"/>
                        <a:pt x="18" y="4094"/>
                      </a:cubicBezTo>
                      <a:cubicBezTo>
                        <a:pt x="16" y="4106"/>
                        <a:pt x="15" y="4120"/>
                        <a:pt x="14" y="4131"/>
                      </a:cubicBezTo>
                      <a:lnTo>
                        <a:pt x="10" y="4176"/>
                      </a:lnTo>
                      <a:lnTo>
                        <a:pt x="7" y="4224"/>
                      </a:lnTo>
                      <a:lnTo>
                        <a:pt x="5" y="4233"/>
                      </a:lnTo>
                      <a:cubicBezTo>
                        <a:pt x="4" y="4245"/>
                        <a:pt x="4" y="4259"/>
                        <a:pt x="3" y="4271"/>
                      </a:cubicBezTo>
                      <a:lnTo>
                        <a:pt x="2" y="4313"/>
                      </a:lnTo>
                      <a:lnTo>
                        <a:pt x="0" y="4357"/>
                      </a:lnTo>
                      <a:lnTo>
                        <a:pt x="0" y="4374"/>
                      </a:lnTo>
                      <a:lnTo>
                        <a:pt x="0" y="4420"/>
                      </a:lnTo>
                      <a:cubicBezTo>
                        <a:pt x="2" y="4436"/>
                        <a:pt x="3" y="4451"/>
                        <a:pt x="5" y="4468"/>
                      </a:cubicBezTo>
                      <a:cubicBezTo>
                        <a:pt x="8" y="4485"/>
                        <a:pt x="13" y="4502"/>
                        <a:pt x="16" y="4518"/>
                      </a:cubicBezTo>
                      <a:cubicBezTo>
                        <a:pt x="23" y="4548"/>
                        <a:pt x="30" y="4578"/>
                        <a:pt x="40" y="4610"/>
                      </a:cubicBezTo>
                      <a:cubicBezTo>
                        <a:pt x="45" y="4625"/>
                        <a:pt x="50" y="4640"/>
                        <a:pt x="55" y="4655"/>
                      </a:cubicBezTo>
                      <a:lnTo>
                        <a:pt x="57" y="4661"/>
                      </a:lnTo>
                      <a:lnTo>
                        <a:pt x="61" y="4673"/>
                      </a:lnTo>
                      <a:cubicBezTo>
                        <a:pt x="70" y="4697"/>
                        <a:pt x="77" y="4722"/>
                        <a:pt x="86" y="4746"/>
                      </a:cubicBezTo>
                      <a:lnTo>
                        <a:pt x="102" y="4794"/>
                      </a:lnTo>
                      <a:lnTo>
                        <a:pt x="112" y="4825"/>
                      </a:lnTo>
                      <a:lnTo>
                        <a:pt x="124" y="4856"/>
                      </a:lnTo>
                      <a:lnTo>
                        <a:pt x="127" y="4861"/>
                      </a:lnTo>
                      <a:lnTo>
                        <a:pt x="147" y="4914"/>
                      </a:lnTo>
                      <a:lnTo>
                        <a:pt x="162" y="4951"/>
                      </a:lnTo>
                      <a:lnTo>
                        <a:pt x="168" y="4967"/>
                      </a:lnTo>
                      <a:lnTo>
                        <a:pt x="174" y="4985"/>
                      </a:lnTo>
                      <a:cubicBezTo>
                        <a:pt x="175" y="4988"/>
                        <a:pt x="177" y="4992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5"/>
                      </a:lnTo>
                      <a:cubicBezTo>
                        <a:pt x="240" y="5141"/>
                        <a:pt x="242" y="5147"/>
                        <a:pt x="246" y="5155"/>
                      </a:cubicBezTo>
                      <a:cubicBezTo>
                        <a:pt x="252" y="5168"/>
                        <a:pt x="260" y="5180"/>
                        <a:pt x="265" y="5192"/>
                      </a:cubicBezTo>
                      <a:cubicBezTo>
                        <a:pt x="289" y="5239"/>
                        <a:pt x="313" y="5285"/>
                        <a:pt x="340" y="5328"/>
                      </a:cubicBezTo>
                      <a:cubicBezTo>
                        <a:pt x="365" y="5368"/>
                        <a:pt x="394" y="5408"/>
                        <a:pt x="430" y="5450"/>
                      </a:cubicBezTo>
                      <a:cubicBezTo>
                        <a:pt x="457" y="5485"/>
                        <a:pt x="491" y="5521"/>
                        <a:pt x="535" y="5563"/>
                      </a:cubicBezTo>
                      <a:cubicBezTo>
                        <a:pt x="574" y="5603"/>
                        <a:pt x="615" y="5639"/>
                        <a:pt x="656" y="5672"/>
                      </a:cubicBezTo>
                      <a:cubicBezTo>
                        <a:pt x="675" y="5688"/>
                        <a:pt x="695" y="5704"/>
                        <a:pt x="718" y="5719"/>
                      </a:cubicBezTo>
                      <a:cubicBezTo>
                        <a:pt x="726" y="5726"/>
                        <a:pt x="734" y="5732"/>
                        <a:pt x="744" y="5739"/>
                      </a:cubicBezTo>
                      <a:lnTo>
                        <a:pt x="749" y="5743"/>
                      </a:lnTo>
                      <a:lnTo>
                        <a:pt x="752" y="5745"/>
                      </a:lnTo>
                      <a:cubicBezTo>
                        <a:pt x="759" y="5749"/>
                        <a:pt x="764" y="5754"/>
                        <a:pt x="771" y="5758"/>
                      </a:cubicBezTo>
                      <a:lnTo>
                        <a:pt x="773" y="5759"/>
                      </a:lnTo>
                      <a:lnTo>
                        <a:pt x="775" y="5760"/>
                      </a:lnTo>
                      <a:lnTo>
                        <a:pt x="844" y="5807"/>
                      </a:lnTo>
                      <a:lnTo>
                        <a:pt x="888" y="5836"/>
                      </a:lnTo>
                      <a:cubicBezTo>
                        <a:pt x="888" y="5836"/>
                        <a:pt x="889" y="5837"/>
                        <a:pt x="890" y="5837"/>
                      </a:cubicBezTo>
                      <a:lnTo>
                        <a:pt x="891" y="5839"/>
                      </a:lnTo>
                      <a:cubicBezTo>
                        <a:pt x="894" y="5842"/>
                        <a:pt x="896" y="5843"/>
                        <a:pt x="899" y="5845"/>
                      </a:cubicBezTo>
                      <a:lnTo>
                        <a:pt x="903" y="5847"/>
                      </a:lnTo>
                      <a:cubicBezTo>
                        <a:pt x="916" y="5855"/>
                        <a:pt x="929" y="5862"/>
                        <a:pt x="942" y="5868"/>
                      </a:cubicBezTo>
                      <a:lnTo>
                        <a:pt x="1014" y="5908"/>
                      </a:lnTo>
                      <a:lnTo>
                        <a:pt x="1022" y="5913"/>
                      </a:lnTo>
                      <a:lnTo>
                        <a:pt x="1033" y="5918"/>
                      </a:lnTo>
                      <a:lnTo>
                        <a:pt x="1061" y="5930"/>
                      </a:lnTo>
                      <a:lnTo>
                        <a:pt x="1101" y="5950"/>
                      </a:lnTo>
                      <a:lnTo>
                        <a:pt x="1141" y="5969"/>
                      </a:lnTo>
                      <a:cubicBezTo>
                        <a:pt x="1151" y="5973"/>
                        <a:pt x="1161" y="5976"/>
                        <a:pt x="1169" y="5981"/>
                      </a:cubicBezTo>
                      <a:lnTo>
                        <a:pt x="1182" y="5986"/>
                      </a:lnTo>
                      <a:lnTo>
                        <a:pt x="1243" y="6010"/>
                      </a:lnTo>
                      <a:lnTo>
                        <a:pt x="1267" y="6021"/>
                      </a:lnTo>
                      <a:lnTo>
                        <a:pt x="1272" y="6023"/>
                      </a:lnTo>
                      <a:cubicBezTo>
                        <a:pt x="1276" y="6025"/>
                        <a:pt x="1279" y="6026"/>
                        <a:pt x="1282" y="6027"/>
                      </a:cubicBezTo>
                      <a:lnTo>
                        <a:pt x="1287" y="6028"/>
                      </a:lnTo>
                      <a:cubicBezTo>
                        <a:pt x="1297" y="6035"/>
                        <a:pt x="1307" y="6042"/>
                        <a:pt x="1318" y="6049"/>
                      </a:cubicBezTo>
                      <a:cubicBezTo>
                        <a:pt x="1327" y="6054"/>
                        <a:pt x="1334" y="6059"/>
                        <a:pt x="1343" y="6064"/>
                      </a:cubicBezTo>
                      <a:lnTo>
                        <a:pt x="1354" y="6071"/>
                      </a:lnTo>
                      <a:lnTo>
                        <a:pt x="1367" y="6078"/>
                      </a:lnTo>
                      <a:lnTo>
                        <a:pt x="1385" y="6090"/>
                      </a:lnTo>
                      <a:lnTo>
                        <a:pt x="1400" y="6099"/>
                      </a:lnTo>
                      <a:lnTo>
                        <a:pt x="1423" y="6113"/>
                      </a:lnTo>
                      <a:cubicBezTo>
                        <a:pt x="1442" y="6125"/>
                        <a:pt x="1460" y="6135"/>
                        <a:pt x="1480" y="6146"/>
                      </a:cubicBezTo>
                      <a:cubicBezTo>
                        <a:pt x="1493" y="6155"/>
                        <a:pt x="1507" y="6164"/>
                        <a:pt x="1521" y="6171"/>
                      </a:cubicBezTo>
                      <a:cubicBezTo>
                        <a:pt x="1527" y="6175"/>
                        <a:pt x="1533" y="6177"/>
                        <a:pt x="1539" y="6181"/>
                      </a:cubicBezTo>
                      <a:lnTo>
                        <a:pt x="1544" y="6184"/>
                      </a:lnTo>
                      <a:lnTo>
                        <a:pt x="1553" y="6190"/>
                      </a:lnTo>
                      <a:cubicBezTo>
                        <a:pt x="1560" y="6193"/>
                        <a:pt x="1569" y="6197"/>
                        <a:pt x="1575" y="6201"/>
                      </a:cubicBezTo>
                      <a:lnTo>
                        <a:pt x="1584" y="6206"/>
                      </a:lnTo>
                      <a:cubicBezTo>
                        <a:pt x="1609" y="6218"/>
                        <a:pt x="1635" y="6232"/>
                        <a:pt x="1658" y="6243"/>
                      </a:cubicBezTo>
                      <a:cubicBezTo>
                        <a:pt x="1696" y="6262"/>
                        <a:pt x="1739" y="6278"/>
                        <a:pt x="1790" y="6299"/>
                      </a:cubicBezTo>
                      <a:lnTo>
                        <a:pt x="1796" y="6301"/>
                      </a:lnTo>
                      <a:lnTo>
                        <a:pt x="1801" y="6303"/>
                      </a:lnTo>
                      <a:lnTo>
                        <a:pt x="1818" y="6308"/>
                      </a:lnTo>
                      <a:lnTo>
                        <a:pt x="1835" y="6313"/>
                      </a:lnTo>
                      <a:lnTo>
                        <a:pt x="1869" y="6325"/>
                      </a:lnTo>
                      <a:lnTo>
                        <a:pt x="1904" y="6336"/>
                      </a:lnTo>
                      <a:lnTo>
                        <a:pt x="1928" y="6344"/>
                      </a:lnTo>
                      <a:lnTo>
                        <a:pt x="1931" y="6345"/>
                      </a:lnTo>
                      <a:lnTo>
                        <a:pt x="1936" y="6346"/>
                      </a:lnTo>
                      <a:lnTo>
                        <a:pt x="2037" y="6372"/>
                      </a:lnTo>
                      <a:lnTo>
                        <a:pt x="2058" y="6377"/>
                      </a:lnTo>
                      <a:lnTo>
                        <a:pt x="2064" y="6378"/>
                      </a:lnTo>
                      <a:lnTo>
                        <a:pt x="2069" y="6380"/>
                      </a:lnTo>
                      <a:cubicBezTo>
                        <a:pt x="2072" y="6381"/>
                        <a:pt x="2074" y="6381"/>
                        <a:pt x="2077" y="6381"/>
                      </a:cubicBezTo>
                      <a:lnTo>
                        <a:pt x="2080" y="6382"/>
                      </a:lnTo>
                      <a:cubicBezTo>
                        <a:pt x="2105" y="6387"/>
                        <a:pt x="2129" y="6393"/>
                        <a:pt x="2153" y="6398"/>
                      </a:cubicBezTo>
                      <a:lnTo>
                        <a:pt x="2176" y="6403"/>
                      </a:lnTo>
                      <a:lnTo>
                        <a:pt x="2201" y="6408"/>
                      </a:lnTo>
                      <a:lnTo>
                        <a:pt x="2208" y="6409"/>
                      </a:lnTo>
                      <a:cubicBezTo>
                        <a:pt x="2214" y="6411"/>
                        <a:pt x="2223" y="6412"/>
                        <a:pt x="2229" y="6413"/>
                      </a:cubicBezTo>
                      <a:lnTo>
                        <a:pt x="2237" y="6414"/>
                      </a:lnTo>
                      <a:lnTo>
                        <a:pt x="2304" y="6426"/>
                      </a:lnTo>
                      <a:lnTo>
                        <a:pt x="2371" y="6438"/>
                      </a:lnTo>
                      <a:cubicBezTo>
                        <a:pt x="2377" y="6439"/>
                        <a:pt x="2384" y="6440"/>
                        <a:pt x="2391" y="6442"/>
                      </a:cubicBezTo>
                      <a:lnTo>
                        <a:pt x="2460" y="6452"/>
                      </a:lnTo>
                      <a:lnTo>
                        <a:pt x="2492" y="6457"/>
                      </a:lnTo>
                      <a:lnTo>
                        <a:pt x="2530" y="6464"/>
                      </a:lnTo>
                      <a:lnTo>
                        <a:pt x="2537" y="6465"/>
                      </a:lnTo>
                      <a:cubicBezTo>
                        <a:pt x="2544" y="6466"/>
                        <a:pt x="2551" y="6468"/>
                        <a:pt x="2557" y="6468"/>
                      </a:cubicBezTo>
                      <a:lnTo>
                        <a:pt x="2685" y="6483"/>
                      </a:lnTo>
                      <a:cubicBezTo>
                        <a:pt x="2698" y="6485"/>
                        <a:pt x="2714" y="6486"/>
                        <a:pt x="2728" y="6488"/>
                      </a:cubicBezTo>
                      <a:lnTo>
                        <a:pt x="2733" y="6488"/>
                      </a:lnTo>
                      <a:lnTo>
                        <a:pt x="2747" y="6489"/>
                      </a:lnTo>
                      <a:lnTo>
                        <a:pt x="2758" y="6490"/>
                      </a:lnTo>
                      <a:cubicBezTo>
                        <a:pt x="2805" y="6494"/>
                        <a:pt x="2853" y="6497"/>
                        <a:pt x="2901" y="6501"/>
                      </a:cubicBezTo>
                      <a:cubicBezTo>
                        <a:pt x="2906" y="6501"/>
                        <a:pt x="2912" y="6501"/>
                        <a:pt x="2917" y="6502"/>
                      </a:cubicBezTo>
                      <a:cubicBezTo>
                        <a:pt x="2927" y="6504"/>
                        <a:pt x="2937" y="6504"/>
                        <a:pt x="2948" y="6504"/>
                      </a:cubicBezTo>
                      <a:lnTo>
                        <a:pt x="2958" y="6504"/>
                      </a:lnTo>
                      <a:cubicBezTo>
                        <a:pt x="2984" y="6505"/>
                        <a:pt x="3009" y="6505"/>
                        <a:pt x="3035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9" y="6502"/>
                        <a:pt x="3216" y="6500"/>
                        <a:pt x="3267" y="6494"/>
                      </a:cubicBezTo>
                      <a:cubicBezTo>
                        <a:pt x="3291" y="6491"/>
                        <a:pt x="3314" y="6489"/>
                        <a:pt x="3339" y="6486"/>
                      </a:cubicBezTo>
                      <a:cubicBezTo>
                        <a:pt x="3367" y="6483"/>
                        <a:pt x="3396" y="6479"/>
                        <a:pt x="3423" y="6474"/>
                      </a:cubicBezTo>
                      <a:cubicBezTo>
                        <a:pt x="3462" y="6468"/>
                        <a:pt x="3502" y="6459"/>
                        <a:pt x="3541" y="6453"/>
                      </a:cubicBezTo>
                      <a:lnTo>
                        <a:pt x="3572" y="6448"/>
                      </a:lnTo>
                      <a:lnTo>
                        <a:pt x="3607" y="6442"/>
                      </a:lnTo>
                      <a:lnTo>
                        <a:pt x="3641" y="6435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0"/>
                        <a:pt x="3672" y="6429"/>
                      </a:cubicBezTo>
                      <a:lnTo>
                        <a:pt x="3751" y="6412"/>
                      </a:lnTo>
                      <a:lnTo>
                        <a:pt x="3793" y="6403"/>
                      </a:lnTo>
                      <a:lnTo>
                        <a:pt x="3811" y="6399"/>
                      </a:lnTo>
                      <a:cubicBezTo>
                        <a:pt x="3830" y="6396"/>
                        <a:pt x="3849" y="6391"/>
                        <a:pt x="3866" y="6386"/>
                      </a:cubicBezTo>
                      <a:lnTo>
                        <a:pt x="4004" y="6352"/>
                      </a:lnTo>
                      <a:cubicBezTo>
                        <a:pt x="4017" y="6350"/>
                        <a:pt x="4029" y="6346"/>
                        <a:pt x="4040" y="6344"/>
                      </a:cubicBezTo>
                      <a:cubicBezTo>
                        <a:pt x="4041" y="6344"/>
                        <a:pt x="4042" y="6342"/>
                        <a:pt x="4045" y="6342"/>
                      </a:cubicBezTo>
                      <a:lnTo>
                        <a:pt x="4055" y="6340"/>
                      </a:lnTo>
                      <a:lnTo>
                        <a:pt x="4073" y="6335"/>
                      </a:lnTo>
                      <a:lnTo>
                        <a:pt x="4142" y="6315"/>
                      </a:lnTo>
                      <a:lnTo>
                        <a:pt x="4211" y="6295"/>
                      </a:lnTo>
                      <a:lnTo>
                        <a:pt x="4219" y="6293"/>
                      </a:lnTo>
                      <a:cubicBezTo>
                        <a:pt x="4225" y="6291"/>
                        <a:pt x="4230" y="6290"/>
                        <a:pt x="4233" y="6288"/>
                      </a:cubicBezTo>
                      <a:lnTo>
                        <a:pt x="4258" y="6279"/>
                      </a:lnTo>
                      <a:lnTo>
                        <a:pt x="4282" y="6272"/>
                      </a:lnTo>
                      <a:lnTo>
                        <a:pt x="4344" y="6251"/>
                      </a:lnTo>
                      <a:lnTo>
                        <a:pt x="4402" y="6232"/>
                      </a:lnTo>
                      <a:lnTo>
                        <a:pt x="4489" y="6202"/>
                      </a:lnTo>
                      <a:lnTo>
                        <a:pt x="4545" y="6182"/>
                      </a:lnTo>
                      <a:lnTo>
                        <a:pt x="4577" y="6171"/>
                      </a:lnTo>
                      <a:lnTo>
                        <a:pt x="4642" y="6149"/>
                      </a:lnTo>
                      <a:lnTo>
                        <a:pt x="4698" y="6130"/>
                      </a:lnTo>
                      <a:lnTo>
                        <a:pt x="4755" y="6110"/>
                      </a:lnTo>
                      <a:lnTo>
                        <a:pt x="4786" y="6100"/>
                      </a:lnTo>
                      <a:cubicBezTo>
                        <a:pt x="4791" y="6099"/>
                        <a:pt x="4794" y="6097"/>
                        <a:pt x="4799" y="6095"/>
                      </a:cubicBezTo>
                      <a:lnTo>
                        <a:pt x="4806" y="6093"/>
                      </a:lnTo>
                      <a:lnTo>
                        <a:pt x="4916" y="6048"/>
                      </a:lnTo>
                      <a:lnTo>
                        <a:pt x="4928" y="6042"/>
                      </a:lnTo>
                      <a:cubicBezTo>
                        <a:pt x="4941" y="6037"/>
                        <a:pt x="4954" y="6032"/>
                        <a:pt x="4967" y="6026"/>
                      </a:cubicBezTo>
                      <a:lnTo>
                        <a:pt x="5066" y="5979"/>
                      </a:lnTo>
                      <a:cubicBezTo>
                        <a:pt x="5081" y="5970"/>
                        <a:pt x="5097" y="5963"/>
                        <a:pt x="5113" y="5955"/>
                      </a:cubicBezTo>
                      <a:cubicBezTo>
                        <a:pt x="5123" y="5951"/>
                        <a:pt x="5127" y="5949"/>
                        <a:pt x="5132" y="5946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1" y="5848"/>
                        <a:pt x="5338" y="5839"/>
                        <a:pt x="5354" y="5831"/>
                      </a:cubicBezTo>
                      <a:lnTo>
                        <a:pt x="5390" y="5812"/>
                      </a:lnTo>
                      <a:cubicBezTo>
                        <a:pt x="5424" y="5794"/>
                        <a:pt x="5457" y="5778"/>
                        <a:pt x="5491" y="5759"/>
                      </a:cubicBezTo>
                      <a:cubicBezTo>
                        <a:pt x="5522" y="5743"/>
                        <a:pt x="5554" y="5727"/>
                        <a:pt x="5585" y="5711"/>
                      </a:cubicBezTo>
                      <a:cubicBezTo>
                        <a:pt x="5605" y="5700"/>
                        <a:pt x="5625" y="5690"/>
                        <a:pt x="5644" y="5680"/>
                      </a:cubicBezTo>
                      <a:lnTo>
                        <a:pt x="5667" y="5667"/>
                      </a:lnTo>
                      <a:cubicBezTo>
                        <a:pt x="5704" y="5647"/>
                        <a:pt x="5742" y="5625"/>
                        <a:pt x="5780" y="5605"/>
                      </a:cubicBezTo>
                      <a:lnTo>
                        <a:pt x="5798" y="5593"/>
                      </a:lnTo>
                      <a:lnTo>
                        <a:pt x="5805" y="5589"/>
                      </a:lnTo>
                      <a:lnTo>
                        <a:pt x="5823" y="5578"/>
                      </a:lnTo>
                      <a:lnTo>
                        <a:pt x="5870" y="5548"/>
                      </a:lnTo>
                      <a:cubicBezTo>
                        <a:pt x="5883" y="5542"/>
                        <a:pt x="5889" y="5538"/>
                        <a:pt x="5896" y="5533"/>
                      </a:cubicBezTo>
                      <a:lnTo>
                        <a:pt x="5956" y="5494"/>
                      </a:lnTo>
                      <a:lnTo>
                        <a:pt x="5968" y="5485"/>
                      </a:lnTo>
                      <a:lnTo>
                        <a:pt x="5981" y="5477"/>
                      </a:lnTo>
                      <a:lnTo>
                        <a:pt x="5991" y="5472"/>
                      </a:lnTo>
                      <a:lnTo>
                        <a:pt x="6014" y="5454"/>
                      </a:lnTo>
                      <a:lnTo>
                        <a:pt x="6039" y="5436"/>
                      </a:lnTo>
                      <a:lnTo>
                        <a:pt x="6061" y="5419"/>
                      </a:lnTo>
                      <a:lnTo>
                        <a:pt x="6081" y="5404"/>
                      </a:lnTo>
                      <a:cubicBezTo>
                        <a:pt x="6090" y="5398"/>
                        <a:pt x="6099" y="5392"/>
                        <a:pt x="6106" y="5384"/>
                      </a:cubicBezTo>
                      <a:lnTo>
                        <a:pt x="6112" y="5379"/>
                      </a:lnTo>
                      <a:lnTo>
                        <a:pt x="6205" y="5306"/>
                      </a:lnTo>
                      <a:cubicBezTo>
                        <a:pt x="6207" y="5305"/>
                        <a:pt x="6209" y="5304"/>
                        <a:pt x="6210" y="5302"/>
                      </a:cubicBezTo>
                      <a:lnTo>
                        <a:pt x="6214" y="5299"/>
                      </a:lnTo>
                      <a:lnTo>
                        <a:pt x="6231" y="5285"/>
                      </a:lnTo>
                      <a:lnTo>
                        <a:pt x="6261" y="5260"/>
                      </a:lnTo>
                      <a:lnTo>
                        <a:pt x="6290" y="5234"/>
                      </a:lnTo>
                      <a:lnTo>
                        <a:pt x="6339" y="5193"/>
                      </a:lnTo>
                      <a:lnTo>
                        <a:pt x="6343" y="5189"/>
                      </a:lnTo>
                      <a:cubicBezTo>
                        <a:pt x="6347" y="5186"/>
                        <a:pt x="6352" y="5181"/>
                        <a:pt x="6356" y="5177"/>
                      </a:cubicBezTo>
                      <a:lnTo>
                        <a:pt x="6404" y="5134"/>
                      </a:lnTo>
                      <a:lnTo>
                        <a:pt x="6451" y="5089"/>
                      </a:lnTo>
                      <a:lnTo>
                        <a:pt x="6470" y="5070"/>
                      </a:lnTo>
                      <a:lnTo>
                        <a:pt x="6487" y="5053"/>
                      </a:lnTo>
                      <a:lnTo>
                        <a:pt x="6495" y="5044"/>
                      </a:lnTo>
                      <a:lnTo>
                        <a:pt x="6501" y="5039"/>
                      </a:lnTo>
                      <a:lnTo>
                        <a:pt x="6506" y="5034"/>
                      </a:lnTo>
                      <a:lnTo>
                        <a:pt x="6553" y="4987"/>
                      </a:lnTo>
                      <a:lnTo>
                        <a:pt x="6600" y="4939"/>
                      </a:lnTo>
                      <a:lnTo>
                        <a:pt x="6615" y="4924"/>
                      </a:lnTo>
                      <a:lnTo>
                        <a:pt x="6665" y="4868"/>
                      </a:lnTo>
                      <a:lnTo>
                        <a:pt x="6703" y="4827"/>
                      </a:lnTo>
                      <a:cubicBezTo>
                        <a:pt x="6710" y="4820"/>
                        <a:pt x="6718" y="4812"/>
                        <a:pt x="6724" y="4804"/>
                      </a:cubicBezTo>
                      <a:lnTo>
                        <a:pt x="6728" y="4799"/>
                      </a:lnTo>
                      <a:cubicBezTo>
                        <a:pt x="6745" y="4780"/>
                        <a:pt x="6760" y="4759"/>
                        <a:pt x="6777" y="4735"/>
                      </a:cubicBezTo>
                      <a:cubicBezTo>
                        <a:pt x="6787" y="4722"/>
                        <a:pt x="6797" y="4707"/>
                        <a:pt x="6807" y="4691"/>
                      </a:cubicBezTo>
                      <a:lnTo>
                        <a:pt x="6812" y="4684"/>
                      </a:lnTo>
                      <a:cubicBezTo>
                        <a:pt x="6821" y="4671"/>
                        <a:pt x="6830" y="4657"/>
                        <a:pt x="6837" y="4643"/>
                      </a:cubicBezTo>
                      <a:lnTo>
                        <a:pt x="6854" y="4616"/>
                      </a:lnTo>
                      <a:lnTo>
                        <a:pt x="6871" y="4589"/>
                      </a:lnTo>
                      <a:lnTo>
                        <a:pt x="6882" y="4573"/>
                      </a:lnTo>
                      <a:lnTo>
                        <a:pt x="6898" y="4544"/>
                      </a:lnTo>
                      <a:lnTo>
                        <a:pt x="6913" y="4517"/>
                      </a:lnTo>
                      <a:lnTo>
                        <a:pt x="6925" y="4498"/>
                      </a:lnTo>
                      <a:lnTo>
                        <a:pt x="6929" y="4491"/>
                      </a:lnTo>
                      <a:cubicBezTo>
                        <a:pt x="6935" y="4480"/>
                        <a:pt x="6943" y="4468"/>
                        <a:pt x="6950" y="4457"/>
                      </a:cubicBezTo>
                      <a:lnTo>
                        <a:pt x="6957" y="4445"/>
                      </a:lnTo>
                      <a:lnTo>
                        <a:pt x="6965" y="4432"/>
                      </a:lnTo>
                      <a:lnTo>
                        <a:pt x="6970" y="4423"/>
                      </a:lnTo>
                      <a:lnTo>
                        <a:pt x="6974" y="4416"/>
                      </a:lnTo>
                      <a:cubicBezTo>
                        <a:pt x="6975" y="4414"/>
                        <a:pt x="6977" y="4411"/>
                        <a:pt x="6979" y="4409"/>
                      </a:cubicBezTo>
                      <a:cubicBezTo>
                        <a:pt x="6985" y="4399"/>
                        <a:pt x="6990" y="4388"/>
                        <a:pt x="6993" y="4378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3"/>
                      </a:lnTo>
                      <a:lnTo>
                        <a:pt x="7011" y="4337"/>
                      </a:lnTo>
                      <a:cubicBezTo>
                        <a:pt x="7015" y="4329"/>
                        <a:pt x="7017" y="4323"/>
                        <a:pt x="7021" y="4315"/>
                      </a:cubicBezTo>
                      <a:lnTo>
                        <a:pt x="7023" y="4308"/>
                      </a:lnTo>
                      <a:cubicBezTo>
                        <a:pt x="7027" y="4301"/>
                        <a:pt x="7029" y="4292"/>
                        <a:pt x="7032" y="4284"/>
                      </a:cubicBezTo>
                      <a:lnTo>
                        <a:pt x="7034" y="4279"/>
                      </a:lnTo>
                      <a:lnTo>
                        <a:pt x="7038" y="4266"/>
                      </a:lnTo>
                      <a:cubicBezTo>
                        <a:pt x="7039" y="4261"/>
                        <a:pt x="7042" y="4256"/>
                        <a:pt x="7043" y="4251"/>
                      </a:cubicBezTo>
                      <a:lnTo>
                        <a:pt x="7044" y="4246"/>
                      </a:lnTo>
                      <a:lnTo>
                        <a:pt x="7048" y="4233"/>
                      </a:lnTo>
                      <a:lnTo>
                        <a:pt x="7053" y="4219"/>
                      </a:lnTo>
                      <a:cubicBezTo>
                        <a:pt x="7053" y="4215"/>
                        <a:pt x="7054" y="4213"/>
                        <a:pt x="7054" y="4212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6"/>
                        <a:pt x="7065" y="4164"/>
                      </a:cubicBezTo>
                      <a:cubicBezTo>
                        <a:pt x="7065" y="4162"/>
                        <a:pt x="7067" y="4159"/>
                        <a:pt x="7067" y="4157"/>
                      </a:cubicBezTo>
                      <a:lnTo>
                        <a:pt x="7069" y="4142"/>
                      </a:lnTo>
                      <a:lnTo>
                        <a:pt x="7074" y="4114"/>
                      </a:lnTo>
                      <a:lnTo>
                        <a:pt x="7077" y="4100"/>
                      </a:lnTo>
                      <a:lnTo>
                        <a:pt x="7079" y="4086"/>
                      </a:lnTo>
                      <a:lnTo>
                        <a:pt x="7080" y="4078"/>
                      </a:lnTo>
                      <a:lnTo>
                        <a:pt x="7082" y="4073"/>
                      </a:lnTo>
                      <a:cubicBezTo>
                        <a:pt x="7084" y="4060"/>
                        <a:pt x="7085" y="4048"/>
                        <a:pt x="7088" y="4035"/>
                      </a:cubicBezTo>
                      <a:cubicBezTo>
                        <a:pt x="7094" y="3989"/>
                        <a:pt x="7096" y="3939"/>
                        <a:pt x="7098" y="3883"/>
                      </a:cubicBezTo>
                      <a:cubicBezTo>
                        <a:pt x="7098" y="3840"/>
                        <a:pt x="7096" y="3798"/>
                        <a:pt x="7091" y="3759"/>
                      </a:cubicBezTo>
                      <a:cubicBezTo>
                        <a:pt x="7089" y="3740"/>
                        <a:pt x="7084" y="3720"/>
                        <a:pt x="7080" y="3699"/>
                      </a:cubicBezTo>
                      <a:cubicBezTo>
                        <a:pt x="7077" y="3683"/>
                        <a:pt x="7073" y="3668"/>
                        <a:pt x="7068" y="3652"/>
                      </a:cubicBezTo>
                      <a:cubicBezTo>
                        <a:pt x="7063" y="3636"/>
                        <a:pt x="7057" y="3618"/>
                        <a:pt x="7047" y="3601"/>
                      </a:cubicBezTo>
                      <a:cubicBezTo>
                        <a:pt x="7041" y="3587"/>
                        <a:pt x="7033" y="3575"/>
                        <a:pt x="7022" y="3559"/>
                      </a:cubicBezTo>
                      <a:cubicBezTo>
                        <a:pt x="7016" y="3553"/>
                        <a:pt x="7012" y="3548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5" y="3522"/>
                        <a:pt x="6979" y="3518"/>
                        <a:pt x="6972" y="3514"/>
                      </a:cubicBezTo>
                      <a:cubicBezTo>
                        <a:pt x="6966" y="3510"/>
                        <a:pt x="6960" y="3507"/>
                        <a:pt x="6954" y="3504"/>
                      </a:cubicBezTo>
                      <a:cubicBezTo>
                        <a:pt x="6940" y="3498"/>
                        <a:pt x="6926" y="3497"/>
                        <a:pt x="6913" y="3494"/>
                      </a:cubicBezTo>
                      <a:cubicBezTo>
                        <a:pt x="6905" y="3492"/>
                        <a:pt x="6902" y="3492"/>
                        <a:pt x="6897" y="3492"/>
                      </a:cubicBezTo>
                      <a:lnTo>
                        <a:pt x="6846" y="3492"/>
                      </a:lnTo>
                      <a:cubicBezTo>
                        <a:pt x="6840" y="3492"/>
                        <a:pt x="6836" y="3492"/>
                        <a:pt x="6831" y="3494"/>
                      </a:cubicBezTo>
                      <a:cubicBezTo>
                        <a:pt x="6818" y="3495"/>
                        <a:pt x="6811" y="3497"/>
                        <a:pt x="6801" y="3498"/>
                      </a:cubicBezTo>
                      <a:cubicBezTo>
                        <a:pt x="6789" y="3499"/>
                        <a:pt x="6775" y="3503"/>
                        <a:pt x="6759" y="3507"/>
                      </a:cubicBezTo>
                      <a:cubicBezTo>
                        <a:pt x="6748" y="3510"/>
                        <a:pt x="6737" y="3514"/>
                        <a:pt x="6725" y="3519"/>
                      </a:cubicBezTo>
                      <a:cubicBezTo>
                        <a:pt x="6732" y="3514"/>
                        <a:pt x="6738" y="3508"/>
                        <a:pt x="6744" y="3502"/>
                      </a:cubicBezTo>
                      <a:cubicBezTo>
                        <a:pt x="6754" y="3489"/>
                        <a:pt x="6763" y="3479"/>
                        <a:pt x="6773" y="3468"/>
                      </a:cubicBezTo>
                      <a:cubicBezTo>
                        <a:pt x="6784" y="3455"/>
                        <a:pt x="6795" y="3442"/>
                        <a:pt x="6805" y="3430"/>
                      </a:cubicBezTo>
                      <a:lnTo>
                        <a:pt x="6820" y="3411"/>
                      </a:lnTo>
                      <a:cubicBezTo>
                        <a:pt x="6823" y="3406"/>
                        <a:pt x="6827" y="3401"/>
                        <a:pt x="6830" y="3397"/>
                      </a:cubicBezTo>
                      <a:lnTo>
                        <a:pt x="6835" y="3389"/>
                      </a:lnTo>
                      <a:cubicBezTo>
                        <a:pt x="6837" y="3385"/>
                        <a:pt x="6840" y="3381"/>
                        <a:pt x="6843" y="3376"/>
                      </a:cubicBezTo>
                      <a:lnTo>
                        <a:pt x="6847" y="3373"/>
                      </a:lnTo>
                      <a:lnTo>
                        <a:pt x="6852" y="3365"/>
                      </a:lnTo>
                      <a:cubicBezTo>
                        <a:pt x="6856" y="3360"/>
                        <a:pt x="6858" y="3354"/>
                        <a:pt x="6862" y="3348"/>
                      </a:cubicBezTo>
                      <a:lnTo>
                        <a:pt x="6867" y="3340"/>
                      </a:lnTo>
                      <a:cubicBezTo>
                        <a:pt x="6869" y="3337"/>
                        <a:pt x="6872" y="3333"/>
                        <a:pt x="6873" y="3330"/>
                      </a:cubicBezTo>
                      <a:cubicBezTo>
                        <a:pt x="6878" y="3319"/>
                        <a:pt x="6885" y="3311"/>
                        <a:pt x="6890" y="3301"/>
                      </a:cubicBezTo>
                      <a:cubicBezTo>
                        <a:pt x="6897" y="3289"/>
                        <a:pt x="6903" y="3276"/>
                        <a:pt x="6909" y="3265"/>
                      </a:cubicBezTo>
                      <a:lnTo>
                        <a:pt x="6913" y="3257"/>
                      </a:lnTo>
                      <a:lnTo>
                        <a:pt x="6916" y="3251"/>
                      </a:lnTo>
                      <a:lnTo>
                        <a:pt x="6920" y="3244"/>
                      </a:lnTo>
                      <a:cubicBezTo>
                        <a:pt x="6925" y="3232"/>
                        <a:pt x="6930" y="3222"/>
                        <a:pt x="6935" y="3210"/>
                      </a:cubicBezTo>
                      <a:lnTo>
                        <a:pt x="6946" y="3188"/>
                      </a:lnTo>
                      <a:cubicBezTo>
                        <a:pt x="6948" y="3185"/>
                        <a:pt x="6950" y="3182"/>
                        <a:pt x="6951" y="3178"/>
                      </a:cubicBezTo>
                      <a:lnTo>
                        <a:pt x="6952" y="3174"/>
                      </a:lnTo>
                      <a:lnTo>
                        <a:pt x="6965" y="3143"/>
                      </a:lnTo>
                      <a:lnTo>
                        <a:pt x="6977" y="3112"/>
                      </a:lnTo>
                      <a:cubicBezTo>
                        <a:pt x="6980" y="3107"/>
                        <a:pt x="6981" y="3103"/>
                        <a:pt x="6985" y="3098"/>
                      </a:cubicBezTo>
                      <a:lnTo>
                        <a:pt x="6988" y="3091"/>
                      </a:lnTo>
                      <a:lnTo>
                        <a:pt x="6993" y="3077"/>
                      </a:lnTo>
                      <a:lnTo>
                        <a:pt x="7019" y="3014"/>
                      </a:lnTo>
                      <a:cubicBezTo>
                        <a:pt x="7023" y="3005"/>
                        <a:pt x="7026" y="2998"/>
                        <a:pt x="7028" y="2990"/>
                      </a:cubicBezTo>
                      <a:lnTo>
                        <a:pt x="7031" y="2982"/>
                      </a:lnTo>
                      <a:lnTo>
                        <a:pt x="7049" y="2926"/>
                      </a:lnTo>
                      <a:lnTo>
                        <a:pt x="7055" y="2912"/>
                      </a:lnTo>
                      <a:cubicBezTo>
                        <a:pt x="7058" y="2904"/>
                        <a:pt x="7060" y="2897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0"/>
                      </a:lnTo>
                      <a:lnTo>
                        <a:pt x="7085" y="2817"/>
                      </a:lnTo>
                      <a:cubicBezTo>
                        <a:pt x="7089" y="2808"/>
                        <a:pt x="7091" y="2797"/>
                        <a:pt x="7094" y="2788"/>
                      </a:cubicBezTo>
                      <a:lnTo>
                        <a:pt x="7096" y="2782"/>
                      </a:lnTo>
                      <a:cubicBezTo>
                        <a:pt x="7101" y="2763"/>
                        <a:pt x="7105" y="2743"/>
                        <a:pt x="7110" y="2719"/>
                      </a:cubicBezTo>
                      <a:cubicBezTo>
                        <a:pt x="7113" y="2704"/>
                        <a:pt x="7115" y="2688"/>
                        <a:pt x="7116" y="2671"/>
                      </a:cubicBezTo>
                      <a:lnTo>
                        <a:pt x="7118" y="2658"/>
                      </a:lnTo>
                      <a:lnTo>
                        <a:pt x="7119" y="2648"/>
                      </a:lnTo>
                      <a:cubicBezTo>
                        <a:pt x="7119" y="2644"/>
                        <a:pt x="7120" y="2639"/>
                        <a:pt x="7120" y="2635"/>
                      </a:cubicBezTo>
                      <a:cubicBezTo>
                        <a:pt x="7122" y="2623"/>
                        <a:pt x="7122" y="2613"/>
                        <a:pt x="7124" y="2602"/>
                      </a:cubicBezTo>
                      <a:cubicBezTo>
                        <a:pt x="7124" y="2593"/>
                        <a:pt x="7125" y="2587"/>
                        <a:pt x="7125" y="2580"/>
                      </a:cubicBezTo>
                      <a:lnTo>
                        <a:pt x="7125" y="2573"/>
                      </a:lnTo>
                      <a:lnTo>
                        <a:pt x="7125" y="2567"/>
                      </a:lnTo>
                      <a:lnTo>
                        <a:pt x="7125" y="2557"/>
                      </a:lnTo>
                      <a:lnTo>
                        <a:pt x="7125" y="2547"/>
                      </a:lnTo>
                      <a:lnTo>
                        <a:pt x="7125" y="2537"/>
                      </a:lnTo>
                      <a:cubicBezTo>
                        <a:pt x="7125" y="2523"/>
                        <a:pt x="7126" y="2510"/>
                        <a:pt x="7126" y="2496"/>
                      </a:cubicBezTo>
                      <a:cubicBezTo>
                        <a:pt x="7114" y="2473"/>
                        <a:pt x="7113" y="2449"/>
                        <a:pt x="7112" y="2428"/>
                      </a:cubicBezTo>
                      <a:cubicBezTo>
                        <a:pt x="7110" y="2416"/>
                        <a:pt x="7109" y="2403"/>
                        <a:pt x="7107" y="2392"/>
                      </a:cubicBezTo>
                      <a:cubicBezTo>
                        <a:pt x="7105" y="2380"/>
                        <a:pt x="7103" y="2371"/>
                        <a:pt x="7100" y="2361"/>
                      </a:cubicBezTo>
                      <a:lnTo>
                        <a:pt x="7098" y="2350"/>
                      </a:lnTo>
                      <a:lnTo>
                        <a:pt x="7097" y="2345"/>
                      </a:lnTo>
                      <a:cubicBezTo>
                        <a:pt x="7094" y="2339"/>
                        <a:pt x="7092" y="2331"/>
                        <a:pt x="7089" y="2325"/>
                      </a:cubicBezTo>
                      <a:cubicBezTo>
                        <a:pt x="7088" y="2321"/>
                        <a:pt x="7084" y="2315"/>
                        <a:pt x="7082" y="2312"/>
                      </a:cubicBezTo>
                      <a:cubicBezTo>
                        <a:pt x="7076" y="2302"/>
                        <a:pt x="7072" y="2298"/>
                        <a:pt x="7067" y="2293"/>
                      </a:cubicBezTo>
                      <a:lnTo>
                        <a:pt x="7062" y="2288"/>
                      </a:lnTo>
                      <a:cubicBezTo>
                        <a:pt x="7054" y="2281"/>
                        <a:pt x="7048" y="2277"/>
                        <a:pt x="7043" y="2273"/>
                      </a:cubicBezTo>
                      <a:cubicBezTo>
                        <a:pt x="7037" y="2269"/>
                        <a:pt x="7032" y="2266"/>
                        <a:pt x="7026" y="2263"/>
                      </a:cubicBezTo>
                      <a:cubicBezTo>
                        <a:pt x="7015" y="2258"/>
                        <a:pt x="7007" y="2256"/>
                        <a:pt x="7001" y="2253"/>
                      </a:cubicBezTo>
                      <a:cubicBezTo>
                        <a:pt x="6991" y="2250"/>
                        <a:pt x="6984" y="2248"/>
                        <a:pt x="6976" y="2247"/>
                      </a:cubicBezTo>
                      <a:cubicBezTo>
                        <a:pt x="6960" y="2245"/>
                        <a:pt x="6950" y="2245"/>
                        <a:pt x="6938" y="2245"/>
                      </a:cubicBezTo>
                      <a:cubicBezTo>
                        <a:pt x="6927" y="2245"/>
                        <a:pt x="6917" y="2246"/>
                        <a:pt x="6904" y="2248"/>
                      </a:cubicBezTo>
                      <a:cubicBezTo>
                        <a:pt x="6898" y="2250"/>
                        <a:pt x="6892" y="2252"/>
                        <a:pt x="6886" y="2254"/>
                      </a:cubicBezTo>
                      <a:lnTo>
                        <a:pt x="6878" y="2256"/>
                      </a:lnTo>
                      <a:cubicBezTo>
                        <a:pt x="6858" y="2261"/>
                        <a:pt x="6837" y="2267"/>
                        <a:pt x="6814" y="2277"/>
                      </a:cubicBezTo>
                      <a:cubicBezTo>
                        <a:pt x="6775" y="2292"/>
                        <a:pt x="6739" y="2310"/>
                        <a:pt x="6693" y="2339"/>
                      </a:cubicBezTo>
                      <a:cubicBezTo>
                        <a:pt x="6677" y="2349"/>
                        <a:pt x="6661" y="2361"/>
                        <a:pt x="6646" y="2371"/>
                      </a:cubicBezTo>
                      <a:lnTo>
                        <a:pt x="6639" y="2377"/>
                      </a:lnTo>
                      <a:lnTo>
                        <a:pt x="6626" y="2385"/>
                      </a:lnTo>
                      <a:lnTo>
                        <a:pt x="6608" y="2398"/>
                      </a:lnTo>
                      <a:lnTo>
                        <a:pt x="6584" y="2415"/>
                      </a:lnTo>
                      <a:lnTo>
                        <a:pt x="6561" y="2432"/>
                      </a:lnTo>
                      <a:lnTo>
                        <a:pt x="6467" y="2500"/>
                      </a:lnTo>
                      <a:cubicBezTo>
                        <a:pt x="6466" y="2501"/>
                        <a:pt x="6464" y="2501"/>
                        <a:pt x="6463" y="2503"/>
                      </a:cubicBezTo>
                      <a:lnTo>
                        <a:pt x="6444" y="2519"/>
                      </a:lnTo>
                      <a:lnTo>
                        <a:pt x="6425" y="2535"/>
                      </a:lnTo>
                      <a:lnTo>
                        <a:pt x="6407" y="2550"/>
                      </a:lnTo>
                      <a:lnTo>
                        <a:pt x="6410" y="2541"/>
                      </a:lnTo>
                      <a:lnTo>
                        <a:pt x="6413" y="2531"/>
                      </a:lnTo>
                      <a:lnTo>
                        <a:pt x="6414" y="2524"/>
                      </a:lnTo>
                      <a:cubicBezTo>
                        <a:pt x="6417" y="2513"/>
                        <a:pt x="6417" y="2506"/>
                        <a:pt x="6418" y="2500"/>
                      </a:cubicBezTo>
                      <a:lnTo>
                        <a:pt x="6419" y="2489"/>
                      </a:lnTo>
                      <a:cubicBezTo>
                        <a:pt x="6420" y="2478"/>
                        <a:pt x="6422" y="2468"/>
                        <a:pt x="6423" y="2457"/>
                      </a:cubicBezTo>
                      <a:lnTo>
                        <a:pt x="6424" y="2449"/>
                      </a:lnTo>
                      <a:cubicBezTo>
                        <a:pt x="6425" y="2437"/>
                        <a:pt x="6427" y="2426"/>
                        <a:pt x="6428" y="2412"/>
                      </a:cubicBezTo>
                      <a:cubicBezTo>
                        <a:pt x="6429" y="2393"/>
                        <a:pt x="6430" y="2374"/>
                        <a:pt x="6433" y="2353"/>
                      </a:cubicBezTo>
                      <a:lnTo>
                        <a:pt x="6433" y="2328"/>
                      </a:lnTo>
                      <a:lnTo>
                        <a:pt x="6433" y="2314"/>
                      </a:lnTo>
                      <a:cubicBezTo>
                        <a:pt x="6433" y="2304"/>
                        <a:pt x="6433" y="2293"/>
                        <a:pt x="6434" y="2282"/>
                      </a:cubicBezTo>
                      <a:lnTo>
                        <a:pt x="6434" y="2248"/>
                      </a:lnTo>
                      <a:cubicBezTo>
                        <a:pt x="6434" y="2227"/>
                        <a:pt x="6430" y="2205"/>
                        <a:pt x="6428" y="2185"/>
                      </a:cubicBezTo>
                      <a:cubicBezTo>
                        <a:pt x="6425" y="2166"/>
                        <a:pt x="6422" y="2150"/>
                        <a:pt x="6418" y="2134"/>
                      </a:cubicBezTo>
                      <a:cubicBezTo>
                        <a:pt x="6415" y="2125"/>
                        <a:pt x="6412" y="2115"/>
                        <a:pt x="6409" y="2106"/>
                      </a:cubicBezTo>
                      <a:cubicBezTo>
                        <a:pt x="6407" y="2099"/>
                        <a:pt x="6404" y="2092"/>
                        <a:pt x="6402" y="2086"/>
                      </a:cubicBezTo>
                      <a:lnTo>
                        <a:pt x="6399" y="2079"/>
                      </a:lnTo>
                      <a:lnTo>
                        <a:pt x="6391" y="2063"/>
                      </a:lnTo>
                      <a:cubicBezTo>
                        <a:pt x="6386" y="2055"/>
                        <a:pt x="6383" y="2050"/>
                        <a:pt x="6379" y="2046"/>
                      </a:cubicBezTo>
                      <a:lnTo>
                        <a:pt x="6372" y="2037"/>
                      </a:lnTo>
                      <a:lnTo>
                        <a:pt x="6368" y="2035"/>
                      </a:lnTo>
                      <a:lnTo>
                        <a:pt x="6364" y="2032"/>
                      </a:lnTo>
                      <a:lnTo>
                        <a:pt x="6353" y="2026"/>
                      </a:lnTo>
                      <a:cubicBezTo>
                        <a:pt x="6348" y="2023"/>
                        <a:pt x="6342" y="2021"/>
                        <a:pt x="6336" y="2019"/>
                      </a:cubicBezTo>
                      <a:lnTo>
                        <a:pt x="6332" y="2017"/>
                      </a:lnTo>
                      <a:lnTo>
                        <a:pt x="6328" y="2016"/>
                      </a:lnTo>
                      <a:cubicBezTo>
                        <a:pt x="6321" y="2015"/>
                        <a:pt x="6315" y="2013"/>
                        <a:pt x="6310" y="2013"/>
                      </a:cubicBezTo>
                      <a:cubicBezTo>
                        <a:pt x="6304" y="2013"/>
                        <a:pt x="6297" y="2012"/>
                        <a:pt x="6291" y="2012"/>
                      </a:cubicBezTo>
                      <a:lnTo>
                        <a:pt x="6286" y="2012"/>
                      </a:lnTo>
                      <a:cubicBezTo>
                        <a:pt x="6276" y="2012"/>
                        <a:pt x="6266" y="2013"/>
                        <a:pt x="6255" y="2015"/>
                      </a:cubicBezTo>
                      <a:lnTo>
                        <a:pt x="6237" y="2018"/>
                      </a:lnTo>
                      <a:cubicBezTo>
                        <a:pt x="6228" y="2021"/>
                        <a:pt x="6219" y="2023"/>
                        <a:pt x="6211" y="2026"/>
                      </a:cubicBezTo>
                      <a:cubicBezTo>
                        <a:pt x="6203" y="2028"/>
                        <a:pt x="6196" y="2032"/>
                        <a:pt x="6187" y="2035"/>
                      </a:cubicBezTo>
                      <a:lnTo>
                        <a:pt x="6183" y="2036"/>
                      </a:lnTo>
                      <a:cubicBezTo>
                        <a:pt x="6170" y="2042"/>
                        <a:pt x="6156" y="2051"/>
                        <a:pt x="6141" y="2058"/>
                      </a:cubicBezTo>
                      <a:cubicBezTo>
                        <a:pt x="6126" y="2067"/>
                        <a:pt x="6109" y="2077"/>
                        <a:pt x="6091" y="2092"/>
                      </a:cubicBezTo>
                      <a:lnTo>
                        <a:pt x="6048" y="2127"/>
                      </a:lnTo>
                      <a:cubicBezTo>
                        <a:pt x="6024" y="2148"/>
                        <a:pt x="6000" y="2169"/>
                        <a:pt x="5976" y="2192"/>
                      </a:cubicBezTo>
                      <a:cubicBezTo>
                        <a:pt x="5954" y="2214"/>
                        <a:pt x="5929" y="2236"/>
                        <a:pt x="5907" y="2258"/>
                      </a:cubicBezTo>
                      <a:lnTo>
                        <a:pt x="5909" y="2254"/>
                      </a:lnTo>
                      <a:cubicBezTo>
                        <a:pt x="5912" y="2247"/>
                        <a:pt x="5916" y="2242"/>
                        <a:pt x="5919" y="2236"/>
                      </a:cubicBezTo>
                      <a:lnTo>
                        <a:pt x="5938" y="2194"/>
                      </a:lnTo>
                      <a:lnTo>
                        <a:pt x="5944" y="2179"/>
                      </a:lnTo>
                      <a:lnTo>
                        <a:pt x="5951" y="2165"/>
                      </a:lnTo>
                      <a:cubicBezTo>
                        <a:pt x="5959" y="2149"/>
                        <a:pt x="5965" y="2133"/>
                        <a:pt x="5972" y="2118"/>
                      </a:cubicBezTo>
                      <a:lnTo>
                        <a:pt x="5977" y="2107"/>
                      </a:lnTo>
                      <a:lnTo>
                        <a:pt x="5983" y="2097"/>
                      </a:lnTo>
                      <a:lnTo>
                        <a:pt x="5992" y="2077"/>
                      </a:lnTo>
                      <a:lnTo>
                        <a:pt x="6003" y="2053"/>
                      </a:lnTo>
                      <a:lnTo>
                        <a:pt x="6015" y="2029"/>
                      </a:lnTo>
                      <a:cubicBezTo>
                        <a:pt x="6029" y="2000"/>
                        <a:pt x="6043" y="1973"/>
                        <a:pt x="6058" y="1947"/>
                      </a:cubicBezTo>
                      <a:lnTo>
                        <a:pt x="6104" y="1860"/>
                      </a:lnTo>
                      <a:lnTo>
                        <a:pt x="6106" y="1856"/>
                      </a:lnTo>
                      <a:lnTo>
                        <a:pt x="6110" y="1847"/>
                      </a:lnTo>
                      <a:lnTo>
                        <a:pt x="6114" y="1840"/>
                      </a:lnTo>
                      <a:lnTo>
                        <a:pt x="6122" y="1820"/>
                      </a:lnTo>
                      <a:cubicBezTo>
                        <a:pt x="6129" y="1805"/>
                        <a:pt x="6135" y="1788"/>
                        <a:pt x="6141" y="1773"/>
                      </a:cubicBezTo>
                      <a:cubicBezTo>
                        <a:pt x="6145" y="1762"/>
                        <a:pt x="6149" y="1753"/>
                        <a:pt x="6152" y="1743"/>
                      </a:cubicBezTo>
                      <a:lnTo>
                        <a:pt x="6158" y="1728"/>
                      </a:lnTo>
                      <a:lnTo>
                        <a:pt x="6166" y="1708"/>
                      </a:lnTo>
                      <a:lnTo>
                        <a:pt x="6170" y="1697"/>
                      </a:lnTo>
                      <a:lnTo>
                        <a:pt x="6176" y="1680"/>
                      </a:lnTo>
                      <a:lnTo>
                        <a:pt x="6196" y="1622"/>
                      </a:lnTo>
                      <a:lnTo>
                        <a:pt x="6197" y="1617"/>
                      </a:lnTo>
                      <a:lnTo>
                        <a:pt x="6204" y="1592"/>
                      </a:lnTo>
                      <a:lnTo>
                        <a:pt x="6211" y="1573"/>
                      </a:lnTo>
                      <a:lnTo>
                        <a:pt x="6214" y="1562"/>
                      </a:lnTo>
                      <a:lnTo>
                        <a:pt x="6225" y="1530"/>
                      </a:lnTo>
                      <a:lnTo>
                        <a:pt x="6235" y="1497"/>
                      </a:lnTo>
                      <a:cubicBezTo>
                        <a:pt x="6243" y="1473"/>
                        <a:pt x="6249" y="1449"/>
                        <a:pt x="6255" y="1425"/>
                      </a:cubicBezTo>
                      <a:lnTo>
                        <a:pt x="6260" y="1411"/>
                      </a:lnTo>
                      <a:lnTo>
                        <a:pt x="6271" y="1368"/>
                      </a:lnTo>
                      <a:lnTo>
                        <a:pt x="6274" y="1360"/>
                      </a:lnTo>
                      <a:lnTo>
                        <a:pt x="6278" y="1340"/>
                      </a:lnTo>
                      <a:lnTo>
                        <a:pt x="6279" y="1334"/>
                      </a:lnTo>
                      <a:lnTo>
                        <a:pt x="6305" y="1217"/>
                      </a:lnTo>
                      <a:cubicBezTo>
                        <a:pt x="6306" y="1212"/>
                        <a:pt x="6306" y="1208"/>
                        <a:pt x="6307" y="1205"/>
                      </a:cubicBezTo>
                      <a:lnTo>
                        <a:pt x="6309" y="1200"/>
                      </a:lnTo>
                      <a:lnTo>
                        <a:pt x="6310" y="1191"/>
                      </a:lnTo>
                      <a:lnTo>
                        <a:pt x="6316" y="1155"/>
                      </a:lnTo>
                      <a:lnTo>
                        <a:pt x="6322" y="1119"/>
                      </a:lnTo>
                      <a:lnTo>
                        <a:pt x="6325" y="1099"/>
                      </a:lnTo>
                      <a:lnTo>
                        <a:pt x="6330" y="1076"/>
                      </a:lnTo>
                      <a:lnTo>
                        <a:pt x="6331" y="1071"/>
                      </a:lnTo>
                      <a:lnTo>
                        <a:pt x="6336" y="1035"/>
                      </a:lnTo>
                      <a:lnTo>
                        <a:pt x="6337" y="1028"/>
                      </a:lnTo>
                      <a:lnTo>
                        <a:pt x="6345" y="971"/>
                      </a:lnTo>
                      <a:cubicBezTo>
                        <a:pt x="6346" y="961"/>
                        <a:pt x="6347" y="953"/>
                        <a:pt x="6348" y="944"/>
                      </a:cubicBezTo>
                      <a:cubicBezTo>
                        <a:pt x="6351" y="922"/>
                        <a:pt x="6353" y="899"/>
                        <a:pt x="6355" y="879"/>
                      </a:cubicBezTo>
                      <a:lnTo>
                        <a:pt x="6356" y="872"/>
                      </a:lnTo>
                      <a:cubicBezTo>
                        <a:pt x="6357" y="862"/>
                        <a:pt x="6357" y="855"/>
                        <a:pt x="6358" y="846"/>
                      </a:cubicBezTo>
                      <a:lnTo>
                        <a:pt x="6360" y="829"/>
                      </a:lnTo>
                      <a:cubicBezTo>
                        <a:pt x="6361" y="814"/>
                        <a:pt x="6361" y="799"/>
                        <a:pt x="6363" y="785"/>
                      </a:cubicBezTo>
                      <a:lnTo>
                        <a:pt x="6364" y="775"/>
                      </a:lnTo>
                      <a:cubicBezTo>
                        <a:pt x="6364" y="765"/>
                        <a:pt x="6366" y="757"/>
                        <a:pt x="6366" y="748"/>
                      </a:cubicBezTo>
                      <a:lnTo>
                        <a:pt x="6367" y="693"/>
                      </a:lnTo>
                      <a:lnTo>
                        <a:pt x="6367" y="677"/>
                      </a:lnTo>
                      <a:lnTo>
                        <a:pt x="6367" y="662"/>
                      </a:lnTo>
                      <a:lnTo>
                        <a:pt x="6367" y="650"/>
                      </a:lnTo>
                      <a:cubicBezTo>
                        <a:pt x="6367" y="631"/>
                        <a:pt x="6367" y="613"/>
                        <a:pt x="6366" y="593"/>
                      </a:cubicBezTo>
                      <a:lnTo>
                        <a:pt x="6366" y="584"/>
                      </a:lnTo>
                      <a:lnTo>
                        <a:pt x="6366" y="577"/>
                      </a:lnTo>
                      <a:lnTo>
                        <a:pt x="6366" y="573"/>
                      </a:lnTo>
                      <a:lnTo>
                        <a:pt x="6364" y="558"/>
                      </a:lnTo>
                      <a:lnTo>
                        <a:pt x="6363" y="548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29"/>
                      </a:lnTo>
                      <a:lnTo>
                        <a:pt x="6361" y="516"/>
                      </a:lnTo>
                      <a:lnTo>
                        <a:pt x="6360" y="503"/>
                      </a:lnTo>
                      <a:lnTo>
                        <a:pt x="6358" y="496"/>
                      </a:lnTo>
                      <a:lnTo>
                        <a:pt x="6357" y="485"/>
                      </a:lnTo>
                      <a:lnTo>
                        <a:pt x="6352" y="454"/>
                      </a:lnTo>
                      <a:lnTo>
                        <a:pt x="6345" y="412"/>
                      </a:lnTo>
                      <a:lnTo>
                        <a:pt x="6343" y="407"/>
                      </a:lnTo>
                      <a:cubicBezTo>
                        <a:pt x="6342" y="402"/>
                        <a:pt x="6342" y="399"/>
                        <a:pt x="6341" y="397"/>
                      </a:cubicBezTo>
                      <a:cubicBezTo>
                        <a:pt x="6338" y="384"/>
                        <a:pt x="6335" y="374"/>
                        <a:pt x="6332" y="364"/>
                      </a:cubicBezTo>
                      <a:cubicBezTo>
                        <a:pt x="6331" y="359"/>
                        <a:pt x="6330" y="356"/>
                        <a:pt x="6326" y="350"/>
                      </a:cubicBezTo>
                      <a:lnTo>
                        <a:pt x="6325" y="345"/>
                      </a:lnTo>
                      <a:lnTo>
                        <a:pt x="6321" y="336"/>
                      </a:lnTo>
                      <a:lnTo>
                        <a:pt x="6317" y="327"/>
                      </a:lnTo>
                      <a:lnTo>
                        <a:pt x="6309" y="305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3"/>
                      </a:cubicBezTo>
                      <a:lnTo>
                        <a:pt x="6297" y="276"/>
                      </a:lnTo>
                      <a:lnTo>
                        <a:pt x="6296" y="271"/>
                      </a:lnTo>
                      <a:cubicBezTo>
                        <a:pt x="6295" y="268"/>
                        <a:pt x="6291" y="263"/>
                        <a:pt x="6290" y="259"/>
                      </a:cubicBezTo>
                      <a:lnTo>
                        <a:pt x="6284" y="245"/>
                      </a:lnTo>
                      <a:lnTo>
                        <a:pt x="6278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19"/>
                        <a:pt x="6269" y="214"/>
                      </a:cubicBezTo>
                      <a:cubicBezTo>
                        <a:pt x="6264" y="206"/>
                        <a:pt x="6259" y="198"/>
                        <a:pt x="6253" y="189"/>
                      </a:cubicBezTo>
                      <a:cubicBezTo>
                        <a:pt x="6247" y="178"/>
                        <a:pt x="6239" y="168"/>
                        <a:pt x="6232" y="158"/>
                      </a:cubicBezTo>
                      <a:lnTo>
                        <a:pt x="6227" y="153"/>
                      </a:lnTo>
                      <a:lnTo>
                        <a:pt x="6223" y="150"/>
                      </a:lnTo>
                      <a:lnTo>
                        <a:pt x="6219" y="145"/>
                      </a:lnTo>
                      <a:lnTo>
                        <a:pt x="6216" y="140"/>
                      </a:lnTo>
                      <a:cubicBezTo>
                        <a:pt x="6212" y="136"/>
                        <a:pt x="6209" y="132"/>
                        <a:pt x="6206" y="129"/>
                      </a:cubicBezTo>
                      <a:lnTo>
                        <a:pt x="6201" y="122"/>
                      </a:lnTo>
                      <a:cubicBezTo>
                        <a:pt x="6198" y="119"/>
                        <a:pt x="6194" y="116"/>
                        <a:pt x="6192" y="114"/>
                      </a:cubicBezTo>
                      <a:lnTo>
                        <a:pt x="6168" y="90"/>
                      </a:lnTo>
                      <a:lnTo>
                        <a:pt x="6163" y="85"/>
                      </a:lnTo>
                      <a:lnTo>
                        <a:pt x="6158" y="80"/>
                      </a:lnTo>
                      <a:cubicBezTo>
                        <a:pt x="6156" y="78"/>
                        <a:pt x="6152" y="74"/>
                        <a:pt x="6149" y="72"/>
                      </a:cubicBezTo>
                      <a:lnTo>
                        <a:pt x="6142" y="67"/>
                      </a:lnTo>
                      <a:cubicBezTo>
                        <a:pt x="6130" y="57"/>
                        <a:pt x="6116" y="48"/>
                        <a:pt x="6104" y="41"/>
                      </a:cubicBezTo>
                      <a:cubicBezTo>
                        <a:pt x="6098" y="37"/>
                        <a:pt x="6093" y="34"/>
                        <a:pt x="6085" y="32"/>
                      </a:cubicBezTo>
                      <a:lnTo>
                        <a:pt x="6079" y="29"/>
                      </a:lnTo>
                      <a:lnTo>
                        <a:pt x="6060" y="22"/>
                      </a:lnTo>
                      <a:cubicBezTo>
                        <a:pt x="6049" y="18"/>
                        <a:pt x="6044" y="17"/>
                        <a:pt x="6039" y="16"/>
                      </a:cubicBezTo>
                      <a:lnTo>
                        <a:pt x="6032" y="13"/>
                      </a:lnTo>
                      <a:cubicBezTo>
                        <a:pt x="6018" y="7"/>
                        <a:pt x="6003" y="5"/>
                        <a:pt x="5991" y="3"/>
                      </a:cubicBezTo>
                      <a:cubicBezTo>
                        <a:pt x="5975" y="1"/>
                        <a:pt x="5960" y="1"/>
                        <a:pt x="59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6" name="Google Shape;606;p14"/>
              <p:cNvSpPr/>
              <p:nvPr/>
            </p:nvSpPr>
            <p:spPr>
              <a:xfrm>
                <a:off x="4989737" y="4316300"/>
                <a:ext cx="3902210" cy="1007014"/>
              </a:xfrm>
              <a:custGeom>
                <a:avLst/>
                <a:gdLst/>
                <a:ahLst/>
                <a:cxnLst/>
                <a:rect l="l" t="t" r="r" b="b"/>
                <a:pathLst>
                  <a:path w="80620" h="20805" extrusionOk="0">
                    <a:moveTo>
                      <a:pt x="31328" y="0"/>
                    </a:moveTo>
                    <a:lnTo>
                      <a:pt x="31015" y="2"/>
                    </a:lnTo>
                    <a:lnTo>
                      <a:pt x="30644" y="2"/>
                    </a:lnTo>
                    <a:cubicBezTo>
                      <a:pt x="30208" y="2"/>
                      <a:pt x="29768" y="2"/>
                      <a:pt x="29334" y="10"/>
                    </a:cubicBezTo>
                    <a:cubicBezTo>
                      <a:pt x="28579" y="26"/>
                      <a:pt x="27825" y="37"/>
                      <a:pt x="27074" y="53"/>
                    </a:cubicBezTo>
                    <a:cubicBezTo>
                      <a:pt x="26672" y="61"/>
                      <a:pt x="26269" y="79"/>
                      <a:pt x="25875" y="99"/>
                    </a:cubicBezTo>
                    <a:lnTo>
                      <a:pt x="25397" y="121"/>
                    </a:lnTo>
                    <a:cubicBezTo>
                      <a:pt x="25260" y="126"/>
                      <a:pt x="25121" y="131"/>
                      <a:pt x="24983" y="136"/>
                    </a:cubicBezTo>
                    <a:cubicBezTo>
                      <a:pt x="24643" y="149"/>
                      <a:pt x="24287" y="161"/>
                      <a:pt x="23942" y="191"/>
                    </a:cubicBezTo>
                    <a:lnTo>
                      <a:pt x="22655" y="299"/>
                    </a:lnTo>
                    <a:lnTo>
                      <a:pt x="21463" y="398"/>
                    </a:lnTo>
                    <a:cubicBezTo>
                      <a:pt x="21097" y="429"/>
                      <a:pt x="20730" y="476"/>
                      <a:pt x="20371" y="524"/>
                    </a:cubicBezTo>
                    <a:lnTo>
                      <a:pt x="20113" y="556"/>
                    </a:lnTo>
                    <a:cubicBezTo>
                      <a:pt x="19900" y="583"/>
                      <a:pt x="19687" y="608"/>
                      <a:pt x="19473" y="634"/>
                    </a:cubicBezTo>
                    <a:cubicBezTo>
                      <a:pt x="19026" y="689"/>
                      <a:pt x="18583" y="743"/>
                      <a:pt x="18137" y="804"/>
                    </a:cubicBezTo>
                    <a:lnTo>
                      <a:pt x="17745" y="861"/>
                    </a:lnTo>
                    <a:cubicBezTo>
                      <a:pt x="16682" y="1011"/>
                      <a:pt x="15582" y="1168"/>
                      <a:pt x="14503" y="1353"/>
                    </a:cubicBezTo>
                    <a:cubicBezTo>
                      <a:pt x="14313" y="1387"/>
                      <a:pt x="14122" y="1417"/>
                      <a:pt x="13932" y="1449"/>
                    </a:cubicBezTo>
                    <a:cubicBezTo>
                      <a:pt x="13561" y="1509"/>
                      <a:pt x="13180" y="1571"/>
                      <a:pt x="12806" y="1647"/>
                    </a:cubicBezTo>
                    <a:lnTo>
                      <a:pt x="11626" y="1884"/>
                    </a:lnTo>
                    <a:lnTo>
                      <a:pt x="10649" y="2080"/>
                    </a:lnTo>
                    <a:cubicBezTo>
                      <a:pt x="10291" y="2152"/>
                      <a:pt x="9936" y="2231"/>
                      <a:pt x="9581" y="2308"/>
                    </a:cubicBezTo>
                    <a:lnTo>
                      <a:pt x="9077" y="2419"/>
                    </a:lnTo>
                    <a:lnTo>
                      <a:pt x="8742" y="2491"/>
                    </a:lnTo>
                    <a:cubicBezTo>
                      <a:pt x="8327" y="2577"/>
                      <a:pt x="7904" y="2668"/>
                      <a:pt x="7490" y="2781"/>
                    </a:cubicBezTo>
                    <a:lnTo>
                      <a:pt x="6388" y="3074"/>
                    </a:lnTo>
                    <a:lnTo>
                      <a:pt x="5288" y="3368"/>
                    </a:lnTo>
                    <a:cubicBezTo>
                      <a:pt x="4867" y="3481"/>
                      <a:pt x="4445" y="3617"/>
                      <a:pt x="4036" y="3750"/>
                    </a:cubicBezTo>
                    <a:cubicBezTo>
                      <a:pt x="3835" y="3815"/>
                      <a:pt x="3634" y="3882"/>
                      <a:pt x="3434" y="3943"/>
                    </a:cubicBezTo>
                    <a:cubicBezTo>
                      <a:pt x="2990" y="4083"/>
                      <a:pt x="2545" y="4228"/>
                      <a:pt x="2100" y="4371"/>
                    </a:cubicBezTo>
                    <a:cubicBezTo>
                      <a:pt x="1700" y="4501"/>
                      <a:pt x="1306" y="4631"/>
                      <a:pt x="906" y="4760"/>
                    </a:cubicBezTo>
                    <a:cubicBezTo>
                      <a:pt x="835" y="4783"/>
                      <a:pt x="765" y="4805"/>
                      <a:pt x="693" y="4827"/>
                    </a:cubicBezTo>
                    <a:cubicBezTo>
                      <a:pt x="551" y="4872"/>
                      <a:pt x="408" y="4919"/>
                      <a:pt x="269" y="4970"/>
                    </a:cubicBezTo>
                    <a:lnTo>
                      <a:pt x="0" y="5072"/>
                    </a:lnTo>
                    <a:cubicBezTo>
                      <a:pt x="691" y="5292"/>
                      <a:pt x="1384" y="5516"/>
                      <a:pt x="2080" y="5747"/>
                    </a:cubicBezTo>
                    <a:lnTo>
                      <a:pt x="2319" y="5819"/>
                    </a:lnTo>
                    <a:cubicBezTo>
                      <a:pt x="3035" y="6050"/>
                      <a:pt x="3759" y="6313"/>
                      <a:pt x="4457" y="6566"/>
                    </a:cubicBezTo>
                    <a:lnTo>
                      <a:pt x="4499" y="6580"/>
                    </a:lnTo>
                    <a:lnTo>
                      <a:pt x="4671" y="6644"/>
                    </a:lnTo>
                    <a:lnTo>
                      <a:pt x="5290" y="6866"/>
                    </a:lnTo>
                    <a:cubicBezTo>
                      <a:pt x="5440" y="6917"/>
                      <a:pt x="5587" y="6982"/>
                      <a:pt x="5726" y="7044"/>
                    </a:cubicBezTo>
                    <a:lnTo>
                      <a:pt x="5750" y="7057"/>
                    </a:lnTo>
                    <a:lnTo>
                      <a:pt x="5915" y="7129"/>
                    </a:lnTo>
                    <a:lnTo>
                      <a:pt x="6420" y="7344"/>
                    </a:lnTo>
                    <a:lnTo>
                      <a:pt x="6913" y="7556"/>
                    </a:lnTo>
                    <a:cubicBezTo>
                      <a:pt x="7028" y="7605"/>
                      <a:pt x="7145" y="7653"/>
                      <a:pt x="7258" y="7699"/>
                    </a:cubicBezTo>
                    <a:lnTo>
                      <a:pt x="7318" y="7726"/>
                    </a:lnTo>
                    <a:cubicBezTo>
                      <a:pt x="7595" y="7839"/>
                      <a:pt x="7883" y="7956"/>
                      <a:pt x="8157" y="8091"/>
                    </a:cubicBezTo>
                    <a:lnTo>
                      <a:pt x="8862" y="8439"/>
                    </a:lnTo>
                    <a:lnTo>
                      <a:pt x="8906" y="8460"/>
                    </a:lnTo>
                    <a:cubicBezTo>
                      <a:pt x="9525" y="8761"/>
                      <a:pt x="10298" y="9137"/>
                      <a:pt x="11018" y="9517"/>
                    </a:cubicBezTo>
                    <a:cubicBezTo>
                      <a:pt x="12214" y="10144"/>
                      <a:pt x="13212" y="10678"/>
                      <a:pt x="14161" y="11200"/>
                    </a:cubicBezTo>
                    <a:cubicBezTo>
                      <a:pt x="15854" y="12131"/>
                      <a:pt x="17598" y="13171"/>
                      <a:pt x="19490" y="14377"/>
                    </a:cubicBezTo>
                    <a:cubicBezTo>
                      <a:pt x="19658" y="14481"/>
                      <a:pt x="19825" y="14587"/>
                      <a:pt x="19993" y="14691"/>
                    </a:cubicBezTo>
                    <a:lnTo>
                      <a:pt x="20041" y="14723"/>
                    </a:lnTo>
                    <a:lnTo>
                      <a:pt x="20100" y="14760"/>
                    </a:lnTo>
                    <a:cubicBezTo>
                      <a:pt x="20422" y="14957"/>
                      <a:pt x="20787" y="15185"/>
                      <a:pt x="21125" y="15417"/>
                    </a:cubicBezTo>
                    <a:lnTo>
                      <a:pt x="21702" y="15812"/>
                    </a:lnTo>
                    <a:lnTo>
                      <a:pt x="22522" y="16373"/>
                    </a:lnTo>
                    <a:cubicBezTo>
                      <a:pt x="22824" y="16577"/>
                      <a:pt x="23124" y="16806"/>
                      <a:pt x="23418" y="17025"/>
                    </a:cubicBezTo>
                    <a:lnTo>
                      <a:pt x="23436" y="17041"/>
                    </a:lnTo>
                    <a:lnTo>
                      <a:pt x="23568" y="17141"/>
                    </a:lnTo>
                    <a:lnTo>
                      <a:pt x="23802" y="17316"/>
                    </a:lnTo>
                    <a:cubicBezTo>
                      <a:pt x="24065" y="17511"/>
                      <a:pt x="24327" y="17708"/>
                      <a:pt x="24590" y="17906"/>
                    </a:cubicBezTo>
                    <a:lnTo>
                      <a:pt x="24850" y="18104"/>
                    </a:lnTo>
                    <a:cubicBezTo>
                      <a:pt x="25548" y="18588"/>
                      <a:pt x="26234" y="19057"/>
                      <a:pt x="26889" y="19499"/>
                    </a:cubicBezTo>
                    <a:cubicBezTo>
                      <a:pt x="27407" y="19847"/>
                      <a:pt x="27931" y="20222"/>
                      <a:pt x="28403" y="20561"/>
                    </a:cubicBezTo>
                    <a:lnTo>
                      <a:pt x="28743" y="20805"/>
                    </a:lnTo>
                    <a:lnTo>
                      <a:pt x="30252" y="19990"/>
                    </a:lnTo>
                    <a:cubicBezTo>
                      <a:pt x="30506" y="19852"/>
                      <a:pt x="30775" y="19721"/>
                      <a:pt x="31034" y="19598"/>
                    </a:cubicBezTo>
                    <a:cubicBezTo>
                      <a:pt x="31154" y="19541"/>
                      <a:pt x="31270" y="19485"/>
                      <a:pt x="31390" y="19425"/>
                    </a:cubicBezTo>
                    <a:lnTo>
                      <a:pt x="31760" y="19240"/>
                    </a:lnTo>
                    <a:cubicBezTo>
                      <a:pt x="32586" y="18831"/>
                      <a:pt x="33439" y="18407"/>
                      <a:pt x="34288" y="18009"/>
                    </a:cubicBezTo>
                    <a:cubicBezTo>
                      <a:pt x="34910" y="17721"/>
                      <a:pt x="35530" y="17431"/>
                      <a:pt x="36152" y="17143"/>
                    </a:cubicBezTo>
                    <a:cubicBezTo>
                      <a:pt x="37574" y="16482"/>
                      <a:pt x="39046" y="15797"/>
                      <a:pt x="40488" y="15113"/>
                    </a:cubicBezTo>
                    <a:lnTo>
                      <a:pt x="42248" y="14278"/>
                    </a:lnTo>
                    <a:lnTo>
                      <a:pt x="44034" y="13430"/>
                    </a:lnTo>
                    <a:cubicBezTo>
                      <a:pt x="44261" y="13323"/>
                      <a:pt x="44504" y="13215"/>
                      <a:pt x="44801" y="13094"/>
                    </a:cubicBezTo>
                    <a:lnTo>
                      <a:pt x="45302" y="12884"/>
                    </a:lnTo>
                    <a:lnTo>
                      <a:pt x="46899" y="12220"/>
                    </a:lnTo>
                    <a:lnTo>
                      <a:pt x="47867" y="11817"/>
                    </a:lnTo>
                    <a:lnTo>
                      <a:pt x="48431" y="11583"/>
                    </a:lnTo>
                    <a:cubicBezTo>
                      <a:pt x="48756" y="11447"/>
                      <a:pt x="49097" y="11333"/>
                      <a:pt x="49426" y="11225"/>
                    </a:cubicBezTo>
                    <a:lnTo>
                      <a:pt x="49695" y="11134"/>
                    </a:lnTo>
                    <a:lnTo>
                      <a:pt x="51953" y="10367"/>
                    </a:lnTo>
                    <a:lnTo>
                      <a:pt x="52250" y="10263"/>
                    </a:lnTo>
                    <a:cubicBezTo>
                      <a:pt x="52480" y="10185"/>
                      <a:pt x="52707" y="10103"/>
                      <a:pt x="52942" y="10035"/>
                    </a:cubicBezTo>
                    <a:lnTo>
                      <a:pt x="54862" y="9443"/>
                    </a:lnTo>
                    <a:lnTo>
                      <a:pt x="56783" y="8850"/>
                    </a:lnTo>
                    <a:cubicBezTo>
                      <a:pt x="57489" y="8630"/>
                      <a:pt x="58211" y="8420"/>
                      <a:pt x="58911" y="8218"/>
                    </a:cubicBezTo>
                    <a:cubicBezTo>
                      <a:pt x="59214" y="8130"/>
                      <a:pt x="59516" y="8043"/>
                      <a:pt x="59817" y="7955"/>
                    </a:cubicBezTo>
                    <a:lnTo>
                      <a:pt x="60447" y="7769"/>
                    </a:lnTo>
                    <a:lnTo>
                      <a:pt x="61259" y="7532"/>
                    </a:lnTo>
                    <a:cubicBezTo>
                      <a:pt x="61543" y="7448"/>
                      <a:pt x="61838" y="7376"/>
                      <a:pt x="62123" y="7307"/>
                    </a:cubicBezTo>
                    <a:cubicBezTo>
                      <a:pt x="62269" y="7270"/>
                      <a:pt x="62418" y="7235"/>
                      <a:pt x="62562" y="7199"/>
                    </a:cubicBezTo>
                    <a:cubicBezTo>
                      <a:pt x="63321" y="7005"/>
                      <a:pt x="64081" y="6813"/>
                      <a:pt x="64838" y="6618"/>
                    </a:cubicBezTo>
                    <a:lnTo>
                      <a:pt x="64977" y="6583"/>
                    </a:lnTo>
                    <a:cubicBezTo>
                      <a:pt x="65213" y="6521"/>
                      <a:pt x="65457" y="6459"/>
                      <a:pt x="65700" y="6408"/>
                    </a:cubicBezTo>
                    <a:lnTo>
                      <a:pt x="67689" y="5998"/>
                    </a:lnTo>
                    <a:lnTo>
                      <a:pt x="69647" y="5594"/>
                    </a:lnTo>
                    <a:cubicBezTo>
                      <a:pt x="69888" y="5543"/>
                      <a:pt x="70137" y="5509"/>
                      <a:pt x="70378" y="5474"/>
                    </a:cubicBezTo>
                    <a:cubicBezTo>
                      <a:pt x="70472" y="5460"/>
                      <a:pt x="70566" y="5447"/>
                      <a:pt x="70660" y="5433"/>
                    </a:cubicBezTo>
                    <a:lnTo>
                      <a:pt x="70691" y="5428"/>
                    </a:lnTo>
                    <a:cubicBezTo>
                      <a:pt x="71466" y="5310"/>
                      <a:pt x="72239" y="5191"/>
                      <a:pt x="73015" y="5073"/>
                    </a:cubicBezTo>
                    <a:lnTo>
                      <a:pt x="73335" y="5025"/>
                    </a:lnTo>
                    <a:cubicBezTo>
                      <a:pt x="73643" y="4975"/>
                      <a:pt x="73959" y="4925"/>
                      <a:pt x="74272" y="4891"/>
                    </a:cubicBezTo>
                    <a:lnTo>
                      <a:pt x="75173" y="4794"/>
                    </a:lnTo>
                    <a:lnTo>
                      <a:pt x="76183" y="4686"/>
                    </a:lnTo>
                    <a:cubicBezTo>
                      <a:pt x="76824" y="4619"/>
                      <a:pt x="77460" y="4549"/>
                      <a:pt x="78098" y="4484"/>
                    </a:cubicBezTo>
                    <a:cubicBezTo>
                      <a:pt x="78370" y="4454"/>
                      <a:pt x="78649" y="4438"/>
                      <a:pt x="78918" y="4422"/>
                    </a:cubicBezTo>
                    <a:cubicBezTo>
                      <a:pt x="79043" y="4417"/>
                      <a:pt x="79167" y="4409"/>
                      <a:pt x="79292" y="4403"/>
                    </a:cubicBezTo>
                    <a:lnTo>
                      <a:pt x="80409" y="4331"/>
                    </a:lnTo>
                    <a:lnTo>
                      <a:pt x="80620" y="4316"/>
                    </a:lnTo>
                    <a:lnTo>
                      <a:pt x="80574" y="4309"/>
                    </a:lnTo>
                    <a:cubicBezTo>
                      <a:pt x="79273" y="4072"/>
                      <a:pt x="77953" y="3843"/>
                      <a:pt x="76543" y="3615"/>
                    </a:cubicBezTo>
                    <a:cubicBezTo>
                      <a:pt x="75699" y="3478"/>
                      <a:pt x="74842" y="3357"/>
                      <a:pt x="74011" y="3241"/>
                    </a:cubicBezTo>
                    <a:cubicBezTo>
                      <a:pt x="73706" y="3199"/>
                      <a:pt x="73400" y="3158"/>
                      <a:pt x="73094" y="3115"/>
                    </a:cubicBezTo>
                    <a:cubicBezTo>
                      <a:pt x="72633" y="3048"/>
                      <a:pt x="72165" y="2992"/>
                      <a:pt x="71701" y="2935"/>
                    </a:cubicBezTo>
                    <a:cubicBezTo>
                      <a:pt x="71492" y="2908"/>
                      <a:pt x="71281" y="2884"/>
                      <a:pt x="71073" y="2859"/>
                    </a:cubicBezTo>
                    <a:lnTo>
                      <a:pt x="70954" y="2842"/>
                    </a:lnTo>
                    <a:cubicBezTo>
                      <a:pt x="70476" y="2783"/>
                      <a:pt x="69998" y="2721"/>
                      <a:pt x="69518" y="2672"/>
                    </a:cubicBezTo>
                    <a:cubicBezTo>
                      <a:pt x="66928" y="2401"/>
                      <a:pt x="64338" y="2153"/>
                      <a:pt x="61821" y="1933"/>
                    </a:cubicBezTo>
                    <a:lnTo>
                      <a:pt x="60936" y="1855"/>
                    </a:lnTo>
                    <a:cubicBezTo>
                      <a:pt x="58839" y="1672"/>
                      <a:pt x="56738" y="1487"/>
                      <a:pt x="54641" y="1292"/>
                    </a:cubicBezTo>
                    <a:cubicBezTo>
                      <a:pt x="53247" y="1164"/>
                      <a:pt x="52177" y="1070"/>
                      <a:pt x="51177" y="986"/>
                    </a:cubicBezTo>
                    <a:lnTo>
                      <a:pt x="51035" y="973"/>
                    </a:lnTo>
                    <a:cubicBezTo>
                      <a:pt x="50426" y="924"/>
                      <a:pt x="49817" y="874"/>
                      <a:pt x="49207" y="823"/>
                    </a:cubicBezTo>
                    <a:lnTo>
                      <a:pt x="48782" y="788"/>
                    </a:lnTo>
                    <a:cubicBezTo>
                      <a:pt x="48426" y="756"/>
                      <a:pt x="48058" y="723"/>
                      <a:pt x="47697" y="704"/>
                    </a:cubicBezTo>
                    <a:cubicBezTo>
                      <a:pt x="42037" y="390"/>
                      <a:pt x="37283" y="153"/>
                      <a:pt x="32466" y="7"/>
                    </a:cubicBezTo>
                    <a:cubicBezTo>
                      <a:pt x="32225" y="2"/>
                      <a:pt x="31983" y="0"/>
                      <a:pt x="31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4989737" y="4316312"/>
                <a:ext cx="3902210" cy="1007014"/>
              </a:xfrm>
              <a:custGeom>
                <a:avLst/>
                <a:gdLst/>
                <a:ahLst/>
                <a:cxnLst/>
                <a:rect l="l" t="t" r="r" b="b"/>
                <a:pathLst>
                  <a:path w="80620" h="20805" extrusionOk="0">
                    <a:moveTo>
                      <a:pt x="31328" y="0"/>
                    </a:moveTo>
                    <a:lnTo>
                      <a:pt x="31015" y="2"/>
                    </a:lnTo>
                    <a:lnTo>
                      <a:pt x="30644" y="2"/>
                    </a:lnTo>
                    <a:cubicBezTo>
                      <a:pt x="30208" y="2"/>
                      <a:pt x="29768" y="2"/>
                      <a:pt x="29334" y="10"/>
                    </a:cubicBezTo>
                    <a:cubicBezTo>
                      <a:pt x="28579" y="26"/>
                      <a:pt x="27825" y="37"/>
                      <a:pt x="27074" y="53"/>
                    </a:cubicBezTo>
                    <a:cubicBezTo>
                      <a:pt x="26672" y="61"/>
                      <a:pt x="26269" y="79"/>
                      <a:pt x="25875" y="99"/>
                    </a:cubicBezTo>
                    <a:lnTo>
                      <a:pt x="25397" y="121"/>
                    </a:lnTo>
                    <a:cubicBezTo>
                      <a:pt x="25260" y="126"/>
                      <a:pt x="25121" y="131"/>
                      <a:pt x="24983" y="136"/>
                    </a:cubicBezTo>
                    <a:cubicBezTo>
                      <a:pt x="24643" y="149"/>
                      <a:pt x="24287" y="161"/>
                      <a:pt x="23942" y="191"/>
                    </a:cubicBezTo>
                    <a:lnTo>
                      <a:pt x="22655" y="299"/>
                    </a:lnTo>
                    <a:lnTo>
                      <a:pt x="21463" y="398"/>
                    </a:lnTo>
                    <a:cubicBezTo>
                      <a:pt x="21097" y="429"/>
                      <a:pt x="20730" y="476"/>
                      <a:pt x="20371" y="524"/>
                    </a:cubicBezTo>
                    <a:lnTo>
                      <a:pt x="20113" y="556"/>
                    </a:lnTo>
                    <a:cubicBezTo>
                      <a:pt x="19900" y="583"/>
                      <a:pt x="19687" y="608"/>
                      <a:pt x="19473" y="634"/>
                    </a:cubicBezTo>
                    <a:cubicBezTo>
                      <a:pt x="19026" y="689"/>
                      <a:pt x="18583" y="743"/>
                      <a:pt x="18137" y="804"/>
                    </a:cubicBezTo>
                    <a:lnTo>
                      <a:pt x="17745" y="861"/>
                    </a:lnTo>
                    <a:cubicBezTo>
                      <a:pt x="16682" y="1011"/>
                      <a:pt x="15582" y="1168"/>
                      <a:pt x="14503" y="1353"/>
                    </a:cubicBezTo>
                    <a:cubicBezTo>
                      <a:pt x="14313" y="1387"/>
                      <a:pt x="14122" y="1417"/>
                      <a:pt x="13932" y="1449"/>
                    </a:cubicBezTo>
                    <a:cubicBezTo>
                      <a:pt x="13561" y="1509"/>
                      <a:pt x="13180" y="1571"/>
                      <a:pt x="12806" y="1647"/>
                    </a:cubicBezTo>
                    <a:lnTo>
                      <a:pt x="11626" y="1884"/>
                    </a:lnTo>
                    <a:lnTo>
                      <a:pt x="10649" y="2080"/>
                    </a:lnTo>
                    <a:cubicBezTo>
                      <a:pt x="10291" y="2152"/>
                      <a:pt x="9936" y="2231"/>
                      <a:pt x="9581" y="2308"/>
                    </a:cubicBezTo>
                    <a:lnTo>
                      <a:pt x="9077" y="2419"/>
                    </a:lnTo>
                    <a:lnTo>
                      <a:pt x="8742" y="2491"/>
                    </a:lnTo>
                    <a:cubicBezTo>
                      <a:pt x="8327" y="2577"/>
                      <a:pt x="7904" y="2668"/>
                      <a:pt x="7490" y="2781"/>
                    </a:cubicBezTo>
                    <a:lnTo>
                      <a:pt x="6388" y="3074"/>
                    </a:lnTo>
                    <a:lnTo>
                      <a:pt x="5288" y="3368"/>
                    </a:lnTo>
                    <a:cubicBezTo>
                      <a:pt x="4867" y="3481"/>
                      <a:pt x="4445" y="3617"/>
                      <a:pt x="4036" y="3750"/>
                    </a:cubicBezTo>
                    <a:cubicBezTo>
                      <a:pt x="3835" y="3815"/>
                      <a:pt x="3634" y="3882"/>
                      <a:pt x="3434" y="3943"/>
                    </a:cubicBezTo>
                    <a:cubicBezTo>
                      <a:pt x="2990" y="4083"/>
                      <a:pt x="2545" y="4228"/>
                      <a:pt x="2100" y="4371"/>
                    </a:cubicBezTo>
                    <a:cubicBezTo>
                      <a:pt x="1700" y="4501"/>
                      <a:pt x="1306" y="4631"/>
                      <a:pt x="906" y="4760"/>
                    </a:cubicBezTo>
                    <a:cubicBezTo>
                      <a:pt x="835" y="4783"/>
                      <a:pt x="765" y="4805"/>
                      <a:pt x="693" y="4827"/>
                    </a:cubicBezTo>
                    <a:cubicBezTo>
                      <a:pt x="551" y="4872"/>
                      <a:pt x="408" y="4919"/>
                      <a:pt x="269" y="4970"/>
                    </a:cubicBezTo>
                    <a:lnTo>
                      <a:pt x="0" y="5072"/>
                    </a:lnTo>
                    <a:cubicBezTo>
                      <a:pt x="691" y="5292"/>
                      <a:pt x="1384" y="5516"/>
                      <a:pt x="2080" y="5747"/>
                    </a:cubicBezTo>
                    <a:lnTo>
                      <a:pt x="2319" y="5819"/>
                    </a:lnTo>
                    <a:cubicBezTo>
                      <a:pt x="3035" y="6050"/>
                      <a:pt x="3759" y="6313"/>
                      <a:pt x="4457" y="6566"/>
                    </a:cubicBezTo>
                    <a:lnTo>
                      <a:pt x="4499" y="6580"/>
                    </a:lnTo>
                    <a:lnTo>
                      <a:pt x="4671" y="6644"/>
                    </a:lnTo>
                    <a:lnTo>
                      <a:pt x="5290" y="6866"/>
                    </a:lnTo>
                    <a:cubicBezTo>
                      <a:pt x="5440" y="6917"/>
                      <a:pt x="5587" y="6982"/>
                      <a:pt x="5726" y="7044"/>
                    </a:cubicBezTo>
                    <a:lnTo>
                      <a:pt x="5750" y="7057"/>
                    </a:lnTo>
                    <a:lnTo>
                      <a:pt x="5915" y="7129"/>
                    </a:lnTo>
                    <a:lnTo>
                      <a:pt x="6420" y="7344"/>
                    </a:lnTo>
                    <a:lnTo>
                      <a:pt x="6913" y="7556"/>
                    </a:lnTo>
                    <a:cubicBezTo>
                      <a:pt x="7028" y="7605"/>
                      <a:pt x="7145" y="7653"/>
                      <a:pt x="7258" y="7699"/>
                    </a:cubicBezTo>
                    <a:lnTo>
                      <a:pt x="7318" y="7726"/>
                    </a:lnTo>
                    <a:cubicBezTo>
                      <a:pt x="7595" y="7839"/>
                      <a:pt x="7883" y="7956"/>
                      <a:pt x="8157" y="8091"/>
                    </a:cubicBezTo>
                    <a:lnTo>
                      <a:pt x="8862" y="8439"/>
                    </a:lnTo>
                    <a:lnTo>
                      <a:pt x="8906" y="8460"/>
                    </a:lnTo>
                    <a:cubicBezTo>
                      <a:pt x="9525" y="8761"/>
                      <a:pt x="10298" y="9137"/>
                      <a:pt x="11018" y="9517"/>
                    </a:cubicBezTo>
                    <a:cubicBezTo>
                      <a:pt x="12214" y="10144"/>
                      <a:pt x="13212" y="10678"/>
                      <a:pt x="14161" y="11200"/>
                    </a:cubicBezTo>
                    <a:cubicBezTo>
                      <a:pt x="15854" y="12131"/>
                      <a:pt x="17598" y="13171"/>
                      <a:pt x="19490" y="14377"/>
                    </a:cubicBezTo>
                    <a:cubicBezTo>
                      <a:pt x="19658" y="14481"/>
                      <a:pt x="19825" y="14587"/>
                      <a:pt x="19993" y="14691"/>
                    </a:cubicBezTo>
                    <a:lnTo>
                      <a:pt x="20041" y="14723"/>
                    </a:lnTo>
                    <a:lnTo>
                      <a:pt x="20100" y="14760"/>
                    </a:lnTo>
                    <a:cubicBezTo>
                      <a:pt x="20422" y="14957"/>
                      <a:pt x="20787" y="15185"/>
                      <a:pt x="21125" y="15417"/>
                    </a:cubicBezTo>
                    <a:lnTo>
                      <a:pt x="21702" y="15812"/>
                    </a:lnTo>
                    <a:lnTo>
                      <a:pt x="22522" y="16373"/>
                    </a:lnTo>
                    <a:cubicBezTo>
                      <a:pt x="22824" y="16577"/>
                      <a:pt x="23124" y="16806"/>
                      <a:pt x="23418" y="17025"/>
                    </a:cubicBezTo>
                    <a:lnTo>
                      <a:pt x="23436" y="17041"/>
                    </a:lnTo>
                    <a:lnTo>
                      <a:pt x="23568" y="17141"/>
                    </a:lnTo>
                    <a:lnTo>
                      <a:pt x="23802" y="17316"/>
                    </a:lnTo>
                    <a:cubicBezTo>
                      <a:pt x="24065" y="17511"/>
                      <a:pt x="24327" y="17708"/>
                      <a:pt x="24590" y="17906"/>
                    </a:cubicBezTo>
                    <a:lnTo>
                      <a:pt x="24850" y="18104"/>
                    </a:lnTo>
                    <a:cubicBezTo>
                      <a:pt x="25548" y="18588"/>
                      <a:pt x="26234" y="19057"/>
                      <a:pt x="26889" y="19499"/>
                    </a:cubicBezTo>
                    <a:cubicBezTo>
                      <a:pt x="27407" y="19847"/>
                      <a:pt x="27931" y="20222"/>
                      <a:pt x="28403" y="20561"/>
                    </a:cubicBezTo>
                    <a:lnTo>
                      <a:pt x="28743" y="20805"/>
                    </a:lnTo>
                    <a:lnTo>
                      <a:pt x="30252" y="19990"/>
                    </a:lnTo>
                    <a:cubicBezTo>
                      <a:pt x="30506" y="19852"/>
                      <a:pt x="30775" y="19721"/>
                      <a:pt x="31034" y="19598"/>
                    </a:cubicBezTo>
                    <a:cubicBezTo>
                      <a:pt x="31154" y="19541"/>
                      <a:pt x="31270" y="19485"/>
                      <a:pt x="31390" y="19425"/>
                    </a:cubicBezTo>
                    <a:lnTo>
                      <a:pt x="31760" y="19240"/>
                    </a:lnTo>
                    <a:cubicBezTo>
                      <a:pt x="32586" y="18831"/>
                      <a:pt x="33439" y="18407"/>
                      <a:pt x="34288" y="18009"/>
                    </a:cubicBezTo>
                    <a:cubicBezTo>
                      <a:pt x="34910" y="17721"/>
                      <a:pt x="35530" y="17431"/>
                      <a:pt x="36152" y="17143"/>
                    </a:cubicBezTo>
                    <a:cubicBezTo>
                      <a:pt x="37574" y="16482"/>
                      <a:pt x="39046" y="15797"/>
                      <a:pt x="40488" y="15113"/>
                    </a:cubicBezTo>
                    <a:lnTo>
                      <a:pt x="42248" y="14278"/>
                    </a:lnTo>
                    <a:lnTo>
                      <a:pt x="44034" y="13430"/>
                    </a:lnTo>
                    <a:cubicBezTo>
                      <a:pt x="44261" y="13323"/>
                      <a:pt x="44504" y="13215"/>
                      <a:pt x="44801" y="13094"/>
                    </a:cubicBezTo>
                    <a:lnTo>
                      <a:pt x="45302" y="12884"/>
                    </a:lnTo>
                    <a:lnTo>
                      <a:pt x="46899" y="12220"/>
                    </a:lnTo>
                    <a:lnTo>
                      <a:pt x="47867" y="11817"/>
                    </a:lnTo>
                    <a:lnTo>
                      <a:pt x="48431" y="11583"/>
                    </a:lnTo>
                    <a:cubicBezTo>
                      <a:pt x="48756" y="11447"/>
                      <a:pt x="49097" y="11333"/>
                      <a:pt x="49426" y="11225"/>
                    </a:cubicBezTo>
                    <a:lnTo>
                      <a:pt x="49695" y="11134"/>
                    </a:lnTo>
                    <a:lnTo>
                      <a:pt x="51953" y="10367"/>
                    </a:lnTo>
                    <a:lnTo>
                      <a:pt x="52250" y="10263"/>
                    </a:lnTo>
                    <a:cubicBezTo>
                      <a:pt x="52480" y="10185"/>
                      <a:pt x="52707" y="10103"/>
                      <a:pt x="52942" y="10035"/>
                    </a:cubicBezTo>
                    <a:lnTo>
                      <a:pt x="54862" y="9443"/>
                    </a:lnTo>
                    <a:lnTo>
                      <a:pt x="56783" y="8850"/>
                    </a:lnTo>
                    <a:cubicBezTo>
                      <a:pt x="57489" y="8630"/>
                      <a:pt x="58211" y="8420"/>
                      <a:pt x="58911" y="8218"/>
                    </a:cubicBezTo>
                    <a:cubicBezTo>
                      <a:pt x="59214" y="8130"/>
                      <a:pt x="59516" y="8043"/>
                      <a:pt x="59817" y="7955"/>
                    </a:cubicBezTo>
                    <a:lnTo>
                      <a:pt x="60447" y="7769"/>
                    </a:lnTo>
                    <a:lnTo>
                      <a:pt x="61259" y="7532"/>
                    </a:lnTo>
                    <a:cubicBezTo>
                      <a:pt x="61543" y="7448"/>
                      <a:pt x="61838" y="7376"/>
                      <a:pt x="62123" y="7307"/>
                    </a:cubicBezTo>
                    <a:cubicBezTo>
                      <a:pt x="62269" y="7270"/>
                      <a:pt x="62418" y="7235"/>
                      <a:pt x="62562" y="7199"/>
                    </a:cubicBezTo>
                    <a:cubicBezTo>
                      <a:pt x="63321" y="7005"/>
                      <a:pt x="64081" y="6813"/>
                      <a:pt x="64838" y="6618"/>
                    </a:cubicBezTo>
                    <a:lnTo>
                      <a:pt x="64977" y="6583"/>
                    </a:lnTo>
                    <a:cubicBezTo>
                      <a:pt x="65213" y="6521"/>
                      <a:pt x="65457" y="6459"/>
                      <a:pt x="65700" y="6408"/>
                    </a:cubicBezTo>
                    <a:lnTo>
                      <a:pt x="67689" y="5998"/>
                    </a:lnTo>
                    <a:lnTo>
                      <a:pt x="69647" y="5594"/>
                    </a:lnTo>
                    <a:cubicBezTo>
                      <a:pt x="69888" y="5543"/>
                      <a:pt x="70137" y="5509"/>
                      <a:pt x="70378" y="5474"/>
                    </a:cubicBezTo>
                    <a:cubicBezTo>
                      <a:pt x="70472" y="5460"/>
                      <a:pt x="70566" y="5447"/>
                      <a:pt x="70660" y="5433"/>
                    </a:cubicBezTo>
                    <a:lnTo>
                      <a:pt x="70691" y="5428"/>
                    </a:lnTo>
                    <a:cubicBezTo>
                      <a:pt x="71466" y="5310"/>
                      <a:pt x="72239" y="5191"/>
                      <a:pt x="73015" y="5073"/>
                    </a:cubicBezTo>
                    <a:lnTo>
                      <a:pt x="73335" y="5025"/>
                    </a:lnTo>
                    <a:cubicBezTo>
                      <a:pt x="73643" y="4975"/>
                      <a:pt x="73959" y="4925"/>
                      <a:pt x="74272" y="4891"/>
                    </a:cubicBezTo>
                    <a:lnTo>
                      <a:pt x="75173" y="4794"/>
                    </a:lnTo>
                    <a:lnTo>
                      <a:pt x="76183" y="4686"/>
                    </a:lnTo>
                    <a:cubicBezTo>
                      <a:pt x="76824" y="4619"/>
                      <a:pt x="77460" y="4549"/>
                      <a:pt x="78098" y="4484"/>
                    </a:cubicBezTo>
                    <a:cubicBezTo>
                      <a:pt x="78370" y="4454"/>
                      <a:pt x="78649" y="4438"/>
                      <a:pt x="78918" y="4422"/>
                    </a:cubicBezTo>
                    <a:cubicBezTo>
                      <a:pt x="79043" y="4417"/>
                      <a:pt x="79167" y="4409"/>
                      <a:pt x="79292" y="4403"/>
                    </a:cubicBezTo>
                    <a:lnTo>
                      <a:pt x="80409" y="4331"/>
                    </a:lnTo>
                    <a:lnTo>
                      <a:pt x="80620" y="4316"/>
                    </a:lnTo>
                    <a:lnTo>
                      <a:pt x="80574" y="4309"/>
                    </a:lnTo>
                    <a:cubicBezTo>
                      <a:pt x="79273" y="4072"/>
                      <a:pt x="77953" y="3843"/>
                      <a:pt x="76543" y="3615"/>
                    </a:cubicBezTo>
                    <a:cubicBezTo>
                      <a:pt x="75699" y="3478"/>
                      <a:pt x="74842" y="3357"/>
                      <a:pt x="74011" y="3241"/>
                    </a:cubicBezTo>
                    <a:cubicBezTo>
                      <a:pt x="73706" y="3199"/>
                      <a:pt x="73400" y="3158"/>
                      <a:pt x="73094" y="3115"/>
                    </a:cubicBezTo>
                    <a:cubicBezTo>
                      <a:pt x="72633" y="3048"/>
                      <a:pt x="72165" y="2992"/>
                      <a:pt x="71701" y="2935"/>
                    </a:cubicBezTo>
                    <a:cubicBezTo>
                      <a:pt x="71492" y="2908"/>
                      <a:pt x="71281" y="2884"/>
                      <a:pt x="71073" y="2859"/>
                    </a:cubicBezTo>
                    <a:lnTo>
                      <a:pt x="70954" y="2842"/>
                    </a:lnTo>
                    <a:cubicBezTo>
                      <a:pt x="70476" y="2783"/>
                      <a:pt x="69998" y="2721"/>
                      <a:pt x="69518" y="2672"/>
                    </a:cubicBezTo>
                    <a:cubicBezTo>
                      <a:pt x="66928" y="2401"/>
                      <a:pt x="64338" y="2153"/>
                      <a:pt x="61821" y="1933"/>
                    </a:cubicBezTo>
                    <a:lnTo>
                      <a:pt x="60936" y="1855"/>
                    </a:lnTo>
                    <a:cubicBezTo>
                      <a:pt x="58839" y="1672"/>
                      <a:pt x="56738" y="1487"/>
                      <a:pt x="54641" y="1292"/>
                    </a:cubicBezTo>
                    <a:cubicBezTo>
                      <a:pt x="53247" y="1164"/>
                      <a:pt x="52177" y="1070"/>
                      <a:pt x="51177" y="986"/>
                    </a:cubicBezTo>
                    <a:lnTo>
                      <a:pt x="51035" y="973"/>
                    </a:lnTo>
                    <a:cubicBezTo>
                      <a:pt x="50426" y="924"/>
                      <a:pt x="49817" y="874"/>
                      <a:pt x="49207" y="823"/>
                    </a:cubicBezTo>
                    <a:lnTo>
                      <a:pt x="48782" y="788"/>
                    </a:lnTo>
                    <a:cubicBezTo>
                      <a:pt x="48426" y="756"/>
                      <a:pt x="48058" y="723"/>
                      <a:pt x="47697" y="704"/>
                    </a:cubicBezTo>
                    <a:cubicBezTo>
                      <a:pt x="42037" y="390"/>
                      <a:pt x="37283" y="153"/>
                      <a:pt x="32466" y="7"/>
                    </a:cubicBezTo>
                    <a:cubicBezTo>
                      <a:pt x="32225" y="2"/>
                      <a:pt x="31983" y="0"/>
                      <a:pt x="31743" y="0"/>
                    </a:cubicBezTo>
                    <a:close/>
                  </a:path>
                </a:pathLst>
              </a:custGeom>
              <a:solidFill>
                <a:srgbClr val="000000">
                  <a:alpha val="11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6380921" y="4519348"/>
                <a:ext cx="2764073" cy="1271727"/>
              </a:xfrm>
              <a:custGeom>
                <a:avLst/>
                <a:gdLst/>
                <a:ahLst/>
                <a:cxnLst/>
                <a:rect l="l" t="t" r="r" b="b"/>
                <a:pathLst>
                  <a:path w="57106" h="26274" extrusionOk="0">
                    <a:moveTo>
                      <a:pt x="54600" y="1"/>
                    </a:moveTo>
                    <a:cubicBezTo>
                      <a:pt x="53964" y="1"/>
                      <a:pt x="53350" y="19"/>
                      <a:pt x="52772" y="57"/>
                    </a:cubicBezTo>
                    <a:lnTo>
                      <a:pt x="51878" y="113"/>
                    </a:lnTo>
                    <a:lnTo>
                      <a:pt x="51667" y="127"/>
                    </a:lnTo>
                    <a:lnTo>
                      <a:pt x="50550" y="199"/>
                    </a:lnTo>
                    <a:cubicBezTo>
                      <a:pt x="50425" y="208"/>
                      <a:pt x="50301" y="215"/>
                      <a:pt x="50177" y="219"/>
                    </a:cubicBezTo>
                    <a:cubicBezTo>
                      <a:pt x="49907" y="234"/>
                      <a:pt x="49628" y="251"/>
                      <a:pt x="49356" y="281"/>
                    </a:cubicBezTo>
                    <a:cubicBezTo>
                      <a:pt x="48719" y="348"/>
                      <a:pt x="48082" y="418"/>
                      <a:pt x="47442" y="483"/>
                    </a:cubicBezTo>
                    <a:lnTo>
                      <a:pt x="46431" y="591"/>
                    </a:lnTo>
                    <a:lnTo>
                      <a:pt x="45530" y="688"/>
                    </a:lnTo>
                    <a:cubicBezTo>
                      <a:pt x="45218" y="723"/>
                      <a:pt x="44901" y="771"/>
                      <a:pt x="44593" y="821"/>
                    </a:cubicBezTo>
                    <a:lnTo>
                      <a:pt x="44273" y="870"/>
                    </a:lnTo>
                    <a:cubicBezTo>
                      <a:pt x="43498" y="988"/>
                      <a:pt x="42724" y="1107"/>
                      <a:pt x="41949" y="1225"/>
                    </a:cubicBezTo>
                    <a:lnTo>
                      <a:pt x="41918" y="1230"/>
                    </a:lnTo>
                    <a:cubicBezTo>
                      <a:pt x="41825" y="1244"/>
                      <a:pt x="41730" y="1258"/>
                      <a:pt x="41636" y="1270"/>
                    </a:cubicBezTo>
                    <a:cubicBezTo>
                      <a:pt x="41395" y="1305"/>
                      <a:pt x="41146" y="1340"/>
                      <a:pt x="40905" y="1392"/>
                    </a:cubicBezTo>
                    <a:lnTo>
                      <a:pt x="38947" y="1795"/>
                    </a:lnTo>
                    <a:lnTo>
                      <a:pt x="36959" y="2205"/>
                    </a:lnTo>
                    <a:cubicBezTo>
                      <a:pt x="36715" y="2257"/>
                      <a:pt x="36471" y="2319"/>
                      <a:pt x="36235" y="2381"/>
                    </a:cubicBezTo>
                    <a:lnTo>
                      <a:pt x="36096" y="2415"/>
                    </a:lnTo>
                    <a:cubicBezTo>
                      <a:pt x="35339" y="2610"/>
                      <a:pt x="34580" y="2803"/>
                      <a:pt x="33820" y="2995"/>
                    </a:cubicBezTo>
                    <a:cubicBezTo>
                      <a:pt x="33676" y="3032"/>
                      <a:pt x="33527" y="3067"/>
                      <a:pt x="33381" y="3104"/>
                    </a:cubicBezTo>
                    <a:cubicBezTo>
                      <a:pt x="33097" y="3174"/>
                      <a:pt x="32801" y="3244"/>
                      <a:pt x="32517" y="3329"/>
                    </a:cubicBezTo>
                    <a:lnTo>
                      <a:pt x="31705" y="3566"/>
                    </a:lnTo>
                    <a:lnTo>
                      <a:pt x="31075" y="3751"/>
                    </a:lnTo>
                    <a:cubicBezTo>
                      <a:pt x="30773" y="3840"/>
                      <a:pt x="30472" y="3926"/>
                      <a:pt x="30169" y="4015"/>
                    </a:cubicBezTo>
                    <a:cubicBezTo>
                      <a:pt x="29469" y="4217"/>
                      <a:pt x="28747" y="4427"/>
                      <a:pt x="28041" y="4647"/>
                    </a:cubicBezTo>
                    <a:lnTo>
                      <a:pt x="26120" y="5239"/>
                    </a:lnTo>
                    <a:lnTo>
                      <a:pt x="24200" y="5832"/>
                    </a:lnTo>
                    <a:cubicBezTo>
                      <a:pt x="23967" y="5901"/>
                      <a:pt x="23738" y="5982"/>
                      <a:pt x="23509" y="6060"/>
                    </a:cubicBezTo>
                    <a:lnTo>
                      <a:pt x="23211" y="6165"/>
                    </a:lnTo>
                    <a:lnTo>
                      <a:pt x="20953" y="6930"/>
                    </a:lnTo>
                    <a:lnTo>
                      <a:pt x="20684" y="7022"/>
                    </a:lnTo>
                    <a:cubicBezTo>
                      <a:pt x="20355" y="7130"/>
                      <a:pt x="20014" y="7245"/>
                      <a:pt x="19689" y="7380"/>
                    </a:cubicBezTo>
                    <a:lnTo>
                      <a:pt x="19125" y="7614"/>
                    </a:lnTo>
                    <a:lnTo>
                      <a:pt x="18157" y="8017"/>
                    </a:lnTo>
                    <a:lnTo>
                      <a:pt x="16560" y="8681"/>
                    </a:lnTo>
                    <a:lnTo>
                      <a:pt x="16059" y="8891"/>
                    </a:lnTo>
                    <a:cubicBezTo>
                      <a:pt x="15762" y="9013"/>
                      <a:pt x="15519" y="9121"/>
                      <a:pt x="15292" y="9227"/>
                    </a:cubicBezTo>
                    <a:lnTo>
                      <a:pt x="13506" y="10075"/>
                    </a:lnTo>
                    <a:lnTo>
                      <a:pt x="11746" y="10910"/>
                    </a:lnTo>
                    <a:cubicBezTo>
                      <a:pt x="10304" y="11594"/>
                      <a:pt x="8831" y="12278"/>
                      <a:pt x="7410" y="12940"/>
                    </a:cubicBezTo>
                    <a:cubicBezTo>
                      <a:pt x="6788" y="13228"/>
                      <a:pt x="6168" y="13518"/>
                      <a:pt x="5546" y="13807"/>
                    </a:cubicBezTo>
                    <a:cubicBezTo>
                      <a:pt x="4697" y="14204"/>
                      <a:pt x="3844" y="14626"/>
                      <a:pt x="3018" y="15037"/>
                    </a:cubicBezTo>
                    <a:lnTo>
                      <a:pt x="2648" y="15223"/>
                    </a:lnTo>
                    <a:cubicBezTo>
                      <a:pt x="2528" y="15281"/>
                      <a:pt x="2413" y="15338"/>
                      <a:pt x="2292" y="15395"/>
                    </a:cubicBezTo>
                    <a:cubicBezTo>
                      <a:pt x="2034" y="15518"/>
                      <a:pt x="1765" y="15650"/>
                      <a:pt x="1510" y="15787"/>
                    </a:cubicBezTo>
                    <a:lnTo>
                      <a:pt x="1" y="16603"/>
                    </a:lnTo>
                    <a:lnTo>
                      <a:pt x="121" y="16688"/>
                    </a:lnTo>
                    <a:cubicBezTo>
                      <a:pt x="1296" y="17527"/>
                      <a:pt x="2572" y="18382"/>
                      <a:pt x="4019" y="19297"/>
                    </a:cubicBezTo>
                    <a:cubicBezTo>
                      <a:pt x="4356" y="19512"/>
                      <a:pt x="4692" y="19726"/>
                      <a:pt x="5040" y="19950"/>
                    </a:cubicBezTo>
                    <a:lnTo>
                      <a:pt x="5106" y="19989"/>
                    </a:lnTo>
                    <a:cubicBezTo>
                      <a:pt x="6173" y="20668"/>
                      <a:pt x="7135" y="21280"/>
                      <a:pt x="8113" y="21858"/>
                    </a:cubicBezTo>
                    <a:cubicBezTo>
                      <a:pt x="8273" y="21953"/>
                      <a:pt x="8433" y="22048"/>
                      <a:pt x="8590" y="22143"/>
                    </a:cubicBezTo>
                    <a:lnTo>
                      <a:pt x="8705" y="22212"/>
                    </a:lnTo>
                    <a:lnTo>
                      <a:pt x="8731" y="22228"/>
                    </a:lnTo>
                    <a:lnTo>
                      <a:pt x="8754" y="22243"/>
                    </a:lnTo>
                    <a:cubicBezTo>
                      <a:pt x="9226" y="22525"/>
                      <a:pt x="9714" y="22819"/>
                      <a:pt x="10206" y="23086"/>
                    </a:cubicBezTo>
                    <a:cubicBezTo>
                      <a:pt x="10469" y="23231"/>
                      <a:pt x="10736" y="23374"/>
                      <a:pt x="11000" y="23518"/>
                    </a:cubicBezTo>
                    <a:lnTo>
                      <a:pt x="11141" y="23593"/>
                    </a:lnTo>
                    <a:cubicBezTo>
                      <a:pt x="11612" y="23849"/>
                      <a:pt x="12085" y="24105"/>
                      <a:pt x="12555" y="24365"/>
                    </a:cubicBezTo>
                    <a:lnTo>
                      <a:pt x="13025" y="24631"/>
                    </a:lnTo>
                    <a:lnTo>
                      <a:pt x="13490" y="24893"/>
                    </a:lnTo>
                    <a:cubicBezTo>
                      <a:pt x="14304" y="25352"/>
                      <a:pt x="15134" y="25821"/>
                      <a:pt x="15978" y="26274"/>
                    </a:cubicBezTo>
                    <a:lnTo>
                      <a:pt x="57105" y="26274"/>
                    </a:lnTo>
                    <a:lnTo>
                      <a:pt x="57105" y="8692"/>
                    </a:lnTo>
                    <a:lnTo>
                      <a:pt x="57105" y="1089"/>
                    </a:lnTo>
                    <a:lnTo>
                      <a:pt x="57105" y="86"/>
                    </a:lnTo>
                    <a:cubicBezTo>
                      <a:pt x="56811" y="68"/>
                      <a:pt x="56502" y="49"/>
                      <a:pt x="56171" y="35"/>
                    </a:cubicBezTo>
                    <a:cubicBezTo>
                      <a:pt x="55628" y="13"/>
                      <a:pt x="55100" y="1"/>
                      <a:pt x="5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>
                <a:off x="-3387" y="4372737"/>
                <a:ext cx="1937358" cy="1152948"/>
              </a:xfrm>
              <a:custGeom>
                <a:avLst/>
                <a:gdLst/>
                <a:ahLst/>
                <a:cxnLst/>
                <a:rect l="l" t="t" r="r" b="b"/>
                <a:pathLst>
                  <a:path w="40026" h="23820" extrusionOk="0">
                    <a:moveTo>
                      <a:pt x="18680" y="1"/>
                    </a:moveTo>
                    <a:cubicBezTo>
                      <a:pt x="18659" y="1"/>
                      <a:pt x="18643" y="1"/>
                      <a:pt x="18622" y="3"/>
                    </a:cubicBezTo>
                    <a:lnTo>
                      <a:pt x="18594" y="3"/>
                    </a:lnTo>
                    <a:lnTo>
                      <a:pt x="18297" y="16"/>
                    </a:lnTo>
                    <a:lnTo>
                      <a:pt x="17813" y="33"/>
                    </a:lnTo>
                    <a:lnTo>
                      <a:pt x="17341" y="52"/>
                    </a:lnTo>
                    <a:cubicBezTo>
                      <a:pt x="17233" y="57"/>
                      <a:pt x="17125" y="59"/>
                      <a:pt x="17017" y="64"/>
                    </a:cubicBezTo>
                    <a:lnTo>
                      <a:pt x="16974" y="68"/>
                    </a:lnTo>
                    <a:cubicBezTo>
                      <a:pt x="16952" y="68"/>
                      <a:pt x="16929" y="68"/>
                      <a:pt x="16906" y="70"/>
                    </a:cubicBezTo>
                    <a:lnTo>
                      <a:pt x="16612" y="99"/>
                    </a:lnTo>
                    <a:lnTo>
                      <a:pt x="16311" y="129"/>
                    </a:lnTo>
                    <a:lnTo>
                      <a:pt x="15898" y="172"/>
                    </a:lnTo>
                    <a:lnTo>
                      <a:pt x="15440" y="217"/>
                    </a:lnTo>
                    <a:lnTo>
                      <a:pt x="15279" y="233"/>
                    </a:lnTo>
                    <a:lnTo>
                      <a:pt x="15137" y="247"/>
                    </a:lnTo>
                    <a:lnTo>
                      <a:pt x="15103" y="252"/>
                    </a:lnTo>
                    <a:cubicBezTo>
                      <a:pt x="15077" y="254"/>
                      <a:pt x="15053" y="257"/>
                      <a:pt x="15029" y="259"/>
                    </a:cubicBezTo>
                    <a:lnTo>
                      <a:pt x="13528" y="464"/>
                    </a:lnTo>
                    <a:lnTo>
                      <a:pt x="13086" y="523"/>
                    </a:lnTo>
                    <a:lnTo>
                      <a:pt x="13013" y="536"/>
                    </a:lnTo>
                    <a:lnTo>
                      <a:pt x="12938" y="548"/>
                    </a:lnTo>
                    <a:lnTo>
                      <a:pt x="12644" y="595"/>
                    </a:lnTo>
                    <a:cubicBezTo>
                      <a:pt x="12551" y="609"/>
                      <a:pt x="12454" y="625"/>
                      <a:pt x="12362" y="641"/>
                    </a:cubicBezTo>
                    <a:lnTo>
                      <a:pt x="12206" y="666"/>
                    </a:lnTo>
                    <a:cubicBezTo>
                      <a:pt x="11949" y="711"/>
                      <a:pt x="11667" y="763"/>
                      <a:pt x="11316" y="836"/>
                    </a:cubicBezTo>
                    <a:cubicBezTo>
                      <a:pt x="11027" y="896"/>
                      <a:pt x="10727" y="970"/>
                      <a:pt x="10487" y="1031"/>
                    </a:cubicBezTo>
                    <a:cubicBezTo>
                      <a:pt x="10213" y="1102"/>
                      <a:pt x="9941" y="1177"/>
                      <a:pt x="9672" y="1257"/>
                    </a:cubicBezTo>
                    <a:cubicBezTo>
                      <a:pt x="9142" y="1413"/>
                      <a:pt x="8576" y="1607"/>
                      <a:pt x="7891" y="1870"/>
                    </a:cubicBezTo>
                    <a:cubicBezTo>
                      <a:pt x="7755" y="1923"/>
                      <a:pt x="7619" y="1978"/>
                      <a:pt x="7483" y="2034"/>
                    </a:cubicBezTo>
                    <a:lnTo>
                      <a:pt x="7453" y="2046"/>
                    </a:lnTo>
                    <a:lnTo>
                      <a:pt x="7422" y="2059"/>
                    </a:lnTo>
                    <a:lnTo>
                      <a:pt x="7335" y="2096"/>
                    </a:lnTo>
                    <a:lnTo>
                      <a:pt x="7269" y="2123"/>
                    </a:lnTo>
                    <a:lnTo>
                      <a:pt x="7151" y="2178"/>
                    </a:lnTo>
                    <a:lnTo>
                      <a:pt x="6746" y="2360"/>
                    </a:lnTo>
                    <a:lnTo>
                      <a:pt x="6337" y="2543"/>
                    </a:lnTo>
                    <a:lnTo>
                      <a:pt x="5650" y="2854"/>
                    </a:lnTo>
                    <a:cubicBezTo>
                      <a:pt x="5613" y="2871"/>
                      <a:pt x="5574" y="2889"/>
                      <a:pt x="5537" y="2904"/>
                    </a:cubicBezTo>
                    <a:lnTo>
                      <a:pt x="5500" y="2922"/>
                    </a:lnTo>
                    <a:lnTo>
                      <a:pt x="5460" y="2942"/>
                    </a:lnTo>
                    <a:lnTo>
                      <a:pt x="5407" y="2969"/>
                    </a:lnTo>
                    <a:lnTo>
                      <a:pt x="4669" y="3337"/>
                    </a:lnTo>
                    <a:lnTo>
                      <a:pt x="3929" y="3705"/>
                    </a:lnTo>
                    <a:lnTo>
                      <a:pt x="3860" y="3740"/>
                    </a:lnTo>
                    <a:cubicBezTo>
                      <a:pt x="3790" y="3775"/>
                      <a:pt x="3737" y="3802"/>
                      <a:pt x="3687" y="3829"/>
                    </a:cubicBezTo>
                    <a:lnTo>
                      <a:pt x="3078" y="4162"/>
                    </a:lnTo>
                    <a:lnTo>
                      <a:pt x="2462" y="4501"/>
                    </a:lnTo>
                    <a:lnTo>
                      <a:pt x="1842" y="4842"/>
                    </a:lnTo>
                    <a:cubicBezTo>
                      <a:pt x="1821" y="4852"/>
                      <a:pt x="1805" y="4864"/>
                      <a:pt x="1787" y="4877"/>
                    </a:cubicBezTo>
                    <a:lnTo>
                      <a:pt x="1655" y="4960"/>
                    </a:lnTo>
                    <a:lnTo>
                      <a:pt x="1542" y="5036"/>
                    </a:lnTo>
                    <a:lnTo>
                      <a:pt x="776" y="5527"/>
                    </a:lnTo>
                    <a:lnTo>
                      <a:pt x="455" y="5734"/>
                    </a:lnTo>
                    <a:lnTo>
                      <a:pt x="145" y="5934"/>
                    </a:lnTo>
                    <a:lnTo>
                      <a:pt x="16" y="6015"/>
                    </a:lnTo>
                    <a:lnTo>
                      <a:pt x="1" y="6025"/>
                    </a:lnTo>
                    <a:lnTo>
                      <a:pt x="1" y="23820"/>
                    </a:lnTo>
                    <a:lnTo>
                      <a:pt x="481" y="23645"/>
                    </a:lnTo>
                    <a:cubicBezTo>
                      <a:pt x="992" y="23452"/>
                      <a:pt x="1508" y="23255"/>
                      <a:pt x="2025" y="23058"/>
                    </a:cubicBezTo>
                    <a:lnTo>
                      <a:pt x="2113" y="23025"/>
                    </a:lnTo>
                    <a:lnTo>
                      <a:pt x="2306" y="22951"/>
                    </a:lnTo>
                    <a:cubicBezTo>
                      <a:pt x="2573" y="22847"/>
                      <a:pt x="2841" y="22744"/>
                      <a:pt x="3108" y="22642"/>
                    </a:cubicBezTo>
                    <a:lnTo>
                      <a:pt x="3539" y="22464"/>
                    </a:lnTo>
                    <a:cubicBezTo>
                      <a:pt x="4111" y="22227"/>
                      <a:pt x="4668" y="21997"/>
                      <a:pt x="5224" y="21755"/>
                    </a:cubicBezTo>
                    <a:lnTo>
                      <a:pt x="5851" y="21480"/>
                    </a:lnTo>
                    <a:lnTo>
                      <a:pt x="6043" y="21397"/>
                    </a:lnTo>
                    <a:lnTo>
                      <a:pt x="6182" y="21338"/>
                    </a:lnTo>
                    <a:cubicBezTo>
                      <a:pt x="6711" y="21106"/>
                      <a:pt x="7242" y="20872"/>
                      <a:pt x="7774" y="20649"/>
                    </a:cubicBezTo>
                    <a:cubicBezTo>
                      <a:pt x="9854" y="19778"/>
                      <a:pt x="11491" y="19100"/>
                      <a:pt x="12922" y="18522"/>
                    </a:cubicBezTo>
                    <a:lnTo>
                      <a:pt x="12922" y="18522"/>
                    </a:lnTo>
                    <a:cubicBezTo>
                      <a:pt x="12890" y="18533"/>
                      <a:pt x="12856" y="18542"/>
                      <a:pt x="12822" y="18552"/>
                    </a:cubicBezTo>
                    <a:cubicBezTo>
                      <a:pt x="14348" y="17885"/>
                      <a:pt x="15939" y="17178"/>
                      <a:pt x="17832" y="16331"/>
                    </a:cubicBezTo>
                    <a:lnTo>
                      <a:pt x="18751" y="15922"/>
                    </a:lnTo>
                    <a:cubicBezTo>
                      <a:pt x="20036" y="15349"/>
                      <a:pt x="21491" y="14699"/>
                      <a:pt x="22901" y="14018"/>
                    </a:cubicBezTo>
                    <a:lnTo>
                      <a:pt x="23810" y="13578"/>
                    </a:lnTo>
                    <a:cubicBezTo>
                      <a:pt x="24334" y="13323"/>
                      <a:pt x="24858" y="13069"/>
                      <a:pt x="25384" y="12817"/>
                    </a:cubicBezTo>
                    <a:lnTo>
                      <a:pt x="26377" y="12343"/>
                    </a:lnTo>
                    <a:lnTo>
                      <a:pt x="26903" y="12091"/>
                    </a:lnTo>
                    <a:lnTo>
                      <a:pt x="27085" y="12004"/>
                    </a:lnTo>
                    <a:lnTo>
                      <a:pt x="27111" y="11992"/>
                    </a:lnTo>
                    <a:cubicBezTo>
                      <a:pt x="27310" y="11892"/>
                      <a:pt x="27519" y="11792"/>
                      <a:pt x="27725" y="11705"/>
                    </a:cubicBezTo>
                    <a:cubicBezTo>
                      <a:pt x="29249" y="11060"/>
                      <a:pt x="30937" y="10353"/>
                      <a:pt x="32885" y="9548"/>
                    </a:cubicBezTo>
                    <a:lnTo>
                      <a:pt x="33760" y="9172"/>
                    </a:lnTo>
                    <a:cubicBezTo>
                      <a:pt x="34326" y="8925"/>
                      <a:pt x="34889" y="8681"/>
                      <a:pt x="35460" y="8441"/>
                    </a:cubicBezTo>
                    <a:cubicBezTo>
                      <a:pt x="35758" y="8316"/>
                      <a:pt x="36055" y="8189"/>
                      <a:pt x="36352" y="8061"/>
                    </a:cubicBezTo>
                    <a:cubicBezTo>
                      <a:pt x="36997" y="7782"/>
                      <a:pt x="37627" y="7513"/>
                      <a:pt x="38259" y="7263"/>
                    </a:cubicBezTo>
                    <a:cubicBezTo>
                      <a:pt x="38848" y="7031"/>
                      <a:pt x="39438" y="6799"/>
                      <a:pt x="40025" y="6570"/>
                    </a:cubicBezTo>
                    <a:cubicBezTo>
                      <a:pt x="39212" y="6279"/>
                      <a:pt x="38400" y="5986"/>
                      <a:pt x="37597" y="5703"/>
                    </a:cubicBezTo>
                    <a:cubicBezTo>
                      <a:pt x="37106" y="5528"/>
                      <a:pt x="36583" y="5342"/>
                      <a:pt x="36065" y="5138"/>
                    </a:cubicBezTo>
                    <a:cubicBezTo>
                      <a:pt x="35536" y="4934"/>
                      <a:pt x="35012" y="4701"/>
                      <a:pt x="34562" y="4501"/>
                    </a:cubicBezTo>
                    <a:cubicBezTo>
                      <a:pt x="33761" y="4143"/>
                      <a:pt x="32969" y="3728"/>
                      <a:pt x="32207" y="3326"/>
                    </a:cubicBezTo>
                    <a:lnTo>
                      <a:pt x="31885" y="3156"/>
                    </a:lnTo>
                    <a:cubicBezTo>
                      <a:pt x="31593" y="3003"/>
                      <a:pt x="31298" y="2857"/>
                      <a:pt x="31001" y="2711"/>
                    </a:cubicBezTo>
                    <a:cubicBezTo>
                      <a:pt x="30847" y="2636"/>
                      <a:pt x="30693" y="2559"/>
                      <a:pt x="30537" y="2483"/>
                    </a:cubicBezTo>
                    <a:cubicBezTo>
                      <a:pt x="30387" y="2406"/>
                      <a:pt x="30227" y="2337"/>
                      <a:pt x="30074" y="2272"/>
                    </a:cubicBezTo>
                    <a:cubicBezTo>
                      <a:pt x="30001" y="2243"/>
                      <a:pt x="29929" y="2211"/>
                      <a:pt x="29858" y="2181"/>
                    </a:cubicBezTo>
                    <a:lnTo>
                      <a:pt x="29668" y="2095"/>
                    </a:lnTo>
                    <a:cubicBezTo>
                      <a:pt x="29532" y="2034"/>
                      <a:pt x="29397" y="1972"/>
                      <a:pt x="29258" y="1915"/>
                    </a:cubicBezTo>
                    <a:cubicBezTo>
                      <a:pt x="28936" y="1783"/>
                      <a:pt x="28610" y="1656"/>
                      <a:pt x="28288" y="1527"/>
                    </a:cubicBezTo>
                    <a:lnTo>
                      <a:pt x="28168" y="1488"/>
                    </a:lnTo>
                    <a:lnTo>
                      <a:pt x="28127" y="1477"/>
                    </a:lnTo>
                    <a:lnTo>
                      <a:pt x="28075" y="1462"/>
                    </a:lnTo>
                    <a:lnTo>
                      <a:pt x="28019" y="1447"/>
                    </a:lnTo>
                    <a:cubicBezTo>
                      <a:pt x="27875" y="1408"/>
                      <a:pt x="27735" y="1371"/>
                      <a:pt x="27596" y="1333"/>
                    </a:cubicBezTo>
                    <a:cubicBezTo>
                      <a:pt x="27430" y="1288"/>
                      <a:pt x="27263" y="1244"/>
                      <a:pt x="27098" y="1199"/>
                    </a:cubicBezTo>
                    <a:lnTo>
                      <a:pt x="26819" y="1124"/>
                    </a:lnTo>
                    <a:lnTo>
                      <a:pt x="26728" y="1099"/>
                    </a:lnTo>
                    <a:lnTo>
                      <a:pt x="26665" y="1083"/>
                    </a:lnTo>
                    <a:lnTo>
                      <a:pt x="26620" y="1073"/>
                    </a:lnTo>
                    <a:cubicBezTo>
                      <a:pt x="26565" y="1060"/>
                      <a:pt x="26507" y="1046"/>
                      <a:pt x="26452" y="1033"/>
                    </a:cubicBezTo>
                    <a:lnTo>
                      <a:pt x="25611" y="837"/>
                    </a:lnTo>
                    <a:lnTo>
                      <a:pt x="25286" y="763"/>
                    </a:lnTo>
                    <a:lnTo>
                      <a:pt x="25168" y="736"/>
                    </a:lnTo>
                    <a:lnTo>
                      <a:pt x="24473" y="595"/>
                    </a:lnTo>
                    <a:lnTo>
                      <a:pt x="23770" y="450"/>
                    </a:lnTo>
                    <a:cubicBezTo>
                      <a:pt x="23741" y="444"/>
                      <a:pt x="23715" y="439"/>
                      <a:pt x="23687" y="437"/>
                    </a:cubicBezTo>
                    <a:lnTo>
                      <a:pt x="23657" y="432"/>
                    </a:lnTo>
                    <a:cubicBezTo>
                      <a:pt x="23544" y="415"/>
                      <a:pt x="23430" y="394"/>
                      <a:pt x="23317" y="378"/>
                    </a:cubicBezTo>
                    <a:lnTo>
                      <a:pt x="22899" y="311"/>
                    </a:lnTo>
                    <a:lnTo>
                      <a:pt x="22412" y="234"/>
                    </a:lnTo>
                    <a:lnTo>
                      <a:pt x="22228" y="206"/>
                    </a:lnTo>
                    <a:cubicBezTo>
                      <a:pt x="22188" y="200"/>
                      <a:pt x="22163" y="197"/>
                      <a:pt x="22135" y="195"/>
                    </a:cubicBezTo>
                    <a:lnTo>
                      <a:pt x="22109" y="192"/>
                    </a:lnTo>
                    <a:lnTo>
                      <a:pt x="21684" y="152"/>
                    </a:lnTo>
                    <a:lnTo>
                      <a:pt x="21265" y="113"/>
                    </a:lnTo>
                    <a:lnTo>
                      <a:pt x="20886" y="78"/>
                    </a:lnTo>
                    <a:lnTo>
                      <a:pt x="20541" y="46"/>
                    </a:lnTo>
                    <a:cubicBezTo>
                      <a:pt x="20497" y="41"/>
                      <a:pt x="20475" y="38"/>
                      <a:pt x="20452" y="38"/>
                    </a:cubicBezTo>
                    <a:lnTo>
                      <a:pt x="20335" y="36"/>
                    </a:lnTo>
                    <a:lnTo>
                      <a:pt x="20218" y="33"/>
                    </a:lnTo>
                    <a:lnTo>
                      <a:pt x="18680" y="1"/>
                    </a:lnTo>
                    <a:close/>
                  </a:path>
                </a:pathLst>
              </a:custGeom>
              <a:solidFill>
                <a:srgbClr val="4B4B4B">
                  <a:alpha val="45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>
                <a:off x="6380921" y="4518725"/>
                <a:ext cx="2764073" cy="1271727"/>
              </a:xfrm>
              <a:custGeom>
                <a:avLst/>
                <a:gdLst/>
                <a:ahLst/>
                <a:cxnLst/>
                <a:rect l="l" t="t" r="r" b="b"/>
                <a:pathLst>
                  <a:path w="57106" h="26274" extrusionOk="0">
                    <a:moveTo>
                      <a:pt x="54600" y="1"/>
                    </a:moveTo>
                    <a:cubicBezTo>
                      <a:pt x="53964" y="1"/>
                      <a:pt x="53350" y="19"/>
                      <a:pt x="52772" y="57"/>
                    </a:cubicBezTo>
                    <a:lnTo>
                      <a:pt x="51878" y="113"/>
                    </a:lnTo>
                    <a:lnTo>
                      <a:pt x="51667" y="127"/>
                    </a:lnTo>
                    <a:lnTo>
                      <a:pt x="50550" y="199"/>
                    </a:lnTo>
                    <a:cubicBezTo>
                      <a:pt x="50425" y="208"/>
                      <a:pt x="50301" y="215"/>
                      <a:pt x="50177" y="219"/>
                    </a:cubicBezTo>
                    <a:cubicBezTo>
                      <a:pt x="49907" y="234"/>
                      <a:pt x="49628" y="251"/>
                      <a:pt x="49356" y="281"/>
                    </a:cubicBezTo>
                    <a:cubicBezTo>
                      <a:pt x="48719" y="348"/>
                      <a:pt x="48082" y="418"/>
                      <a:pt x="47442" y="483"/>
                    </a:cubicBezTo>
                    <a:lnTo>
                      <a:pt x="46431" y="591"/>
                    </a:lnTo>
                    <a:lnTo>
                      <a:pt x="45530" y="688"/>
                    </a:lnTo>
                    <a:cubicBezTo>
                      <a:pt x="45218" y="723"/>
                      <a:pt x="44901" y="771"/>
                      <a:pt x="44593" y="821"/>
                    </a:cubicBezTo>
                    <a:lnTo>
                      <a:pt x="44273" y="870"/>
                    </a:lnTo>
                    <a:cubicBezTo>
                      <a:pt x="43498" y="988"/>
                      <a:pt x="42724" y="1107"/>
                      <a:pt x="41949" y="1225"/>
                    </a:cubicBezTo>
                    <a:lnTo>
                      <a:pt x="41918" y="1230"/>
                    </a:lnTo>
                    <a:cubicBezTo>
                      <a:pt x="41825" y="1244"/>
                      <a:pt x="41730" y="1258"/>
                      <a:pt x="41636" y="1270"/>
                    </a:cubicBezTo>
                    <a:cubicBezTo>
                      <a:pt x="41395" y="1305"/>
                      <a:pt x="41146" y="1340"/>
                      <a:pt x="40905" y="1392"/>
                    </a:cubicBezTo>
                    <a:lnTo>
                      <a:pt x="38947" y="1795"/>
                    </a:lnTo>
                    <a:lnTo>
                      <a:pt x="36959" y="2205"/>
                    </a:lnTo>
                    <a:cubicBezTo>
                      <a:pt x="36715" y="2257"/>
                      <a:pt x="36471" y="2319"/>
                      <a:pt x="36235" y="2381"/>
                    </a:cubicBezTo>
                    <a:lnTo>
                      <a:pt x="36096" y="2415"/>
                    </a:lnTo>
                    <a:cubicBezTo>
                      <a:pt x="35339" y="2610"/>
                      <a:pt x="34580" y="2803"/>
                      <a:pt x="33820" y="2995"/>
                    </a:cubicBezTo>
                    <a:cubicBezTo>
                      <a:pt x="33676" y="3032"/>
                      <a:pt x="33527" y="3067"/>
                      <a:pt x="33381" y="3104"/>
                    </a:cubicBezTo>
                    <a:cubicBezTo>
                      <a:pt x="33097" y="3174"/>
                      <a:pt x="32801" y="3244"/>
                      <a:pt x="32517" y="3329"/>
                    </a:cubicBezTo>
                    <a:lnTo>
                      <a:pt x="31705" y="3566"/>
                    </a:lnTo>
                    <a:lnTo>
                      <a:pt x="31075" y="3751"/>
                    </a:lnTo>
                    <a:cubicBezTo>
                      <a:pt x="30773" y="3840"/>
                      <a:pt x="30472" y="3926"/>
                      <a:pt x="30169" y="4015"/>
                    </a:cubicBezTo>
                    <a:cubicBezTo>
                      <a:pt x="29469" y="4217"/>
                      <a:pt x="28747" y="4427"/>
                      <a:pt x="28041" y="4647"/>
                    </a:cubicBezTo>
                    <a:lnTo>
                      <a:pt x="26120" y="5239"/>
                    </a:lnTo>
                    <a:lnTo>
                      <a:pt x="24200" y="5832"/>
                    </a:lnTo>
                    <a:cubicBezTo>
                      <a:pt x="23967" y="5901"/>
                      <a:pt x="23738" y="5982"/>
                      <a:pt x="23509" y="6060"/>
                    </a:cubicBezTo>
                    <a:lnTo>
                      <a:pt x="23211" y="6165"/>
                    </a:lnTo>
                    <a:lnTo>
                      <a:pt x="20953" y="6930"/>
                    </a:lnTo>
                    <a:lnTo>
                      <a:pt x="20684" y="7022"/>
                    </a:lnTo>
                    <a:cubicBezTo>
                      <a:pt x="20355" y="7130"/>
                      <a:pt x="20014" y="7245"/>
                      <a:pt x="19689" y="7380"/>
                    </a:cubicBezTo>
                    <a:lnTo>
                      <a:pt x="19125" y="7614"/>
                    </a:lnTo>
                    <a:lnTo>
                      <a:pt x="18157" y="8017"/>
                    </a:lnTo>
                    <a:lnTo>
                      <a:pt x="16560" y="8681"/>
                    </a:lnTo>
                    <a:lnTo>
                      <a:pt x="16059" y="8891"/>
                    </a:lnTo>
                    <a:cubicBezTo>
                      <a:pt x="15762" y="9013"/>
                      <a:pt x="15519" y="9121"/>
                      <a:pt x="15292" y="9227"/>
                    </a:cubicBezTo>
                    <a:lnTo>
                      <a:pt x="13506" y="10075"/>
                    </a:lnTo>
                    <a:lnTo>
                      <a:pt x="11746" y="10910"/>
                    </a:lnTo>
                    <a:cubicBezTo>
                      <a:pt x="10304" y="11594"/>
                      <a:pt x="8831" y="12278"/>
                      <a:pt x="7410" y="12940"/>
                    </a:cubicBezTo>
                    <a:cubicBezTo>
                      <a:pt x="6788" y="13228"/>
                      <a:pt x="6168" y="13518"/>
                      <a:pt x="5546" y="13807"/>
                    </a:cubicBezTo>
                    <a:cubicBezTo>
                      <a:pt x="4697" y="14204"/>
                      <a:pt x="3844" y="14626"/>
                      <a:pt x="3018" y="15037"/>
                    </a:cubicBezTo>
                    <a:lnTo>
                      <a:pt x="2648" y="15223"/>
                    </a:lnTo>
                    <a:cubicBezTo>
                      <a:pt x="2528" y="15281"/>
                      <a:pt x="2413" y="15338"/>
                      <a:pt x="2292" y="15395"/>
                    </a:cubicBezTo>
                    <a:cubicBezTo>
                      <a:pt x="2034" y="15518"/>
                      <a:pt x="1765" y="15650"/>
                      <a:pt x="1510" y="15787"/>
                    </a:cubicBezTo>
                    <a:lnTo>
                      <a:pt x="1" y="16603"/>
                    </a:lnTo>
                    <a:lnTo>
                      <a:pt x="121" y="16688"/>
                    </a:lnTo>
                    <a:cubicBezTo>
                      <a:pt x="1296" y="17527"/>
                      <a:pt x="2572" y="18382"/>
                      <a:pt x="4019" y="19297"/>
                    </a:cubicBezTo>
                    <a:cubicBezTo>
                      <a:pt x="4356" y="19512"/>
                      <a:pt x="4692" y="19726"/>
                      <a:pt x="5040" y="19950"/>
                    </a:cubicBezTo>
                    <a:lnTo>
                      <a:pt x="5106" y="19989"/>
                    </a:lnTo>
                    <a:cubicBezTo>
                      <a:pt x="6173" y="20668"/>
                      <a:pt x="7135" y="21280"/>
                      <a:pt x="8113" y="21858"/>
                    </a:cubicBezTo>
                    <a:cubicBezTo>
                      <a:pt x="8273" y="21953"/>
                      <a:pt x="8433" y="22048"/>
                      <a:pt x="8590" y="22143"/>
                    </a:cubicBezTo>
                    <a:lnTo>
                      <a:pt x="8705" y="22212"/>
                    </a:lnTo>
                    <a:lnTo>
                      <a:pt x="8731" y="22228"/>
                    </a:lnTo>
                    <a:lnTo>
                      <a:pt x="8754" y="22243"/>
                    </a:lnTo>
                    <a:cubicBezTo>
                      <a:pt x="9226" y="22525"/>
                      <a:pt x="9714" y="22819"/>
                      <a:pt x="10206" y="23086"/>
                    </a:cubicBezTo>
                    <a:cubicBezTo>
                      <a:pt x="10469" y="23231"/>
                      <a:pt x="10736" y="23374"/>
                      <a:pt x="11000" y="23518"/>
                    </a:cubicBezTo>
                    <a:lnTo>
                      <a:pt x="11141" y="23593"/>
                    </a:lnTo>
                    <a:cubicBezTo>
                      <a:pt x="11612" y="23849"/>
                      <a:pt x="12085" y="24105"/>
                      <a:pt x="12555" y="24365"/>
                    </a:cubicBezTo>
                    <a:lnTo>
                      <a:pt x="13025" y="24631"/>
                    </a:lnTo>
                    <a:lnTo>
                      <a:pt x="13490" y="24893"/>
                    </a:lnTo>
                    <a:cubicBezTo>
                      <a:pt x="14304" y="25352"/>
                      <a:pt x="15134" y="25821"/>
                      <a:pt x="15978" y="26274"/>
                    </a:cubicBezTo>
                    <a:lnTo>
                      <a:pt x="57105" y="26274"/>
                    </a:lnTo>
                    <a:lnTo>
                      <a:pt x="57105" y="8692"/>
                    </a:lnTo>
                    <a:lnTo>
                      <a:pt x="57105" y="1089"/>
                    </a:lnTo>
                    <a:lnTo>
                      <a:pt x="57105" y="86"/>
                    </a:lnTo>
                    <a:cubicBezTo>
                      <a:pt x="56811" y="68"/>
                      <a:pt x="56502" y="49"/>
                      <a:pt x="56171" y="35"/>
                    </a:cubicBezTo>
                    <a:cubicBezTo>
                      <a:pt x="55628" y="13"/>
                      <a:pt x="55100" y="1"/>
                      <a:pt x="54600" y="1"/>
                    </a:cubicBezTo>
                    <a:close/>
                  </a:path>
                </a:pathLst>
              </a:custGeom>
              <a:solidFill>
                <a:srgbClr val="4B4B4B">
                  <a:alpha val="45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1375" y="4311411"/>
                <a:ext cx="7169088" cy="1479471"/>
              </a:xfrm>
              <a:custGeom>
                <a:avLst/>
                <a:gdLst/>
                <a:ahLst/>
                <a:cxnLst/>
                <a:rect l="l" t="t" r="r" b="b"/>
                <a:pathLst>
                  <a:path w="148114" h="30566" extrusionOk="0">
                    <a:moveTo>
                      <a:pt x="72948" y="0"/>
                    </a:moveTo>
                    <a:cubicBezTo>
                      <a:pt x="72794" y="0"/>
                      <a:pt x="72643" y="0"/>
                      <a:pt x="72489" y="5"/>
                    </a:cubicBezTo>
                    <a:lnTo>
                      <a:pt x="71414" y="32"/>
                    </a:lnTo>
                    <a:lnTo>
                      <a:pt x="70285" y="60"/>
                    </a:lnTo>
                    <a:cubicBezTo>
                      <a:pt x="69607" y="76"/>
                      <a:pt x="68934" y="122"/>
                      <a:pt x="68191" y="175"/>
                    </a:cubicBezTo>
                    <a:lnTo>
                      <a:pt x="67964" y="191"/>
                    </a:lnTo>
                    <a:lnTo>
                      <a:pt x="67741" y="207"/>
                    </a:lnTo>
                    <a:cubicBezTo>
                      <a:pt x="67596" y="217"/>
                      <a:pt x="67448" y="225"/>
                      <a:pt x="67303" y="235"/>
                    </a:cubicBezTo>
                    <a:cubicBezTo>
                      <a:pt x="67192" y="242"/>
                      <a:pt x="67079" y="257"/>
                      <a:pt x="66968" y="272"/>
                    </a:cubicBezTo>
                    <a:lnTo>
                      <a:pt x="66923" y="277"/>
                    </a:lnTo>
                    <a:cubicBezTo>
                      <a:pt x="66873" y="287"/>
                      <a:pt x="66820" y="293"/>
                      <a:pt x="66770" y="297"/>
                    </a:cubicBezTo>
                    <a:lnTo>
                      <a:pt x="66636" y="313"/>
                    </a:lnTo>
                    <a:lnTo>
                      <a:pt x="65609" y="432"/>
                    </a:lnTo>
                    <a:lnTo>
                      <a:pt x="65372" y="458"/>
                    </a:lnTo>
                    <a:cubicBezTo>
                      <a:pt x="64996" y="504"/>
                      <a:pt x="64574" y="552"/>
                      <a:pt x="64166" y="614"/>
                    </a:cubicBezTo>
                    <a:lnTo>
                      <a:pt x="63713" y="684"/>
                    </a:lnTo>
                    <a:lnTo>
                      <a:pt x="63637" y="696"/>
                    </a:lnTo>
                    <a:cubicBezTo>
                      <a:pt x="62728" y="839"/>
                      <a:pt x="61790" y="987"/>
                      <a:pt x="60882" y="1157"/>
                    </a:cubicBezTo>
                    <a:cubicBezTo>
                      <a:pt x="59713" y="1376"/>
                      <a:pt x="58541" y="1611"/>
                      <a:pt x="57398" y="1853"/>
                    </a:cubicBezTo>
                    <a:cubicBezTo>
                      <a:pt x="56379" y="2068"/>
                      <a:pt x="55321" y="2320"/>
                      <a:pt x="54410" y="2539"/>
                    </a:cubicBezTo>
                    <a:lnTo>
                      <a:pt x="54036" y="2627"/>
                    </a:lnTo>
                    <a:cubicBezTo>
                      <a:pt x="53333" y="2795"/>
                      <a:pt x="52598" y="2993"/>
                      <a:pt x="52062" y="3139"/>
                    </a:cubicBezTo>
                    <a:lnTo>
                      <a:pt x="51351" y="3326"/>
                    </a:lnTo>
                    <a:cubicBezTo>
                      <a:pt x="50703" y="3496"/>
                      <a:pt x="50061" y="3697"/>
                      <a:pt x="49440" y="3889"/>
                    </a:cubicBezTo>
                    <a:cubicBezTo>
                      <a:pt x="49187" y="3968"/>
                      <a:pt x="48953" y="4040"/>
                      <a:pt x="48721" y="4112"/>
                    </a:cubicBezTo>
                    <a:cubicBezTo>
                      <a:pt x="48457" y="4193"/>
                      <a:pt x="48191" y="4287"/>
                      <a:pt x="47923" y="4386"/>
                    </a:cubicBezTo>
                    <a:cubicBezTo>
                      <a:pt x="47789" y="4435"/>
                      <a:pt x="47656" y="4485"/>
                      <a:pt x="47525" y="4529"/>
                    </a:cubicBezTo>
                    <a:lnTo>
                      <a:pt x="46845" y="4768"/>
                    </a:lnTo>
                    <a:lnTo>
                      <a:pt x="46166" y="5005"/>
                    </a:lnTo>
                    <a:cubicBezTo>
                      <a:pt x="45894" y="5099"/>
                      <a:pt x="45624" y="5205"/>
                      <a:pt x="45326" y="5324"/>
                    </a:cubicBezTo>
                    <a:lnTo>
                      <a:pt x="45231" y="5361"/>
                    </a:lnTo>
                    <a:cubicBezTo>
                      <a:pt x="45078" y="5423"/>
                      <a:pt x="44924" y="5485"/>
                      <a:pt x="44770" y="5545"/>
                    </a:cubicBezTo>
                    <a:lnTo>
                      <a:pt x="44265" y="5740"/>
                    </a:lnTo>
                    <a:lnTo>
                      <a:pt x="43544" y="6017"/>
                    </a:lnTo>
                    <a:cubicBezTo>
                      <a:pt x="42387" y="6461"/>
                      <a:pt x="41211" y="6915"/>
                      <a:pt x="40033" y="7375"/>
                    </a:cubicBezTo>
                    <a:cubicBezTo>
                      <a:pt x="39446" y="7604"/>
                      <a:pt x="38856" y="7837"/>
                      <a:pt x="38267" y="8069"/>
                    </a:cubicBezTo>
                    <a:cubicBezTo>
                      <a:pt x="37635" y="8319"/>
                      <a:pt x="37005" y="8588"/>
                      <a:pt x="36361" y="8867"/>
                    </a:cubicBezTo>
                    <a:cubicBezTo>
                      <a:pt x="36063" y="8996"/>
                      <a:pt x="35765" y="9122"/>
                      <a:pt x="35468" y="9247"/>
                    </a:cubicBezTo>
                    <a:cubicBezTo>
                      <a:pt x="34899" y="9486"/>
                      <a:pt x="34335" y="9731"/>
                      <a:pt x="33768" y="9978"/>
                    </a:cubicBezTo>
                    <a:lnTo>
                      <a:pt x="32893" y="10354"/>
                    </a:lnTo>
                    <a:cubicBezTo>
                      <a:pt x="30945" y="11158"/>
                      <a:pt x="29257" y="11865"/>
                      <a:pt x="27733" y="12511"/>
                    </a:cubicBezTo>
                    <a:cubicBezTo>
                      <a:pt x="27527" y="12596"/>
                      <a:pt x="27317" y="12698"/>
                      <a:pt x="27119" y="12797"/>
                    </a:cubicBezTo>
                    <a:lnTo>
                      <a:pt x="27093" y="12810"/>
                    </a:lnTo>
                    <a:lnTo>
                      <a:pt x="26912" y="12897"/>
                    </a:lnTo>
                    <a:lnTo>
                      <a:pt x="26385" y="13149"/>
                    </a:lnTo>
                    <a:lnTo>
                      <a:pt x="25393" y="13623"/>
                    </a:lnTo>
                    <a:cubicBezTo>
                      <a:pt x="24866" y="13875"/>
                      <a:pt x="24342" y="14128"/>
                      <a:pt x="23818" y="14383"/>
                    </a:cubicBezTo>
                    <a:lnTo>
                      <a:pt x="22909" y="14824"/>
                    </a:lnTo>
                    <a:cubicBezTo>
                      <a:pt x="21498" y="15505"/>
                      <a:pt x="20043" y="16154"/>
                      <a:pt x="18759" y="16728"/>
                    </a:cubicBezTo>
                    <a:lnTo>
                      <a:pt x="17840" y="17137"/>
                    </a:lnTo>
                    <a:cubicBezTo>
                      <a:pt x="15949" y="17984"/>
                      <a:pt x="14356" y="18691"/>
                      <a:pt x="12830" y="19357"/>
                    </a:cubicBezTo>
                    <a:cubicBezTo>
                      <a:pt x="12865" y="19347"/>
                      <a:pt x="12898" y="19338"/>
                      <a:pt x="12930" y="19328"/>
                    </a:cubicBezTo>
                    <a:lnTo>
                      <a:pt x="12930" y="19328"/>
                    </a:lnTo>
                    <a:cubicBezTo>
                      <a:pt x="11500" y="19906"/>
                      <a:pt x="9863" y="20583"/>
                      <a:pt x="7783" y="21455"/>
                    </a:cubicBezTo>
                    <a:cubicBezTo>
                      <a:pt x="7250" y="21679"/>
                      <a:pt x="6719" y="21911"/>
                      <a:pt x="6190" y="22143"/>
                    </a:cubicBezTo>
                    <a:lnTo>
                      <a:pt x="6051" y="22202"/>
                    </a:lnTo>
                    <a:lnTo>
                      <a:pt x="5859" y="22286"/>
                    </a:lnTo>
                    <a:lnTo>
                      <a:pt x="5232" y="22560"/>
                    </a:lnTo>
                    <a:cubicBezTo>
                      <a:pt x="4676" y="22802"/>
                      <a:pt x="4119" y="23031"/>
                      <a:pt x="3547" y="23269"/>
                    </a:cubicBezTo>
                    <a:lnTo>
                      <a:pt x="3115" y="23448"/>
                    </a:lnTo>
                    <a:cubicBezTo>
                      <a:pt x="2850" y="23548"/>
                      <a:pt x="2582" y="23651"/>
                      <a:pt x="2315" y="23756"/>
                    </a:cubicBezTo>
                    <a:lnTo>
                      <a:pt x="2121" y="23831"/>
                    </a:lnTo>
                    <a:lnTo>
                      <a:pt x="2033" y="23863"/>
                    </a:lnTo>
                    <a:cubicBezTo>
                      <a:pt x="1517" y="24060"/>
                      <a:pt x="1001" y="24258"/>
                      <a:pt x="482" y="24449"/>
                    </a:cubicBezTo>
                    <a:lnTo>
                      <a:pt x="0" y="24624"/>
                    </a:lnTo>
                    <a:lnTo>
                      <a:pt x="0" y="28044"/>
                    </a:lnTo>
                    <a:lnTo>
                      <a:pt x="0" y="30561"/>
                    </a:lnTo>
                    <a:lnTo>
                      <a:pt x="5" y="30566"/>
                    </a:lnTo>
                    <a:lnTo>
                      <a:pt x="148114" y="30566"/>
                    </a:lnTo>
                    <a:cubicBezTo>
                      <a:pt x="147276" y="30114"/>
                      <a:pt x="146453" y="29644"/>
                      <a:pt x="145645" y="29185"/>
                    </a:cubicBezTo>
                    <a:lnTo>
                      <a:pt x="145186" y="28930"/>
                    </a:lnTo>
                    <a:lnTo>
                      <a:pt x="144720" y="28664"/>
                    </a:lnTo>
                    <a:cubicBezTo>
                      <a:pt x="144254" y="28404"/>
                      <a:pt x="143785" y="28147"/>
                      <a:pt x="143317" y="27892"/>
                    </a:cubicBezTo>
                    <a:lnTo>
                      <a:pt x="143178" y="27816"/>
                    </a:lnTo>
                    <a:cubicBezTo>
                      <a:pt x="142917" y="27674"/>
                      <a:pt x="142651" y="27530"/>
                      <a:pt x="142390" y="27384"/>
                    </a:cubicBezTo>
                    <a:cubicBezTo>
                      <a:pt x="141901" y="27117"/>
                      <a:pt x="141419" y="26822"/>
                      <a:pt x="140950" y="26542"/>
                    </a:cubicBezTo>
                    <a:lnTo>
                      <a:pt x="140926" y="26527"/>
                    </a:lnTo>
                    <a:lnTo>
                      <a:pt x="140901" y="26511"/>
                    </a:lnTo>
                    <a:lnTo>
                      <a:pt x="140787" y="26441"/>
                    </a:lnTo>
                    <a:cubicBezTo>
                      <a:pt x="140632" y="26348"/>
                      <a:pt x="140472" y="26251"/>
                      <a:pt x="140314" y="26157"/>
                    </a:cubicBezTo>
                    <a:cubicBezTo>
                      <a:pt x="139344" y="25579"/>
                      <a:pt x="138389" y="24967"/>
                      <a:pt x="137331" y="24288"/>
                    </a:cubicBezTo>
                    <a:lnTo>
                      <a:pt x="137265" y="24248"/>
                    </a:lnTo>
                    <a:cubicBezTo>
                      <a:pt x="136920" y="24025"/>
                      <a:pt x="136589" y="23810"/>
                      <a:pt x="136252" y="23595"/>
                    </a:cubicBezTo>
                    <a:cubicBezTo>
                      <a:pt x="134817" y="22681"/>
                      <a:pt x="133553" y="21827"/>
                      <a:pt x="132387" y="20987"/>
                    </a:cubicBezTo>
                    <a:lnTo>
                      <a:pt x="132268" y="20901"/>
                    </a:lnTo>
                    <a:lnTo>
                      <a:pt x="131931" y="20657"/>
                    </a:lnTo>
                    <a:cubicBezTo>
                      <a:pt x="131462" y="20318"/>
                      <a:pt x="130943" y="19942"/>
                      <a:pt x="130429" y="19594"/>
                    </a:cubicBezTo>
                    <a:cubicBezTo>
                      <a:pt x="129779" y="19153"/>
                      <a:pt x="129100" y="18682"/>
                      <a:pt x="128408" y="18198"/>
                    </a:cubicBezTo>
                    <a:lnTo>
                      <a:pt x="128147" y="18002"/>
                    </a:lnTo>
                    <a:cubicBezTo>
                      <a:pt x="127888" y="17804"/>
                      <a:pt x="127628" y="17606"/>
                      <a:pt x="127365" y="17411"/>
                    </a:cubicBezTo>
                    <a:lnTo>
                      <a:pt x="127134" y="17236"/>
                    </a:lnTo>
                    <a:lnTo>
                      <a:pt x="127003" y="17137"/>
                    </a:lnTo>
                    <a:lnTo>
                      <a:pt x="126984" y="17121"/>
                    </a:lnTo>
                    <a:cubicBezTo>
                      <a:pt x="126693" y="16901"/>
                      <a:pt x="126395" y="16674"/>
                      <a:pt x="126096" y="16468"/>
                    </a:cubicBezTo>
                    <a:lnTo>
                      <a:pt x="125282" y="15907"/>
                    </a:lnTo>
                    <a:lnTo>
                      <a:pt x="124710" y="15513"/>
                    </a:lnTo>
                    <a:cubicBezTo>
                      <a:pt x="124376" y="15281"/>
                      <a:pt x="124012" y="15052"/>
                      <a:pt x="123693" y="14856"/>
                    </a:cubicBezTo>
                    <a:lnTo>
                      <a:pt x="123635" y="14818"/>
                    </a:lnTo>
                    <a:lnTo>
                      <a:pt x="123588" y="14787"/>
                    </a:lnTo>
                    <a:cubicBezTo>
                      <a:pt x="123421" y="14682"/>
                      <a:pt x="123255" y="14576"/>
                      <a:pt x="123090" y="14472"/>
                    </a:cubicBezTo>
                    <a:cubicBezTo>
                      <a:pt x="121212" y="13268"/>
                      <a:pt x="119482" y="12227"/>
                      <a:pt x="117805" y="11295"/>
                    </a:cubicBezTo>
                    <a:cubicBezTo>
                      <a:pt x="116863" y="10773"/>
                      <a:pt x="115872" y="10241"/>
                      <a:pt x="114687" y="9613"/>
                    </a:cubicBezTo>
                    <a:cubicBezTo>
                      <a:pt x="113971" y="9233"/>
                      <a:pt x="113207" y="8857"/>
                      <a:pt x="112591" y="8556"/>
                    </a:cubicBezTo>
                    <a:lnTo>
                      <a:pt x="112549" y="8533"/>
                    </a:lnTo>
                    <a:lnTo>
                      <a:pt x="111849" y="8187"/>
                    </a:lnTo>
                    <a:cubicBezTo>
                      <a:pt x="111577" y="8051"/>
                      <a:pt x="111293" y="7935"/>
                      <a:pt x="111017" y="7822"/>
                    </a:cubicBezTo>
                    <a:lnTo>
                      <a:pt x="110957" y="7795"/>
                    </a:lnTo>
                    <a:cubicBezTo>
                      <a:pt x="110844" y="7749"/>
                      <a:pt x="110727" y="7701"/>
                      <a:pt x="110614" y="7652"/>
                    </a:cubicBezTo>
                    <a:lnTo>
                      <a:pt x="110125" y="7440"/>
                    </a:lnTo>
                    <a:lnTo>
                      <a:pt x="109624" y="7224"/>
                    </a:lnTo>
                    <a:lnTo>
                      <a:pt x="109461" y="7152"/>
                    </a:lnTo>
                    <a:lnTo>
                      <a:pt x="109438" y="7140"/>
                    </a:lnTo>
                    <a:cubicBezTo>
                      <a:pt x="109299" y="7078"/>
                      <a:pt x="109153" y="7013"/>
                      <a:pt x="109003" y="6962"/>
                    </a:cubicBezTo>
                    <a:lnTo>
                      <a:pt x="108390" y="6739"/>
                    </a:lnTo>
                    <a:lnTo>
                      <a:pt x="108219" y="6675"/>
                    </a:lnTo>
                    <a:lnTo>
                      <a:pt x="108178" y="6662"/>
                    </a:lnTo>
                    <a:cubicBezTo>
                      <a:pt x="107486" y="6407"/>
                      <a:pt x="106768" y="6146"/>
                      <a:pt x="106058" y="5914"/>
                    </a:cubicBezTo>
                    <a:lnTo>
                      <a:pt x="105821" y="5835"/>
                    </a:lnTo>
                    <a:cubicBezTo>
                      <a:pt x="105131" y="5607"/>
                      <a:pt x="104444" y="5381"/>
                      <a:pt x="103759" y="5161"/>
                    </a:cubicBezTo>
                    <a:cubicBezTo>
                      <a:pt x="103475" y="5067"/>
                      <a:pt x="103188" y="4975"/>
                      <a:pt x="102904" y="4885"/>
                    </a:cubicBezTo>
                    <a:lnTo>
                      <a:pt x="102528" y="4763"/>
                    </a:lnTo>
                    <a:lnTo>
                      <a:pt x="101029" y="4284"/>
                    </a:lnTo>
                    <a:cubicBezTo>
                      <a:pt x="100721" y="4185"/>
                      <a:pt x="100404" y="4097"/>
                      <a:pt x="100077" y="4007"/>
                    </a:cubicBezTo>
                    <a:cubicBezTo>
                      <a:pt x="99931" y="3968"/>
                      <a:pt x="99786" y="3929"/>
                      <a:pt x="99641" y="3887"/>
                    </a:cubicBezTo>
                    <a:lnTo>
                      <a:pt x="98853" y="3659"/>
                    </a:lnTo>
                    <a:lnTo>
                      <a:pt x="98132" y="3454"/>
                    </a:lnTo>
                    <a:cubicBezTo>
                      <a:pt x="97767" y="3347"/>
                      <a:pt x="97390" y="3254"/>
                      <a:pt x="97000" y="3161"/>
                    </a:cubicBezTo>
                    <a:lnTo>
                      <a:pt x="96926" y="3144"/>
                    </a:lnTo>
                    <a:cubicBezTo>
                      <a:pt x="96730" y="3098"/>
                      <a:pt x="96536" y="3047"/>
                      <a:pt x="96339" y="2998"/>
                    </a:cubicBezTo>
                    <a:lnTo>
                      <a:pt x="96015" y="2915"/>
                    </a:lnTo>
                    <a:lnTo>
                      <a:pt x="95937" y="2895"/>
                    </a:lnTo>
                    <a:cubicBezTo>
                      <a:pt x="95681" y="2828"/>
                      <a:pt x="95425" y="2761"/>
                      <a:pt x="95165" y="2704"/>
                    </a:cubicBezTo>
                    <a:lnTo>
                      <a:pt x="94143" y="2482"/>
                    </a:lnTo>
                    <a:lnTo>
                      <a:pt x="93003" y="2235"/>
                    </a:lnTo>
                    <a:cubicBezTo>
                      <a:pt x="92252" y="2074"/>
                      <a:pt x="91486" y="1934"/>
                      <a:pt x="90743" y="1795"/>
                    </a:cubicBezTo>
                    <a:lnTo>
                      <a:pt x="90686" y="1785"/>
                    </a:lnTo>
                    <a:lnTo>
                      <a:pt x="90599" y="1767"/>
                    </a:lnTo>
                    <a:cubicBezTo>
                      <a:pt x="90345" y="1723"/>
                      <a:pt x="90090" y="1677"/>
                      <a:pt x="89836" y="1630"/>
                    </a:cubicBezTo>
                    <a:cubicBezTo>
                      <a:pt x="89572" y="1581"/>
                      <a:pt x="89305" y="1541"/>
                      <a:pt x="89045" y="1507"/>
                    </a:cubicBezTo>
                    <a:lnTo>
                      <a:pt x="89003" y="1499"/>
                    </a:lnTo>
                    <a:lnTo>
                      <a:pt x="88829" y="1474"/>
                    </a:lnTo>
                    <a:lnTo>
                      <a:pt x="88648" y="1447"/>
                    </a:lnTo>
                    <a:lnTo>
                      <a:pt x="87731" y="1313"/>
                    </a:lnTo>
                    <a:lnTo>
                      <a:pt x="86836" y="1179"/>
                    </a:lnTo>
                    <a:cubicBezTo>
                      <a:pt x="86097" y="1071"/>
                      <a:pt x="85341" y="979"/>
                      <a:pt x="84610" y="892"/>
                    </a:cubicBezTo>
                    <a:lnTo>
                      <a:pt x="84557" y="885"/>
                    </a:lnTo>
                    <a:cubicBezTo>
                      <a:pt x="84197" y="843"/>
                      <a:pt x="83833" y="798"/>
                      <a:pt x="83477" y="753"/>
                    </a:cubicBezTo>
                    <a:cubicBezTo>
                      <a:pt x="83118" y="707"/>
                      <a:pt x="82763" y="673"/>
                      <a:pt x="82406" y="634"/>
                    </a:cubicBezTo>
                    <a:lnTo>
                      <a:pt x="82230" y="618"/>
                    </a:lnTo>
                    <a:cubicBezTo>
                      <a:pt x="82118" y="608"/>
                      <a:pt x="82008" y="596"/>
                      <a:pt x="81897" y="583"/>
                    </a:cubicBezTo>
                    <a:lnTo>
                      <a:pt x="81393" y="529"/>
                    </a:lnTo>
                    <a:cubicBezTo>
                      <a:pt x="81074" y="494"/>
                      <a:pt x="80759" y="459"/>
                      <a:pt x="80444" y="431"/>
                    </a:cubicBezTo>
                    <a:cubicBezTo>
                      <a:pt x="80384" y="425"/>
                      <a:pt x="80325" y="418"/>
                      <a:pt x="80265" y="413"/>
                    </a:cubicBezTo>
                    <a:cubicBezTo>
                      <a:pt x="80047" y="392"/>
                      <a:pt x="79830" y="372"/>
                      <a:pt x="79615" y="351"/>
                    </a:cubicBezTo>
                    <a:lnTo>
                      <a:pt x="79562" y="346"/>
                    </a:lnTo>
                    <a:cubicBezTo>
                      <a:pt x="78864" y="282"/>
                      <a:pt x="78074" y="206"/>
                      <a:pt x="77303" y="156"/>
                    </a:cubicBezTo>
                    <a:cubicBezTo>
                      <a:pt x="76618" y="113"/>
                      <a:pt x="75933" y="70"/>
                      <a:pt x="75247" y="27"/>
                    </a:cubicBezTo>
                    <a:cubicBezTo>
                      <a:pt x="74955" y="10"/>
                      <a:pt x="74662" y="5"/>
                      <a:pt x="74388" y="5"/>
                    </a:cubicBezTo>
                    <a:lnTo>
                      <a:pt x="73824" y="5"/>
                    </a:lnTo>
                    <a:lnTo>
                      <a:pt x="73456" y="3"/>
                    </a:lnTo>
                    <a:cubicBezTo>
                      <a:pt x="73288" y="0"/>
                      <a:pt x="73117" y="0"/>
                      <a:pt x="72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4"/>
            <p:cNvSpPr/>
            <p:nvPr/>
          </p:nvSpPr>
          <p:spPr>
            <a:xfrm>
              <a:off x="1823854" y="3698472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2388706" y="3936070"/>
              <a:ext cx="602073" cy="78019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4488979" y="37429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171831" y="4195745"/>
              <a:ext cx="602073" cy="78019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6134879" y="460649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4"/>
            <p:cNvGrpSpPr/>
            <p:nvPr/>
          </p:nvGrpSpPr>
          <p:grpSpPr>
            <a:xfrm>
              <a:off x="193254" y="3698472"/>
              <a:ext cx="1534800" cy="1017805"/>
              <a:chOff x="193254" y="2026847"/>
              <a:chExt cx="1534800" cy="1017805"/>
            </a:xfrm>
          </p:grpSpPr>
          <p:sp>
            <p:nvSpPr>
              <p:cNvPr id="618" name="Google Shape;618;p14"/>
              <p:cNvSpPr/>
              <p:nvPr/>
            </p:nvSpPr>
            <p:spPr>
              <a:xfrm>
                <a:off x="193254" y="2026847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1125981" y="2264445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>
                <a:off x="193254" y="2026847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rgbClr val="4B4B4B">
                  <a:alpha val="45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>
                <a:off x="1125981" y="2264445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rgbClr val="4B4B4B">
                  <a:alpha val="45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4">
    <p:bg>
      <p:bgPr>
        <a:solidFill>
          <a:schemeClr val="dk2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5"/>
          <p:cNvSpPr txBox="1">
            <a:spLocks noGrp="1"/>
          </p:cNvSpPr>
          <p:nvPr>
            <p:ph type="title"/>
          </p:nvPr>
        </p:nvSpPr>
        <p:spPr>
          <a:xfrm>
            <a:off x="3787450" y="1810975"/>
            <a:ext cx="32514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624" name="Google Shape;624;p15"/>
          <p:cNvSpPr txBox="1">
            <a:spLocks noGrp="1"/>
          </p:cNvSpPr>
          <p:nvPr>
            <p:ph type="subTitle" idx="1"/>
          </p:nvPr>
        </p:nvSpPr>
        <p:spPr>
          <a:xfrm>
            <a:off x="2105250" y="2761400"/>
            <a:ext cx="49335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5" name="Google Shape;625;p15"/>
          <p:cNvSpPr txBox="1">
            <a:spLocks noGrp="1"/>
          </p:cNvSpPr>
          <p:nvPr>
            <p:ph type="title" idx="2" hasCustomPrompt="1"/>
          </p:nvPr>
        </p:nvSpPr>
        <p:spPr>
          <a:xfrm>
            <a:off x="5959125" y="1143125"/>
            <a:ext cx="10797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26" name="Google Shape;626;p15"/>
          <p:cNvGrpSpPr/>
          <p:nvPr/>
        </p:nvGrpSpPr>
        <p:grpSpPr>
          <a:xfrm>
            <a:off x="-128156" y="4562548"/>
            <a:ext cx="9448682" cy="624901"/>
            <a:chOff x="-128156" y="4562548"/>
            <a:chExt cx="9448682" cy="624901"/>
          </a:xfrm>
        </p:grpSpPr>
        <p:sp>
          <p:nvSpPr>
            <p:cNvPr id="627" name="Google Shape;627;p15"/>
            <p:cNvSpPr/>
            <p:nvPr/>
          </p:nvSpPr>
          <p:spPr>
            <a:xfrm>
              <a:off x="-127997" y="4562548"/>
              <a:ext cx="9448364" cy="624901"/>
            </a:xfrm>
            <a:custGeom>
              <a:avLst/>
              <a:gdLst/>
              <a:ahLst/>
              <a:cxnLst/>
              <a:rect l="l" t="t" r="r" b="b"/>
              <a:pathLst>
                <a:path w="113171" h="10267" extrusionOk="0">
                  <a:moveTo>
                    <a:pt x="1930" y="1"/>
                  </a:moveTo>
                  <a:cubicBezTo>
                    <a:pt x="864" y="1"/>
                    <a:pt x="0" y="864"/>
                    <a:pt x="0" y="1930"/>
                  </a:cubicBezTo>
                  <a:lnTo>
                    <a:pt x="0" y="8337"/>
                  </a:lnTo>
                  <a:cubicBezTo>
                    <a:pt x="0" y="9403"/>
                    <a:pt x="865" y="10266"/>
                    <a:pt x="1930" y="10266"/>
                  </a:cubicBezTo>
                  <a:lnTo>
                    <a:pt x="111242" y="10266"/>
                  </a:lnTo>
                  <a:cubicBezTo>
                    <a:pt x="112307" y="10266"/>
                    <a:pt x="113171" y="9403"/>
                    <a:pt x="113171" y="8337"/>
                  </a:cubicBezTo>
                  <a:lnTo>
                    <a:pt x="113171" y="1930"/>
                  </a:lnTo>
                  <a:cubicBezTo>
                    <a:pt x="113171" y="865"/>
                    <a:pt x="112306" y="1"/>
                    <a:pt x="111242" y="1"/>
                  </a:cubicBezTo>
                  <a:close/>
                </a:path>
              </a:pathLst>
            </a:custGeom>
            <a:solidFill>
              <a:srgbClr val="4B4B4B">
                <a:alpha val="8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-128156" y="4719236"/>
              <a:ext cx="9448682" cy="304339"/>
            </a:xfrm>
            <a:custGeom>
              <a:avLst/>
              <a:gdLst/>
              <a:ahLst/>
              <a:cxnLst/>
              <a:rect l="l" t="t" r="r" b="b"/>
              <a:pathLst>
                <a:path w="183907" h="7083" extrusionOk="0">
                  <a:moveTo>
                    <a:pt x="0" y="1"/>
                  </a:moveTo>
                  <a:lnTo>
                    <a:pt x="0" y="1928"/>
                  </a:lnTo>
                  <a:lnTo>
                    <a:pt x="0" y="5153"/>
                  </a:lnTo>
                  <a:lnTo>
                    <a:pt x="0" y="7082"/>
                  </a:lnTo>
                  <a:lnTo>
                    <a:pt x="183906" y="7082"/>
                  </a:lnTo>
                  <a:lnTo>
                    <a:pt x="183906" y="5153"/>
                  </a:lnTo>
                  <a:lnTo>
                    <a:pt x="183906" y="1928"/>
                  </a:lnTo>
                  <a:lnTo>
                    <a:pt x="183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" name="Google Shape;629;p15"/>
            <p:cNvGrpSpPr/>
            <p:nvPr/>
          </p:nvGrpSpPr>
          <p:grpSpPr>
            <a:xfrm>
              <a:off x="210973" y="4857505"/>
              <a:ext cx="8770424" cy="27714"/>
              <a:chOff x="175061" y="4863355"/>
              <a:chExt cx="8770424" cy="27714"/>
            </a:xfrm>
          </p:grpSpPr>
          <p:sp>
            <p:nvSpPr>
              <p:cNvPr id="630" name="Google Shape;630;p15"/>
              <p:cNvSpPr/>
              <p:nvPr/>
            </p:nvSpPr>
            <p:spPr>
              <a:xfrm>
                <a:off x="3838202" y="4863355"/>
                <a:ext cx="5107283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7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4" y="644"/>
                      <a:pt x="321" y="644"/>
                    </a:cubicBezTo>
                    <a:lnTo>
                      <a:pt x="4273" y="644"/>
                    </a:lnTo>
                    <a:cubicBezTo>
                      <a:pt x="4451" y="644"/>
                      <a:pt x="4595" y="501"/>
                      <a:pt x="4593" y="323"/>
                    </a:cubicBezTo>
                    <a:cubicBezTo>
                      <a:pt x="4593" y="146"/>
                      <a:pt x="4451" y="0"/>
                      <a:pt x="4273" y="0"/>
                    </a:cubicBezTo>
                    <a:close/>
                    <a:moveTo>
                      <a:pt x="8224" y="0"/>
                    </a:moveTo>
                    <a:cubicBezTo>
                      <a:pt x="8048" y="0"/>
                      <a:pt x="7903" y="146"/>
                      <a:pt x="7903" y="323"/>
                    </a:cubicBezTo>
                    <a:cubicBezTo>
                      <a:pt x="7903" y="500"/>
                      <a:pt x="8047" y="644"/>
                      <a:pt x="8224" y="644"/>
                    </a:cubicBezTo>
                    <a:lnTo>
                      <a:pt x="12174" y="644"/>
                    </a:lnTo>
                    <a:cubicBezTo>
                      <a:pt x="12351" y="644"/>
                      <a:pt x="12496" y="501"/>
                      <a:pt x="12496" y="323"/>
                    </a:cubicBezTo>
                    <a:cubicBezTo>
                      <a:pt x="12496" y="146"/>
                      <a:pt x="12353" y="0"/>
                      <a:pt x="12175" y="0"/>
                    </a:cubicBezTo>
                    <a:close/>
                    <a:moveTo>
                      <a:pt x="16125" y="0"/>
                    </a:moveTo>
                    <a:cubicBezTo>
                      <a:pt x="15949" y="0"/>
                      <a:pt x="15805" y="146"/>
                      <a:pt x="15805" y="323"/>
                    </a:cubicBezTo>
                    <a:cubicBezTo>
                      <a:pt x="15805" y="500"/>
                      <a:pt x="15947" y="644"/>
                      <a:pt x="16125" y="644"/>
                    </a:cubicBezTo>
                    <a:lnTo>
                      <a:pt x="20076" y="644"/>
                    </a:lnTo>
                    <a:cubicBezTo>
                      <a:pt x="20253" y="644"/>
                      <a:pt x="20396" y="501"/>
                      <a:pt x="20396" y="323"/>
                    </a:cubicBezTo>
                    <a:cubicBezTo>
                      <a:pt x="20396" y="146"/>
                      <a:pt x="20253" y="0"/>
                      <a:pt x="20076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3" y="644"/>
                      <a:pt x="28298" y="501"/>
                      <a:pt x="28298" y="323"/>
                    </a:cubicBezTo>
                    <a:cubicBezTo>
                      <a:pt x="28298" y="146"/>
                      <a:pt x="28153" y="0"/>
                      <a:pt x="27975" y="0"/>
                    </a:cubicBezTo>
                    <a:close/>
                    <a:moveTo>
                      <a:pt x="31926" y="0"/>
                    </a:moveTo>
                    <a:cubicBezTo>
                      <a:pt x="31749" y="0"/>
                      <a:pt x="31605" y="146"/>
                      <a:pt x="31605" y="323"/>
                    </a:cubicBezTo>
                    <a:cubicBezTo>
                      <a:pt x="31605" y="500"/>
                      <a:pt x="31749" y="644"/>
                      <a:pt x="31926" y="644"/>
                    </a:cubicBezTo>
                    <a:lnTo>
                      <a:pt x="35877" y="644"/>
                    </a:lnTo>
                    <a:cubicBezTo>
                      <a:pt x="36054" y="644"/>
                      <a:pt x="36198" y="501"/>
                      <a:pt x="36198" y="323"/>
                    </a:cubicBezTo>
                    <a:cubicBezTo>
                      <a:pt x="36198" y="146"/>
                      <a:pt x="36054" y="0"/>
                      <a:pt x="35877" y="0"/>
                    </a:cubicBezTo>
                    <a:close/>
                    <a:moveTo>
                      <a:pt x="39828" y="0"/>
                    </a:moveTo>
                    <a:cubicBezTo>
                      <a:pt x="39650" y="0"/>
                      <a:pt x="39505" y="146"/>
                      <a:pt x="39505" y="323"/>
                    </a:cubicBezTo>
                    <a:cubicBezTo>
                      <a:pt x="39505" y="500"/>
                      <a:pt x="39650" y="644"/>
                      <a:pt x="39828" y="644"/>
                    </a:cubicBezTo>
                    <a:lnTo>
                      <a:pt x="43778" y="644"/>
                    </a:lnTo>
                    <a:cubicBezTo>
                      <a:pt x="43955" y="644"/>
                      <a:pt x="44100" y="501"/>
                      <a:pt x="44100" y="323"/>
                    </a:cubicBezTo>
                    <a:cubicBezTo>
                      <a:pt x="44100" y="146"/>
                      <a:pt x="43955" y="0"/>
                      <a:pt x="43778" y="0"/>
                    </a:cubicBezTo>
                    <a:close/>
                    <a:moveTo>
                      <a:pt x="47729" y="0"/>
                    </a:moveTo>
                    <a:cubicBezTo>
                      <a:pt x="47551" y="0"/>
                      <a:pt x="47407" y="146"/>
                      <a:pt x="47407" y="323"/>
                    </a:cubicBezTo>
                    <a:cubicBezTo>
                      <a:pt x="47407" y="500"/>
                      <a:pt x="47551" y="644"/>
                      <a:pt x="47729" y="644"/>
                    </a:cubicBezTo>
                    <a:lnTo>
                      <a:pt x="51679" y="644"/>
                    </a:lnTo>
                    <a:cubicBezTo>
                      <a:pt x="51857" y="644"/>
                      <a:pt x="52000" y="501"/>
                      <a:pt x="52001" y="323"/>
                    </a:cubicBezTo>
                    <a:cubicBezTo>
                      <a:pt x="52001" y="146"/>
                      <a:pt x="51857" y="0"/>
                      <a:pt x="51679" y="0"/>
                    </a:cubicBezTo>
                    <a:close/>
                    <a:moveTo>
                      <a:pt x="55629" y="0"/>
                    </a:moveTo>
                    <a:cubicBezTo>
                      <a:pt x="55452" y="0"/>
                      <a:pt x="55307" y="146"/>
                      <a:pt x="55307" y="323"/>
                    </a:cubicBezTo>
                    <a:cubicBezTo>
                      <a:pt x="55307" y="500"/>
                      <a:pt x="55452" y="644"/>
                      <a:pt x="55629" y="644"/>
                    </a:cubicBezTo>
                    <a:lnTo>
                      <a:pt x="59580" y="644"/>
                    </a:lnTo>
                    <a:cubicBezTo>
                      <a:pt x="59756" y="644"/>
                      <a:pt x="59901" y="501"/>
                      <a:pt x="59901" y="323"/>
                    </a:cubicBezTo>
                    <a:cubicBezTo>
                      <a:pt x="59901" y="146"/>
                      <a:pt x="59756" y="0"/>
                      <a:pt x="59580" y="0"/>
                    </a:cubicBezTo>
                    <a:close/>
                    <a:moveTo>
                      <a:pt x="63530" y="0"/>
                    </a:moveTo>
                    <a:cubicBezTo>
                      <a:pt x="63352" y="0"/>
                      <a:pt x="63208" y="146"/>
                      <a:pt x="63208" y="323"/>
                    </a:cubicBezTo>
                    <a:cubicBezTo>
                      <a:pt x="63208" y="500"/>
                      <a:pt x="63352" y="644"/>
                      <a:pt x="63530" y="644"/>
                    </a:cubicBezTo>
                    <a:lnTo>
                      <a:pt x="67481" y="644"/>
                    </a:lnTo>
                    <a:cubicBezTo>
                      <a:pt x="67658" y="644"/>
                      <a:pt x="67802" y="501"/>
                      <a:pt x="67802" y="323"/>
                    </a:cubicBezTo>
                    <a:cubicBezTo>
                      <a:pt x="67802" y="146"/>
                      <a:pt x="67658" y="0"/>
                      <a:pt x="67481" y="0"/>
                    </a:cubicBezTo>
                    <a:close/>
                    <a:moveTo>
                      <a:pt x="71430" y="0"/>
                    </a:moveTo>
                    <a:cubicBezTo>
                      <a:pt x="71254" y="0"/>
                      <a:pt x="71109" y="146"/>
                      <a:pt x="71109" y="323"/>
                    </a:cubicBezTo>
                    <a:cubicBezTo>
                      <a:pt x="71109" y="500"/>
                      <a:pt x="71254" y="644"/>
                      <a:pt x="71430" y="644"/>
                    </a:cubicBezTo>
                    <a:lnTo>
                      <a:pt x="75381" y="644"/>
                    </a:lnTo>
                    <a:cubicBezTo>
                      <a:pt x="75559" y="644"/>
                      <a:pt x="75703" y="501"/>
                      <a:pt x="75703" y="323"/>
                    </a:cubicBezTo>
                    <a:cubicBezTo>
                      <a:pt x="75703" y="146"/>
                      <a:pt x="75559" y="0"/>
                      <a:pt x="75381" y="0"/>
                    </a:cubicBezTo>
                    <a:close/>
                    <a:moveTo>
                      <a:pt x="79331" y="0"/>
                    </a:moveTo>
                    <a:cubicBezTo>
                      <a:pt x="79154" y="0"/>
                      <a:pt x="79010" y="146"/>
                      <a:pt x="79010" y="323"/>
                    </a:cubicBezTo>
                    <a:cubicBezTo>
                      <a:pt x="79010" y="500"/>
                      <a:pt x="79154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3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2" y="0"/>
                    </a:moveTo>
                    <a:cubicBezTo>
                      <a:pt x="87055" y="0"/>
                      <a:pt x="86910" y="146"/>
                      <a:pt x="86910" y="323"/>
                    </a:cubicBezTo>
                    <a:cubicBezTo>
                      <a:pt x="86910" y="500"/>
                      <a:pt x="87054" y="644"/>
                      <a:pt x="87232" y="644"/>
                    </a:cubicBezTo>
                    <a:lnTo>
                      <a:pt x="91183" y="644"/>
                    </a:lnTo>
                    <a:cubicBezTo>
                      <a:pt x="91360" y="644"/>
                      <a:pt x="91505" y="501"/>
                      <a:pt x="91504" y="323"/>
                    </a:cubicBezTo>
                    <a:cubicBezTo>
                      <a:pt x="91504" y="146"/>
                      <a:pt x="91360" y="0"/>
                      <a:pt x="91183" y="0"/>
                    </a:cubicBezTo>
                    <a:close/>
                    <a:moveTo>
                      <a:pt x="95132" y="0"/>
                    </a:moveTo>
                    <a:cubicBezTo>
                      <a:pt x="94955" y="0"/>
                      <a:pt x="94811" y="146"/>
                      <a:pt x="94811" y="323"/>
                    </a:cubicBezTo>
                    <a:cubicBezTo>
                      <a:pt x="94811" y="500"/>
                      <a:pt x="94955" y="644"/>
                      <a:pt x="95132" y="644"/>
                    </a:cubicBezTo>
                    <a:lnTo>
                      <a:pt x="99084" y="644"/>
                    </a:lnTo>
                    <a:cubicBezTo>
                      <a:pt x="99261" y="644"/>
                      <a:pt x="99406" y="501"/>
                      <a:pt x="99406" y="323"/>
                    </a:cubicBezTo>
                    <a:cubicBezTo>
                      <a:pt x="99406" y="146"/>
                      <a:pt x="99261" y="0"/>
                      <a:pt x="990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>
                <a:off x="175061" y="4863355"/>
                <a:ext cx="5107180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5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3" y="644"/>
                      <a:pt x="321" y="644"/>
                    </a:cubicBezTo>
                    <a:lnTo>
                      <a:pt x="4273" y="644"/>
                    </a:lnTo>
                    <a:cubicBezTo>
                      <a:pt x="4449" y="644"/>
                      <a:pt x="4593" y="501"/>
                      <a:pt x="4593" y="323"/>
                    </a:cubicBezTo>
                    <a:cubicBezTo>
                      <a:pt x="4593" y="146"/>
                      <a:pt x="4450" y="0"/>
                      <a:pt x="4273" y="0"/>
                    </a:cubicBezTo>
                    <a:close/>
                    <a:moveTo>
                      <a:pt x="8221" y="0"/>
                    </a:moveTo>
                    <a:cubicBezTo>
                      <a:pt x="8045" y="0"/>
                      <a:pt x="7900" y="146"/>
                      <a:pt x="7900" y="323"/>
                    </a:cubicBezTo>
                    <a:cubicBezTo>
                      <a:pt x="7900" y="500"/>
                      <a:pt x="8043" y="644"/>
                      <a:pt x="8221" y="644"/>
                    </a:cubicBezTo>
                    <a:lnTo>
                      <a:pt x="12172" y="644"/>
                    </a:lnTo>
                    <a:cubicBezTo>
                      <a:pt x="12350" y="644"/>
                      <a:pt x="12494" y="501"/>
                      <a:pt x="12493" y="323"/>
                    </a:cubicBezTo>
                    <a:cubicBezTo>
                      <a:pt x="12493" y="146"/>
                      <a:pt x="12350" y="0"/>
                      <a:pt x="12172" y="0"/>
                    </a:cubicBezTo>
                    <a:close/>
                    <a:moveTo>
                      <a:pt x="16123" y="0"/>
                    </a:moveTo>
                    <a:cubicBezTo>
                      <a:pt x="15947" y="0"/>
                      <a:pt x="15803" y="146"/>
                      <a:pt x="15803" y="323"/>
                    </a:cubicBezTo>
                    <a:cubicBezTo>
                      <a:pt x="15803" y="500"/>
                      <a:pt x="15946" y="644"/>
                      <a:pt x="16123" y="644"/>
                    </a:cubicBezTo>
                    <a:lnTo>
                      <a:pt x="20074" y="644"/>
                    </a:lnTo>
                    <a:cubicBezTo>
                      <a:pt x="20252" y="644"/>
                      <a:pt x="20396" y="501"/>
                      <a:pt x="20394" y="323"/>
                    </a:cubicBezTo>
                    <a:cubicBezTo>
                      <a:pt x="20394" y="146"/>
                      <a:pt x="20252" y="0"/>
                      <a:pt x="20074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2" y="644"/>
                      <a:pt x="28295" y="501"/>
                      <a:pt x="28296" y="323"/>
                    </a:cubicBezTo>
                    <a:cubicBezTo>
                      <a:pt x="28296" y="146"/>
                      <a:pt x="28152" y="0"/>
                      <a:pt x="27975" y="0"/>
                    </a:cubicBezTo>
                    <a:close/>
                    <a:moveTo>
                      <a:pt x="31925" y="0"/>
                    </a:moveTo>
                    <a:cubicBezTo>
                      <a:pt x="31747" y="0"/>
                      <a:pt x="31603" y="146"/>
                      <a:pt x="31603" y="323"/>
                    </a:cubicBezTo>
                    <a:cubicBezTo>
                      <a:pt x="31603" y="500"/>
                      <a:pt x="31747" y="644"/>
                      <a:pt x="31925" y="644"/>
                    </a:cubicBezTo>
                    <a:lnTo>
                      <a:pt x="35874" y="644"/>
                    </a:lnTo>
                    <a:cubicBezTo>
                      <a:pt x="36053" y="644"/>
                      <a:pt x="36197" y="501"/>
                      <a:pt x="36197" y="323"/>
                    </a:cubicBezTo>
                    <a:cubicBezTo>
                      <a:pt x="36197" y="146"/>
                      <a:pt x="36053" y="0"/>
                      <a:pt x="35874" y="0"/>
                    </a:cubicBezTo>
                    <a:close/>
                    <a:moveTo>
                      <a:pt x="39826" y="0"/>
                    </a:moveTo>
                    <a:cubicBezTo>
                      <a:pt x="39649" y="0"/>
                      <a:pt x="39504" y="146"/>
                      <a:pt x="39504" y="323"/>
                    </a:cubicBezTo>
                    <a:cubicBezTo>
                      <a:pt x="39504" y="500"/>
                      <a:pt x="39649" y="644"/>
                      <a:pt x="39826" y="644"/>
                    </a:cubicBezTo>
                    <a:lnTo>
                      <a:pt x="43776" y="644"/>
                    </a:lnTo>
                    <a:cubicBezTo>
                      <a:pt x="43954" y="644"/>
                      <a:pt x="44099" y="501"/>
                      <a:pt x="44099" y="323"/>
                    </a:cubicBezTo>
                    <a:cubicBezTo>
                      <a:pt x="44099" y="146"/>
                      <a:pt x="43954" y="0"/>
                      <a:pt x="43776" y="0"/>
                    </a:cubicBezTo>
                    <a:close/>
                    <a:moveTo>
                      <a:pt x="47727" y="0"/>
                    </a:moveTo>
                    <a:cubicBezTo>
                      <a:pt x="47550" y="0"/>
                      <a:pt x="47406" y="146"/>
                      <a:pt x="47406" y="323"/>
                    </a:cubicBezTo>
                    <a:cubicBezTo>
                      <a:pt x="47406" y="500"/>
                      <a:pt x="47550" y="644"/>
                      <a:pt x="47727" y="644"/>
                    </a:cubicBezTo>
                    <a:lnTo>
                      <a:pt x="51678" y="644"/>
                    </a:lnTo>
                    <a:cubicBezTo>
                      <a:pt x="51855" y="644"/>
                      <a:pt x="51998" y="501"/>
                      <a:pt x="51999" y="323"/>
                    </a:cubicBezTo>
                    <a:cubicBezTo>
                      <a:pt x="51999" y="146"/>
                      <a:pt x="51855" y="0"/>
                      <a:pt x="51678" y="0"/>
                    </a:cubicBezTo>
                    <a:close/>
                    <a:moveTo>
                      <a:pt x="55628" y="0"/>
                    </a:moveTo>
                    <a:cubicBezTo>
                      <a:pt x="55450" y="0"/>
                      <a:pt x="55305" y="146"/>
                      <a:pt x="55305" y="323"/>
                    </a:cubicBezTo>
                    <a:cubicBezTo>
                      <a:pt x="55305" y="500"/>
                      <a:pt x="55450" y="644"/>
                      <a:pt x="55628" y="644"/>
                    </a:cubicBezTo>
                    <a:lnTo>
                      <a:pt x="59579" y="644"/>
                    </a:lnTo>
                    <a:cubicBezTo>
                      <a:pt x="59755" y="644"/>
                      <a:pt x="59900" y="501"/>
                      <a:pt x="59900" y="323"/>
                    </a:cubicBezTo>
                    <a:cubicBezTo>
                      <a:pt x="59900" y="146"/>
                      <a:pt x="59755" y="0"/>
                      <a:pt x="59579" y="0"/>
                    </a:cubicBezTo>
                    <a:close/>
                    <a:moveTo>
                      <a:pt x="63528" y="0"/>
                    </a:moveTo>
                    <a:cubicBezTo>
                      <a:pt x="63351" y="0"/>
                      <a:pt x="63207" y="146"/>
                      <a:pt x="63207" y="323"/>
                    </a:cubicBezTo>
                    <a:cubicBezTo>
                      <a:pt x="63207" y="500"/>
                      <a:pt x="63351" y="644"/>
                      <a:pt x="63528" y="644"/>
                    </a:cubicBezTo>
                    <a:lnTo>
                      <a:pt x="67479" y="644"/>
                    </a:lnTo>
                    <a:cubicBezTo>
                      <a:pt x="67657" y="644"/>
                      <a:pt x="67801" y="501"/>
                      <a:pt x="67801" y="323"/>
                    </a:cubicBezTo>
                    <a:cubicBezTo>
                      <a:pt x="67801" y="146"/>
                      <a:pt x="67657" y="0"/>
                      <a:pt x="67479" y="0"/>
                    </a:cubicBezTo>
                    <a:close/>
                    <a:moveTo>
                      <a:pt x="71429" y="0"/>
                    </a:moveTo>
                    <a:cubicBezTo>
                      <a:pt x="71253" y="0"/>
                      <a:pt x="71108" y="146"/>
                      <a:pt x="71108" y="323"/>
                    </a:cubicBezTo>
                    <a:cubicBezTo>
                      <a:pt x="71108" y="500"/>
                      <a:pt x="71253" y="644"/>
                      <a:pt x="71429" y="644"/>
                    </a:cubicBezTo>
                    <a:lnTo>
                      <a:pt x="75380" y="644"/>
                    </a:lnTo>
                    <a:cubicBezTo>
                      <a:pt x="75557" y="644"/>
                      <a:pt x="75700" y="501"/>
                      <a:pt x="75700" y="323"/>
                    </a:cubicBezTo>
                    <a:cubicBezTo>
                      <a:pt x="75700" y="146"/>
                      <a:pt x="75557" y="0"/>
                      <a:pt x="75380" y="0"/>
                    </a:cubicBezTo>
                    <a:close/>
                    <a:moveTo>
                      <a:pt x="79331" y="0"/>
                    </a:moveTo>
                    <a:cubicBezTo>
                      <a:pt x="79153" y="0"/>
                      <a:pt x="79009" y="146"/>
                      <a:pt x="79009" y="323"/>
                    </a:cubicBezTo>
                    <a:cubicBezTo>
                      <a:pt x="79009" y="500"/>
                      <a:pt x="79153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2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0" y="0"/>
                    </a:moveTo>
                    <a:cubicBezTo>
                      <a:pt x="87054" y="0"/>
                      <a:pt x="86909" y="146"/>
                      <a:pt x="86909" y="323"/>
                    </a:cubicBezTo>
                    <a:cubicBezTo>
                      <a:pt x="86909" y="500"/>
                      <a:pt x="87053" y="644"/>
                      <a:pt x="87230" y="644"/>
                    </a:cubicBezTo>
                    <a:lnTo>
                      <a:pt x="91181" y="644"/>
                    </a:lnTo>
                    <a:cubicBezTo>
                      <a:pt x="91359" y="644"/>
                      <a:pt x="91504" y="501"/>
                      <a:pt x="91501" y="323"/>
                    </a:cubicBezTo>
                    <a:cubicBezTo>
                      <a:pt x="91501" y="146"/>
                      <a:pt x="91359" y="0"/>
                      <a:pt x="91181" y="0"/>
                    </a:cubicBezTo>
                    <a:close/>
                    <a:moveTo>
                      <a:pt x="95131" y="0"/>
                    </a:moveTo>
                    <a:cubicBezTo>
                      <a:pt x="94953" y="0"/>
                      <a:pt x="94809" y="146"/>
                      <a:pt x="94809" y="323"/>
                    </a:cubicBezTo>
                    <a:cubicBezTo>
                      <a:pt x="94809" y="500"/>
                      <a:pt x="94953" y="644"/>
                      <a:pt x="95131" y="644"/>
                    </a:cubicBezTo>
                    <a:lnTo>
                      <a:pt x="99083" y="644"/>
                    </a:lnTo>
                    <a:cubicBezTo>
                      <a:pt x="99260" y="644"/>
                      <a:pt x="99404" y="501"/>
                      <a:pt x="99404" y="323"/>
                    </a:cubicBezTo>
                    <a:cubicBezTo>
                      <a:pt x="99404" y="146"/>
                      <a:pt x="99259" y="0"/>
                      <a:pt x="99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4_1">
    <p:bg>
      <p:bgPr>
        <a:solidFill>
          <a:schemeClr val="dk2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6"/>
          <p:cNvSpPr txBox="1">
            <a:spLocks noGrp="1"/>
          </p:cNvSpPr>
          <p:nvPr>
            <p:ph type="title"/>
          </p:nvPr>
        </p:nvSpPr>
        <p:spPr>
          <a:xfrm>
            <a:off x="2124150" y="1833250"/>
            <a:ext cx="48957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634" name="Google Shape;634;p16"/>
          <p:cNvSpPr txBox="1">
            <a:spLocks noGrp="1"/>
          </p:cNvSpPr>
          <p:nvPr>
            <p:ph type="subTitle" idx="1"/>
          </p:nvPr>
        </p:nvSpPr>
        <p:spPr>
          <a:xfrm>
            <a:off x="2032200" y="2841800"/>
            <a:ext cx="5079600" cy="2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5" name="Google Shape;635;p16"/>
          <p:cNvGrpSpPr/>
          <p:nvPr/>
        </p:nvGrpSpPr>
        <p:grpSpPr>
          <a:xfrm>
            <a:off x="1178210" y="4088101"/>
            <a:ext cx="6787580" cy="1241003"/>
            <a:chOff x="1223589" y="3902501"/>
            <a:chExt cx="6787580" cy="1241003"/>
          </a:xfrm>
        </p:grpSpPr>
        <p:sp>
          <p:nvSpPr>
            <p:cNvPr id="636" name="Google Shape;636;p16"/>
            <p:cNvSpPr/>
            <p:nvPr/>
          </p:nvSpPr>
          <p:spPr>
            <a:xfrm>
              <a:off x="1223589" y="3993408"/>
              <a:ext cx="3662147" cy="1150096"/>
            </a:xfrm>
            <a:custGeom>
              <a:avLst/>
              <a:gdLst/>
              <a:ahLst/>
              <a:cxnLst/>
              <a:rect l="l" t="t" r="r" b="b"/>
              <a:pathLst>
                <a:path w="18997" h="5966" extrusionOk="0">
                  <a:moveTo>
                    <a:pt x="7552" y="0"/>
                  </a:moveTo>
                  <a:cubicBezTo>
                    <a:pt x="6667" y="0"/>
                    <a:pt x="5949" y="717"/>
                    <a:pt x="5949" y="1607"/>
                  </a:cubicBezTo>
                  <a:cubicBezTo>
                    <a:pt x="5949" y="1765"/>
                    <a:pt x="5996" y="1908"/>
                    <a:pt x="6039" y="2052"/>
                  </a:cubicBezTo>
                  <a:cubicBezTo>
                    <a:pt x="5907" y="2010"/>
                    <a:pt x="5771" y="1968"/>
                    <a:pt x="5623" y="1968"/>
                  </a:cubicBezTo>
                  <a:cubicBezTo>
                    <a:pt x="5289" y="1968"/>
                    <a:pt x="4981" y="2091"/>
                    <a:pt x="4746" y="2292"/>
                  </a:cubicBezTo>
                  <a:cubicBezTo>
                    <a:pt x="4511" y="1706"/>
                    <a:pt x="3959" y="1286"/>
                    <a:pt x="3287" y="1286"/>
                  </a:cubicBezTo>
                  <a:cubicBezTo>
                    <a:pt x="2402" y="1286"/>
                    <a:pt x="1683" y="2003"/>
                    <a:pt x="1683" y="2891"/>
                  </a:cubicBezTo>
                  <a:cubicBezTo>
                    <a:pt x="1683" y="3050"/>
                    <a:pt x="1731" y="3193"/>
                    <a:pt x="1773" y="3338"/>
                  </a:cubicBezTo>
                  <a:cubicBezTo>
                    <a:pt x="1641" y="3293"/>
                    <a:pt x="1505" y="3254"/>
                    <a:pt x="1358" y="3254"/>
                  </a:cubicBezTo>
                  <a:cubicBezTo>
                    <a:pt x="609" y="3254"/>
                    <a:pt x="1" y="3863"/>
                    <a:pt x="1" y="4610"/>
                  </a:cubicBezTo>
                  <a:cubicBezTo>
                    <a:pt x="1" y="5358"/>
                    <a:pt x="609" y="5966"/>
                    <a:pt x="1358" y="5966"/>
                  </a:cubicBezTo>
                  <a:lnTo>
                    <a:pt x="7359" y="5966"/>
                  </a:lnTo>
                  <a:cubicBezTo>
                    <a:pt x="7366" y="5966"/>
                    <a:pt x="7373" y="5965"/>
                    <a:pt x="7380" y="5965"/>
                  </a:cubicBezTo>
                  <a:cubicBezTo>
                    <a:pt x="7386" y="5965"/>
                    <a:pt x="7393" y="5966"/>
                    <a:pt x="7401" y="5966"/>
                  </a:cubicBezTo>
                  <a:lnTo>
                    <a:pt x="17821" y="5966"/>
                  </a:lnTo>
                  <a:cubicBezTo>
                    <a:pt x="18467" y="5966"/>
                    <a:pt x="18997" y="5439"/>
                    <a:pt x="18997" y="4791"/>
                  </a:cubicBezTo>
                  <a:cubicBezTo>
                    <a:pt x="18997" y="4145"/>
                    <a:pt x="18467" y="3618"/>
                    <a:pt x="17821" y="3618"/>
                  </a:cubicBezTo>
                  <a:cubicBezTo>
                    <a:pt x="17624" y="3618"/>
                    <a:pt x="17447" y="3678"/>
                    <a:pt x="17286" y="3762"/>
                  </a:cubicBezTo>
                  <a:cubicBezTo>
                    <a:pt x="17291" y="3714"/>
                    <a:pt x="17313" y="3669"/>
                    <a:pt x="17313" y="3618"/>
                  </a:cubicBezTo>
                  <a:cubicBezTo>
                    <a:pt x="17313" y="2869"/>
                    <a:pt x="16705" y="2261"/>
                    <a:pt x="15957" y="2261"/>
                  </a:cubicBezTo>
                  <a:cubicBezTo>
                    <a:pt x="15702" y="2261"/>
                    <a:pt x="15476" y="2350"/>
                    <a:pt x="15270" y="2474"/>
                  </a:cubicBezTo>
                  <a:cubicBezTo>
                    <a:pt x="15084" y="1794"/>
                    <a:pt x="14489" y="1286"/>
                    <a:pt x="13748" y="1286"/>
                  </a:cubicBezTo>
                  <a:cubicBezTo>
                    <a:pt x="13020" y="1286"/>
                    <a:pt x="12405" y="1774"/>
                    <a:pt x="12209" y="2441"/>
                  </a:cubicBezTo>
                  <a:cubicBezTo>
                    <a:pt x="12011" y="2327"/>
                    <a:pt x="11781" y="2261"/>
                    <a:pt x="11535" y="2261"/>
                  </a:cubicBezTo>
                  <a:cubicBezTo>
                    <a:pt x="11385" y="2261"/>
                    <a:pt x="11246" y="2294"/>
                    <a:pt x="11113" y="2345"/>
                  </a:cubicBezTo>
                  <a:cubicBezTo>
                    <a:pt x="11113" y="2342"/>
                    <a:pt x="11116" y="2338"/>
                    <a:pt x="11116" y="2333"/>
                  </a:cubicBezTo>
                  <a:cubicBezTo>
                    <a:pt x="11116" y="1583"/>
                    <a:pt x="10508" y="975"/>
                    <a:pt x="9760" y="975"/>
                  </a:cubicBezTo>
                  <a:cubicBezTo>
                    <a:pt x="9505" y="975"/>
                    <a:pt x="9279" y="1066"/>
                    <a:pt x="9075" y="1189"/>
                  </a:cubicBezTo>
                  <a:cubicBezTo>
                    <a:pt x="8887" y="509"/>
                    <a:pt x="8293" y="0"/>
                    <a:pt x="7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4059603" y="3902501"/>
              <a:ext cx="3951566" cy="1241003"/>
            </a:xfrm>
            <a:custGeom>
              <a:avLst/>
              <a:gdLst/>
              <a:ahLst/>
              <a:cxnLst/>
              <a:rect l="l" t="t" r="r" b="b"/>
              <a:pathLst>
                <a:path w="18997" h="5966" extrusionOk="0">
                  <a:moveTo>
                    <a:pt x="7552" y="0"/>
                  </a:moveTo>
                  <a:cubicBezTo>
                    <a:pt x="6667" y="0"/>
                    <a:pt x="5949" y="717"/>
                    <a:pt x="5949" y="1607"/>
                  </a:cubicBezTo>
                  <a:cubicBezTo>
                    <a:pt x="5949" y="1765"/>
                    <a:pt x="5996" y="1908"/>
                    <a:pt x="6039" y="2052"/>
                  </a:cubicBezTo>
                  <a:cubicBezTo>
                    <a:pt x="5907" y="2010"/>
                    <a:pt x="5771" y="1968"/>
                    <a:pt x="5623" y="1968"/>
                  </a:cubicBezTo>
                  <a:cubicBezTo>
                    <a:pt x="5289" y="1968"/>
                    <a:pt x="4981" y="2091"/>
                    <a:pt x="4746" y="2292"/>
                  </a:cubicBezTo>
                  <a:cubicBezTo>
                    <a:pt x="4511" y="1706"/>
                    <a:pt x="3959" y="1286"/>
                    <a:pt x="3287" y="1286"/>
                  </a:cubicBezTo>
                  <a:cubicBezTo>
                    <a:pt x="2402" y="1286"/>
                    <a:pt x="1683" y="2003"/>
                    <a:pt x="1683" y="2891"/>
                  </a:cubicBezTo>
                  <a:cubicBezTo>
                    <a:pt x="1683" y="3050"/>
                    <a:pt x="1731" y="3193"/>
                    <a:pt x="1773" y="3338"/>
                  </a:cubicBezTo>
                  <a:cubicBezTo>
                    <a:pt x="1641" y="3293"/>
                    <a:pt x="1505" y="3254"/>
                    <a:pt x="1358" y="3254"/>
                  </a:cubicBezTo>
                  <a:cubicBezTo>
                    <a:pt x="609" y="3254"/>
                    <a:pt x="1" y="3863"/>
                    <a:pt x="1" y="4610"/>
                  </a:cubicBezTo>
                  <a:cubicBezTo>
                    <a:pt x="1" y="5358"/>
                    <a:pt x="609" y="5966"/>
                    <a:pt x="1358" y="5966"/>
                  </a:cubicBezTo>
                  <a:lnTo>
                    <a:pt x="7359" y="5966"/>
                  </a:lnTo>
                  <a:cubicBezTo>
                    <a:pt x="7366" y="5966"/>
                    <a:pt x="7373" y="5965"/>
                    <a:pt x="7380" y="5965"/>
                  </a:cubicBezTo>
                  <a:cubicBezTo>
                    <a:pt x="7386" y="5965"/>
                    <a:pt x="7393" y="5966"/>
                    <a:pt x="7401" y="5966"/>
                  </a:cubicBezTo>
                  <a:lnTo>
                    <a:pt x="17821" y="5966"/>
                  </a:lnTo>
                  <a:cubicBezTo>
                    <a:pt x="18467" y="5966"/>
                    <a:pt x="18997" y="5439"/>
                    <a:pt x="18997" y="4791"/>
                  </a:cubicBezTo>
                  <a:cubicBezTo>
                    <a:pt x="18997" y="4145"/>
                    <a:pt x="18467" y="3618"/>
                    <a:pt x="17821" y="3618"/>
                  </a:cubicBezTo>
                  <a:cubicBezTo>
                    <a:pt x="17624" y="3618"/>
                    <a:pt x="17447" y="3678"/>
                    <a:pt x="17286" y="3762"/>
                  </a:cubicBezTo>
                  <a:cubicBezTo>
                    <a:pt x="17291" y="3714"/>
                    <a:pt x="17313" y="3669"/>
                    <a:pt x="17313" y="3618"/>
                  </a:cubicBezTo>
                  <a:cubicBezTo>
                    <a:pt x="17313" y="2869"/>
                    <a:pt x="16705" y="2261"/>
                    <a:pt x="15957" y="2261"/>
                  </a:cubicBezTo>
                  <a:cubicBezTo>
                    <a:pt x="15702" y="2261"/>
                    <a:pt x="15476" y="2350"/>
                    <a:pt x="15270" y="2474"/>
                  </a:cubicBezTo>
                  <a:cubicBezTo>
                    <a:pt x="15084" y="1794"/>
                    <a:pt x="14489" y="1286"/>
                    <a:pt x="13748" y="1286"/>
                  </a:cubicBezTo>
                  <a:cubicBezTo>
                    <a:pt x="13020" y="1286"/>
                    <a:pt x="12405" y="1774"/>
                    <a:pt x="12209" y="2441"/>
                  </a:cubicBezTo>
                  <a:cubicBezTo>
                    <a:pt x="12011" y="2327"/>
                    <a:pt x="11781" y="2261"/>
                    <a:pt x="11535" y="2261"/>
                  </a:cubicBezTo>
                  <a:cubicBezTo>
                    <a:pt x="11385" y="2261"/>
                    <a:pt x="11246" y="2294"/>
                    <a:pt x="11113" y="2345"/>
                  </a:cubicBezTo>
                  <a:cubicBezTo>
                    <a:pt x="11113" y="2342"/>
                    <a:pt x="11116" y="2338"/>
                    <a:pt x="11116" y="2333"/>
                  </a:cubicBezTo>
                  <a:cubicBezTo>
                    <a:pt x="11116" y="1583"/>
                    <a:pt x="10508" y="975"/>
                    <a:pt x="9760" y="975"/>
                  </a:cubicBezTo>
                  <a:cubicBezTo>
                    <a:pt x="9505" y="975"/>
                    <a:pt x="9279" y="1066"/>
                    <a:pt x="9075" y="1189"/>
                  </a:cubicBezTo>
                  <a:cubicBezTo>
                    <a:pt x="8887" y="509"/>
                    <a:pt x="8293" y="0"/>
                    <a:pt x="7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638" name="Google Shape;638;p16"/>
          <p:cNvSpPr txBox="1">
            <a:spLocks noGrp="1"/>
          </p:cNvSpPr>
          <p:nvPr>
            <p:ph type="title" idx="2" hasCustomPrompt="1"/>
          </p:nvPr>
        </p:nvSpPr>
        <p:spPr>
          <a:xfrm>
            <a:off x="3536100" y="1143125"/>
            <a:ext cx="20718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4_1_1">
    <p:bg>
      <p:bgPr>
        <a:solidFill>
          <a:schemeClr val="dk2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17"/>
          <p:cNvGrpSpPr/>
          <p:nvPr/>
        </p:nvGrpSpPr>
        <p:grpSpPr>
          <a:xfrm>
            <a:off x="-167155" y="-494305"/>
            <a:ext cx="9480602" cy="6479126"/>
            <a:chOff x="-167155" y="-494305"/>
            <a:chExt cx="9480602" cy="6479126"/>
          </a:xfrm>
        </p:grpSpPr>
        <p:sp>
          <p:nvSpPr>
            <p:cNvPr id="641" name="Google Shape;641;p17"/>
            <p:cNvSpPr/>
            <p:nvPr/>
          </p:nvSpPr>
          <p:spPr>
            <a:xfrm>
              <a:off x="4217172" y="-494305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2" name="Google Shape;642;p17"/>
            <p:cNvGrpSpPr/>
            <p:nvPr/>
          </p:nvGrpSpPr>
          <p:grpSpPr>
            <a:xfrm>
              <a:off x="-167155" y="2943075"/>
              <a:ext cx="9480602" cy="3041746"/>
              <a:chOff x="-167155" y="2943075"/>
              <a:chExt cx="9480602" cy="3041746"/>
            </a:xfrm>
          </p:grpSpPr>
          <p:sp>
            <p:nvSpPr>
              <p:cNvPr id="643" name="Google Shape;643;p17"/>
              <p:cNvSpPr/>
              <p:nvPr/>
            </p:nvSpPr>
            <p:spPr>
              <a:xfrm>
                <a:off x="-138821" y="3241572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>
                <a:off x="793906" y="3479170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>
                <a:off x="327541" y="3479172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>
                <a:off x="1260268" y="3716770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7" name="Google Shape;647;p17"/>
              <p:cNvGrpSpPr/>
              <p:nvPr/>
            </p:nvGrpSpPr>
            <p:grpSpPr>
              <a:xfrm>
                <a:off x="-167155" y="2943075"/>
                <a:ext cx="9480602" cy="3041746"/>
                <a:chOff x="-167155" y="2943075"/>
                <a:chExt cx="9480602" cy="3041746"/>
              </a:xfrm>
            </p:grpSpPr>
            <p:sp>
              <p:nvSpPr>
                <p:cNvPr id="648" name="Google Shape;648;p17"/>
                <p:cNvSpPr/>
                <p:nvPr/>
              </p:nvSpPr>
              <p:spPr>
                <a:xfrm>
                  <a:off x="7928887" y="3407419"/>
                  <a:ext cx="43" cy="1030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325" extrusionOk="0">
                      <a:moveTo>
                        <a:pt x="0" y="0"/>
                      </a:moveTo>
                      <a:lnTo>
                        <a:pt x="0" y="24325"/>
                      </a:lnTo>
                    </a:path>
                  </a:pathLst>
                </a:custGeom>
                <a:solidFill>
                  <a:srgbClr val="E170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2"/>
                    </a:solidFill>
                  </a:endParaRPr>
                </a:p>
              </p:txBody>
            </p:sp>
            <p:grpSp>
              <p:nvGrpSpPr>
                <p:cNvPr id="649" name="Google Shape;649;p17"/>
                <p:cNvGrpSpPr/>
                <p:nvPr/>
              </p:nvGrpSpPr>
              <p:grpSpPr>
                <a:xfrm>
                  <a:off x="12" y="2943075"/>
                  <a:ext cx="8889870" cy="2486047"/>
                  <a:chOff x="-4750" y="2495525"/>
                  <a:chExt cx="8889870" cy="2486047"/>
                </a:xfrm>
              </p:grpSpPr>
              <p:grpSp>
                <p:nvGrpSpPr>
                  <p:cNvPr id="650" name="Google Shape;650;p17"/>
                  <p:cNvGrpSpPr/>
                  <p:nvPr/>
                </p:nvGrpSpPr>
                <p:grpSpPr>
                  <a:xfrm>
                    <a:off x="7653537" y="2495525"/>
                    <a:ext cx="1231583" cy="1612230"/>
                    <a:chOff x="7653537" y="2495525"/>
                    <a:chExt cx="1231583" cy="1612230"/>
                  </a:xfrm>
                </p:grpSpPr>
                <p:sp>
                  <p:nvSpPr>
                    <p:cNvPr id="651" name="Google Shape;651;p17"/>
                    <p:cNvSpPr/>
                    <p:nvPr/>
                  </p:nvSpPr>
                  <p:spPr>
                    <a:xfrm>
                      <a:off x="8581234" y="2777581"/>
                      <a:ext cx="43" cy="13203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31154" extrusionOk="0">
                          <a:moveTo>
                            <a:pt x="0" y="0"/>
                          </a:moveTo>
                          <a:lnTo>
                            <a:pt x="0" y="31154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52" name="Google Shape;652;p17"/>
                    <p:cNvSpPr/>
                    <p:nvPr/>
                  </p:nvSpPr>
                  <p:spPr>
                    <a:xfrm>
                      <a:off x="8434730" y="3257817"/>
                      <a:ext cx="146547" cy="1196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22" h="2822" extrusionOk="0">
                          <a:moveTo>
                            <a:pt x="3421" y="282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53" name="Google Shape;653;p17"/>
                    <p:cNvSpPr/>
                    <p:nvPr/>
                  </p:nvSpPr>
                  <p:spPr>
                    <a:xfrm>
                      <a:off x="8484792" y="2940033"/>
                      <a:ext cx="96485" cy="951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53" h="2244" extrusionOk="0">
                          <a:moveTo>
                            <a:pt x="2252" y="2244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54" name="Google Shape;654;p17"/>
                    <p:cNvSpPr/>
                    <p:nvPr/>
                  </p:nvSpPr>
                  <p:spPr>
                    <a:xfrm>
                      <a:off x="8581234" y="2820641"/>
                      <a:ext cx="111473" cy="1033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3" h="2439" extrusionOk="0">
                          <a:moveTo>
                            <a:pt x="0" y="2439"/>
                          </a:moveTo>
                          <a:lnTo>
                            <a:pt x="2602" y="0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55" name="Google Shape;655;p17"/>
                    <p:cNvSpPr/>
                    <p:nvPr/>
                  </p:nvSpPr>
                  <p:spPr>
                    <a:xfrm>
                      <a:off x="8581234" y="3157455"/>
                      <a:ext cx="136526" cy="1004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88" h="2369" extrusionOk="0">
                          <a:moveTo>
                            <a:pt x="0" y="2368"/>
                          </a:moveTo>
                          <a:lnTo>
                            <a:pt x="3187" y="1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grpSp>
                  <p:nvGrpSpPr>
                    <p:cNvPr id="656" name="Google Shape;656;p17"/>
                    <p:cNvGrpSpPr/>
                    <p:nvPr/>
                  </p:nvGrpSpPr>
                  <p:grpSpPr>
                    <a:xfrm>
                      <a:off x="7653537" y="2495525"/>
                      <a:ext cx="1231583" cy="1612230"/>
                      <a:chOff x="7653537" y="2495525"/>
                      <a:chExt cx="1231583" cy="1612230"/>
                    </a:xfrm>
                  </p:grpSpPr>
                  <p:sp>
                    <p:nvSpPr>
                      <p:cNvPr id="657" name="Google Shape;657;p17"/>
                      <p:cNvSpPr/>
                      <p:nvPr/>
                    </p:nvSpPr>
                    <p:spPr>
                      <a:xfrm>
                        <a:off x="8564575" y="2768638"/>
                        <a:ext cx="34003" cy="1339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4" h="31596" extrusionOk="0">
                            <a:moveTo>
                              <a:pt x="390" y="0"/>
                            </a:moveTo>
                            <a:cubicBezTo>
                              <a:pt x="272" y="0"/>
                              <a:pt x="175" y="94"/>
                              <a:pt x="172" y="212"/>
                            </a:cubicBezTo>
                            <a:cubicBezTo>
                              <a:pt x="22" y="6690"/>
                              <a:pt x="1" y="13200"/>
                              <a:pt x="13" y="19682"/>
                            </a:cubicBezTo>
                            <a:cubicBezTo>
                              <a:pt x="29" y="23578"/>
                              <a:pt x="58" y="27471"/>
                              <a:pt x="151" y="31365"/>
                            </a:cubicBezTo>
                            <a:cubicBezTo>
                              <a:pt x="156" y="31490"/>
                              <a:pt x="256" y="31593"/>
                              <a:pt x="382" y="31595"/>
                            </a:cubicBezTo>
                            <a:cubicBezTo>
                              <a:pt x="384" y="31595"/>
                              <a:pt x="386" y="31595"/>
                              <a:pt x="388" y="31595"/>
                            </a:cubicBezTo>
                            <a:cubicBezTo>
                              <a:pt x="516" y="31595"/>
                              <a:pt x="622" y="31494"/>
                              <a:pt x="625" y="31365"/>
                            </a:cubicBezTo>
                            <a:cubicBezTo>
                              <a:pt x="687" y="28768"/>
                              <a:pt x="719" y="26172"/>
                              <a:pt x="740" y="23576"/>
                            </a:cubicBezTo>
                            <a:cubicBezTo>
                              <a:pt x="794" y="15797"/>
                              <a:pt x="779" y="7991"/>
                              <a:pt x="605" y="212"/>
                            </a:cubicBezTo>
                            <a:cubicBezTo>
                              <a:pt x="602" y="97"/>
                              <a:pt x="510" y="3"/>
                              <a:pt x="394" y="0"/>
                            </a:cubicBezTo>
                            <a:cubicBezTo>
                              <a:pt x="393" y="0"/>
                              <a:pt x="392" y="0"/>
                              <a:pt x="3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76200" cap="flat" cmpd="sng">
                        <a:solidFill>
                          <a:schemeClr val="accent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  <p:sp>
                    <p:nvSpPr>
                      <p:cNvPr id="658" name="Google Shape;658;p17"/>
                      <p:cNvSpPr/>
                      <p:nvPr/>
                    </p:nvSpPr>
                    <p:spPr>
                      <a:xfrm>
                        <a:off x="7923249" y="2938973"/>
                        <a:ext cx="26637" cy="1046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2" h="24680" extrusionOk="0">
                            <a:moveTo>
                              <a:pt x="308" y="0"/>
                            </a:moveTo>
                            <a:cubicBezTo>
                              <a:pt x="214" y="0"/>
                              <a:pt x="137" y="74"/>
                              <a:pt x="134" y="169"/>
                            </a:cubicBezTo>
                            <a:cubicBezTo>
                              <a:pt x="106" y="1183"/>
                              <a:pt x="89" y="2196"/>
                              <a:pt x="73" y="3210"/>
                            </a:cubicBezTo>
                            <a:cubicBezTo>
                              <a:pt x="19" y="6748"/>
                              <a:pt x="1" y="10311"/>
                              <a:pt x="4" y="13852"/>
                            </a:cubicBezTo>
                            <a:cubicBezTo>
                              <a:pt x="10" y="17391"/>
                              <a:pt x="33" y="20957"/>
                              <a:pt x="119" y="24494"/>
                            </a:cubicBezTo>
                            <a:cubicBezTo>
                              <a:pt x="123" y="24595"/>
                              <a:pt x="204" y="24677"/>
                              <a:pt x="304" y="24680"/>
                            </a:cubicBezTo>
                            <a:cubicBezTo>
                              <a:pt x="305" y="24680"/>
                              <a:pt x="307" y="24680"/>
                              <a:pt x="308" y="24680"/>
                            </a:cubicBezTo>
                            <a:cubicBezTo>
                              <a:pt x="412" y="24680"/>
                              <a:pt x="497" y="24598"/>
                              <a:pt x="499" y="24494"/>
                            </a:cubicBezTo>
                            <a:cubicBezTo>
                              <a:pt x="574" y="21452"/>
                              <a:pt x="598" y="18412"/>
                              <a:pt x="610" y="15372"/>
                            </a:cubicBezTo>
                            <a:cubicBezTo>
                              <a:pt x="622" y="10311"/>
                              <a:pt x="604" y="5224"/>
                              <a:pt x="484" y="168"/>
                            </a:cubicBezTo>
                            <a:cubicBezTo>
                              <a:pt x="481" y="76"/>
                              <a:pt x="408" y="1"/>
                              <a:pt x="312" y="0"/>
                            </a:cubicBezTo>
                            <a:cubicBezTo>
                              <a:pt x="311" y="0"/>
                              <a:pt x="310" y="0"/>
                              <a:pt x="308" y="0"/>
                            </a:cubicBezTo>
                            <a:close/>
                          </a:path>
                        </a:pathLst>
                      </a:custGeom>
                      <a:noFill/>
                      <a:ln w="76200" cap="flat" cmpd="sng">
                        <a:solidFill>
                          <a:schemeClr val="accent5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  <p:sp>
                    <p:nvSpPr>
                      <p:cNvPr id="659" name="Google Shape;659;p17"/>
                      <p:cNvSpPr/>
                      <p:nvPr/>
                    </p:nvSpPr>
                    <p:spPr>
                      <a:xfrm>
                        <a:off x="8288739" y="2495525"/>
                        <a:ext cx="596381" cy="9943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26" h="23462" extrusionOk="0">
                            <a:moveTo>
                              <a:pt x="6850" y="1"/>
                            </a:moveTo>
                            <a:cubicBezTo>
                              <a:pt x="6205" y="1"/>
                              <a:pt x="5545" y="371"/>
                              <a:pt x="5131" y="891"/>
                            </a:cubicBezTo>
                            <a:cubicBezTo>
                              <a:pt x="4575" y="1587"/>
                              <a:pt x="4356" y="2485"/>
                              <a:pt x="4153" y="3354"/>
                            </a:cubicBezTo>
                            <a:cubicBezTo>
                              <a:pt x="4063" y="3736"/>
                              <a:pt x="4016" y="4138"/>
                              <a:pt x="3926" y="4521"/>
                            </a:cubicBezTo>
                            <a:cubicBezTo>
                              <a:pt x="2788" y="5653"/>
                              <a:pt x="1584" y="6915"/>
                              <a:pt x="1413" y="8511"/>
                            </a:cubicBezTo>
                            <a:cubicBezTo>
                              <a:pt x="1282" y="9719"/>
                              <a:pt x="1778" y="10910"/>
                              <a:pt x="1794" y="12125"/>
                            </a:cubicBezTo>
                            <a:cubicBezTo>
                              <a:pt x="1801" y="12605"/>
                              <a:pt x="1729" y="13094"/>
                              <a:pt x="1519" y="13526"/>
                            </a:cubicBezTo>
                            <a:cubicBezTo>
                              <a:pt x="1306" y="13966"/>
                              <a:pt x="959" y="14327"/>
                              <a:pt x="700" y="14742"/>
                            </a:cubicBezTo>
                            <a:cubicBezTo>
                              <a:pt x="85" y="15726"/>
                              <a:pt x="0" y="16982"/>
                              <a:pt x="305" y="18101"/>
                            </a:cubicBezTo>
                            <a:cubicBezTo>
                              <a:pt x="610" y="19219"/>
                              <a:pt x="1276" y="20213"/>
                              <a:pt x="2066" y="21063"/>
                            </a:cubicBezTo>
                            <a:cubicBezTo>
                              <a:pt x="3186" y="22268"/>
                              <a:pt x="4645" y="23250"/>
                              <a:pt x="6280" y="23430"/>
                            </a:cubicBezTo>
                            <a:cubicBezTo>
                              <a:pt x="6474" y="23451"/>
                              <a:pt x="6669" y="23461"/>
                              <a:pt x="6866" y="23461"/>
                            </a:cubicBezTo>
                            <a:cubicBezTo>
                              <a:pt x="8989" y="23461"/>
                              <a:pt x="11241" y="22260"/>
                              <a:pt x="12454" y="20550"/>
                            </a:cubicBezTo>
                            <a:cubicBezTo>
                              <a:pt x="13784" y="18679"/>
                              <a:pt x="13925" y="15961"/>
                              <a:pt x="12572" y="14108"/>
                            </a:cubicBezTo>
                            <a:cubicBezTo>
                              <a:pt x="12256" y="13675"/>
                              <a:pt x="11861" y="13275"/>
                              <a:pt x="11715" y="12760"/>
                            </a:cubicBezTo>
                            <a:cubicBezTo>
                              <a:pt x="11441" y="11787"/>
                              <a:pt x="12137" y="10837"/>
                              <a:pt x="12418" y="9865"/>
                            </a:cubicBezTo>
                            <a:cubicBezTo>
                              <a:pt x="12753" y="8702"/>
                              <a:pt x="12446" y="7374"/>
                              <a:pt x="11635" y="6474"/>
                            </a:cubicBezTo>
                            <a:cubicBezTo>
                              <a:pt x="11099" y="5881"/>
                              <a:pt x="10371" y="5475"/>
                              <a:pt x="9885" y="4839"/>
                            </a:cubicBezTo>
                            <a:cubicBezTo>
                              <a:pt x="9046" y="3740"/>
                              <a:pt x="9086" y="2187"/>
                              <a:pt x="8378" y="1000"/>
                            </a:cubicBezTo>
                            <a:cubicBezTo>
                              <a:pt x="8163" y="642"/>
                              <a:pt x="7872" y="314"/>
                              <a:pt x="7493" y="139"/>
                            </a:cubicBezTo>
                            <a:cubicBezTo>
                              <a:pt x="7287" y="44"/>
                              <a:pt x="7069" y="1"/>
                              <a:pt x="685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  <p:sp>
                    <p:nvSpPr>
                      <p:cNvPr id="660" name="Google Shape;660;p17"/>
                      <p:cNvSpPr/>
                      <p:nvPr/>
                    </p:nvSpPr>
                    <p:spPr>
                      <a:xfrm>
                        <a:off x="7653537" y="2770927"/>
                        <a:ext cx="595996" cy="589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17" h="13916" extrusionOk="0">
                            <a:moveTo>
                              <a:pt x="6959" y="1"/>
                            </a:moveTo>
                            <a:cubicBezTo>
                              <a:pt x="5113" y="1"/>
                              <a:pt x="3343" y="734"/>
                              <a:pt x="2039" y="2039"/>
                            </a:cubicBezTo>
                            <a:cubicBezTo>
                              <a:pt x="734" y="3344"/>
                              <a:pt x="1" y="5113"/>
                              <a:pt x="1" y="6958"/>
                            </a:cubicBezTo>
                            <a:cubicBezTo>
                              <a:pt x="1" y="8803"/>
                              <a:pt x="734" y="10573"/>
                              <a:pt x="2039" y="11878"/>
                            </a:cubicBezTo>
                            <a:cubicBezTo>
                              <a:pt x="3343" y="13183"/>
                              <a:pt x="5113" y="13916"/>
                              <a:pt x="6959" y="13916"/>
                            </a:cubicBezTo>
                            <a:cubicBezTo>
                              <a:pt x="8804" y="13916"/>
                              <a:pt x="10574" y="13183"/>
                              <a:pt x="11878" y="11878"/>
                            </a:cubicBezTo>
                            <a:cubicBezTo>
                              <a:pt x="13183" y="10573"/>
                              <a:pt x="13916" y="8803"/>
                              <a:pt x="13916" y="6958"/>
                            </a:cubicBezTo>
                            <a:cubicBezTo>
                              <a:pt x="13916" y="5113"/>
                              <a:pt x="13183" y="3344"/>
                              <a:pt x="11878" y="2039"/>
                            </a:cubicBezTo>
                            <a:cubicBezTo>
                              <a:pt x="10574" y="734"/>
                              <a:pt x="8804" y="1"/>
                              <a:pt x="695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661" name="Google Shape;661;p17"/>
                  <p:cNvSpPr/>
                  <p:nvPr/>
                </p:nvSpPr>
                <p:spPr>
                  <a:xfrm rot="-658909">
                    <a:off x="54483" y="3444377"/>
                    <a:ext cx="4834222" cy="1086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252" h="41070" extrusionOk="0">
                        <a:moveTo>
                          <a:pt x="1" y="1"/>
                        </a:moveTo>
                        <a:lnTo>
                          <a:pt x="1" y="41069"/>
                        </a:lnTo>
                        <a:lnTo>
                          <a:pt x="179251" y="41069"/>
                        </a:lnTo>
                        <a:cubicBezTo>
                          <a:pt x="123872" y="20535"/>
                          <a:pt x="94370" y="14889"/>
                          <a:pt x="76001" y="9289"/>
                        </a:cubicBezTo>
                        <a:cubicBezTo>
                          <a:pt x="45539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662" name="Google Shape;662;p17"/>
                <p:cNvSpPr/>
                <p:nvPr/>
              </p:nvSpPr>
              <p:spPr>
                <a:xfrm>
                  <a:off x="-167155" y="3952632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-149434" y="4143344"/>
                  <a:ext cx="9462880" cy="1841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13" h="43449" extrusionOk="0">
                      <a:moveTo>
                        <a:pt x="152820" y="1"/>
                      </a:moveTo>
                      <a:cubicBezTo>
                        <a:pt x="140399" y="1"/>
                        <a:pt x="127894" y="1071"/>
                        <a:pt x="115472" y="2409"/>
                      </a:cubicBezTo>
                      <a:cubicBezTo>
                        <a:pt x="75999" y="6660"/>
                        <a:pt x="35973" y="13772"/>
                        <a:pt x="1" y="30570"/>
                      </a:cubicBezTo>
                      <a:lnTo>
                        <a:pt x="1" y="43382"/>
                      </a:lnTo>
                      <a:lnTo>
                        <a:pt x="193712" y="43449"/>
                      </a:lnTo>
                      <a:lnTo>
                        <a:pt x="193712" y="5069"/>
                      </a:lnTo>
                      <a:cubicBezTo>
                        <a:pt x="180336" y="1323"/>
                        <a:pt x="166630" y="1"/>
                        <a:pt x="152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664" name="Google Shape;664;p17"/>
                <p:cNvGrpSpPr/>
                <p:nvPr/>
              </p:nvGrpSpPr>
              <p:grpSpPr>
                <a:xfrm>
                  <a:off x="4554637" y="4164489"/>
                  <a:ext cx="1059758" cy="818673"/>
                  <a:chOff x="206924" y="4453733"/>
                  <a:chExt cx="1059758" cy="818673"/>
                </a:xfrm>
              </p:grpSpPr>
              <p:sp>
                <p:nvSpPr>
                  <p:cNvPr id="665" name="Google Shape;665;p17"/>
                  <p:cNvSpPr/>
                  <p:nvPr/>
                </p:nvSpPr>
                <p:spPr>
                  <a:xfrm flipH="1">
                    <a:off x="779613" y="4634777"/>
                    <a:ext cx="236647" cy="522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2" h="22221" extrusionOk="0">
                        <a:moveTo>
                          <a:pt x="299" y="1"/>
                        </a:moveTo>
                        <a:cubicBezTo>
                          <a:pt x="280" y="1"/>
                          <a:pt x="262" y="3"/>
                          <a:pt x="243" y="6"/>
                        </a:cubicBezTo>
                        <a:cubicBezTo>
                          <a:pt x="97" y="37"/>
                          <a:pt x="0" y="181"/>
                          <a:pt x="30" y="329"/>
                        </a:cubicBezTo>
                        <a:cubicBezTo>
                          <a:pt x="421" y="2289"/>
                          <a:pt x="868" y="4235"/>
                          <a:pt x="1413" y="6159"/>
                        </a:cubicBezTo>
                        <a:cubicBezTo>
                          <a:pt x="2788" y="10965"/>
                          <a:pt x="4516" y="15781"/>
                          <a:pt x="7484" y="19854"/>
                        </a:cubicBezTo>
                        <a:cubicBezTo>
                          <a:pt x="7973" y="20511"/>
                          <a:pt x="8489" y="21149"/>
                          <a:pt x="9054" y="21742"/>
                        </a:cubicBezTo>
                        <a:cubicBezTo>
                          <a:pt x="9179" y="21873"/>
                          <a:pt x="9323" y="22019"/>
                          <a:pt x="9454" y="22144"/>
                        </a:cubicBezTo>
                        <a:cubicBezTo>
                          <a:pt x="9506" y="22193"/>
                          <a:pt x="9575" y="22221"/>
                          <a:pt x="9646" y="22221"/>
                        </a:cubicBezTo>
                        <a:cubicBezTo>
                          <a:pt x="9686" y="22221"/>
                          <a:pt x="9727" y="22212"/>
                          <a:pt x="9765" y="22193"/>
                        </a:cubicBezTo>
                        <a:cubicBezTo>
                          <a:pt x="9904" y="22126"/>
                          <a:pt x="9961" y="21960"/>
                          <a:pt x="9894" y="21822"/>
                        </a:cubicBezTo>
                        <a:cubicBezTo>
                          <a:pt x="9839" y="21708"/>
                          <a:pt x="9781" y="21595"/>
                          <a:pt x="9721" y="21484"/>
                        </a:cubicBezTo>
                        <a:lnTo>
                          <a:pt x="9633" y="21319"/>
                        </a:lnTo>
                        <a:lnTo>
                          <a:pt x="9544" y="21155"/>
                        </a:lnTo>
                        <a:cubicBezTo>
                          <a:pt x="8242" y="18782"/>
                          <a:pt x="6798" y="16495"/>
                          <a:pt x="5527" y="14105"/>
                        </a:cubicBezTo>
                        <a:cubicBezTo>
                          <a:pt x="3149" y="9786"/>
                          <a:pt x="1326" y="5122"/>
                          <a:pt x="569" y="232"/>
                        </a:cubicBezTo>
                        <a:cubicBezTo>
                          <a:pt x="547" y="97"/>
                          <a:pt x="430" y="1"/>
                          <a:pt x="2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666;p17"/>
                  <p:cNvSpPr/>
                  <p:nvPr/>
                </p:nvSpPr>
                <p:spPr>
                  <a:xfrm flipH="1">
                    <a:off x="954426" y="4531924"/>
                    <a:ext cx="106731" cy="174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3" h="7402" extrusionOk="0">
                        <a:moveTo>
                          <a:pt x="1715" y="1"/>
                        </a:moveTo>
                        <a:cubicBezTo>
                          <a:pt x="1683" y="1"/>
                          <a:pt x="1651" y="2"/>
                          <a:pt x="1619" y="4"/>
                        </a:cubicBezTo>
                        <a:cubicBezTo>
                          <a:pt x="1030" y="49"/>
                          <a:pt x="527" y="499"/>
                          <a:pt x="278" y="1036"/>
                        </a:cubicBezTo>
                        <a:cubicBezTo>
                          <a:pt x="32" y="1571"/>
                          <a:pt x="1" y="2184"/>
                          <a:pt x="33" y="2774"/>
                        </a:cubicBezTo>
                        <a:cubicBezTo>
                          <a:pt x="101" y="3996"/>
                          <a:pt x="630" y="7402"/>
                          <a:pt x="2298" y="7402"/>
                        </a:cubicBezTo>
                        <a:cubicBezTo>
                          <a:pt x="2340" y="7402"/>
                          <a:pt x="2382" y="7400"/>
                          <a:pt x="2425" y="7395"/>
                        </a:cubicBezTo>
                        <a:cubicBezTo>
                          <a:pt x="4493" y="7183"/>
                          <a:pt x="3996" y="3972"/>
                          <a:pt x="3758" y="2711"/>
                        </a:cubicBezTo>
                        <a:cubicBezTo>
                          <a:pt x="3641" y="2088"/>
                          <a:pt x="3513" y="1452"/>
                          <a:pt x="3177" y="916"/>
                        </a:cubicBezTo>
                        <a:cubicBezTo>
                          <a:pt x="2859" y="408"/>
                          <a:pt x="2310" y="1"/>
                          <a:pt x="171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667;p17"/>
                  <p:cNvSpPr/>
                  <p:nvPr/>
                </p:nvSpPr>
                <p:spPr>
                  <a:xfrm flipH="1">
                    <a:off x="685951" y="4651727"/>
                    <a:ext cx="72643" cy="493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0977" extrusionOk="0">
                        <a:moveTo>
                          <a:pt x="311" y="1"/>
                        </a:moveTo>
                        <a:cubicBezTo>
                          <a:pt x="282" y="1"/>
                          <a:pt x="252" y="6"/>
                          <a:pt x="223" y="16"/>
                        </a:cubicBezTo>
                        <a:cubicBezTo>
                          <a:pt x="80" y="63"/>
                          <a:pt x="1" y="217"/>
                          <a:pt x="49" y="361"/>
                        </a:cubicBezTo>
                        <a:cubicBezTo>
                          <a:pt x="1100" y="3622"/>
                          <a:pt x="1598" y="7055"/>
                          <a:pt x="1613" y="10477"/>
                        </a:cubicBezTo>
                        <a:cubicBezTo>
                          <a:pt x="1639" y="13034"/>
                          <a:pt x="1457" y="15577"/>
                          <a:pt x="1316" y="18128"/>
                        </a:cubicBezTo>
                        <a:cubicBezTo>
                          <a:pt x="1283" y="18770"/>
                          <a:pt x="1256" y="19411"/>
                          <a:pt x="1248" y="20055"/>
                        </a:cubicBezTo>
                        <a:cubicBezTo>
                          <a:pt x="1244" y="20266"/>
                          <a:pt x="1242" y="20496"/>
                          <a:pt x="1250" y="20706"/>
                        </a:cubicBezTo>
                        <a:cubicBezTo>
                          <a:pt x="1258" y="20880"/>
                          <a:pt x="1394" y="20976"/>
                          <a:pt x="1532" y="20976"/>
                        </a:cubicBezTo>
                        <a:cubicBezTo>
                          <a:pt x="1636" y="20976"/>
                          <a:pt x="1741" y="20921"/>
                          <a:pt x="1790" y="20800"/>
                        </a:cubicBezTo>
                        <a:cubicBezTo>
                          <a:pt x="1867" y="20603"/>
                          <a:pt x="1941" y="20375"/>
                          <a:pt x="2005" y="20176"/>
                        </a:cubicBezTo>
                        <a:cubicBezTo>
                          <a:pt x="2197" y="19547"/>
                          <a:pt x="2344" y="18906"/>
                          <a:pt x="2462" y="18259"/>
                        </a:cubicBezTo>
                        <a:cubicBezTo>
                          <a:pt x="3058" y="14806"/>
                          <a:pt x="2786" y="11267"/>
                          <a:pt x="2236" y="7828"/>
                        </a:cubicBezTo>
                        <a:cubicBezTo>
                          <a:pt x="1833" y="5254"/>
                          <a:pt x="1265" y="2712"/>
                          <a:pt x="572" y="202"/>
                        </a:cubicBezTo>
                        <a:cubicBezTo>
                          <a:pt x="539" y="81"/>
                          <a:pt x="430" y="1"/>
                          <a:pt x="31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668;p17"/>
                  <p:cNvSpPr/>
                  <p:nvPr/>
                </p:nvSpPr>
                <p:spPr>
                  <a:xfrm flipH="1">
                    <a:off x="711249" y="4606754"/>
                    <a:ext cx="72667" cy="97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4138" extrusionOk="0">
                        <a:moveTo>
                          <a:pt x="901" y="0"/>
                        </a:moveTo>
                        <a:cubicBezTo>
                          <a:pt x="798" y="0"/>
                          <a:pt x="696" y="18"/>
                          <a:pt x="600" y="58"/>
                        </a:cubicBezTo>
                        <a:cubicBezTo>
                          <a:pt x="263" y="198"/>
                          <a:pt x="67" y="569"/>
                          <a:pt x="35" y="931"/>
                        </a:cubicBezTo>
                        <a:cubicBezTo>
                          <a:pt x="1" y="1295"/>
                          <a:pt x="99" y="1655"/>
                          <a:pt x="201" y="2006"/>
                        </a:cubicBezTo>
                        <a:cubicBezTo>
                          <a:pt x="384" y="2644"/>
                          <a:pt x="866" y="4138"/>
                          <a:pt x="1768" y="4138"/>
                        </a:cubicBezTo>
                        <a:cubicBezTo>
                          <a:pt x="1874" y="4138"/>
                          <a:pt x="1986" y="4117"/>
                          <a:pt x="2103" y="4072"/>
                        </a:cubicBezTo>
                        <a:cubicBezTo>
                          <a:pt x="3059" y="3706"/>
                          <a:pt x="2424" y="1735"/>
                          <a:pt x="2135" y="1071"/>
                        </a:cubicBezTo>
                        <a:cubicBezTo>
                          <a:pt x="1998" y="759"/>
                          <a:pt x="1824" y="452"/>
                          <a:pt x="1558" y="241"/>
                        </a:cubicBezTo>
                        <a:cubicBezTo>
                          <a:pt x="1372" y="94"/>
                          <a:pt x="1134" y="0"/>
                          <a:pt x="9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669;p17"/>
                  <p:cNvSpPr/>
                  <p:nvPr/>
                </p:nvSpPr>
                <p:spPr>
                  <a:xfrm flipH="1">
                    <a:off x="441586" y="4593283"/>
                    <a:ext cx="76182" cy="493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7" h="20978" extrusionOk="0">
                        <a:moveTo>
                          <a:pt x="2897" y="0"/>
                        </a:moveTo>
                        <a:cubicBezTo>
                          <a:pt x="2777" y="0"/>
                          <a:pt x="2667" y="80"/>
                          <a:pt x="2634" y="202"/>
                        </a:cubicBezTo>
                        <a:cubicBezTo>
                          <a:pt x="2177" y="1877"/>
                          <a:pt x="1761" y="3560"/>
                          <a:pt x="1427" y="5263"/>
                        </a:cubicBezTo>
                        <a:cubicBezTo>
                          <a:pt x="605" y="9525"/>
                          <a:pt x="1" y="13938"/>
                          <a:pt x="744" y="18259"/>
                        </a:cubicBezTo>
                        <a:cubicBezTo>
                          <a:pt x="872" y="18959"/>
                          <a:pt x="1034" y="19656"/>
                          <a:pt x="1253" y="20333"/>
                        </a:cubicBezTo>
                        <a:cubicBezTo>
                          <a:pt x="1303" y="20483"/>
                          <a:pt x="1362" y="20652"/>
                          <a:pt x="1418" y="20800"/>
                        </a:cubicBezTo>
                        <a:cubicBezTo>
                          <a:pt x="1456" y="20898"/>
                          <a:pt x="1551" y="20972"/>
                          <a:pt x="1665" y="20977"/>
                        </a:cubicBezTo>
                        <a:cubicBezTo>
                          <a:pt x="1669" y="20977"/>
                          <a:pt x="1673" y="20977"/>
                          <a:pt x="1676" y="20977"/>
                        </a:cubicBezTo>
                        <a:cubicBezTo>
                          <a:pt x="1825" y="20977"/>
                          <a:pt x="1950" y="20861"/>
                          <a:pt x="1956" y="20711"/>
                        </a:cubicBezTo>
                        <a:cubicBezTo>
                          <a:pt x="1961" y="20599"/>
                          <a:pt x="1962" y="20489"/>
                          <a:pt x="1962" y="20379"/>
                        </a:cubicBezTo>
                        <a:lnTo>
                          <a:pt x="1961" y="20216"/>
                        </a:lnTo>
                        <a:lnTo>
                          <a:pt x="1958" y="20055"/>
                        </a:lnTo>
                        <a:cubicBezTo>
                          <a:pt x="1920" y="17710"/>
                          <a:pt x="1689" y="15377"/>
                          <a:pt x="1628" y="13033"/>
                        </a:cubicBezTo>
                        <a:cubicBezTo>
                          <a:pt x="1446" y="8764"/>
                          <a:pt x="1822" y="4437"/>
                          <a:pt x="3158" y="359"/>
                        </a:cubicBezTo>
                        <a:cubicBezTo>
                          <a:pt x="3206" y="213"/>
                          <a:pt x="3120" y="51"/>
                          <a:pt x="2970" y="10"/>
                        </a:cubicBezTo>
                        <a:cubicBezTo>
                          <a:pt x="2946" y="3"/>
                          <a:pt x="2921" y="0"/>
                          <a:pt x="289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0" name="Google Shape;670;p17"/>
                  <p:cNvSpPr/>
                  <p:nvPr/>
                </p:nvSpPr>
                <p:spPr>
                  <a:xfrm flipH="1">
                    <a:off x="396001" y="4506347"/>
                    <a:ext cx="102075" cy="13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7" h="5809" extrusionOk="0">
                        <a:moveTo>
                          <a:pt x="3031" y="1"/>
                        </a:moveTo>
                        <a:cubicBezTo>
                          <a:pt x="2704" y="1"/>
                          <a:pt x="2370" y="132"/>
                          <a:pt x="2110" y="339"/>
                        </a:cubicBezTo>
                        <a:cubicBezTo>
                          <a:pt x="1735" y="636"/>
                          <a:pt x="1490" y="1066"/>
                          <a:pt x="1298" y="1505"/>
                        </a:cubicBezTo>
                        <a:cubicBezTo>
                          <a:pt x="892" y="2436"/>
                          <a:pt x="0" y="5201"/>
                          <a:pt x="1346" y="5716"/>
                        </a:cubicBezTo>
                        <a:cubicBezTo>
                          <a:pt x="1511" y="5780"/>
                          <a:pt x="1668" y="5809"/>
                          <a:pt x="1817" y="5809"/>
                        </a:cubicBezTo>
                        <a:cubicBezTo>
                          <a:pt x="3081" y="5809"/>
                          <a:pt x="3757" y="3710"/>
                          <a:pt x="4015" y="2817"/>
                        </a:cubicBezTo>
                        <a:cubicBezTo>
                          <a:pt x="4157" y="2325"/>
                          <a:pt x="4297" y="1818"/>
                          <a:pt x="4249" y="1309"/>
                        </a:cubicBezTo>
                        <a:cubicBezTo>
                          <a:pt x="4201" y="798"/>
                          <a:pt x="3928" y="278"/>
                          <a:pt x="3454" y="83"/>
                        </a:cubicBezTo>
                        <a:cubicBezTo>
                          <a:pt x="3319" y="26"/>
                          <a:pt x="3176" y="1"/>
                          <a:pt x="30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1" name="Google Shape;671;p17"/>
                  <p:cNvSpPr/>
                  <p:nvPr/>
                </p:nvSpPr>
                <p:spPr>
                  <a:xfrm flipH="1">
                    <a:off x="206924" y="4453733"/>
                    <a:ext cx="1059758" cy="790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12" h="33609" extrusionOk="0">
                        <a:moveTo>
                          <a:pt x="29833" y="0"/>
                        </a:moveTo>
                        <a:cubicBezTo>
                          <a:pt x="28568" y="0"/>
                          <a:pt x="27739" y="1730"/>
                          <a:pt x="27453" y="3110"/>
                        </a:cubicBezTo>
                        <a:cubicBezTo>
                          <a:pt x="26111" y="9576"/>
                          <a:pt x="24941" y="16078"/>
                          <a:pt x="23940" y="22603"/>
                        </a:cubicBezTo>
                        <a:cubicBezTo>
                          <a:pt x="23032" y="18577"/>
                          <a:pt x="22059" y="14409"/>
                          <a:pt x="19544" y="11134"/>
                        </a:cubicBezTo>
                        <a:cubicBezTo>
                          <a:pt x="19098" y="10553"/>
                          <a:pt x="18457" y="9960"/>
                          <a:pt x="17768" y="9960"/>
                        </a:cubicBezTo>
                        <a:cubicBezTo>
                          <a:pt x="17655" y="9960"/>
                          <a:pt x="17539" y="9977"/>
                          <a:pt x="17423" y="10012"/>
                        </a:cubicBezTo>
                        <a:cubicBezTo>
                          <a:pt x="16686" y="10237"/>
                          <a:pt x="16381" y="11098"/>
                          <a:pt x="16205" y="11850"/>
                        </a:cubicBezTo>
                        <a:cubicBezTo>
                          <a:pt x="15508" y="14810"/>
                          <a:pt x="15153" y="17849"/>
                          <a:pt x="15151" y="20889"/>
                        </a:cubicBezTo>
                        <a:cubicBezTo>
                          <a:pt x="13006" y="18628"/>
                          <a:pt x="10861" y="16364"/>
                          <a:pt x="8715" y="14101"/>
                        </a:cubicBezTo>
                        <a:cubicBezTo>
                          <a:pt x="7092" y="12387"/>
                          <a:pt x="5180" y="10548"/>
                          <a:pt x="2832" y="10548"/>
                        </a:cubicBezTo>
                        <a:cubicBezTo>
                          <a:pt x="2804" y="10548"/>
                          <a:pt x="2776" y="10548"/>
                          <a:pt x="2749" y="10548"/>
                        </a:cubicBezTo>
                        <a:cubicBezTo>
                          <a:pt x="2176" y="10560"/>
                          <a:pt x="1587" y="10694"/>
                          <a:pt x="1131" y="11040"/>
                        </a:cubicBezTo>
                        <a:cubicBezTo>
                          <a:pt x="206" y="11740"/>
                          <a:pt x="68" y="13057"/>
                          <a:pt x="57" y="14215"/>
                        </a:cubicBezTo>
                        <a:cubicBezTo>
                          <a:pt x="1" y="20960"/>
                          <a:pt x="1719" y="27712"/>
                          <a:pt x="4993" y="33609"/>
                        </a:cubicBezTo>
                        <a:lnTo>
                          <a:pt x="34600" y="33120"/>
                        </a:lnTo>
                        <a:cubicBezTo>
                          <a:pt x="39383" y="25503"/>
                          <a:pt x="44611" y="8952"/>
                          <a:pt x="42441" y="7626"/>
                        </a:cubicBezTo>
                        <a:cubicBezTo>
                          <a:pt x="42028" y="7305"/>
                          <a:pt x="41525" y="7164"/>
                          <a:pt x="41006" y="7164"/>
                        </a:cubicBezTo>
                        <a:cubicBezTo>
                          <a:pt x="40325" y="7164"/>
                          <a:pt x="39617" y="7408"/>
                          <a:pt x="39058" y="7809"/>
                        </a:cubicBezTo>
                        <a:cubicBezTo>
                          <a:pt x="38073" y="8514"/>
                          <a:pt x="37440" y="9597"/>
                          <a:pt x="36836" y="10647"/>
                        </a:cubicBezTo>
                        <a:cubicBezTo>
                          <a:pt x="34590" y="14549"/>
                          <a:pt x="32346" y="18450"/>
                          <a:pt x="30100" y="22352"/>
                        </a:cubicBezTo>
                        <a:cubicBezTo>
                          <a:pt x="31449" y="15995"/>
                          <a:pt x="31989" y="9469"/>
                          <a:pt x="31702" y="2979"/>
                        </a:cubicBezTo>
                        <a:cubicBezTo>
                          <a:pt x="31650" y="1815"/>
                          <a:pt x="31368" y="380"/>
                          <a:pt x="30247" y="60"/>
                        </a:cubicBezTo>
                        <a:cubicBezTo>
                          <a:pt x="30104" y="19"/>
                          <a:pt x="29966" y="0"/>
                          <a:pt x="298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2" name="Google Shape;672;p17"/>
                  <p:cNvSpPr/>
                  <p:nvPr/>
                </p:nvSpPr>
                <p:spPr>
                  <a:xfrm flipH="1">
                    <a:off x="400457" y="4855127"/>
                    <a:ext cx="786338" cy="417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102" h="17749" extrusionOk="0">
                        <a:moveTo>
                          <a:pt x="2654" y="1"/>
                        </a:moveTo>
                        <a:cubicBezTo>
                          <a:pt x="2516" y="1"/>
                          <a:pt x="2377" y="13"/>
                          <a:pt x="2237" y="40"/>
                        </a:cubicBezTo>
                        <a:cubicBezTo>
                          <a:pt x="1180" y="244"/>
                          <a:pt x="426" y="1257"/>
                          <a:pt x="212" y="2312"/>
                        </a:cubicBezTo>
                        <a:cubicBezTo>
                          <a:pt x="0" y="3364"/>
                          <a:pt x="225" y="4455"/>
                          <a:pt x="498" y="5497"/>
                        </a:cubicBezTo>
                        <a:cubicBezTo>
                          <a:pt x="1275" y="8456"/>
                          <a:pt x="2455" y="11307"/>
                          <a:pt x="3986" y="13955"/>
                        </a:cubicBezTo>
                        <a:cubicBezTo>
                          <a:pt x="5793" y="17076"/>
                          <a:pt x="6468" y="17467"/>
                          <a:pt x="10053" y="17599"/>
                        </a:cubicBezTo>
                        <a:cubicBezTo>
                          <a:pt x="12778" y="17699"/>
                          <a:pt x="15505" y="17749"/>
                          <a:pt x="18232" y="17749"/>
                        </a:cubicBezTo>
                        <a:cubicBezTo>
                          <a:pt x="22527" y="17749"/>
                          <a:pt x="26822" y="17625"/>
                          <a:pt x="31110" y="17377"/>
                        </a:cubicBezTo>
                        <a:cubicBezTo>
                          <a:pt x="32562" y="12593"/>
                          <a:pt x="33101" y="7535"/>
                          <a:pt x="32690" y="2552"/>
                        </a:cubicBezTo>
                        <a:cubicBezTo>
                          <a:pt x="32686" y="2552"/>
                          <a:pt x="32681" y="2552"/>
                          <a:pt x="32677" y="2552"/>
                        </a:cubicBezTo>
                        <a:cubicBezTo>
                          <a:pt x="29601" y="2552"/>
                          <a:pt x="27577" y="5667"/>
                          <a:pt x="26153" y="8397"/>
                        </a:cubicBezTo>
                        <a:cubicBezTo>
                          <a:pt x="25963" y="6001"/>
                          <a:pt x="25487" y="3628"/>
                          <a:pt x="24739" y="1344"/>
                        </a:cubicBezTo>
                        <a:cubicBezTo>
                          <a:pt x="24647" y="1059"/>
                          <a:pt x="24515" y="742"/>
                          <a:pt x="24231" y="648"/>
                        </a:cubicBezTo>
                        <a:cubicBezTo>
                          <a:pt x="24178" y="631"/>
                          <a:pt x="24125" y="623"/>
                          <a:pt x="24073" y="623"/>
                        </a:cubicBezTo>
                        <a:cubicBezTo>
                          <a:pt x="23757" y="623"/>
                          <a:pt x="23469" y="917"/>
                          <a:pt x="23264" y="1188"/>
                        </a:cubicBezTo>
                        <a:cubicBezTo>
                          <a:pt x="21613" y="3385"/>
                          <a:pt x="20277" y="5819"/>
                          <a:pt x="19312" y="8392"/>
                        </a:cubicBezTo>
                        <a:cubicBezTo>
                          <a:pt x="18521" y="6947"/>
                          <a:pt x="17663" y="5536"/>
                          <a:pt x="16749" y="4165"/>
                        </a:cubicBezTo>
                        <a:cubicBezTo>
                          <a:pt x="16541" y="3854"/>
                          <a:pt x="16300" y="3523"/>
                          <a:pt x="15941" y="3425"/>
                        </a:cubicBezTo>
                        <a:cubicBezTo>
                          <a:pt x="15868" y="3405"/>
                          <a:pt x="15795" y="3395"/>
                          <a:pt x="15724" y="3395"/>
                        </a:cubicBezTo>
                        <a:cubicBezTo>
                          <a:pt x="15226" y="3395"/>
                          <a:pt x="14777" y="3848"/>
                          <a:pt x="14493" y="4294"/>
                        </a:cubicBezTo>
                        <a:cubicBezTo>
                          <a:pt x="13557" y="5759"/>
                          <a:pt x="13193" y="7579"/>
                          <a:pt x="13494" y="9291"/>
                        </a:cubicBezTo>
                        <a:cubicBezTo>
                          <a:pt x="11067" y="6365"/>
                          <a:pt x="8346" y="3684"/>
                          <a:pt x="5386" y="1299"/>
                        </a:cubicBezTo>
                        <a:cubicBezTo>
                          <a:pt x="4587" y="655"/>
                          <a:pt x="3648" y="1"/>
                          <a:pt x="26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73" name="Google Shape;673;p17"/>
                <p:cNvGrpSpPr/>
                <p:nvPr/>
              </p:nvGrpSpPr>
              <p:grpSpPr>
                <a:xfrm>
                  <a:off x="4099510" y="3884548"/>
                  <a:ext cx="546340" cy="1144005"/>
                  <a:chOff x="-190602" y="4255105"/>
                  <a:chExt cx="546340" cy="1144005"/>
                </a:xfrm>
              </p:grpSpPr>
              <p:sp>
                <p:nvSpPr>
                  <p:cNvPr id="674" name="Google Shape;674;p17"/>
                  <p:cNvSpPr/>
                  <p:nvPr/>
                </p:nvSpPr>
                <p:spPr>
                  <a:xfrm flipH="1">
                    <a:off x="-190602" y="4255105"/>
                    <a:ext cx="460942" cy="394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04" h="16791" extrusionOk="0">
                        <a:moveTo>
                          <a:pt x="7221" y="0"/>
                        </a:moveTo>
                        <a:cubicBezTo>
                          <a:pt x="6664" y="0"/>
                          <a:pt x="6306" y="659"/>
                          <a:pt x="6124" y="1214"/>
                        </a:cubicBezTo>
                        <a:cubicBezTo>
                          <a:pt x="5140" y="4205"/>
                          <a:pt x="4516" y="7313"/>
                          <a:pt x="4268" y="10451"/>
                        </a:cubicBezTo>
                        <a:cubicBezTo>
                          <a:pt x="3768" y="8123"/>
                          <a:pt x="3123" y="5827"/>
                          <a:pt x="2339" y="3579"/>
                        </a:cubicBezTo>
                        <a:cubicBezTo>
                          <a:pt x="2182" y="3127"/>
                          <a:pt x="1882" y="2590"/>
                          <a:pt x="1429" y="2590"/>
                        </a:cubicBezTo>
                        <a:cubicBezTo>
                          <a:pt x="1399" y="2590"/>
                          <a:pt x="1369" y="2592"/>
                          <a:pt x="1339" y="2597"/>
                        </a:cubicBezTo>
                        <a:cubicBezTo>
                          <a:pt x="1146" y="2627"/>
                          <a:pt x="983" y="2755"/>
                          <a:pt x="850" y="2899"/>
                        </a:cubicBezTo>
                        <a:cubicBezTo>
                          <a:pt x="0" y="3821"/>
                          <a:pt x="195" y="5266"/>
                          <a:pt x="494" y="6482"/>
                        </a:cubicBezTo>
                        <a:cubicBezTo>
                          <a:pt x="933" y="8270"/>
                          <a:pt x="1480" y="10029"/>
                          <a:pt x="2131" y="11750"/>
                        </a:cubicBezTo>
                        <a:cubicBezTo>
                          <a:pt x="2709" y="13272"/>
                          <a:pt x="3418" y="14831"/>
                          <a:pt x="4710" y="15823"/>
                        </a:cubicBezTo>
                        <a:cubicBezTo>
                          <a:pt x="5613" y="16515"/>
                          <a:pt x="6647" y="16791"/>
                          <a:pt x="7702" y="16791"/>
                        </a:cubicBezTo>
                        <a:cubicBezTo>
                          <a:pt x="8714" y="16791"/>
                          <a:pt x="9744" y="16537"/>
                          <a:pt x="10696" y="16153"/>
                        </a:cubicBezTo>
                        <a:cubicBezTo>
                          <a:pt x="13138" y="15167"/>
                          <a:pt x="15546" y="14189"/>
                          <a:pt x="17772" y="12765"/>
                        </a:cubicBezTo>
                        <a:cubicBezTo>
                          <a:pt x="18559" y="12260"/>
                          <a:pt x="19403" y="11568"/>
                          <a:pt x="19400" y="10632"/>
                        </a:cubicBezTo>
                        <a:cubicBezTo>
                          <a:pt x="19385" y="10244"/>
                          <a:pt x="18981" y="10102"/>
                          <a:pt x="18413" y="10102"/>
                        </a:cubicBezTo>
                        <a:cubicBezTo>
                          <a:pt x="17471" y="10102"/>
                          <a:pt x="16076" y="10492"/>
                          <a:pt x="15249" y="10796"/>
                        </a:cubicBezTo>
                        <a:cubicBezTo>
                          <a:pt x="13921" y="11285"/>
                          <a:pt x="12729" y="12074"/>
                          <a:pt x="11552" y="12858"/>
                        </a:cubicBezTo>
                        <a:cubicBezTo>
                          <a:pt x="12843" y="11786"/>
                          <a:pt x="14083" y="10655"/>
                          <a:pt x="15270" y="9470"/>
                        </a:cubicBezTo>
                        <a:cubicBezTo>
                          <a:pt x="16319" y="8423"/>
                          <a:pt x="17371" y="7244"/>
                          <a:pt x="17618" y="5782"/>
                        </a:cubicBezTo>
                        <a:cubicBezTo>
                          <a:pt x="17646" y="5612"/>
                          <a:pt x="17662" y="5429"/>
                          <a:pt x="17590" y="5273"/>
                        </a:cubicBezTo>
                        <a:cubicBezTo>
                          <a:pt x="17492" y="5061"/>
                          <a:pt x="17300" y="4980"/>
                          <a:pt x="17078" y="4980"/>
                        </a:cubicBezTo>
                        <a:cubicBezTo>
                          <a:pt x="16771" y="4980"/>
                          <a:pt x="16404" y="5136"/>
                          <a:pt x="16141" y="5321"/>
                        </a:cubicBezTo>
                        <a:cubicBezTo>
                          <a:pt x="13579" y="7130"/>
                          <a:pt x="11456" y="9479"/>
                          <a:pt x="9356" y="11809"/>
                        </a:cubicBezTo>
                        <a:cubicBezTo>
                          <a:pt x="10747" y="8873"/>
                          <a:pt x="12171" y="5788"/>
                          <a:pt x="12043" y="2541"/>
                        </a:cubicBezTo>
                        <a:cubicBezTo>
                          <a:pt x="12036" y="2372"/>
                          <a:pt x="12017" y="2185"/>
                          <a:pt x="11890" y="2071"/>
                        </a:cubicBezTo>
                        <a:cubicBezTo>
                          <a:pt x="11813" y="2001"/>
                          <a:pt x="11711" y="1976"/>
                          <a:pt x="11606" y="1976"/>
                        </a:cubicBezTo>
                        <a:cubicBezTo>
                          <a:pt x="11529" y="1976"/>
                          <a:pt x="11450" y="1989"/>
                          <a:pt x="11377" y="2010"/>
                        </a:cubicBezTo>
                        <a:cubicBezTo>
                          <a:pt x="10536" y="2253"/>
                          <a:pt x="10107" y="3164"/>
                          <a:pt x="9796" y="3982"/>
                        </a:cubicBezTo>
                        <a:cubicBezTo>
                          <a:pt x="9022" y="6020"/>
                          <a:pt x="8331" y="8088"/>
                          <a:pt x="7726" y="10185"/>
                        </a:cubicBezTo>
                        <a:cubicBezTo>
                          <a:pt x="7750" y="7906"/>
                          <a:pt x="7774" y="5627"/>
                          <a:pt x="7798" y="3349"/>
                        </a:cubicBezTo>
                        <a:cubicBezTo>
                          <a:pt x="7809" y="2213"/>
                          <a:pt x="8264" y="351"/>
                          <a:pt x="7318" y="7"/>
                        </a:cubicBezTo>
                        <a:cubicBezTo>
                          <a:pt x="7285" y="2"/>
                          <a:pt x="7252" y="0"/>
                          <a:pt x="722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5" name="Google Shape;675;p17"/>
                  <p:cNvSpPr/>
                  <p:nvPr/>
                </p:nvSpPr>
                <p:spPr>
                  <a:xfrm flipH="1">
                    <a:off x="-164541" y="4646414"/>
                    <a:ext cx="312283" cy="327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46" h="13927" extrusionOk="0">
                        <a:moveTo>
                          <a:pt x="13146" y="1"/>
                        </a:moveTo>
                        <a:lnTo>
                          <a:pt x="13146" y="1"/>
                        </a:lnTo>
                        <a:cubicBezTo>
                          <a:pt x="9977" y="1406"/>
                          <a:pt x="6751" y="2849"/>
                          <a:pt x="4178" y="5173"/>
                        </a:cubicBezTo>
                        <a:cubicBezTo>
                          <a:pt x="2047" y="7098"/>
                          <a:pt x="345" y="9787"/>
                          <a:pt x="123" y="12703"/>
                        </a:cubicBezTo>
                        <a:cubicBezTo>
                          <a:pt x="64" y="13475"/>
                          <a:pt x="0" y="13927"/>
                          <a:pt x="711" y="13927"/>
                        </a:cubicBezTo>
                        <a:cubicBezTo>
                          <a:pt x="758" y="13927"/>
                          <a:pt x="808" y="13925"/>
                          <a:pt x="862" y="13921"/>
                        </a:cubicBezTo>
                        <a:cubicBezTo>
                          <a:pt x="1643" y="13865"/>
                          <a:pt x="2682" y="13236"/>
                          <a:pt x="3382" y="12915"/>
                        </a:cubicBezTo>
                        <a:cubicBezTo>
                          <a:pt x="5017" y="12164"/>
                          <a:pt x="6575" y="11230"/>
                          <a:pt x="7942" y="10055"/>
                        </a:cubicBezTo>
                        <a:cubicBezTo>
                          <a:pt x="10146" y="8159"/>
                          <a:pt x="11844" y="5580"/>
                          <a:pt x="12317" y="2712"/>
                        </a:cubicBezTo>
                        <a:cubicBezTo>
                          <a:pt x="12474" y="1766"/>
                          <a:pt x="12525" y="730"/>
                          <a:pt x="131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6" name="Google Shape;676;p17"/>
                  <p:cNvSpPr/>
                  <p:nvPr/>
                </p:nvSpPr>
                <p:spPr>
                  <a:xfrm flipH="1">
                    <a:off x="145079" y="4523062"/>
                    <a:ext cx="210659" cy="3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68" h="15091" extrusionOk="0">
                        <a:moveTo>
                          <a:pt x="1" y="0"/>
                        </a:moveTo>
                        <a:cubicBezTo>
                          <a:pt x="273" y="3041"/>
                          <a:pt x="559" y="6136"/>
                          <a:pt x="1730" y="8955"/>
                        </a:cubicBezTo>
                        <a:cubicBezTo>
                          <a:pt x="2791" y="11507"/>
                          <a:pt x="4886" y="14232"/>
                          <a:pt x="7675" y="15004"/>
                        </a:cubicBezTo>
                        <a:cubicBezTo>
                          <a:pt x="7891" y="15063"/>
                          <a:pt x="8064" y="15091"/>
                          <a:pt x="8201" y="15091"/>
                        </a:cubicBezTo>
                        <a:cubicBezTo>
                          <a:pt x="8867" y="15091"/>
                          <a:pt x="8701" y="14446"/>
                          <a:pt x="8410" y="13651"/>
                        </a:cubicBezTo>
                        <a:cubicBezTo>
                          <a:pt x="7898" y="12250"/>
                          <a:pt x="7395" y="10832"/>
                          <a:pt x="6807" y="9462"/>
                        </a:cubicBezTo>
                        <a:cubicBezTo>
                          <a:pt x="6215" y="8083"/>
                          <a:pt x="5616" y="6692"/>
                          <a:pt x="4736" y="5475"/>
                        </a:cubicBezTo>
                        <a:cubicBezTo>
                          <a:pt x="3319" y="3517"/>
                          <a:pt x="1224" y="2085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" name="Google Shape;677;p17"/>
                  <p:cNvSpPr/>
                  <p:nvPr/>
                </p:nvSpPr>
                <p:spPr>
                  <a:xfrm flipH="1">
                    <a:off x="-43867" y="4645191"/>
                    <a:ext cx="256198" cy="75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5" h="32068" extrusionOk="0">
                        <a:moveTo>
                          <a:pt x="3377" y="1"/>
                        </a:moveTo>
                        <a:cubicBezTo>
                          <a:pt x="3273" y="1"/>
                          <a:pt x="3169" y="57"/>
                          <a:pt x="3123" y="181"/>
                        </a:cubicBezTo>
                        <a:cubicBezTo>
                          <a:pt x="3012" y="500"/>
                          <a:pt x="2900" y="868"/>
                          <a:pt x="2807" y="1191"/>
                        </a:cubicBezTo>
                        <a:cubicBezTo>
                          <a:pt x="1" y="11607"/>
                          <a:pt x="3880" y="23585"/>
                          <a:pt x="10271" y="31962"/>
                        </a:cubicBezTo>
                        <a:cubicBezTo>
                          <a:pt x="10324" y="32031"/>
                          <a:pt x="10404" y="32068"/>
                          <a:pt x="10484" y="32068"/>
                        </a:cubicBezTo>
                        <a:cubicBezTo>
                          <a:pt x="10544" y="32068"/>
                          <a:pt x="10604" y="32048"/>
                          <a:pt x="10653" y="32007"/>
                        </a:cubicBezTo>
                        <a:cubicBezTo>
                          <a:pt x="10768" y="31914"/>
                          <a:pt x="10785" y="31745"/>
                          <a:pt x="10692" y="31629"/>
                        </a:cubicBezTo>
                        <a:cubicBezTo>
                          <a:pt x="3827" y="23149"/>
                          <a:pt x="2365" y="12412"/>
                          <a:pt x="3494" y="1846"/>
                        </a:cubicBezTo>
                        <a:cubicBezTo>
                          <a:pt x="3544" y="1334"/>
                          <a:pt x="3602" y="808"/>
                          <a:pt x="3648" y="296"/>
                        </a:cubicBezTo>
                        <a:cubicBezTo>
                          <a:pt x="3661" y="108"/>
                          <a:pt x="3519" y="1"/>
                          <a:pt x="33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8" name="Google Shape;678;p17"/>
                  <p:cNvSpPr/>
                  <p:nvPr/>
                </p:nvSpPr>
                <p:spPr>
                  <a:xfrm flipH="1">
                    <a:off x="17017" y="4569868"/>
                    <a:ext cx="182652" cy="121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89" h="5154" extrusionOk="0">
                        <a:moveTo>
                          <a:pt x="1122" y="1"/>
                        </a:moveTo>
                        <a:cubicBezTo>
                          <a:pt x="927" y="1"/>
                          <a:pt x="732" y="17"/>
                          <a:pt x="539" y="49"/>
                        </a:cubicBezTo>
                        <a:cubicBezTo>
                          <a:pt x="383" y="75"/>
                          <a:pt x="216" y="119"/>
                          <a:pt x="116" y="241"/>
                        </a:cubicBezTo>
                        <a:cubicBezTo>
                          <a:pt x="1" y="377"/>
                          <a:pt x="0" y="574"/>
                          <a:pt x="16" y="750"/>
                        </a:cubicBezTo>
                        <a:cubicBezTo>
                          <a:pt x="99" y="1655"/>
                          <a:pt x="487" y="2501"/>
                          <a:pt x="870" y="3326"/>
                        </a:cubicBezTo>
                        <a:cubicBezTo>
                          <a:pt x="1061" y="3738"/>
                          <a:pt x="2257" y="5147"/>
                          <a:pt x="2710" y="5153"/>
                        </a:cubicBezTo>
                        <a:cubicBezTo>
                          <a:pt x="2727" y="5153"/>
                          <a:pt x="2743" y="5153"/>
                          <a:pt x="2760" y="5153"/>
                        </a:cubicBezTo>
                        <a:cubicBezTo>
                          <a:pt x="4291" y="5153"/>
                          <a:pt x="5522" y="4124"/>
                          <a:pt x="6655" y="3663"/>
                        </a:cubicBezTo>
                        <a:cubicBezTo>
                          <a:pt x="7134" y="3467"/>
                          <a:pt x="7689" y="3125"/>
                          <a:pt x="7650" y="2608"/>
                        </a:cubicBezTo>
                        <a:cubicBezTo>
                          <a:pt x="7614" y="2131"/>
                          <a:pt x="7087" y="1859"/>
                          <a:pt x="6619" y="1765"/>
                        </a:cubicBezTo>
                        <a:cubicBezTo>
                          <a:pt x="6150" y="1672"/>
                          <a:pt x="5626" y="1642"/>
                          <a:pt x="5288" y="1304"/>
                        </a:cubicBezTo>
                        <a:cubicBezTo>
                          <a:pt x="5086" y="1103"/>
                          <a:pt x="4988" y="826"/>
                          <a:pt x="4848" y="580"/>
                        </a:cubicBezTo>
                        <a:cubicBezTo>
                          <a:pt x="4706" y="334"/>
                          <a:pt x="4482" y="95"/>
                          <a:pt x="4199" y="87"/>
                        </a:cubicBezTo>
                        <a:cubicBezTo>
                          <a:pt x="4194" y="87"/>
                          <a:pt x="4188" y="87"/>
                          <a:pt x="4183" y="87"/>
                        </a:cubicBezTo>
                        <a:cubicBezTo>
                          <a:pt x="3892" y="87"/>
                          <a:pt x="3651" y="322"/>
                          <a:pt x="3368" y="398"/>
                        </a:cubicBezTo>
                        <a:cubicBezTo>
                          <a:pt x="3295" y="417"/>
                          <a:pt x="3223" y="425"/>
                          <a:pt x="3150" y="425"/>
                        </a:cubicBezTo>
                        <a:cubicBezTo>
                          <a:pt x="2855" y="425"/>
                          <a:pt x="2558" y="289"/>
                          <a:pt x="2272" y="191"/>
                        </a:cubicBezTo>
                        <a:cubicBezTo>
                          <a:pt x="1902" y="65"/>
                          <a:pt x="1512" y="1"/>
                          <a:pt x="112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79" name="Google Shape;679;p17"/>
                <p:cNvGrpSpPr/>
                <p:nvPr/>
              </p:nvGrpSpPr>
              <p:grpSpPr>
                <a:xfrm>
                  <a:off x="5579959" y="4102885"/>
                  <a:ext cx="437636" cy="880279"/>
                  <a:chOff x="1173271" y="4610392"/>
                  <a:chExt cx="437636" cy="880279"/>
                </a:xfrm>
              </p:grpSpPr>
              <p:grpSp>
                <p:nvGrpSpPr>
                  <p:cNvPr id="680" name="Google Shape;680;p17"/>
                  <p:cNvGrpSpPr/>
                  <p:nvPr/>
                </p:nvGrpSpPr>
                <p:grpSpPr>
                  <a:xfrm>
                    <a:off x="1216042" y="4610930"/>
                    <a:ext cx="309313" cy="333842"/>
                    <a:chOff x="1215415" y="4605413"/>
                    <a:chExt cx="309313" cy="333842"/>
                  </a:xfrm>
                </p:grpSpPr>
                <p:sp>
                  <p:nvSpPr>
                    <p:cNvPr id="681" name="Google Shape;681;p17"/>
                    <p:cNvSpPr/>
                    <p:nvPr/>
                  </p:nvSpPr>
                  <p:spPr>
                    <a:xfrm flipH="1">
                      <a:off x="1215415" y="4648153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17"/>
                    <p:cNvSpPr/>
                    <p:nvPr/>
                  </p:nvSpPr>
                  <p:spPr>
                    <a:xfrm flipH="1">
                      <a:off x="1345853" y="4605413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3" name="Google Shape;683;p17"/>
                  <p:cNvGrpSpPr/>
                  <p:nvPr/>
                </p:nvGrpSpPr>
                <p:grpSpPr>
                  <a:xfrm>
                    <a:off x="1173271" y="4610392"/>
                    <a:ext cx="437636" cy="880279"/>
                    <a:chOff x="1128521" y="4507655"/>
                    <a:chExt cx="437636" cy="880279"/>
                  </a:xfrm>
                </p:grpSpPr>
                <p:grpSp>
                  <p:nvGrpSpPr>
                    <p:cNvPr id="684" name="Google Shape;684;p17"/>
                    <p:cNvGrpSpPr/>
                    <p:nvPr/>
                  </p:nvGrpSpPr>
                  <p:grpSpPr>
                    <a:xfrm>
                      <a:off x="1170695" y="4507655"/>
                      <a:ext cx="309313" cy="333842"/>
                      <a:chOff x="1170069" y="4502138"/>
                      <a:chExt cx="309313" cy="333842"/>
                    </a:xfrm>
                  </p:grpSpPr>
                  <p:sp>
                    <p:nvSpPr>
                      <p:cNvPr id="685" name="Google Shape;685;p17"/>
                      <p:cNvSpPr/>
                      <p:nvPr/>
                    </p:nvSpPr>
                    <p:spPr>
                      <a:xfrm flipH="1">
                        <a:off x="1170069" y="4544878"/>
                        <a:ext cx="254012" cy="2881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693" h="12255" extrusionOk="0">
                            <a:moveTo>
                              <a:pt x="8832" y="1"/>
                            </a:moveTo>
                            <a:cubicBezTo>
                              <a:pt x="8213" y="1"/>
                              <a:pt x="7568" y="302"/>
                              <a:pt x="7025" y="644"/>
                            </a:cubicBezTo>
                            <a:cubicBezTo>
                              <a:pt x="3421" y="2913"/>
                              <a:pt x="1" y="8408"/>
                              <a:pt x="1120" y="11300"/>
                            </a:cubicBezTo>
                            <a:cubicBezTo>
                              <a:pt x="1357" y="11910"/>
                              <a:pt x="2032" y="12254"/>
                              <a:pt x="2689" y="12254"/>
                            </a:cubicBezTo>
                            <a:cubicBezTo>
                              <a:pt x="2741" y="12254"/>
                              <a:pt x="2792" y="12252"/>
                              <a:pt x="2843" y="12248"/>
                            </a:cubicBezTo>
                            <a:cubicBezTo>
                              <a:pt x="3546" y="12187"/>
                              <a:pt x="4179" y="11815"/>
                              <a:pt x="4765" y="11420"/>
                            </a:cubicBezTo>
                            <a:cubicBezTo>
                              <a:pt x="7701" y="9442"/>
                              <a:pt x="10190" y="6450"/>
                              <a:pt x="10578" y="2929"/>
                            </a:cubicBezTo>
                            <a:cubicBezTo>
                              <a:pt x="10693" y="1878"/>
                              <a:pt x="10491" y="603"/>
                              <a:pt x="9534" y="153"/>
                            </a:cubicBezTo>
                            <a:cubicBezTo>
                              <a:pt x="9309" y="46"/>
                              <a:pt x="9072" y="1"/>
                              <a:pt x="8832" y="1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78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6" name="Google Shape;686;p17"/>
                      <p:cNvSpPr/>
                      <p:nvPr/>
                    </p:nvSpPr>
                    <p:spPr>
                      <a:xfrm flipH="1">
                        <a:off x="1300507" y="4502138"/>
                        <a:ext cx="178875" cy="33384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30" h="14200" extrusionOk="0">
                            <a:moveTo>
                              <a:pt x="3514" y="0"/>
                            </a:moveTo>
                            <a:cubicBezTo>
                              <a:pt x="3409" y="0"/>
                              <a:pt x="3302" y="11"/>
                              <a:pt x="3194" y="34"/>
                            </a:cubicBezTo>
                            <a:cubicBezTo>
                              <a:pt x="2324" y="220"/>
                              <a:pt x="1807" y="1111"/>
                              <a:pt x="1494" y="1945"/>
                            </a:cubicBezTo>
                            <a:cubicBezTo>
                              <a:pt x="1" y="5934"/>
                              <a:pt x="605" y="12381"/>
                              <a:pt x="3247" y="14004"/>
                            </a:cubicBezTo>
                            <a:cubicBezTo>
                              <a:pt x="3466" y="14139"/>
                              <a:pt x="3714" y="14200"/>
                              <a:pt x="3966" y="14200"/>
                            </a:cubicBezTo>
                            <a:cubicBezTo>
                              <a:pt x="4406" y="14200"/>
                              <a:pt x="4859" y="14015"/>
                              <a:pt x="5191" y="13714"/>
                            </a:cubicBezTo>
                            <a:cubicBezTo>
                              <a:pt x="5716" y="13240"/>
                              <a:pt x="5994" y="12560"/>
                              <a:pt x="6221" y="11892"/>
                            </a:cubicBezTo>
                            <a:cubicBezTo>
                              <a:pt x="7360" y="8538"/>
                              <a:pt x="7529" y="4649"/>
                              <a:pt x="5706" y="1612"/>
                            </a:cubicBezTo>
                            <a:cubicBezTo>
                              <a:pt x="5218" y="801"/>
                              <a:pt x="4419" y="0"/>
                              <a:pt x="3514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78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87" name="Google Shape;687;p17"/>
                    <p:cNvGrpSpPr/>
                    <p:nvPr/>
                  </p:nvGrpSpPr>
                  <p:grpSpPr>
                    <a:xfrm>
                      <a:off x="1128521" y="4526541"/>
                      <a:ext cx="395091" cy="348462"/>
                      <a:chOff x="1128521" y="4526541"/>
                      <a:chExt cx="395091" cy="348462"/>
                    </a:xfrm>
                  </p:grpSpPr>
                  <p:sp>
                    <p:nvSpPr>
                      <p:cNvPr id="688" name="Google Shape;688;p17"/>
                      <p:cNvSpPr/>
                      <p:nvPr/>
                    </p:nvSpPr>
                    <p:spPr>
                      <a:xfrm flipH="1">
                        <a:off x="1128521" y="4605884"/>
                        <a:ext cx="270997" cy="2691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08" h="11447" extrusionOk="0">
                            <a:moveTo>
                              <a:pt x="9538" y="1"/>
                            </a:moveTo>
                            <a:cubicBezTo>
                              <a:pt x="8994" y="1"/>
                              <a:pt x="8419" y="198"/>
                              <a:pt x="7917" y="435"/>
                            </a:cubicBezTo>
                            <a:cubicBezTo>
                              <a:pt x="4064" y="2250"/>
                              <a:pt x="0" y="7292"/>
                              <a:pt x="759" y="10297"/>
                            </a:cubicBezTo>
                            <a:cubicBezTo>
                              <a:pt x="932" y="10980"/>
                              <a:pt x="1650" y="11419"/>
                              <a:pt x="2355" y="11445"/>
                            </a:cubicBezTo>
                            <a:cubicBezTo>
                              <a:pt x="2383" y="11446"/>
                              <a:pt x="2412" y="11447"/>
                              <a:pt x="2441" y="11447"/>
                            </a:cubicBezTo>
                            <a:cubicBezTo>
                              <a:pt x="3113" y="11447"/>
                              <a:pt x="3759" y="11165"/>
                              <a:pt x="4362" y="10857"/>
                            </a:cubicBezTo>
                            <a:cubicBezTo>
                              <a:pt x="7517" y="9249"/>
                              <a:pt x="10352" y="6581"/>
                              <a:pt x="11164" y="3134"/>
                            </a:cubicBezTo>
                            <a:cubicBezTo>
                              <a:pt x="11408" y="2105"/>
                              <a:pt x="11361" y="816"/>
                              <a:pt x="10467" y="251"/>
                            </a:cubicBezTo>
                            <a:cubicBezTo>
                              <a:pt x="10184" y="72"/>
                              <a:pt x="9866" y="1"/>
                              <a:pt x="953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9" name="Google Shape;689;p17"/>
                      <p:cNvSpPr/>
                      <p:nvPr/>
                    </p:nvSpPr>
                    <p:spPr>
                      <a:xfrm flipH="1">
                        <a:off x="1247011" y="4538648"/>
                        <a:ext cx="209923" cy="3261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837" h="13872" extrusionOk="0">
                            <a:moveTo>
                              <a:pt x="5873" y="0"/>
                            </a:moveTo>
                            <a:cubicBezTo>
                              <a:pt x="5038" y="0"/>
                              <a:pt x="4333" y="676"/>
                              <a:pt x="3821" y="1353"/>
                            </a:cubicBezTo>
                            <a:cubicBezTo>
                              <a:pt x="1254" y="4750"/>
                              <a:pt x="0" y="11102"/>
                              <a:pt x="2070" y="13410"/>
                            </a:cubicBezTo>
                            <a:cubicBezTo>
                              <a:pt x="2353" y="13726"/>
                              <a:pt x="2769" y="13871"/>
                              <a:pt x="3194" y="13871"/>
                            </a:cubicBezTo>
                            <a:cubicBezTo>
                              <a:pt x="3477" y="13871"/>
                              <a:pt x="3764" y="13807"/>
                              <a:pt x="4018" y="13685"/>
                            </a:cubicBezTo>
                            <a:cubicBezTo>
                              <a:pt x="4654" y="13380"/>
                              <a:pt x="5115" y="12809"/>
                              <a:pt x="5521" y="12232"/>
                            </a:cubicBezTo>
                            <a:cubicBezTo>
                              <a:pt x="7568" y="9342"/>
                              <a:pt x="8836" y="5662"/>
                              <a:pt x="7953" y="2233"/>
                            </a:cubicBezTo>
                            <a:cubicBezTo>
                              <a:pt x="7689" y="1208"/>
                              <a:pt x="7047" y="89"/>
                              <a:pt x="5994" y="5"/>
                            </a:cubicBezTo>
                            <a:cubicBezTo>
                              <a:pt x="5954" y="2"/>
                              <a:pt x="5913" y="0"/>
                              <a:pt x="587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0" name="Google Shape;690;p17"/>
                      <p:cNvSpPr/>
                      <p:nvPr/>
                    </p:nvSpPr>
                    <p:spPr>
                      <a:xfrm flipH="1">
                        <a:off x="1339868" y="4526541"/>
                        <a:ext cx="183745" cy="3261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35" h="13873" extrusionOk="0">
                            <a:moveTo>
                              <a:pt x="2554" y="1"/>
                            </a:moveTo>
                            <a:cubicBezTo>
                              <a:pt x="2341" y="1"/>
                              <a:pt x="2128" y="41"/>
                              <a:pt x="1921" y="133"/>
                            </a:cubicBezTo>
                            <a:cubicBezTo>
                              <a:pt x="1106" y="492"/>
                              <a:pt x="784" y="1469"/>
                              <a:pt x="647" y="2350"/>
                            </a:cubicBezTo>
                            <a:cubicBezTo>
                              <a:pt x="0" y="6559"/>
                              <a:pt x="1909" y="12746"/>
                              <a:pt x="4825" y="13796"/>
                            </a:cubicBezTo>
                            <a:cubicBezTo>
                              <a:pt x="4969" y="13848"/>
                              <a:pt x="5119" y="13872"/>
                              <a:pt x="5268" y="13872"/>
                            </a:cubicBezTo>
                            <a:cubicBezTo>
                              <a:pt x="5805" y="13872"/>
                              <a:pt x="6344" y="13560"/>
                              <a:pt x="6669" y="13115"/>
                            </a:cubicBezTo>
                            <a:cubicBezTo>
                              <a:pt x="7086" y="12545"/>
                              <a:pt x="7219" y="11821"/>
                              <a:pt x="7304" y="11122"/>
                            </a:cubicBezTo>
                            <a:cubicBezTo>
                              <a:pt x="7734" y="7606"/>
                              <a:pt x="7108" y="3765"/>
                              <a:pt x="4703" y="1164"/>
                            </a:cubicBezTo>
                            <a:cubicBezTo>
                              <a:pt x="4138" y="553"/>
                              <a:pt x="3340" y="1"/>
                              <a:pt x="255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1" name="Google Shape;691;p17"/>
                    <p:cNvGrpSpPr/>
                    <p:nvPr/>
                  </p:nvGrpSpPr>
                  <p:grpSpPr>
                    <a:xfrm>
                      <a:off x="1247462" y="4807734"/>
                      <a:ext cx="318695" cy="580200"/>
                      <a:chOff x="1247462" y="4807734"/>
                      <a:chExt cx="318695" cy="580200"/>
                    </a:xfrm>
                  </p:grpSpPr>
                  <p:sp>
                    <p:nvSpPr>
                      <p:cNvPr id="692" name="Google Shape;692;p17"/>
                      <p:cNvSpPr/>
                      <p:nvPr/>
                    </p:nvSpPr>
                    <p:spPr>
                      <a:xfrm flipH="1">
                        <a:off x="1377639" y="4864084"/>
                        <a:ext cx="84069" cy="523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39" h="22282" extrusionOk="0">
                            <a:moveTo>
                              <a:pt x="3384" y="1"/>
                            </a:moveTo>
                            <a:cubicBezTo>
                              <a:pt x="3342" y="1"/>
                              <a:pt x="3301" y="20"/>
                              <a:pt x="3274" y="56"/>
                            </a:cubicBezTo>
                            <a:lnTo>
                              <a:pt x="3215" y="134"/>
                            </a:lnTo>
                            <a:cubicBezTo>
                              <a:pt x="3210" y="140"/>
                              <a:pt x="3205" y="147"/>
                              <a:pt x="3201" y="154"/>
                            </a:cubicBezTo>
                            <a:lnTo>
                              <a:pt x="3188" y="172"/>
                            </a:lnTo>
                            <a:cubicBezTo>
                              <a:pt x="3079" y="336"/>
                              <a:pt x="2992" y="517"/>
                              <a:pt x="2911" y="697"/>
                            </a:cubicBezTo>
                            <a:cubicBezTo>
                              <a:pt x="2819" y="908"/>
                              <a:pt x="2727" y="1142"/>
                              <a:pt x="2652" y="1358"/>
                            </a:cubicBezTo>
                            <a:cubicBezTo>
                              <a:pt x="2357" y="2189"/>
                              <a:pt x="2128" y="3039"/>
                              <a:pt x="1912" y="3892"/>
                            </a:cubicBezTo>
                            <a:cubicBezTo>
                              <a:pt x="1338" y="6223"/>
                              <a:pt x="890" y="8583"/>
                              <a:pt x="533" y="10956"/>
                            </a:cubicBezTo>
                            <a:cubicBezTo>
                              <a:pt x="259" y="12813"/>
                              <a:pt x="67" y="14687"/>
                              <a:pt x="20" y="16563"/>
                            </a:cubicBezTo>
                            <a:cubicBezTo>
                              <a:pt x="0" y="17262"/>
                              <a:pt x="5" y="17985"/>
                              <a:pt x="40" y="18682"/>
                            </a:cubicBezTo>
                            <a:cubicBezTo>
                              <a:pt x="89" y="19626"/>
                              <a:pt x="191" y="20568"/>
                              <a:pt x="390" y="21493"/>
                            </a:cubicBezTo>
                            <a:cubicBezTo>
                              <a:pt x="441" y="21724"/>
                              <a:pt x="497" y="21953"/>
                              <a:pt x="563" y="22181"/>
                            </a:cubicBezTo>
                            <a:cubicBezTo>
                              <a:pt x="579" y="22239"/>
                              <a:pt x="634" y="22282"/>
                              <a:pt x="697" y="22282"/>
                            </a:cubicBezTo>
                            <a:cubicBezTo>
                              <a:pt x="700" y="22282"/>
                              <a:pt x="704" y="22281"/>
                              <a:pt x="707" y="22281"/>
                            </a:cubicBezTo>
                            <a:cubicBezTo>
                              <a:pt x="783" y="22276"/>
                              <a:pt x="840" y="22210"/>
                              <a:pt x="834" y="22133"/>
                            </a:cubicBezTo>
                            <a:cubicBezTo>
                              <a:pt x="804" y="21821"/>
                              <a:pt x="766" y="21400"/>
                              <a:pt x="745" y="21090"/>
                            </a:cubicBezTo>
                            <a:cubicBezTo>
                              <a:pt x="560" y="18200"/>
                              <a:pt x="666" y="15294"/>
                              <a:pt x="896" y="12409"/>
                            </a:cubicBezTo>
                            <a:cubicBezTo>
                              <a:pt x="1134" y="9453"/>
                              <a:pt x="1539" y="6499"/>
                              <a:pt x="2249" y="3616"/>
                            </a:cubicBezTo>
                            <a:cubicBezTo>
                              <a:pt x="2376" y="3109"/>
                              <a:pt x="2514" y="2602"/>
                              <a:pt x="2669" y="2105"/>
                            </a:cubicBezTo>
                            <a:cubicBezTo>
                              <a:pt x="2825" y="1610"/>
                              <a:pt x="2995" y="1117"/>
                              <a:pt x="3223" y="653"/>
                            </a:cubicBezTo>
                            <a:cubicBezTo>
                              <a:pt x="3262" y="579"/>
                              <a:pt x="3300" y="505"/>
                              <a:pt x="3345" y="432"/>
                            </a:cubicBezTo>
                            <a:cubicBezTo>
                              <a:pt x="3365" y="398"/>
                              <a:pt x="3390" y="364"/>
                              <a:pt x="3412" y="330"/>
                            </a:cubicBezTo>
                            <a:cubicBezTo>
                              <a:pt x="3430" y="302"/>
                              <a:pt x="3461" y="266"/>
                              <a:pt x="3484" y="237"/>
                            </a:cubicBezTo>
                            <a:cubicBezTo>
                              <a:pt x="3539" y="176"/>
                              <a:pt x="3531" y="82"/>
                              <a:pt x="3467" y="29"/>
                            </a:cubicBezTo>
                            <a:cubicBezTo>
                              <a:pt x="3442" y="10"/>
                              <a:pt x="3413" y="1"/>
                              <a:pt x="338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3" name="Google Shape;693;p17"/>
                      <p:cNvSpPr/>
                      <p:nvPr/>
                    </p:nvSpPr>
                    <p:spPr>
                      <a:xfrm flipH="1">
                        <a:off x="1435909" y="4818030"/>
                        <a:ext cx="130249" cy="3173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83" h="13497" extrusionOk="0">
                            <a:moveTo>
                              <a:pt x="322" y="0"/>
                            </a:moveTo>
                            <a:cubicBezTo>
                              <a:pt x="461" y="159"/>
                              <a:pt x="50" y="1887"/>
                              <a:pt x="36" y="2205"/>
                            </a:cubicBezTo>
                            <a:cubicBezTo>
                              <a:pt x="1" y="2974"/>
                              <a:pt x="34" y="3746"/>
                              <a:pt x="127" y="4510"/>
                            </a:cubicBezTo>
                            <a:cubicBezTo>
                              <a:pt x="317" y="6069"/>
                              <a:pt x="768" y="7597"/>
                              <a:pt x="1449" y="9012"/>
                            </a:cubicBezTo>
                            <a:cubicBezTo>
                              <a:pt x="2129" y="10425"/>
                              <a:pt x="3039" y="11732"/>
                              <a:pt x="4153" y="12838"/>
                            </a:cubicBezTo>
                            <a:cubicBezTo>
                              <a:pt x="4623" y="13304"/>
                              <a:pt x="4915" y="13496"/>
                              <a:pt x="5095" y="13496"/>
                            </a:cubicBezTo>
                            <a:cubicBezTo>
                              <a:pt x="5483" y="13496"/>
                              <a:pt x="5354" y="12611"/>
                              <a:pt x="5369" y="11665"/>
                            </a:cubicBezTo>
                            <a:cubicBezTo>
                              <a:pt x="5401" y="9611"/>
                              <a:pt x="5282" y="7815"/>
                              <a:pt x="4425" y="5907"/>
                            </a:cubicBezTo>
                            <a:cubicBezTo>
                              <a:pt x="3441" y="3711"/>
                              <a:pt x="1904" y="1814"/>
                              <a:pt x="32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4" name="Google Shape;694;p17"/>
                      <p:cNvSpPr/>
                      <p:nvPr/>
                    </p:nvSpPr>
                    <p:spPr>
                      <a:xfrm flipH="1">
                        <a:off x="1247462" y="4893095"/>
                        <a:ext cx="196881" cy="2431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288" h="10344" extrusionOk="0">
                            <a:moveTo>
                              <a:pt x="8288" y="0"/>
                            </a:moveTo>
                            <a:cubicBezTo>
                              <a:pt x="8288" y="0"/>
                              <a:pt x="8288" y="0"/>
                              <a:pt x="8288" y="0"/>
                            </a:cubicBezTo>
                            <a:lnTo>
                              <a:pt x="8288" y="0"/>
                            </a:lnTo>
                            <a:cubicBezTo>
                              <a:pt x="8288" y="0"/>
                              <a:pt x="8288" y="0"/>
                              <a:pt x="8288" y="0"/>
                            </a:cubicBezTo>
                            <a:close/>
                            <a:moveTo>
                              <a:pt x="8288" y="1"/>
                            </a:moveTo>
                            <a:lnTo>
                              <a:pt x="8288" y="1"/>
                            </a:lnTo>
                            <a:cubicBezTo>
                              <a:pt x="8150" y="473"/>
                              <a:pt x="5988" y="1588"/>
                              <a:pt x="5528" y="1979"/>
                            </a:cubicBezTo>
                            <a:cubicBezTo>
                              <a:pt x="4642" y="2737"/>
                              <a:pt x="3822" y="3572"/>
                              <a:pt x="3078" y="4473"/>
                            </a:cubicBezTo>
                            <a:cubicBezTo>
                              <a:pt x="1724" y="6111"/>
                              <a:pt x="183" y="8180"/>
                              <a:pt x="1" y="10344"/>
                            </a:cubicBezTo>
                            <a:cubicBezTo>
                              <a:pt x="2169" y="9587"/>
                              <a:pt x="4013" y="8052"/>
                              <a:pt x="5377" y="6203"/>
                            </a:cubicBezTo>
                            <a:cubicBezTo>
                              <a:pt x="6740" y="4356"/>
                              <a:pt x="7646" y="2204"/>
                              <a:pt x="828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5" name="Google Shape;695;p17"/>
                      <p:cNvSpPr/>
                      <p:nvPr/>
                    </p:nvSpPr>
                    <p:spPr>
                      <a:xfrm flipH="1">
                        <a:off x="1291015" y="4852360"/>
                        <a:ext cx="96730" cy="265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72" h="1129" extrusionOk="0">
                            <a:moveTo>
                              <a:pt x="2132" y="1"/>
                            </a:moveTo>
                            <a:cubicBezTo>
                              <a:pt x="1429" y="1"/>
                              <a:pt x="732" y="145"/>
                              <a:pt x="133" y="504"/>
                            </a:cubicBezTo>
                            <a:cubicBezTo>
                              <a:pt x="102" y="522"/>
                              <a:pt x="72" y="542"/>
                              <a:pt x="51" y="572"/>
                            </a:cubicBezTo>
                            <a:cubicBezTo>
                              <a:pt x="0" y="647"/>
                              <a:pt x="36" y="755"/>
                              <a:pt x="105" y="814"/>
                            </a:cubicBezTo>
                            <a:cubicBezTo>
                              <a:pt x="174" y="873"/>
                              <a:pt x="265" y="892"/>
                              <a:pt x="353" y="910"/>
                            </a:cubicBezTo>
                            <a:lnTo>
                              <a:pt x="354" y="934"/>
                            </a:lnTo>
                            <a:cubicBezTo>
                              <a:pt x="902" y="1064"/>
                              <a:pt x="1464" y="1129"/>
                              <a:pt x="2025" y="1129"/>
                            </a:cubicBezTo>
                            <a:cubicBezTo>
                              <a:pt x="2405" y="1129"/>
                              <a:pt x="2785" y="1099"/>
                              <a:pt x="3160" y="1039"/>
                            </a:cubicBezTo>
                            <a:cubicBezTo>
                              <a:pt x="3502" y="985"/>
                              <a:pt x="3869" y="887"/>
                              <a:pt x="4072" y="604"/>
                            </a:cubicBezTo>
                            <a:cubicBezTo>
                              <a:pt x="3865" y="266"/>
                              <a:pt x="3445" y="143"/>
                              <a:pt x="3061" y="79"/>
                            </a:cubicBezTo>
                            <a:cubicBezTo>
                              <a:pt x="2756" y="29"/>
                              <a:pt x="2443" y="1"/>
                              <a:pt x="213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6" name="Google Shape;696;p17"/>
                      <p:cNvSpPr/>
                      <p:nvPr/>
                    </p:nvSpPr>
                    <p:spPr>
                      <a:xfrm flipH="1">
                        <a:off x="1384597" y="4807734"/>
                        <a:ext cx="76135" cy="625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05" h="2659" extrusionOk="0">
                            <a:moveTo>
                              <a:pt x="298" y="0"/>
                            </a:moveTo>
                            <a:cubicBezTo>
                              <a:pt x="200" y="0"/>
                              <a:pt x="103" y="15"/>
                              <a:pt x="8" y="50"/>
                            </a:cubicBezTo>
                            <a:cubicBezTo>
                              <a:pt x="0" y="396"/>
                              <a:pt x="231" y="698"/>
                              <a:pt x="467" y="951"/>
                            </a:cubicBezTo>
                            <a:cubicBezTo>
                              <a:pt x="1111" y="1640"/>
                              <a:pt x="1890" y="2203"/>
                              <a:pt x="2746" y="2598"/>
                            </a:cubicBezTo>
                            <a:lnTo>
                              <a:pt x="2762" y="2582"/>
                            </a:lnTo>
                            <a:cubicBezTo>
                              <a:pt x="2839" y="2619"/>
                              <a:pt x="2920" y="2659"/>
                              <a:pt x="3007" y="2659"/>
                            </a:cubicBezTo>
                            <a:cubicBezTo>
                              <a:pt x="3010" y="2659"/>
                              <a:pt x="3013" y="2659"/>
                              <a:pt x="3016" y="2659"/>
                            </a:cubicBezTo>
                            <a:cubicBezTo>
                              <a:pt x="3105" y="2656"/>
                              <a:pt x="3200" y="2592"/>
                              <a:pt x="3203" y="2502"/>
                            </a:cubicBezTo>
                            <a:cubicBezTo>
                              <a:pt x="3205" y="2466"/>
                              <a:pt x="3191" y="2431"/>
                              <a:pt x="3179" y="2399"/>
                            </a:cubicBezTo>
                            <a:cubicBezTo>
                              <a:pt x="2806" y="1461"/>
                              <a:pt x="2005" y="749"/>
                              <a:pt x="1121" y="263"/>
                            </a:cubicBezTo>
                            <a:cubicBezTo>
                              <a:pt x="867" y="124"/>
                              <a:pt x="579" y="0"/>
                              <a:pt x="2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697" name="Google Shape;697;p17"/>
                <p:cNvGrpSpPr/>
                <p:nvPr/>
              </p:nvGrpSpPr>
              <p:grpSpPr>
                <a:xfrm>
                  <a:off x="6551462" y="4164489"/>
                  <a:ext cx="1059758" cy="818673"/>
                  <a:chOff x="206924" y="4453733"/>
                  <a:chExt cx="1059758" cy="818673"/>
                </a:xfrm>
              </p:grpSpPr>
              <p:sp>
                <p:nvSpPr>
                  <p:cNvPr id="698" name="Google Shape;698;p17"/>
                  <p:cNvSpPr/>
                  <p:nvPr/>
                </p:nvSpPr>
                <p:spPr>
                  <a:xfrm flipH="1">
                    <a:off x="779613" y="4634777"/>
                    <a:ext cx="236647" cy="522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2" h="22221" extrusionOk="0">
                        <a:moveTo>
                          <a:pt x="299" y="1"/>
                        </a:moveTo>
                        <a:cubicBezTo>
                          <a:pt x="280" y="1"/>
                          <a:pt x="262" y="3"/>
                          <a:pt x="243" y="6"/>
                        </a:cubicBezTo>
                        <a:cubicBezTo>
                          <a:pt x="97" y="37"/>
                          <a:pt x="0" y="181"/>
                          <a:pt x="30" y="329"/>
                        </a:cubicBezTo>
                        <a:cubicBezTo>
                          <a:pt x="421" y="2289"/>
                          <a:pt x="868" y="4235"/>
                          <a:pt x="1413" y="6159"/>
                        </a:cubicBezTo>
                        <a:cubicBezTo>
                          <a:pt x="2788" y="10965"/>
                          <a:pt x="4516" y="15781"/>
                          <a:pt x="7484" y="19854"/>
                        </a:cubicBezTo>
                        <a:cubicBezTo>
                          <a:pt x="7973" y="20511"/>
                          <a:pt x="8489" y="21149"/>
                          <a:pt x="9054" y="21742"/>
                        </a:cubicBezTo>
                        <a:cubicBezTo>
                          <a:pt x="9179" y="21873"/>
                          <a:pt x="9323" y="22019"/>
                          <a:pt x="9454" y="22144"/>
                        </a:cubicBezTo>
                        <a:cubicBezTo>
                          <a:pt x="9506" y="22193"/>
                          <a:pt x="9575" y="22221"/>
                          <a:pt x="9646" y="22221"/>
                        </a:cubicBezTo>
                        <a:cubicBezTo>
                          <a:pt x="9686" y="22221"/>
                          <a:pt x="9727" y="22212"/>
                          <a:pt x="9765" y="22193"/>
                        </a:cubicBezTo>
                        <a:cubicBezTo>
                          <a:pt x="9904" y="22126"/>
                          <a:pt x="9961" y="21960"/>
                          <a:pt x="9894" y="21822"/>
                        </a:cubicBezTo>
                        <a:cubicBezTo>
                          <a:pt x="9839" y="21708"/>
                          <a:pt x="9781" y="21595"/>
                          <a:pt x="9721" y="21484"/>
                        </a:cubicBezTo>
                        <a:lnTo>
                          <a:pt x="9633" y="21319"/>
                        </a:lnTo>
                        <a:lnTo>
                          <a:pt x="9544" y="21155"/>
                        </a:lnTo>
                        <a:cubicBezTo>
                          <a:pt x="8242" y="18782"/>
                          <a:pt x="6798" y="16495"/>
                          <a:pt x="5527" y="14105"/>
                        </a:cubicBezTo>
                        <a:cubicBezTo>
                          <a:pt x="3149" y="9786"/>
                          <a:pt x="1326" y="5122"/>
                          <a:pt x="569" y="232"/>
                        </a:cubicBezTo>
                        <a:cubicBezTo>
                          <a:pt x="547" y="97"/>
                          <a:pt x="430" y="1"/>
                          <a:pt x="2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9" name="Google Shape;699;p17"/>
                  <p:cNvSpPr/>
                  <p:nvPr/>
                </p:nvSpPr>
                <p:spPr>
                  <a:xfrm flipH="1">
                    <a:off x="954426" y="4531924"/>
                    <a:ext cx="106731" cy="174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3" h="7402" extrusionOk="0">
                        <a:moveTo>
                          <a:pt x="1715" y="1"/>
                        </a:moveTo>
                        <a:cubicBezTo>
                          <a:pt x="1683" y="1"/>
                          <a:pt x="1651" y="2"/>
                          <a:pt x="1619" y="4"/>
                        </a:cubicBezTo>
                        <a:cubicBezTo>
                          <a:pt x="1030" y="49"/>
                          <a:pt x="527" y="499"/>
                          <a:pt x="278" y="1036"/>
                        </a:cubicBezTo>
                        <a:cubicBezTo>
                          <a:pt x="32" y="1571"/>
                          <a:pt x="1" y="2184"/>
                          <a:pt x="33" y="2774"/>
                        </a:cubicBezTo>
                        <a:cubicBezTo>
                          <a:pt x="101" y="3996"/>
                          <a:pt x="630" y="7402"/>
                          <a:pt x="2298" y="7402"/>
                        </a:cubicBezTo>
                        <a:cubicBezTo>
                          <a:pt x="2340" y="7402"/>
                          <a:pt x="2382" y="7400"/>
                          <a:pt x="2425" y="7395"/>
                        </a:cubicBezTo>
                        <a:cubicBezTo>
                          <a:pt x="4493" y="7183"/>
                          <a:pt x="3996" y="3972"/>
                          <a:pt x="3758" y="2711"/>
                        </a:cubicBezTo>
                        <a:cubicBezTo>
                          <a:pt x="3641" y="2088"/>
                          <a:pt x="3513" y="1452"/>
                          <a:pt x="3177" y="916"/>
                        </a:cubicBezTo>
                        <a:cubicBezTo>
                          <a:pt x="2859" y="408"/>
                          <a:pt x="2310" y="1"/>
                          <a:pt x="171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17"/>
                  <p:cNvSpPr/>
                  <p:nvPr/>
                </p:nvSpPr>
                <p:spPr>
                  <a:xfrm flipH="1">
                    <a:off x="685951" y="4651727"/>
                    <a:ext cx="72643" cy="493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0977" extrusionOk="0">
                        <a:moveTo>
                          <a:pt x="311" y="1"/>
                        </a:moveTo>
                        <a:cubicBezTo>
                          <a:pt x="282" y="1"/>
                          <a:pt x="252" y="6"/>
                          <a:pt x="223" y="16"/>
                        </a:cubicBezTo>
                        <a:cubicBezTo>
                          <a:pt x="80" y="63"/>
                          <a:pt x="1" y="217"/>
                          <a:pt x="49" y="361"/>
                        </a:cubicBezTo>
                        <a:cubicBezTo>
                          <a:pt x="1100" y="3622"/>
                          <a:pt x="1598" y="7055"/>
                          <a:pt x="1613" y="10477"/>
                        </a:cubicBezTo>
                        <a:cubicBezTo>
                          <a:pt x="1639" y="13034"/>
                          <a:pt x="1457" y="15577"/>
                          <a:pt x="1316" y="18128"/>
                        </a:cubicBezTo>
                        <a:cubicBezTo>
                          <a:pt x="1283" y="18770"/>
                          <a:pt x="1256" y="19411"/>
                          <a:pt x="1248" y="20055"/>
                        </a:cubicBezTo>
                        <a:cubicBezTo>
                          <a:pt x="1244" y="20266"/>
                          <a:pt x="1242" y="20496"/>
                          <a:pt x="1250" y="20706"/>
                        </a:cubicBezTo>
                        <a:cubicBezTo>
                          <a:pt x="1258" y="20880"/>
                          <a:pt x="1394" y="20976"/>
                          <a:pt x="1532" y="20976"/>
                        </a:cubicBezTo>
                        <a:cubicBezTo>
                          <a:pt x="1636" y="20976"/>
                          <a:pt x="1741" y="20921"/>
                          <a:pt x="1790" y="20800"/>
                        </a:cubicBezTo>
                        <a:cubicBezTo>
                          <a:pt x="1867" y="20603"/>
                          <a:pt x="1941" y="20375"/>
                          <a:pt x="2005" y="20176"/>
                        </a:cubicBezTo>
                        <a:cubicBezTo>
                          <a:pt x="2197" y="19547"/>
                          <a:pt x="2344" y="18906"/>
                          <a:pt x="2462" y="18259"/>
                        </a:cubicBezTo>
                        <a:cubicBezTo>
                          <a:pt x="3058" y="14806"/>
                          <a:pt x="2786" y="11267"/>
                          <a:pt x="2236" y="7828"/>
                        </a:cubicBezTo>
                        <a:cubicBezTo>
                          <a:pt x="1833" y="5254"/>
                          <a:pt x="1265" y="2712"/>
                          <a:pt x="572" y="202"/>
                        </a:cubicBezTo>
                        <a:cubicBezTo>
                          <a:pt x="539" y="81"/>
                          <a:pt x="430" y="1"/>
                          <a:pt x="31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17"/>
                  <p:cNvSpPr/>
                  <p:nvPr/>
                </p:nvSpPr>
                <p:spPr>
                  <a:xfrm flipH="1">
                    <a:off x="711249" y="4606754"/>
                    <a:ext cx="72667" cy="97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4138" extrusionOk="0">
                        <a:moveTo>
                          <a:pt x="901" y="0"/>
                        </a:moveTo>
                        <a:cubicBezTo>
                          <a:pt x="798" y="0"/>
                          <a:pt x="696" y="18"/>
                          <a:pt x="600" y="58"/>
                        </a:cubicBezTo>
                        <a:cubicBezTo>
                          <a:pt x="263" y="198"/>
                          <a:pt x="67" y="569"/>
                          <a:pt x="35" y="931"/>
                        </a:cubicBezTo>
                        <a:cubicBezTo>
                          <a:pt x="1" y="1295"/>
                          <a:pt x="99" y="1655"/>
                          <a:pt x="201" y="2006"/>
                        </a:cubicBezTo>
                        <a:cubicBezTo>
                          <a:pt x="384" y="2644"/>
                          <a:pt x="866" y="4138"/>
                          <a:pt x="1768" y="4138"/>
                        </a:cubicBezTo>
                        <a:cubicBezTo>
                          <a:pt x="1874" y="4138"/>
                          <a:pt x="1986" y="4117"/>
                          <a:pt x="2103" y="4072"/>
                        </a:cubicBezTo>
                        <a:cubicBezTo>
                          <a:pt x="3059" y="3706"/>
                          <a:pt x="2424" y="1735"/>
                          <a:pt x="2135" y="1071"/>
                        </a:cubicBezTo>
                        <a:cubicBezTo>
                          <a:pt x="1998" y="759"/>
                          <a:pt x="1824" y="452"/>
                          <a:pt x="1558" y="241"/>
                        </a:cubicBezTo>
                        <a:cubicBezTo>
                          <a:pt x="1372" y="94"/>
                          <a:pt x="1134" y="0"/>
                          <a:pt x="9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17"/>
                  <p:cNvSpPr/>
                  <p:nvPr/>
                </p:nvSpPr>
                <p:spPr>
                  <a:xfrm flipH="1">
                    <a:off x="441586" y="4593283"/>
                    <a:ext cx="76182" cy="493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7" h="20978" extrusionOk="0">
                        <a:moveTo>
                          <a:pt x="2897" y="0"/>
                        </a:moveTo>
                        <a:cubicBezTo>
                          <a:pt x="2777" y="0"/>
                          <a:pt x="2667" y="80"/>
                          <a:pt x="2634" y="202"/>
                        </a:cubicBezTo>
                        <a:cubicBezTo>
                          <a:pt x="2177" y="1877"/>
                          <a:pt x="1761" y="3560"/>
                          <a:pt x="1427" y="5263"/>
                        </a:cubicBezTo>
                        <a:cubicBezTo>
                          <a:pt x="605" y="9525"/>
                          <a:pt x="1" y="13938"/>
                          <a:pt x="744" y="18259"/>
                        </a:cubicBezTo>
                        <a:cubicBezTo>
                          <a:pt x="872" y="18959"/>
                          <a:pt x="1034" y="19656"/>
                          <a:pt x="1253" y="20333"/>
                        </a:cubicBezTo>
                        <a:cubicBezTo>
                          <a:pt x="1303" y="20483"/>
                          <a:pt x="1362" y="20652"/>
                          <a:pt x="1418" y="20800"/>
                        </a:cubicBezTo>
                        <a:cubicBezTo>
                          <a:pt x="1456" y="20898"/>
                          <a:pt x="1551" y="20972"/>
                          <a:pt x="1665" y="20977"/>
                        </a:cubicBezTo>
                        <a:cubicBezTo>
                          <a:pt x="1669" y="20977"/>
                          <a:pt x="1673" y="20977"/>
                          <a:pt x="1676" y="20977"/>
                        </a:cubicBezTo>
                        <a:cubicBezTo>
                          <a:pt x="1825" y="20977"/>
                          <a:pt x="1950" y="20861"/>
                          <a:pt x="1956" y="20711"/>
                        </a:cubicBezTo>
                        <a:cubicBezTo>
                          <a:pt x="1961" y="20599"/>
                          <a:pt x="1962" y="20489"/>
                          <a:pt x="1962" y="20379"/>
                        </a:cubicBezTo>
                        <a:lnTo>
                          <a:pt x="1961" y="20216"/>
                        </a:lnTo>
                        <a:lnTo>
                          <a:pt x="1958" y="20055"/>
                        </a:lnTo>
                        <a:cubicBezTo>
                          <a:pt x="1920" y="17710"/>
                          <a:pt x="1689" y="15377"/>
                          <a:pt x="1628" y="13033"/>
                        </a:cubicBezTo>
                        <a:cubicBezTo>
                          <a:pt x="1446" y="8764"/>
                          <a:pt x="1822" y="4437"/>
                          <a:pt x="3158" y="359"/>
                        </a:cubicBezTo>
                        <a:cubicBezTo>
                          <a:pt x="3206" y="213"/>
                          <a:pt x="3120" y="51"/>
                          <a:pt x="2970" y="10"/>
                        </a:cubicBezTo>
                        <a:cubicBezTo>
                          <a:pt x="2946" y="3"/>
                          <a:pt x="2921" y="0"/>
                          <a:pt x="289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17"/>
                  <p:cNvSpPr/>
                  <p:nvPr/>
                </p:nvSpPr>
                <p:spPr>
                  <a:xfrm flipH="1">
                    <a:off x="396001" y="4506347"/>
                    <a:ext cx="102075" cy="13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7" h="5809" extrusionOk="0">
                        <a:moveTo>
                          <a:pt x="3031" y="1"/>
                        </a:moveTo>
                        <a:cubicBezTo>
                          <a:pt x="2704" y="1"/>
                          <a:pt x="2370" y="132"/>
                          <a:pt x="2110" y="339"/>
                        </a:cubicBezTo>
                        <a:cubicBezTo>
                          <a:pt x="1735" y="636"/>
                          <a:pt x="1490" y="1066"/>
                          <a:pt x="1298" y="1505"/>
                        </a:cubicBezTo>
                        <a:cubicBezTo>
                          <a:pt x="892" y="2436"/>
                          <a:pt x="0" y="5201"/>
                          <a:pt x="1346" y="5716"/>
                        </a:cubicBezTo>
                        <a:cubicBezTo>
                          <a:pt x="1511" y="5780"/>
                          <a:pt x="1668" y="5809"/>
                          <a:pt x="1817" y="5809"/>
                        </a:cubicBezTo>
                        <a:cubicBezTo>
                          <a:pt x="3081" y="5809"/>
                          <a:pt x="3757" y="3710"/>
                          <a:pt x="4015" y="2817"/>
                        </a:cubicBezTo>
                        <a:cubicBezTo>
                          <a:pt x="4157" y="2325"/>
                          <a:pt x="4297" y="1818"/>
                          <a:pt x="4249" y="1309"/>
                        </a:cubicBezTo>
                        <a:cubicBezTo>
                          <a:pt x="4201" y="798"/>
                          <a:pt x="3928" y="278"/>
                          <a:pt x="3454" y="83"/>
                        </a:cubicBezTo>
                        <a:cubicBezTo>
                          <a:pt x="3319" y="26"/>
                          <a:pt x="3176" y="1"/>
                          <a:pt x="30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17"/>
                  <p:cNvSpPr/>
                  <p:nvPr/>
                </p:nvSpPr>
                <p:spPr>
                  <a:xfrm flipH="1">
                    <a:off x="206924" y="4453733"/>
                    <a:ext cx="1059758" cy="790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12" h="33609" extrusionOk="0">
                        <a:moveTo>
                          <a:pt x="29833" y="0"/>
                        </a:moveTo>
                        <a:cubicBezTo>
                          <a:pt x="28568" y="0"/>
                          <a:pt x="27739" y="1730"/>
                          <a:pt x="27453" y="3110"/>
                        </a:cubicBezTo>
                        <a:cubicBezTo>
                          <a:pt x="26111" y="9576"/>
                          <a:pt x="24941" y="16078"/>
                          <a:pt x="23940" y="22603"/>
                        </a:cubicBezTo>
                        <a:cubicBezTo>
                          <a:pt x="23032" y="18577"/>
                          <a:pt x="22059" y="14409"/>
                          <a:pt x="19544" y="11134"/>
                        </a:cubicBezTo>
                        <a:cubicBezTo>
                          <a:pt x="19098" y="10553"/>
                          <a:pt x="18457" y="9960"/>
                          <a:pt x="17768" y="9960"/>
                        </a:cubicBezTo>
                        <a:cubicBezTo>
                          <a:pt x="17655" y="9960"/>
                          <a:pt x="17539" y="9977"/>
                          <a:pt x="17423" y="10012"/>
                        </a:cubicBezTo>
                        <a:cubicBezTo>
                          <a:pt x="16686" y="10237"/>
                          <a:pt x="16381" y="11098"/>
                          <a:pt x="16205" y="11850"/>
                        </a:cubicBezTo>
                        <a:cubicBezTo>
                          <a:pt x="15508" y="14810"/>
                          <a:pt x="15153" y="17849"/>
                          <a:pt x="15151" y="20889"/>
                        </a:cubicBezTo>
                        <a:cubicBezTo>
                          <a:pt x="13006" y="18628"/>
                          <a:pt x="10861" y="16364"/>
                          <a:pt x="8715" y="14101"/>
                        </a:cubicBezTo>
                        <a:cubicBezTo>
                          <a:pt x="7092" y="12387"/>
                          <a:pt x="5180" y="10548"/>
                          <a:pt x="2832" y="10548"/>
                        </a:cubicBezTo>
                        <a:cubicBezTo>
                          <a:pt x="2804" y="10548"/>
                          <a:pt x="2776" y="10548"/>
                          <a:pt x="2749" y="10548"/>
                        </a:cubicBezTo>
                        <a:cubicBezTo>
                          <a:pt x="2176" y="10560"/>
                          <a:pt x="1587" y="10694"/>
                          <a:pt x="1131" y="11040"/>
                        </a:cubicBezTo>
                        <a:cubicBezTo>
                          <a:pt x="206" y="11740"/>
                          <a:pt x="68" y="13057"/>
                          <a:pt x="57" y="14215"/>
                        </a:cubicBezTo>
                        <a:cubicBezTo>
                          <a:pt x="1" y="20960"/>
                          <a:pt x="1719" y="27712"/>
                          <a:pt x="4993" y="33609"/>
                        </a:cubicBezTo>
                        <a:lnTo>
                          <a:pt x="34600" y="33120"/>
                        </a:lnTo>
                        <a:cubicBezTo>
                          <a:pt x="39383" y="25503"/>
                          <a:pt x="44611" y="8952"/>
                          <a:pt x="42441" y="7626"/>
                        </a:cubicBezTo>
                        <a:cubicBezTo>
                          <a:pt x="42028" y="7305"/>
                          <a:pt x="41525" y="7164"/>
                          <a:pt x="41006" y="7164"/>
                        </a:cubicBezTo>
                        <a:cubicBezTo>
                          <a:pt x="40325" y="7164"/>
                          <a:pt x="39617" y="7408"/>
                          <a:pt x="39058" y="7809"/>
                        </a:cubicBezTo>
                        <a:cubicBezTo>
                          <a:pt x="38073" y="8514"/>
                          <a:pt x="37440" y="9597"/>
                          <a:pt x="36836" y="10647"/>
                        </a:cubicBezTo>
                        <a:cubicBezTo>
                          <a:pt x="34590" y="14549"/>
                          <a:pt x="32346" y="18450"/>
                          <a:pt x="30100" y="22352"/>
                        </a:cubicBezTo>
                        <a:cubicBezTo>
                          <a:pt x="31449" y="15995"/>
                          <a:pt x="31989" y="9469"/>
                          <a:pt x="31702" y="2979"/>
                        </a:cubicBezTo>
                        <a:cubicBezTo>
                          <a:pt x="31650" y="1815"/>
                          <a:pt x="31368" y="380"/>
                          <a:pt x="30247" y="60"/>
                        </a:cubicBezTo>
                        <a:cubicBezTo>
                          <a:pt x="30104" y="19"/>
                          <a:pt x="29966" y="0"/>
                          <a:pt x="298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17"/>
                  <p:cNvSpPr/>
                  <p:nvPr/>
                </p:nvSpPr>
                <p:spPr>
                  <a:xfrm flipH="1">
                    <a:off x="400457" y="4855127"/>
                    <a:ext cx="786338" cy="417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102" h="17749" extrusionOk="0">
                        <a:moveTo>
                          <a:pt x="2654" y="1"/>
                        </a:moveTo>
                        <a:cubicBezTo>
                          <a:pt x="2516" y="1"/>
                          <a:pt x="2377" y="13"/>
                          <a:pt x="2237" y="40"/>
                        </a:cubicBezTo>
                        <a:cubicBezTo>
                          <a:pt x="1180" y="244"/>
                          <a:pt x="426" y="1257"/>
                          <a:pt x="212" y="2312"/>
                        </a:cubicBezTo>
                        <a:cubicBezTo>
                          <a:pt x="0" y="3364"/>
                          <a:pt x="225" y="4455"/>
                          <a:pt x="498" y="5497"/>
                        </a:cubicBezTo>
                        <a:cubicBezTo>
                          <a:pt x="1275" y="8456"/>
                          <a:pt x="2455" y="11307"/>
                          <a:pt x="3986" y="13955"/>
                        </a:cubicBezTo>
                        <a:cubicBezTo>
                          <a:pt x="5793" y="17076"/>
                          <a:pt x="6468" y="17467"/>
                          <a:pt x="10053" y="17599"/>
                        </a:cubicBezTo>
                        <a:cubicBezTo>
                          <a:pt x="12778" y="17699"/>
                          <a:pt x="15505" y="17749"/>
                          <a:pt x="18232" y="17749"/>
                        </a:cubicBezTo>
                        <a:cubicBezTo>
                          <a:pt x="22527" y="17749"/>
                          <a:pt x="26822" y="17625"/>
                          <a:pt x="31110" y="17377"/>
                        </a:cubicBezTo>
                        <a:cubicBezTo>
                          <a:pt x="32562" y="12593"/>
                          <a:pt x="33101" y="7535"/>
                          <a:pt x="32690" y="2552"/>
                        </a:cubicBezTo>
                        <a:cubicBezTo>
                          <a:pt x="32686" y="2552"/>
                          <a:pt x="32681" y="2552"/>
                          <a:pt x="32677" y="2552"/>
                        </a:cubicBezTo>
                        <a:cubicBezTo>
                          <a:pt x="29601" y="2552"/>
                          <a:pt x="27577" y="5667"/>
                          <a:pt x="26153" y="8397"/>
                        </a:cubicBezTo>
                        <a:cubicBezTo>
                          <a:pt x="25963" y="6001"/>
                          <a:pt x="25487" y="3628"/>
                          <a:pt x="24739" y="1344"/>
                        </a:cubicBezTo>
                        <a:cubicBezTo>
                          <a:pt x="24647" y="1059"/>
                          <a:pt x="24515" y="742"/>
                          <a:pt x="24231" y="648"/>
                        </a:cubicBezTo>
                        <a:cubicBezTo>
                          <a:pt x="24178" y="631"/>
                          <a:pt x="24125" y="623"/>
                          <a:pt x="24073" y="623"/>
                        </a:cubicBezTo>
                        <a:cubicBezTo>
                          <a:pt x="23757" y="623"/>
                          <a:pt x="23469" y="917"/>
                          <a:pt x="23264" y="1188"/>
                        </a:cubicBezTo>
                        <a:cubicBezTo>
                          <a:pt x="21613" y="3385"/>
                          <a:pt x="20277" y="5819"/>
                          <a:pt x="19312" y="8392"/>
                        </a:cubicBezTo>
                        <a:cubicBezTo>
                          <a:pt x="18521" y="6947"/>
                          <a:pt x="17663" y="5536"/>
                          <a:pt x="16749" y="4165"/>
                        </a:cubicBezTo>
                        <a:cubicBezTo>
                          <a:pt x="16541" y="3854"/>
                          <a:pt x="16300" y="3523"/>
                          <a:pt x="15941" y="3425"/>
                        </a:cubicBezTo>
                        <a:cubicBezTo>
                          <a:pt x="15868" y="3405"/>
                          <a:pt x="15795" y="3395"/>
                          <a:pt x="15724" y="3395"/>
                        </a:cubicBezTo>
                        <a:cubicBezTo>
                          <a:pt x="15226" y="3395"/>
                          <a:pt x="14777" y="3848"/>
                          <a:pt x="14493" y="4294"/>
                        </a:cubicBezTo>
                        <a:cubicBezTo>
                          <a:pt x="13557" y="5759"/>
                          <a:pt x="13193" y="7579"/>
                          <a:pt x="13494" y="9291"/>
                        </a:cubicBezTo>
                        <a:cubicBezTo>
                          <a:pt x="11067" y="6365"/>
                          <a:pt x="8346" y="3684"/>
                          <a:pt x="5386" y="1299"/>
                        </a:cubicBezTo>
                        <a:cubicBezTo>
                          <a:pt x="4587" y="655"/>
                          <a:pt x="3648" y="1"/>
                          <a:pt x="26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06" name="Google Shape;706;p17"/>
                <p:cNvGrpSpPr/>
                <p:nvPr/>
              </p:nvGrpSpPr>
              <p:grpSpPr>
                <a:xfrm rot="1518874" flipH="1">
                  <a:off x="6014190" y="3822630"/>
                  <a:ext cx="546356" cy="1144038"/>
                  <a:chOff x="-190602" y="4255105"/>
                  <a:chExt cx="546340" cy="1144005"/>
                </a:xfrm>
              </p:grpSpPr>
              <p:sp>
                <p:nvSpPr>
                  <p:cNvPr id="707" name="Google Shape;707;p17"/>
                  <p:cNvSpPr/>
                  <p:nvPr/>
                </p:nvSpPr>
                <p:spPr>
                  <a:xfrm flipH="1">
                    <a:off x="-190602" y="4255105"/>
                    <a:ext cx="460942" cy="394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04" h="16791" extrusionOk="0">
                        <a:moveTo>
                          <a:pt x="7221" y="0"/>
                        </a:moveTo>
                        <a:cubicBezTo>
                          <a:pt x="6664" y="0"/>
                          <a:pt x="6306" y="659"/>
                          <a:pt x="6124" y="1214"/>
                        </a:cubicBezTo>
                        <a:cubicBezTo>
                          <a:pt x="5140" y="4205"/>
                          <a:pt x="4516" y="7313"/>
                          <a:pt x="4268" y="10451"/>
                        </a:cubicBezTo>
                        <a:cubicBezTo>
                          <a:pt x="3768" y="8123"/>
                          <a:pt x="3123" y="5827"/>
                          <a:pt x="2339" y="3579"/>
                        </a:cubicBezTo>
                        <a:cubicBezTo>
                          <a:pt x="2182" y="3127"/>
                          <a:pt x="1882" y="2590"/>
                          <a:pt x="1429" y="2590"/>
                        </a:cubicBezTo>
                        <a:cubicBezTo>
                          <a:pt x="1399" y="2590"/>
                          <a:pt x="1369" y="2592"/>
                          <a:pt x="1339" y="2597"/>
                        </a:cubicBezTo>
                        <a:cubicBezTo>
                          <a:pt x="1146" y="2627"/>
                          <a:pt x="983" y="2755"/>
                          <a:pt x="850" y="2899"/>
                        </a:cubicBezTo>
                        <a:cubicBezTo>
                          <a:pt x="0" y="3821"/>
                          <a:pt x="195" y="5266"/>
                          <a:pt x="494" y="6482"/>
                        </a:cubicBezTo>
                        <a:cubicBezTo>
                          <a:pt x="933" y="8270"/>
                          <a:pt x="1480" y="10029"/>
                          <a:pt x="2131" y="11750"/>
                        </a:cubicBezTo>
                        <a:cubicBezTo>
                          <a:pt x="2709" y="13272"/>
                          <a:pt x="3418" y="14831"/>
                          <a:pt x="4710" y="15823"/>
                        </a:cubicBezTo>
                        <a:cubicBezTo>
                          <a:pt x="5613" y="16515"/>
                          <a:pt x="6647" y="16791"/>
                          <a:pt x="7702" y="16791"/>
                        </a:cubicBezTo>
                        <a:cubicBezTo>
                          <a:pt x="8714" y="16791"/>
                          <a:pt x="9744" y="16537"/>
                          <a:pt x="10696" y="16153"/>
                        </a:cubicBezTo>
                        <a:cubicBezTo>
                          <a:pt x="13138" y="15167"/>
                          <a:pt x="15546" y="14189"/>
                          <a:pt x="17772" y="12765"/>
                        </a:cubicBezTo>
                        <a:cubicBezTo>
                          <a:pt x="18559" y="12260"/>
                          <a:pt x="19403" y="11568"/>
                          <a:pt x="19400" y="10632"/>
                        </a:cubicBezTo>
                        <a:cubicBezTo>
                          <a:pt x="19385" y="10244"/>
                          <a:pt x="18981" y="10102"/>
                          <a:pt x="18413" y="10102"/>
                        </a:cubicBezTo>
                        <a:cubicBezTo>
                          <a:pt x="17471" y="10102"/>
                          <a:pt x="16076" y="10492"/>
                          <a:pt x="15249" y="10796"/>
                        </a:cubicBezTo>
                        <a:cubicBezTo>
                          <a:pt x="13921" y="11285"/>
                          <a:pt x="12729" y="12074"/>
                          <a:pt x="11552" y="12858"/>
                        </a:cubicBezTo>
                        <a:cubicBezTo>
                          <a:pt x="12843" y="11786"/>
                          <a:pt x="14083" y="10655"/>
                          <a:pt x="15270" y="9470"/>
                        </a:cubicBezTo>
                        <a:cubicBezTo>
                          <a:pt x="16319" y="8423"/>
                          <a:pt x="17371" y="7244"/>
                          <a:pt x="17618" y="5782"/>
                        </a:cubicBezTo>
                        <a:cubicBezTo>
                          <a:pt x="17646" y="5612"/>
                          <a:pt x="17662" y="5429"/>
                          <a:pt x="17590" y="5273"/>
                        </a:cubicBezTo>
                        <a:cubicBezTo>
                          <a:pt x="17492" y="5061"/>
                          <a:pt x="17300" y="4980"/>
                          <a:pt x="17078" y="4980"/>
                        </a:cubicBezTo>
                        <a:cubicBezTo>
                          <a:pt x="16771" y="4980"/>
                          <a:pt x="16404" y="5136"/>
                          <a:pt x="16141" y="5321"/>
                        </a:cubicBezTo>
                        <a:cubicBezTo>
                          <a:pt x="13579" y="7130"/>
                          <a:pt x="11456" y="9479"/>
                          <a:pt x="9356" y="11809"/>
                        </a:cubicBezTo>
                        <a:cubicBezTo>
                          <a:pt x="10747" y="8873"/>
                          <a:pt x="12171" y="5788"/>
                          <a:pt x="12043" y="2541"/>
                        </a:cubicBezTo>
                        <a:cubicBezTo>
                          <a:pt x="12036" y="2372"/>
                          <a:pt x="12017" y="2185"/>
                          <a:pt x="11890" y="2071"/>
                        </a:cubicBezTo>
                        <a:cubicBezTo>
                          <a:pt x="11813" y="2001"/>
                          <a:pt x="11711" y="1976"/>
                          <a:pt x="11606" y="1976"/>
                        </a:cubicBezTo>
                        <a:cubicBezTo>
                          <a:pt x="11529" y="1976"/>
                          <a:pt x="11450" y="1989"/>
                          <a:pt x="11377" y="2010"/>
                        </a:cubicBezTo>
                        <a:cubicBezTo>
                          <a:pt x="10536" y="2253"/>
                          <a:pt x="10107" y="3164"/>
                          <a:pt x="9796" y="3982"/>
                        </a:cubicBezTo>
                        <a:cubicBezTo>
                          <a:pt x="9022" y="6020"/>
                          <a:pt x="8331" y="8088"/>
                          <a:pt x="7726" y="10185"/>
                        </a:cubicBezTo>
                        <a:cubicBezTo>
                          <a:pt x="7750" y="7906"/>
                          <a:pt x="7774" y="5627"/>
                          <a:pt x="7798" y="3349"/>
                        </a:cubicBezTo>
                        <a:cubicBezTo>
                          <a:pt x="7809" y="2213"/>
                          <a:pt x="8264" y="351"/>
                          <a:pt x="7318" y="7"/>
                        </a:cubicBezTo>
                        <a:cubicBezTo>
                          <a:pt x="7285" y="2"/>
                          <a:pt x="7252" y="0"/>
                          <a:pt x="722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8" name="Google Shape;708;p17"/>
                  <p:cNvSpPr/>
                  <p:nvPr/>
                </p:nvSpPr>
                <p:spPr>
                  <a:xfrm flipH="1">
                    <a:off x="-164541" y="4646414"/>
                    <a:ext cx="312283" cy="327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46" h="13927" extrusionOk="0">
                        <a:moveTo>
                          <a:pt x="13146" y="1"/>
                        </a:moveTo>
                        <a:lnTo>
                          <a:pt x="13146" y="1"/>
                        </a:lnTo>
                        <a:cubicBezTo>
                          <a:pt x="9977" y="1406"/>
                          <a:pt x="6751" y="2849"/>
                          <a:pt x="4178" y="5173"/>
                        </a:cubicBezTo>
                        <a:cubicBezTo>
                          <a:pt x="2047" y="7098"/>
                          <a:pt x="345" y="9787"/>
                          <a:pt x="123" y="12703"/>
                        </a:cubicBezTo>
                        <a:cubicBezTo>
                          <a:pt x="64" y="13475"/>
                          <a:pt x="0" y="13927"/>
                          <a:pt x="711" y="13927"/>
                        </a:cubicBezTo>
                        <a:cubicBezTo>
                          <a:pt x="758" y="13927"/>
                          <a:pt x="808" y="13925"/>
                          <a:pt x="862" y="13921"/>
                        </a:cubicBezTo>
                        <a:cubicBezTo>
                          <a:pt x="1643" y="13865"/>
                          <a:pt x="2682" y="13236"/>
                          <a:pt x="3382" y="12915"/>
                        </a:cubicBezTo>
                        <a:cubicBezTo>
                          <a:pt x="5017" y="12164"/>
                          <a:pt x="6575" y="11230"/>
                          <a:pt x="7942" y="10055"/>
                        </a:cubicBezTo>
                        <a:cubicBezTo>
                          <a:pt x="10146" y="8159"/>
                          <a:pt x="11844" y="5580"/>
                          <a:pt x="12317" y="2712"/>
                        </a:cubicBezTo>
                        <a:cubicBezTo>
                          <a:pt x="12474" y="1766"/>
                          <a:pt x="12525" y="730"/>
                          <a:pt x="131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9" name="Google Shape;709;p17"/>
                  <p:cNvSpPr/>
                  <p:nvPr/>
                </p:nvSpPr>
                <p:spPr>
                  <a:xfrm flipH="1">
                    <a:off x="145079" y="4523062"/>
                    <a:ext cx="210659" cy="3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68" h="15091" extrusionOk="0">
                        <a:moveTo>
                          <a:pt x="1" y="0"/>
                        </a:moveTo>
                        <a:cubicBezTo>
                          <a:pt x="273" y="3041"/>
                          <a:pt x="559" y="6136"/>
                          <a:pt x="1730" y="8955"/>
                        </a:cubicBezTo>
                        <a:cubicBezTo>
                          <a:pt x="2791" y="11507"/>
                          <a:pt x="4886" y="14232"/>
                          <a:pt x="7675" y="15004"/>
                        </a:cubicBezTo>
                        <a:cubicBezTo>
                          <a:pt x="7891" y="15063"/>
                          <a:pt x="8064" y="15091"/>
                          <a:pt x="8201" y="15091"/>
                        </a:cubicBezTo>
                        <a:cubicBezTo>
                          <a:pt x="8867" y="15091"/>
                          <a:pt x="8701" y="14446"/>
                          <a:pt x="8410" y="13651"/>
                        </a:cubicBezTo>
                        <a:cubicBezTo>
                          <a:pt x="7898" y="12250"/>
                          <a:pt x="7395" y="10832"/>
                          <a:pt x="6807" y="9462"/>
                        </a:cubicBezTo>
                        <a:cubicBezTo>
                          <a:pt x="6215" y="8083"/>
                          <a:pt x="5616" y="6692"/>
                          <a:pt x="4736" y="5475"/>
                        </a:cubicBezTo>
                        <a:cubicBezTo>
                          <a:pt x="3319" y="3517"/>
                          <a:pt x="1224" y="2085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0" name="Google Shape;710;p17"/>
                  <p:cNvSpPr/>
                  <p:nvPr/>
                </p:nvSpPr>
                <p:spPr>
                  <a:xfrm flipH="1">
                    <a:off x="-43867" y="4645191"/>
                    <a:ext cx="256198" cy="75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5" h="32068" extrusionOk="0">
                        <a:moveTo>
                          <a:pt x="3377" y="1"/>
                        </a:moveTo>
                        <a:cubicBezTo>
                          <a:pt x="3273" y="1"/>
                          <a:pt x="3169" y="57"/>
                          <a:pt x="3123" y="181"/>
                        </a:cubicBezTo>
                        <a:cubicBezTo>
                          <a:pt x="3012" y="500"/>
                          <a:pt x="2900" y="868"/>
                          <a:pt x="2807" y="1191"/>
                        </a:cubicBezTo>
                        <a:cubicBezTo>
                          <a:pt x="1" y="11607"/>
                          <a:pt x="3880" y="23585"/>
                          <a:pt x="10271" y="31962"/>
                        </a:cubicBezTo>
                        <a:cubicBezTo>
                          <a:pt x="10324" y="32031"/>
                          <a:pt x="10404" y="32068"/>
                          <a:pt x="10484" y="32068"/>
                        </a:cubicBezTo>
                        <a:cubicBezTo>
                          <a:pt x="10544" y="32068"/>
                          <a:pt x="10604" y="32048"/>
                          <a:pt x="10653" y="32007"/>
                        </a:cubicBezTo>
                        <a:cubicBezTo>
                          <a:pt x="10768" y="31914"/>
                          <a:pt x="10785" y="31745"/>
                          <a:pt x="10692" y="31629"/>
                        </a:cubicBezTo>
                        <a:cubicBezTo>
                          <a:pt x="3827" y="23149"/>
                          <a:pt x="2365" y="12412"/>
                          <a:pt x="3494" y="1846"/>
                        </a:cubicBezTo>
                        <a:cubicBezTo>
                          <a:pt x="3544" y="1334"/>
                          <a:pt x="3602" y="808"/>
                          <a:pt x="3648" y="296"/>
                        </a:cubicBezTo>
                        <a:cubicBezTo>
                          <a:pt x="3661" y="108"/>
                          <a:pt x="3519" y="1"/>
                          <a:pt x="33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1" name="Google Shape;711;p17"/>
                  <p:cNvSpPr/>
                  <p:nvPr/>
                </p:nvSpPr>
                <p:spPr>
                  <a:xfrm flipH="1">
                    <a:off x="17017" y="4569868"/>
                    <a:ext cx="182652" cy="121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89" h="5154" extrusionOk="0">
                        <a:moveTo>
                          <a:pt x="1122" y="1"/>
                        </a:moveTo>
                        <a:cubicBezTo>
                          <a:pt x="927" y="1"/>
                          <a:pt x="732" y="17"/>
                          <a:pt x="539" y="49"/>
                        </a:cubicBezTo>
                        <a:cubicBezTo>
                          <a:pt x="383" y="75"/>
                          <a:pt x="216" y="119"/>
                          <a:pt x="116" y="241"/>
                        </a:cubicBezTo>
                        <a:cubicBezTo>
                          <a:pt x="1" y="377"/>
                          <a:pt x="0" y="574"/>
                          <a:pt x="16" y="750"/>
                        </a:cubicBezTo>
                        <a:cubicBezTo>
                          <a:pt x="99" y="1655"/>
                          <a:pt x="487" y="2501"/>
                          <a:pt x="870" y="3326"/>
                        </a:cubicBezTo>
                        <a:cubicBezTo>
                          <a:pt x="1061" y="3738"/>
                          <a:pt x="2257" y="5147"/>
                          <a:pt x="2710" y="5153"/>
                        </a:cubicBezTo>
                        <a:cubicBezTo>
                          <a:pt x="2727" y="5153"/>
                          <a:pt x="2743" y="5153"/>
                          <a:pt x="2760" y="5153"/>
                        </a:cubicBezTo>
                        <a:cubicBezTo>
                          <a:pt x="4291" y="5153"/>
                          <a:pt x="5522" y="4124"/>
                          <a:pt x="6655" y="3663"/>
                        </a:cubicBezTo>
                        <a:cubicBezTo>
                          <a:pt x="7134" y="3467"/>
                          <a:pt x="7689" y="3125"/>
                          <a:pt x="7650" y="2608"/>
                        </a:cubicBezTo>
                        <a:cubicBezTo>
                          <a:pt x="7614" y="2131"/>
                          <a:pt x="7087" y="1859"/>
                          <a:pt x="6619" y="1765"/>
                        </a:cubicBezTo>
                        <a:cubicBezTo>
                          <a:pt x="6150" y="1672"/>
                          <a:pt x="5626" y="1642"/>
                          <a:pt x="5288" y="1304"/>
                        </a:cubicBezTo>
                        <a:cubicBezTo>
                          <a:pt x="5086" y="1103"/>
                          <a:pt x="4988" y="826"/>
                          <a:pt x="4848" y="580"/>
                        </a:cubicBezTo>
                        <a:cubicBezTo>
                          <a:pt x="4706" y="334"/>
                          <a:pt x="4482" y="95"/>
                          <a:pt x="4199" y="87"/>
                        </a:cubicBezTo>
                        <a:cubicBezTo>
                          <a:pt x="4194" y="87"/>
                          <a:pt x="4188" y="87"/>
                          <a:pt x="4183" y="87"/>
                        </a:cubicBezTo>
                        <a:cubicBezTo>
                          <a:pt x="3892" y="87"/>
                          <a:pt x="3651" y="322"/>
                          <a:pt x="3368" y="398"/>
                        </a:cubicBezTo>
                        <a:cubicBezTo>
                          <a:pt x="3295" y="417"/>
                          <a:pt x="3223" y="425"/>
                          <a:pt x="3150" y="425"/>
                        </a:cubicBezTo>
                        <a:cubicBezTo>
                          <a:pt x="2855" y="425"/>
                          <a:pt x="2558" y="289"/>
                          <a:pt x="2272" y="191"/>
                        </a:cubicBezTo>
                        <a:cubicBezTo>
                          <a:pt x="1902" y="65"/>
                          <a:pt x="1512" y="1"/>
                          <a:pt x="112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712" name="Google Shape;712;p17"/>
          <p:cNvSpPr txBox="1">
            <a:spLocks noGrp="1"/>
          </p:cNvSpPr>
          <p:nvPr>
            <p:ph type="title"/>
          </p:nvPr>
        </p:nvSpPr>
        <p:spPr>
          <a:xfrm>
            <a:off x="3105350" y="1873325"/>
            <a:ext cx="29334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713" name="Google Shape;713;p17"/>
          <p:cNvSpPr txBox="1">
            <a:spLocks noGrp="1"/>
          </p:cNvSpPr>
          <p:nvPr>
            <p:ph type="subTitle" idx="1"/>
          </p:nvPr>
        </p:nvSpPr>
        <p:spPr>
          <a:xfrm>
            <a:off x="2032200" y="2800000"/>
            <a:ext cx="5079600" cy="3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4" name="Google Shape;714;p17"/>
          <p:cNvSpPr txBox="1">
            <a:spLocks noGrp="1"/>
          </p:cNvSpPr>
          <p:nvPr>
            <p:ph type="title" idx="2" hasCustomPrompt="1"/>
          </p:nvPr>
        </p:nvSpPr>
        <p:spPr>
          <a:xfrm>
            <a:off x="3536100" y="1143125"/>
            <a:ext cx="20718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14_1_1_1">
    <p:bg>
      <p:bgPr>
        <a:solidFill>
          <a:schemeClr val="dk2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8"/>
          <p:cNvSpPr txBox="1">
            <a:spLocks noGrp="1"/>
          </p:cNvSpPr>
          <p:nvPr>
            <p:ph type="title"/>
          </p:nvPr>
        </p:nvSpPr>
        <p:spPr>
          <a:xfrm>
            <a:off x="2105250" y="1855525"/>
            <a:ext cx="48957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717" name="Google Shape;717;p18"/>
          <p:cNvSpPr txBox="1">
            <a:spLocks noGrp="1"/>
          </p:cNvSpPr>
          <p:nvPr>
            <p:ph type="subTitle" idx="1"/>
          </p:nvPr>
        </p:nvSpPr>
        <p:spPr>
          <a:xfrm>
            <a:off x="2105250" y="2761400"/>
            <a:ext cx="50067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8" name="Google Shape;718;p18"/>
          <p:cNvSpPr txBox="1">
            <a:spLocks noGrp="1"/>
          </p:cNvSpPr>
          <p:nvPr>
            <p:ph type="title" idx="2" hasCustomPrompt="1"/>
          </p:nvPr>
        </p:nvSpPr>
        <p:spPr>
          <a:xfrm>
            <a:off x="2169975" y="1143125"/>
            <a:ext cx="10605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719" name="Google Shape;719;p18"/>
          <p:cNvGrpSpPr/>
          <p:nvPr/>
        </p:nvGrpSpPr>
        <p:grpSpPr>
          <a:xfrm>
            <a:off x="-3369136" y="2644523"/>
            <a:ext cx="17032414" cy="5191717"/>
            <a:chOff x="-3369136" y="2644523"/>
            <a:chExt cx="17032414" cy="5191717"/>
          </a:xfrm>
        </p:grpSpPr>
        <p:grpSp>
          <p:nvGrpSpPr>
            <p:cNvPr id="720" name="Google Shape;720;p18"/>
            <p:cNvGrpSpPr/>
            <p:nvPr/>
          </p:nvGrpSpPr>
          <p:grpSpPr>
            <a:xfrm>
              <a:off x="-3369136" y="2644523"/>
              <a:ext cx="17032414" cy="5191717"/>
              <a:chOff x="-3369136" y="2644523"/>
              <a:chExt cx="17032414" cy="5191717"/>
            </a:xfrm>
          </p:grpSpPr>
          <p:sp>
            <p:nvSpPr>
              <p:cNvPr id="721" name="Google Shape;721;p18"/>
              <p:cNvSpPr/>
              <p:nvPr/>
            </p:nvSpPr>
            <p:spPr>
              <a:xfrm>
                <a:off x="7891171" y="2644523"/>
                <a:ext cx="1583719" cy="2052262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7138002" y="3567848"/>
                <a:ext cx="919301" cy="1191372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3" name="Google Shape;723;p18"/>
              <p:cNvGrpSpPr/>
              <p:nvPr/>
            </p:nvGrpSpPr>
            <p:grpSpPr>
              <a:xfrm>
                <a:off x="-3369136" y="3295925"/>
                <a:ext cx="17032414" cy="4540316"/>
                <a:chOff x="-3369136" y="3295925"/>
                <a:chExt cx="17032414" cy="4540316"/>
              </a:xfrm>
            </p:grpSpPr>
            <p:sp>
              <p:nvSpPr>
                <p:cNvPr id="724" name="Google Shape;724;p18"/>
                <p:cNvSpPr/>
                <p:nvPr/>
              </p:nvSpPr>
              <p:spPr>
                <a:xfrm rot="277051">
                  <a:off x="610696" y="4410176"/>
                  <a:ext cx="7922614" cy="2830673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8"/>
                <p:cNvSpPr/>
                <p:nvPr/>
              </p:nvSpPr>
              <p:spPr>
                <a:xfrm rot="-351819">
                  <a:off x="-3245262" y="4608334"/>
                  <a:ext cx="7922753" cy="283061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6" name="Google Shape;726;p18"/>
                <p:cNvGrpSpPr/>
                <p:nvPr/>
              </p:nvGrpSpPr>
              <p:grpSpPr>
                <a:xfrm>
                  <a:off x="7834389" y="3295925"/>
                  <a:ext cx="596381" cy="1612230"/>
                  <a:chOff x="8500689" y="2571525"/>
                  <a:chExt cx="596381" cy="1612230"/>
                </a:xfrm>
              </p:grpSpPr>
              <p:sp>
                <p:nvSpPr>
                  <p:cNvPr id="727" name="Google Shape;727;p18"/>
                  <p:cNvSpPr/>
                  <p:nvPr/>
                </p:nvSpPr>
                <p:spPr>
                  <a:xfrm>
                    <a:off x="8776525" y="2844638"/>
                    <a:ext cx="34003" cy="1339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" h="31596" extrusionOk="0">
                        <a:moveTo>
                          <a:pt x="390" y="0"/>
                        </a:moveTo>
                        <a:cubicBezTo>
                          <a:pt x="272" y="0"/>
                          <a:pt x="175" y="94"/>
                          <a:pt x="172" y="212"/>
                        </a:cubicBezTo>
                        <a:cubicBezTo>
                          <a:pt x="22" y="6690"/>
                          <a:pt x="1" y="13200"/>
                          <a:pt x="13" y="19682"/>
                        </a:cubicBezTo>
                        <a:cubicBezTo>
                          <a:pt x="29" y="23578"/>
                          <a:pt x="58" y="27471"/>
                          <a:pt x="151" y="31365"/>
                        </a:cubicBezTo>
                        <a:cubicBezTo>
                          <a:pt x="156" y="31490"/>
                          <a:pt x="256" y="31593"/>
                          <a:pt x="382" y="31595"/>
                        </a:cubicBezTo>
                        <a:cubicBezTo>
                          <a:pt x="384" y="31595"/>
                          <a:pt x="386" y="31595"/>
                          <a:pt x="388" y="31595"/>
                        </a:cubicBezTo>
                        <a:cubicBezTo>
                          <a:pt x="516" y="31595"/>
                          <a:pt x="622" y="31494"/>
                          <a:pt x="625" y="31365"/>
                        </a:cubicBezTo>
                        <a:cubicBezTo>
                          <a:pt x="687" y="28768"/>
                          <a:pt x="719" y="26172"/>
                          <a:pt x="740" y="23576"/>
                        </a:cubicBezTo>
                        <a:cubicBezTo>
                          <a:pt x="794" y="15797"/>
                          <a:pt x="779" y="7991"/>
                          <a:pt x="605" y="212"/>
                        </a:cubicBezTo>
                        <a:cubicBezTo>
                          <a:pt x="602" y="97"/>
                          <a:pt x="510" y="3"/>
                          <a:pt x="394" y="0"/>
                        </a:cubicBezTo>
                        <a:cubicBezTo>
                          <a:pt x="393" y="0"/>
                          <a:pt x="392" y="0"/>
                          <a:pt x="39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728" name="Google Shape;728;p18"/>
                  <p:cNvSpPr/>
                  <p:nvPr/>
                </p:nvSpPr>
                <p:spPr>
                  <a:xfrm>
                    <a:off x="8500689" y="2571525"/>
                    <a:ext cx="596381" cy="994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6" h="23462" extrusionOk="0">
                        <a:moveTo>
                          <a:pt x="6850" y="1"/>
                        </a:moveTo>
                        <a:cubicBezTo>
                          <a:pt x="6205" y="1"/>
                          <a:pt x="5545" y="371"/>
                          <a:pt x="5131" y="891"/>
                        </a:cubicBezTo>
                        <a:cubicBezTo>
                          <a:pt x="4575" y="1587"/>
                          <a:pt x="4356" y="2485"/>
                          <a:pt x="4153" y="3354"/>
                        </a:cubicBezTo>
                        <a:cubicBezTo>
                          <a:pt x="4063" y="3736"/>
                          <a:pt x="4016" y="4138"/>
                          <a:pt x="3926" y="4521"/>
                        </a:cubicBezTo>
                        <a:cubicBezTo>
                          <a:pt x="2788" y="5653"/>
                          <a:pt x="1584" y="6915"/>
                          <a:pt x="1413" y="8511"/>
                        </a:cubicBezTo>
                        <a:cubicBezTo>
                          <a:pt x="1282" y="9719"/>
                          <a:pt x="1778" y="10910"/>
                          <a:pt x="1794" y="12125"/>
                        </a:cubicBezTo>
                        <a:cubicBezTo>
                          <a:pt x="1801" y="12605"/>
                          <a:pt x="1729" y="13094"/>
                          <a:pt x="1519" y="13526"/>
                        </a:cubicBezTo>
                        <a:cubicBezTo>
                          <a:pt x="1306" y="13966"/>
                          <a:pt x="959" y="14327"/>
                          <a:pt x="700" y="14742"/>
                        </a:cubicBezTo>
                        <a:cubicBezTo>
                          <a:pt x="85" y="15726"/>
                          <a:pt x="0" y="16982"/>
                          <a:pt x="305" y="18101"/>
                        </a:cubicBezTo>
                        <a:cubicBezTo>
                          <a:pt x="610" y="19219"/>
                          <a:pt x="1276" y="20213"/>
                          <a:pt x="2066" y="21063"/>
                        </a:cubicBezTo>
                        <a:cubicBezTo>
                          <a:pt x="3186" y="22268"/>
                          <a:pt x="4645" y="23250"/>
                          <a:pt x="6280" y="23430"/>
                        </a:cubicBezTo>
                        <a:cubicBezTo>
                          <a:pt x="6474" y="23451"/>
                          <a:pt x="6669" y="23461"/>
                          <a:pt x="6866" y="23461"/>
                        </a:cubicBezTo>
                        <a:cubicBezTo>
                          <a:pt x="8989" y="23461"/>
                          <a:pt x="11241" y="22260"/>
                          <a:pt x="12454" y="20550"/>
                        </a:cubicBezTo>
                        <a:cubicBezTo>
                          <a:pt x="13784" y="18679"/>
                          <a:pt x="13925" y="15961"/>
                          <a:pt x="12572" y="14108"/>
                        </a:cubicBezTo>
                        <a:cubicBezTo>
                          <a:pt x="12256" y="13675"/>
                          <a:pt x="11861" y="13275"/>
                          <a:pt x="11715" y="12760"/>
                        </a:cubicBezTo>
                        <a:cubicBezTo>
                          <a:pt x="11441" y="11787"/>
                          <a:pt x="12137" y="10837"/>
                          <a:pt x="12418" y="9865"/>
                        </a:cubicBezTo>
                        <a:cubicBezTo>
                          <a:pt x="12753" y="8702"/>
                          <a:pt x="12446" y="7374"/>
                          <a:pt x="11635" y="6474"/>
                        </a:cubicBezTo>
                        <a:cubicBezTo>
                          <a:pt x="11099" y="5881"/>
                          <a:pt x="10371" y="5475"/>
                          <a:pt x="9885" y="4839"/>
                        </a:cubicBezTo>
                        <a:cubicBezTo>
                          <a:pt x="9046" y="3740"/>
                          <a:pt x="9086" y="2187"/>
                          <a:pt x="8378" y="1000"/>
                        </a:cubicBezTo>
                        <a:cubicBezTo>
                          <a:pt x="8163" y="642"/>
                          <a:pt x="7872" y="314"/>
                          <a:pt x="7493" y="139"/>
                        </a:cubicBezTo>
                        <a:cubicBezTo>
                          <a:pt x="7287" y="44"/>
                          <a:pt x="7069" y="1"/>
                          <a:pt x="685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</p:grpSp>
            <p:sp>
              <p:nvSpPr>
                <p:cNvPr id="729" name="Google Shape;729;p18"/>
                <p:cNvSpPr/>
                <p:nvPr/>
              </p:nvSpPr>
              <p:spPr>
                <a:xfrm rot="319248">
                  <a:off x="4135313" y="4359896"/>
                  <a:ext cx="9462975" cy="184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13" h="43449" extrusionOk="0">
                      <a:moveTo>
                        <a:pt x="152820" y="1"/>
                      </a:moveTo>
                      <a:cubicBezTo>
                        <a:pt x="140399" y="1"/>
                        <a:pt x="127894" y="1071"/>
                        <a:pt x="115472" y="2409"/>
                      </a:cubicBezTo>
                      <a:cubicBezTo>
                        <a:pt x="75999" y="6660"/>
                        <a:pt x="35973" y="13772"/>
                        <a:pt x="1" y="30570"/>
                      </a:cubicBezTo>
                      <a:lnTo>
                        <a:pt x="1" y="43382"/>
                      </a:lnTo>
                      <a:lnTo>
                        <a:pt x="193712" y="43449"/>
                      </a:lnTo>
                      <a:lnTo>
                        <a:pt x="193712" y="5069"/>
                      </a:lnTo>
                      <a:cubicBezTo>
                        <a:pt x="180336" y="1323"/>
                        <a:pt x="166630" y="1"/>
                        <a:pt x="1528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</p:grpSp>
        <p:grpSp>
          <p:nvGrpSpPr>
            <p:cNvPr id="730" name="Google Shape;730;p18"/>
            <p:cNvGrpSpPr/>
            <p:nvPr/>
          </p:nvGrpSpPr>
          <p:grpSpPr>
            <a:xfrm>
              <a:off x="1160245" y="3999359"/>
              <a:ext cx="1040760" cy="709667"/>
              <a:chOff x="2595120" y="4251374"/>
              <a:chExt cx="463879" cy="316307"/>
            </a:xfrm>
          </p:grpSpPr>
          <p:sp>
            <p:nvSpPr>
              <p:cNvPr id="731" name="Google Shape;731;p18"/>
              <p:cNvSpPr/>
              <p:nvPr/>
            </p:nvSpPr>
            <p:spPr>
              <a:xfrm>
                <a:off x="2659872" y="4413010"/>
                <a:ext cx="49673" cy="133623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19877" extrusionOk="0">
                    <a:moveTo>
                      <a:pt x="1643" y="1"/>
                    </a:moveTo>
                    <a:cubicBezTo>
                      <a:pt x="1643" y="1"/>
                      <a:pt x="1291" y="6692"/>
                      <a:pt x="611" y="9302"/>
                    </a:cubicBezTo>
                    <a:cubicBezTo>
                      <a:pt x="1" y="11648"/>
                      <a:pt x="398" y="17114"/>
                      <a:pt x="1654" y="19131"/>
                    </a:cubicBezTo>
                    <a:cubicBezTo>
                      <a:pt x="1766" y="19189"/>
                      <a:pt x="1876" y="19248"/>
                      <a:pt x="1989" y="19320"/>
                    </a:cubicBezTo>
                    <a:cubicBezTo>
                      <a:pt x="2683" y="19760"/>
                      <a:pt x="3378" y="19876"/>
                      <a:pt x="4500" y="19876"/>
                    </a:cubicBezTo>
                    <a:cubicBezTo>
                      <a:pt x="4584" y="19876"/>
                      <a:pt x="4670" y="19875"/>
                      <a:pt x="4758" y="19874"/>
                    </a:cubicBezTo>
                    <a:cubicBezTo>
                      <a:pt x="5091" y="19869"/>
                      <a:pt x="5388" y="19859"/>
                      <a:pt x="5667" y="19842"/>
                    </a:cubicBezTo>
                    <a:cubicBezTo>
                      <a:pt x="5685" y="19787"/>
                      <a:pt x="5703" y="19732"/>
                      <a:pt x="5719" y="19675"/>
                    </a:cubicBezTo>
                    <a:cubicBezTo>
                      <a:pt x="6084" y="18360"/>
                      <a:pt x="3481" y="8040"/>
                      <a:pt x="5434" y="4702"/>
                    </a:cubicBezTo>
                    <a:cubicBezTo>
                      <a:pt x="7389" y="1363"/>
                      <a:pt x="1643" y="1"/>
                      <a:pt x="1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8"/>
              <p:cNvSpPr/>
              <p:nvPr/>
            </p:nvSpPr>
            <p:spPr>
              <a:xfrm>
                <a:off x="2663650" y="4516637"/>
                <a:ext cx="35414" cy="29996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4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7" y="1522"/>
                      <a:pt x="590" y="2904"/>
                      <a:pt x="1102" y="3721"/>
                    </a:cubicBezTo>
                    <a:cubicBezTo>
                      <a:pt x="1211" y="3778"/>
                      <a:pt x="1318" y="3836"/>
                      <a:pt x="1427" y="3905"/>
                    </a:cubicBezTo>
                    <a:cubicBezTo>
                      <a:pt x="2121" y="4345"/>
                      <a:pt x="2816" y="4461"/>
                      <a:pt x="3938" y="4461"/>
                    </a:cubicBezTo>
                    <a:cubicBezTo>
                      <a:pt x="4022" y="4461"/>
                      <a:pt x="4108" y="4460"/>
                      <a:pt x="4196" y="4459"/>
                    </a:cubicBezTo>
                    <a:cubicBezTo>
                      <a:pt x="4529" y="4454"/>
                      <a:pt x="4826" y="4444"/>
                      <a:pt x="5105" y="4427"/>
                    </a:cubicBezTo>
                    <a:cubicBezTo>
                      <a:pt x="5123" y="4372"/>
                      <a:pt x="5141" y="4317"/>
                      <a:pt x="5157" y="4260"/>
                    </a:cubicBezTo>
                    <a:cubicBezTo>
                      <a:pt x="5267" y="3857"/>
                      <a:pt x="5102" y="2616"/>
                      <a:pt x="4875" y="989"/>
                    </a:cubicBezTo>
                    <a:cubicBezTo>
                      <a:pt x="3245" y="685"/>
                      <a:pt x="1619" y="358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8"/>
              <p:cNvSpPr/>
              <p:nvPr/>
            </p:nvSpPr>
            <p:spPr>
              <a:xfrm>
                <a:off x="2717988" y="4397871"/>
                <a:ext cx="49733" cy="132837"/>
              </a:xfrm>
              <a:custGeom>
                <a:avLst/>
                <a:gdLst/>
                <a:ahLst/>
                <a:cxnLst/>
                <a:rect l="l" t="t" r="r" b="b"/>
                <a:pathLst>
                  <a:path w="7398" h="19760" extrusionOk="0">
                    <a:moveTo>
                      <a:pt x="1651" y="1"/>
                    </a:moveTo>
                    <a:cubicBezTo>
                      <a:pt x="1651" y="1"/>
                      <a:pt x="1300" y="6693"/>
                      <a:pt x="620" y="9303"/>
                    </a:cubicBezTo>
                    <a:cubicBezTo>
                      <a:pt x="1" y="11682"/>
                      <a:pt x="418" y="17274"/>
                      <a:pt x="1718" y="19218"/>
                    </a:cubicBezTo>
                    <a:cubicBezTo>
                      <a:pt x="2369" y="19391"/>
                      <a:pt x="3025" y="19535"/>
                      <a:pt x="3676" y="19633"/>
                    </a:cubicBezTo>
                    <a:cubicBezTo>
                      <a:pt x="4258" y="19722"/>
                      <a:pt x="4870" y="19759"/>
                      <a:pt x="5472" y="19759"/>
                    </a:cubicBezTo>
                    <a:cubicBezTo>
                      <a:pt x="5549" y="19759"/>
                      <a:pt x="5626" y="19759"/>
                      <a:pt x="5702" y="19757"/>
                    </a:cubicBezTo>
                    <a:cubicBezTo>
                      <a:pt x="5710" y="19730"/>
                      <a:pt x="5719" y="19703"/>
                      <a:pt x="5727" y="19674"/>
                    </a:cubicBezTo>
                    <a:cubicBezTo>
                      <a:pt x="6093" y="18359"/>
                      <a:pt x="3490" y="8040"/>
                      <a:pt x="5443" y="4702"/>
                    </a:cubicBezTo>
                    <a:cubicBezTo>
                      <a:pt x="7398" y="1363"/>
                      <a:pt x="1651" y="1"/>
                      <a:pt x="1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8"/>
              <p:cNvSpPr/>
              <p:nvPr/>
            </p:nvSpPr>
            <p:spPr>
              <a:xfrm>
                <a:off x="2722102" y="4503340"/>
                <a:ext cx="35139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40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1" y="1467"/>
                      <a:pt x="607" y="2775"/>
                      <a:pt x="1117" y="3530"/>
                    </a:cubicBezTo>
                    <a:cubicBezTo>
                      <a:pt x="1764" y="3703"/>
                      <a:pt x="2415" y="3846"/>
                      <a:pt x="3064" y="3944"/>
                    </a:cubicBezTo>
                    <a:cubicBezTo>
                      <a:pt x="3646" y="4033"/>
                      <a:pt x="4258" y="4070"/>
                      <a:pt x="4860" y="4070"/>
                    </a:cubicBezTo>
                    <a:cubicBezTo>
                      <a:pt x="4937" y="4070"/>
                      <a:pt x="5014" y="4070"/>
                      <a:pt x="5090" y="4068"/>
                    </a:cubicBezTo>
                    <a:cubicBezTo>
                      <a:pt x="5098" y="4041"/>
                      <a:pt x="5107" y="4014"/>
                      <a:pt x="5115" y="3985"/>
                    </a:cubicBezTo>
                    <a:cubicBezTo>
                      <a:pt x="5226" y="3587"/>
                      <a:pt x="5064" y="2360"/>
                      <a:pt x="4840" y="752"/>
                    </a:cubicBezTo>
                    <a:cubicBezTo>
                      <a:pt x="3226" y="512"/>
                      <a:pt x="1613" y="26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595120" y="4284832"/>
                <a:ext cx="125536" cy="124958"/>
              </a:xfrm>
              <a:custGeom>
                <a:avLst/>
                <a:gdLst/>
                <a:ahLst/>
                <a:cxnLst/>
                <a:rect l="l" t="t" r="r" b="b"/>
                <a:pathLst>
                  <a:path w="18674" h="18588" extrusionOk="0">
                    <a:moveTo>
                      <a:pt x="9857" y="1"/>
                    </a:moveTo>
                    <a:cubicBezTo>
                      <a:pt x="5961" y="1"/>
                      <a:pt x="5960" y="1605"/>
                      <a:pt x="5960" y="1605"/>
                    </a:cubicBezTo>
                    <a:cubicBezTo>
                      <a:pt x="5960" y="1605"/>
                      <a:pt x="1" y="1834"/>
                      <a:pt x="460" y="5960"/>
                    </a:cubicBezTo>
                    <a:cubicBezTo>
                      <a:pt x="803" y="9055"/>
                      <a:pt x="1920" y="9442"/>
                      <a:pt x="2457" y="9442"/>
                    </a:cubicBezTo>
                    <a:cubicBezTo>
                      <a:pt x="2636" y="9442"/>
                      <a:pt x="2751" y="9399"/>
                      <a:pt x="2751" y="9399"/>
                    </a:cubicBezTo>
                    <a:lnTo>
                      <a:pt x="2751" y="9399"/>
                    </a:lnTo>
                    <a:cubicBezTo>
                      <a:pt x="2751" y="9399"/>
                      <a:pt x="229" y="12853"/>
                      <a:pt x="1834" y="14450"/>
                    </a:cubicBezTo>
                    <a:cubicBezTo>
                      <a:pt x="3080" y="15689"/>
                      <a:pt x="5156" y="15828"/>
                      <a:pt x="6021" y="15828"/>
                    </a:cubicBezTo>
                    <a:cubicBezTo>
                      <a:pt x="6269" y="15828"/>
                      <a:pt x="6418" y="15816"/>
                      <a:pt x="6418" y="15816"/>
                    </a:cubicBezTo>
                    <a:cubicBezTo>
                      <a:pt x="6418" y="15816"/>
                      <a:pt x="7545" y="18588"/>
                      <a:pt x="10242" y="18588"/>
                    </a:cubicBezTo>
                    <a:cubicBezTo>
                      <a:pt x="10984" y="18588"/>
                      <a:pt x="11846" y="18377"/>
                      <a:pt x="12836" y="17841"/>
                    </a:cubicBezTo>
                    <a:cubicBezTo>
                      <a:pt x="17420" y="15357"/>
                      <a:pt x="18674" y="5311"/>
                      <a:pt x="14839" y="4604"/>
                    </a:cubicBezTo>
                    <a:cubicBezTo>
                      <a:pt x="14839" y="4604"/>
                      <a:pt x="13753" y="1"/>
                      <a:pt x="9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833883" y="4483374"/>
                <a:ext cx="39864" cy="84307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12541" extrusionOk="0">
                    <a:moveTo>
                      <a:pt x="4526" y="1"/>
                    </a:moveTo>
                    <a:lnTo>
                      <a:pt x="67" y="584"/>
                    </a:lnTo>
                    <a:lnTo>
                      <a:pt x="67" y="584"/>
                    </a:lnTo>
                    <a:cubicBezTo>
                      <a:pt x="67" y="585"/>
                      <a:pt x="1" y="11681"/>
                      <a:pt x="1482" y="12276"/>
                    </a:cubicBezTo>
                    <a:cubicBezTo>
                      <a:pt x="1614" y="12328"/>
                      <a:pt x="1755" y="12400"/>
                      <a:pt x="1900" y="12482"/>
                    </a:cubicBezTo>
                    <a:cubicBezTo>
                      <a:pt x="2224" y="12522"/>
                      <a:pt x="2544" y="12540"/>
                      <a:pt x="2863" y="12540"/>
                    </a:cubicBezTo>
                    <a:cubicBezTo>
                      <a:pt x="3850" y="12540"/>
                      <a:pt x="4818" y="12366"/>
                      <a:pt x="5826" y="12152"/>
                    </a:cubicBezTo>
                    <a:cubicBezTo>
                      <a:pt x="5929" y="8672"/>
                      <a:pt x="4526" y="1"/>
                      <a:pt x="45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835934" y="4533423"/>
                <a:ext cx="37310" cy="34258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509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4" y="2404"/>
                      <a:pt x="545" y="4576"/>
                      <a:pt x="1177" y="4831"/>
                    </a:cubicBezTo>
                    <a:cubicBezTo>
                      <a:pt x="1309" y="4883"/>
                      <a:pt x="1450" y="4955"/>
                      <a:pt x="1595" y="5037"/>
                    </a:cubicBezTo>
                    <a:cubicBezTo>
                      <a:pt x="1919" y="5077"/>
                      <a:pt x="2239" y="5095"/>
                      <a:pt x="2558" y="5095"/>
                    </a:cubicBezTo>
                    <a:cubicBezTo>
                      <a:pt x="3545" y="5095"/>
                      <a:pt x="4512" y="4921"/>
                      <a:pt x="5519" y="4707"/>
                    </a:cubicBezTo>
                    <a:cubicBezTo>
                      <a:pt x="5550" y="3664"/>
                      <a:pt x="5447" y="2163"/>
                      <a:pt x="5287" y="560"/>
                    </a:cubicBezTo>
                    <a:cubicBezTo>
                      <a:pt x="3517" y="458"/>
                      <a:pt x="1753" y="2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595120" y="4284832"/>
                <a:ext cx="125536" cy="124958"/>
              </a:xfrm>
              <a:custGeom>
                <a:avLst/>
                <a:gdLst/>
                <a:ahLst/>
                <a:cxnLst/>
                <a:rect l="l" t="t" r="r" b="b"/>
                <a:pathLst>
                  <a:path w="18674" h="18588" extrusionOk="0">
                    <a:moveTo>
                      <a:pt x="9857" y="1"/>
                    </a:moveTo>
                    <a:cubicBezTo>
                      <a:pt x="5961" y="1"/>
                      <a:pt x="5960" y="1605"/>
                      <a:pt x="5960" y="1605"/>
                    </a:cubicBezTo>
                    <a:cubicBezTo>
                      <a:pt x="5960" y="1605"/>
                      <a:pt x="1" y="1834"/>
                      <a:pt x="460" y="5960"/>
                    </a:cubicBezTo>
                    <a:cubicBezTo>
                      <a:pt x="803" y="9055"/>
                      <a:pt x="1920" y="9442"/>
                      <a:pt x="2457" y="9442"/>
                    </a:cubicBezTo>
                    <a:cubicBezTo>
                      <a:pt x="2636" y="9442"/>
                      <a:pt x="2751" y="9399"/>
                      <a:pt x="2751" y="9399"/>
                    </a:cubicBezTo>
                    <a:lnTo>
                      <a:pt x="2751" y="9399"/>
                    </a:lnTo>
                    <a:cubicBezTo>
                      <a:pt x="2751" y="9399"/>
                      <a:pt x="229" y="12853"/>
                      <a:pt x="1834" y="14450"/>
                    </a:cubicBezTo>
                    <a:cubicBezTo>
                      <a:pt x="3080" y="15689"/>
                      <a:pt x="5156" y="15828"/>
                      <a:pt x="6021" y="15828"/>
                    </a:cubicBezTo>
                    <a:cubicBezTo>
                      <a:pt x="6269" y="15828"/>
                      <a:pt x="6418" y="15816"/>
                      <a:pt x="6418" y="15816"/>
                    </a:cubicBezTo>
                    <a:cubicBezTo>
                      <a:pt x="6418" y="15816"/>
                      <a:pt x="7545" y="18588"/>
                      <a:pt x="10242" y="18588"/>
                    </a:cubicBezTo>
                    <a:cubicBezTo>
                      <a:pt x="10984" y="18588"/>
                      <a:pt x="11846" y="18377"/>
                      <a:pt x="12836" y="17841"/>
                    </a:cubicBezTo>
                    <a:cubicBezTo>
                      <a:pt x="17420" y="15357"/>
                      <a:pt x="18674" y="5311"/>
                      <a:pt x="14839" y="4604"/>
                    </a:cubicBezTo>
                    <a:cubicBezTo>
                      <a:pt x="14839" y="4604"/>
                      <a:pt x="13753" y="1"/>
                      <a:pt x="9857" y="1"/>
                    </a:cubicBezTo>
                    <a:close/>
                  </a:path>
                </a:pathLst>
              </a:custGeom>
              <a:solidFill>
                <a:srgbClr val="4B4B4B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902695" y="4468235"/>
                <a:ext cx="40053" cy="84307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2541" extrusionOk="0">
                    <a:moveTo>
                      <a:pt x="4526" y="0"/>
                    </a:moveTo>
                    <a:lnTo>
                      <a:pt x="67" y="584"/>
                    </a:lnTo>
                    <a:cubicBezTo>
                      <a:pt x="67" y="584"/>
                      <a:pt x="1" y="11682"/>
                      <a:pt x="1481" y="12276"/>
                    </a:cubicBezTo>
                    <a:cubicBezTo>
                      <a:pt x="1548" y="12303"/>
                      <a:pt x="1618" y="12336"/>
                      <a:pt x="1690" y="12372"/>
                    </a:cubicBezTo>
                    <a:cubicBezTo>
                      <a:pt x="2281" y="12487"/>
                      <a:pt x="2868" y="12541"/>
                      <a:pt x="3453" y="12541"/>
                    </a:cubicBezTo>
                    <a:cubicBezTo>
                      <a:pt x="4242" y="12541"/>
                      <a:pt x="5028" y="12443"/>
                      <a:pt x="5821" y="12262"/>
                    </a:cubicBezTo>
                    <a:cubicBezTo>
                      <a:pt x="5957" y="8858"/>
                      <a:pt x="4526" y="0"/>
                      <a:pt x="4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905108" y="4522425"/>
                <a:ext cx="36980" cy="30117"/>
              </a:xfrm>
              <a:custGeom>
                <a:avLst/>
                <a:gdLst/>
                <a:ahLst/>
                <a:cxnLst/>
                <a:rect l="l" t="t" r="r" b="b"/>
                <a:pathLst>
                  <a:path w="5501" h="448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2149"/>
                      <a:pt x="544" y="3983"/>
                      <a:pt x="1122" y="4215"/>
                    </a:cubicBezTo>
                    <a:cubicBezTo>
                      <a:pt x="1189" y="4242"/>
                      <a:pt x="1259" y="4275"/>
                      <a:pt x="1331" y="4311"/>
                    </a:cubicBezTo>
                    <a:cubicBezTo>
                      <a:pt x="1922" y="4426"/>
                      <a:pt x="2508" y="4480"/>
                      <a:pt x="3093" y="4480"/>
                    </a:cubicBezTo>
                    <a:cubicBezTo>
                      <a:pt x="3881" y="4480"/>
                      <a:pt x="4667" y="4382"/>
                      <a:pt x="5460" y="4201"/>
                    </a:cubicBezTo>
                    <a:cubicBezTo>
                      <a:pt x="5500" y="3224"/>
                      <a:pt x="5412" y="1805"/>
                      <a:pt x="5263" y="266"/>
                    </a:cubicBezTo>
                    <a:cubicBezTo>
                      <a:pt x="3509" y="163"/>
                      <a:pt x="1756" y="7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633634" y="4251374"/>
                <a:ext cx="341564" cy="261223"/>
              </a:xfrm>
              <a:custGeom>
                <a:avLst/>
                <a:gdLst/>
                <a:ahLst/>
                <a:cxnLst/>
                <a:rect l="l" t="t" r="r" b="b"/>
                <a:pathLst>
                  <a:path w="50809" h="38858" extrusionOk="0">
                    <a:moveTo>
                      <a:pt x="20976" y="0"/>
                    </a:moveTo>
                    <a:cubicBezTo>
                      <a:pt x="20592" y="0"/>
                      <a:pt x="20172" y="49"/>
                      <a:pt x="19711" y="158"/>
                    </a:cubicBezTo>
                    <a:cubicBezTo>
                      <a:pt x="16297" y="967"/>
                      <a:pt x="16757" y="3006"/>
                      <a:pt x="16922" y="3496"/>
                    </a:cubicBezTo>
                    <a:lnTo>
                      <a:pt x="16922" y="3496"/>
                    </a:lnTo>
                    <a:cubicBezTo>
                      <a:pt x="16605" y="3031"/>
                      <a:pt x="14482" y="2118"/>
                      <a:pt x="12457" y="2118"/>
                    </a:cubicBezTo>
                    <a:cubicBezTo>
                      <a:pt x="10993" y="2118"/>
                      <a:pt x="9582" y="2594"/>
                      <a:pt x="8940" y="4061"/>
                    </a:cubicBezTo>
                    <a:cubicBezTo>
                      <a:pt x="7336" y="7729"/>
                      <a:pt x="8940" y="9333"/>
                      <a:pt x="8940" y="9333"/>
                    </a:cubicBezTo>
                    <a:cubicBezTo>
                      <a:pt x="8940" y="9333"/>
                      <a:pt x="4585" y="9563"/>
                      <a:pt x="3898" y="12771"/>
                    </a:cubicBezTo>
                    <a:cubicBezTo>
                      <a:pt x="3211" y="15981"/>
                      <a:pt x="5272" y="16440"/>
                      <a:pt x="5272" y="16440"/>
                    </a:cubicBezTo>
                    <a:cubicBezTo>
                      <a:pt x="5272" y="16440"/>
                      <a:pt x="1" y="16668"/>
                      <a:pt x="459" y="21024"/>
                    </a:cubicBezTo>
                    <a:cubicBezTo>
                      <a:pt x="782" y="24088"/>
                      <a:pt x="2807" y="24542"/>
                      <a:pt x="3979" y="24542"/>
                    </a:cubicBezTo>
                    <a:cubicBezTo>
                      <a:pt x="4472" y="24542"/>
                      <a:pt x="4814" y="24462"/>
                      <a:pt x="4814" y="24462"/>
                    </a:cubicBezTo>
                    <a:lnTo>
                      <a:pt x="4814" y="24462"/>
                    </a:lnTo>
                    <a:cubicBezTo>
                      <a:pt x="4814" y="24462"/>
                      <a:pt x="3210" y="29734"/>
                      <a:pt x="6189" y="31567"/>
                    </a:cubicBezTo>
                    <a:cubicBezTo>
                      <a:pt x="6851" y="31974"/>
                      <a:pt x="7502" y="32133"/>
                      <a:pt x="8113" y="32133"/>
                    </a:cubicBezTo>
                    <a:cubicBezTo>
                      <a:pt x="10255" y="32133"/>
                      <a:pt x="11919" y="30192"/>
                      <a:pt x="11919" y="30192"/>
                    </a:cubicBezTo>
                    <a:lnTo>
                      <a:pt x="11919" y="30192"/>
                    </a:lnTo>
                    <a:cubicBezTo>
                      <a:pt x="11919" y="30192"/>
                      <a:pt x="11002" y="33401"/>
                      <a:pt x="13523" y="34547"/>
                    </a:cubicBezTo>
                    <a:cubicBezTo>
                      <a:pt x="13957" y="34745"/>
                      <a:pt x="14345" y="34827"/>
                      <a:pt x="14688" y="34827"/>
                    </a:cubicBezTo>
                    <a:cubicBezTo>
                      <a:pt x="16334" y="34827"/>
                      <a:pt x="16962" y="32944"/>
                      <a:pt x="16962" y="32944"/>
                    </a:cubicBezTo>
                    <a:cubicBezTo>
                      <a:pt x="16962" y="32944"/>
                      <a:pt x="18336" y="37985"/>
                      <a:pt x="21775" y="38215"/>
                    </a:cubicBezTo>
                    <a:cubicBezTo>
                      <a:pt x="21925" y="38225"/>
                      <a:pt x="22069" y="38230"/>
                      <a:pt x="22207" y="38230"/>
                    </a:cubicBezTo>
                    <a:cubicBezTo>
                      <a:pt x="25253" y="38230"/>
                      <a:pt x="25672" y="35924"/>
                      <a:pt x="25672" y="35924"/>
                    </a:cubicBezTo>
                    <a:cubicBezTo>
                      <a:pt x="25672" y="35924"/>
                      <a:pt x="26992" y="38857"/>
                      <a:pt x="30922" y="38857"/>
                    </a:cubicBezTo>
                    <a:cubicBezTo>
                      <a:pt x="31906" y="38857"/>
                      <a:pt x="33052" y="38674"/>
                      <a:pt x="34382" y="38215"/>
                    </a:cubicBezTo>
                    <a:cubicBezTo>
                      <a:pt x="41028" y="35924"/>
                      <a:pt x="39654" y="33860"/>
                      <a:pt x="39654" y="33860"/>
                    </a:cubicBezTo>
                    <a:lnTo>
                      <a:pt x="39654" y="33860"/>
                    </a:lnTo>
                    <a:cubicBezTo>
                      <a:pt x="39654" y="33860"/>
                      <a:pt x="40553" y="34209"/>
                      <a:pt x="41790" y="34209"/>
                    </a:cubicBezTo>
                    <a:cubicBezTo>
                      <a:pt x="43205" y="34209"/>
                      <a:pt x="45063" y="33753"/>
                      <a:pt x="46529" y="31798"/>
                    </a:cubicBezTo>
                    <a:cubicBezTo>
                      <a:pt x="49281" y="28130"/>
                      <a:pt x="46529" y="22820"/>
                      <a:pt x="46529" y="22820"/>
                    </a:cubicBezTo>
                    <a:cubicBezTo>
                      <a:pt x="46529" y="22820"/>
                      <a:pt x="50808" y="16897"/>
                      <a:pt x="47752" y="14377"/>
                    </a:cubicBezTo>
                    <a:cubicBezTo>
                      <a:pt x="44696" y="11855"/>
                      <a:pt x="42175" y="11626"/>
                      <a:pt x="42175" y="11626"/>
                    </a:cubicBezTo>
                    <a:cubicBezTo>
                      <a:pt x="42175" y="11626"/>
                      <a:pt x="44925" y="7729"/>
                      <a:pt x="41945" y="5667"/>
                    </a:cubicBezTo>
                    <a:cubicBezTo>
                      <a:pt x="40367" y="4575"/>
                      <a:pt x="38918" y="4318"/>
                      <a:pt x="37904" y="4318"/>
                    </a:cubicBezTo>
                    <a:cubicBezTo>
                      <a:pt x="37003" y="4318"/>
                      <a:pt x="36445" y="4521"/>
                      <a:pt x="36445" y="4521"/>
                    </a:cubicBezTo>
                    <a:cubicBezTo>
                      <a:pt x="36445" y="4521"/>
                      <a:pt x="34481" y="158"/>
                      <a:pt x="29916" y="158"/>
                    </a:cubicBezTo>
                    <a:cubicBezTo>
                      <a:pt x="29802" y="158"/>
                      <a:pt x="29686" y="161"/>
                      <a:pt x="29569" y="166"/>
                    </a:cubicBezTo>
                    <a:cubicBezTo>
                      <a:pt x="24755" y="395"/>
                      <a:pt x="24642" y="2688"/>
                      <a:pt x="24642" y="2688"/>
                    </a:cubicBezTo>
                    <a:cubicBezTo>
                      <a:pt x="24642" y="2688"/>
                      <a:pt x="23838" y="0"/>
                      <a:pt x="209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868941" y="4331641"/>
                <a:ext cx="78922" cy="31327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4660" extrusionOk="0">
                    <a:moveTo>
                      <a:pt x="4120" y="1"/>
                    </a:moveTo>
                    <a:cubicBezTo>
                      <a:pt x="2043" y="1"/>
                      <a:pt x="327" y="402"/>
                      <a:pt x="220" y="1704"/>
                    </a:cubicBezTo>
                    <a:cubicBezTo>
                      <a:pt x="1" y="4374"/>
                      <a:pt x="7063" y="4659"/>
                      <a:pt x="10093" y="4659"/>
                    </a:cubicBezTo>
                    <a:cubicBezTo>
                      <a:pt x="10917" y="4659"/>
                      <a:pt x="11443" y="4638"/>
                      <a:pt x="11443" y="4638"/>
                    </a:cubicBezTo>
                    <a:lnTo>
                      <a:pt x="11739" y="1041"/>
                    </a:lnTo>
                    <a:cubicBezTo>
                      <a:pt x="11739" y="1041"/>
                      <a:pt x="7463" y="1"/>
                      <a:pt x="41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878158" y="4340118"/>
                <a:ext cx="59884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1919" extrusionOk="0">
                    <a:moveTo>
                      <a:pt x="2260" y="1"/>
                    </a:moveTo>
                    <a:cubicBezTo>
                      <a:pt x="285" y="1"/>
                      <a:pt x="1" y="643"/>
                      <a:pt x="1" y="643"/>
                    </a:cubicBezTo>
                    <a:cubicBezTo>
                      <a:pt x="1" y="643"/>
                      <a:pt x="831" y="545"/>
                      <a:pt x="2485" y="407"/>
                    </a:cubicBezTo>
                    <a:cubicBezTo>
                      <a:pt x="2551" y="401"/>
                      <a:pt x="2622" y="399"/>
                      <a:pt x="2696" y="399"/>
                    </a:cubicBezTo>
                    <a:cubicBezTo>
                      <a:pt x="4473" y="399"/>
                      <a:pt x="8384" y="1919"/>
                      <a:pt x="8384" y="1919"/>
                    </a:cubicBezTo>
                    <a:lnTo>
                      <a:pt x="8908" y="1375"/>
                    </a:lnTo>
                    <a:cubicBezTo>
                      <a:pt x="8908" y="1375"/>
                      <a:pt x="7199" y="522"/>
                      <a:pt x="3810" y="106"/>
                    </a:cubicBezTo>
                    <a:cubicBezTo>
                      <a:pt x="3203" y="31"/>
                      <a:pt x="2691" y="1"/>
                      <a:pt x="2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976300" y="4325348"/>
                <a:ext cx="82700" cy="39864"/>
              </a:xfrm>
              <a:custGeom>
                <a:avLst/>
                <a:gdLst/>
                <a:ahLst/>
                <a:cxnLst/>
                <a:rect l="l" t="t" r="r" b="b"/>
                <a:pathLst>
                  <a:path w="12302" h="5930" extrusionOk="0">
                    <a:moveTo>
                      <a:pt x="9095" y="1"/>
                    </a:moveTo>
                    <a:cubicBezTo>
                      <a:pt x="5713" y="1"/>
                      <a:pt x="1" y="2430"/>
                      <a:pt x="1" y="2430"/>
                    </a:cubicBezTo>
                    <a:lnTo>
                      <a:pt x="877" y="5929"/>
                    </a:lnTo>
                    <a:cubicBezTo>
                      <a:pt x="877" y="5929"/>
                      <a:pt x="12302" y="4515"/>
                      <a:pt x="11474" y="1209"/>
                    </a:cubicBezTo>
                    <a:cubicBezTo>
                      <a:pt x="11253" y="325"/>
                      <a:pt x="10329" y="1"/>
                      <a:pt x="9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987735" y="4333624"/>
                <a:ext cx="58284" cy="20073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2986" extrusionOk="0">
                    <a:moveTo>
                      <a:pt x="7388" y="1"/>
                    </a:moveTo>
                    <a:cubicBezTo>
                      <a:pt x="6811" y="1"/>
                      <a:pt x="5989" y="111"/>
                      <a:pt x="4824" y="452"/>
                    </a:cubicBezTo>
                    <a:cubicBezTo>
                      <a:pt x="1549" y="1414"/>
                      <a:pt x="0" y="2533"/>
                      <a:pt x="0" y="2533"/>
                    </a:cubicBezTo>
                    <a:lnTo>
                      <a:pt x="606" y="2986"/>
                    </a:lnTo>
                    <a:cubicBezTo>
                      <a:pt x="606" y="2986"/>
                      <a:pt x="4526" y="667"/>
                      <a:pt x="6181" y="534"/>
                    </a:cubicBezTo>
                    <a:cubicBezTo>
                      <a:pt x="7835" y="402"/>
                      <a:pt x="8669" y="362"/>
                      <a:pt x="8669" y="362"/>
                    </a:cubicBezTo>
                    <a:cubicBezTo>
                      <a:pt x="8669" y="362"/>
                      <a:pt x="8433" y="1"/>
                      <a:pt x="7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907118" y="4316885"/>
                <a:ext cx="108299" cy="147451"/>
              </a:xfrm>
              <a:custGeom>
                <a:avLst/>
                <a:gdLst/>
                <a:ahLst/>
                <a:cxnLst/>
                <a:rect l="l" t="t" r="r" b="b"/>
                <a:pathLst>
                  <a:path w="16110" h="21934" extrusionOk="0">
                    <a:moveTo>
                      <a:pt x="7970" y="0"/>
                    </a:moveTo>
                    <a:cubicBezTo>
                      <a:pt x="4434" y="0"/>
                      <a:pt x="0" y="3047"/>
                      <a:pt x="2170" y="14444"/>
                    </a:cubicBezTo>
                    <a:cubicBezTo>
                      <a:pt x="3205" y="19881"/>
                      <a:pt x="6004" y="21933"/>
                      <a:pt x="8779" y="21933"/>
                    </a:cubicBezTo>
                    <a:cubicBezTo>
                      <a:pt x="12465" y="21933"/>
                      <a:pt x="16109" y="18315"/>
                      <a:pt x="15528" y="14202"/>
                    </a:cubicBezTo>
                    <a:cubicBezTo>
                      <a:pt x="14511" y="6989"/>
                      <a:pt x="15667" y="1334"/>
                      <a:pt x="9098" y="104"/>
                    </a:cubicBezTo>
                    <a:cubicBezTo>
                      <a:pt x="8740" y="37"/>
                      <a:pt x="8360" y="0"/>
                      <a:pt x="7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905781" y="4280590"/>
                <a:ext cx="105348" cy="6961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0355" extrusionOk="0">
                    <a:moveTo>
                      <a:pt x="4613" y="1"/>
                    </a:moveTo>
                    <a:cubicBezTo>
                      <a:pt x="4234" y="1"/>
                      <a:pt x="3852" y="112"/>
                      <a:pt x="3494" y="399"/>
                    </a:cubicBezTo>
                    <a:cubicBezTo>
                      <a:pt x="1902" y="1676"/>
                      <a:pt x="3186" y="2253"/>
                      <a:pt x="3186" y="2253"/>
                    </a:cubicBezTo>
                    <a:cubicBezTo>
                      <a:pt x="3186" y="2253"/>
                      <a:pt x="3172" y="2252"/>
                      <a:pt x="3146" y="2252"/>
                    </a:cubicBezTo>
                    <a:cubicBezTo>
                      <a:pt x="2882" y="2252"/>
                      <a:pt x="1374" y="2308"/>
                      <a:pt x="864" y="3549"/>
                    </a:cubicBezTo>
                    <a:cubicBezTo>
                      <a:pt x="305" y="4912"/>
                      <a:pt x="1615" y="5161"/>
                      <a:pt x="1615" y="5161"/>
                    </a:cubicBezTo>
                    <a:cubicBezTo>
                      <a:pt x="1615" y="5161"/>
                      <a:pt x="1" y="6208"/>
                      <a:pt x="524" y="7686"/>
                    </a:cubicBezTo>
                    <a:cubicBezTo>
                      <a:pt x="826" y="8540"/>
                      <a:pt x="1755" y="8720"/>
                      <a:pt x="2484" y="8720"/>
                    </a:cubicBezTo>
                    <a:cubicBezTo>
                      <a:pt x="3017" y="8720"/>
                      <a:pt x="3443" y="8624"/>
                      <a:pt x="3443" y="8624"/>
                    </a:cubicBezTo>
                    <a:cubicBezTo>
                      <a:pt x="3443" y="8624"/>
                      <a:pt x="4640" y="10354"/>
                      <a:pt x="6138" y="10354"/>
                    </a:cubicBezTo>
                    <a:cubicBezTo>
                      <a:pt x="6338" y="10354"/>
                      <a:pt x="6544" y="10324"/>
                      <a:pt x="6753" y="10253"/>
                    </a:cubicBezTo>
                    <a:cubicBezTo>
                      <a:pt x="8524" y="9658"/>
                      <a:pt x="8165" y="8314"/>
                      <a:pt x="8165" y="8314"/>
                    </a:cubicBezTo>
                    <a:lnTo>
                      <a:pt x="8165" y="8314"/>
                    </a:lnTo>
                    <a:cubicBezTo>
                      <a:pt x="8165" y="8314"/>
                      <a:pt x="9647" y="9911"/>
                      <a:pt x="11351" y="9911"/>
                    </a:cubicBezTo>
                    <a:cubicBezTo>
                      <a:pt x="11367" y="9911"/>
                      <a:pt x="11383" y="9911"/>
                      <a:pt x="11399" y="9910"/>
                    </a:cubicBezTo>
                    <a:cubicBezTo>
                      <a:pt x="13123" y="9880"/>
                      <a:pt x="13550" y="7947"/>
                      <a:pt x="13550" y="7947"/>
                    </a:cubicBezTo>
                    <a:cubicBezTo>
                      <a:pt x="13550" y="7947"/>
                      <a:pt x="13647" y="7960"/>
                      <a:pt x="13796" y="7960"/>
                    </a:cubicBezTo>
                    <a:cubicBezTo>
                      <a:pt x="14360" y="7960"/>
                      <a:pt x="15670" y="7771"/>
                      <a:pt x="15323" y="5967"/>
                    </a:cubicBezTo>
                    <a:cubicBezTo>
                      <a:pt x="15067" y="4638"/>
                      <a:pt x="14459" y="4360"/>
                      <a:pt x="13997" y="4360"/>
                    </a:cubicBezTo>
                    <a:cubicBezTo>
                      <a:pt x="13665" y="4360"/>
                      <a:pt x="13408" y="4503"/>
                      <a:pt x="13408" y="4503"/>
                    </a:cubicBezTo>
                    <a:cubicBezTo>
                      <a:pt x="13408" y="4503"/>
                      <a:pt x="14666" y="2807"/>
                      <a:pt x="12879" y="2034"/>
                    </a:cubicBezTo>
                    <a:cubicBezTo>
                      <a:pt x="12262" y="1766"/>
                      <a:pt x="11785" y="1679"/>
                      <a:pt x="11425" y="1679"/>
                    </a:cubicBezTo>
                    <a:cubicBezTo>
                      <a:pt x="10744" y="1679"/>
                      <a:pt x="10484" y="1993"/>
                      <a:pt x="10484" y="1993"/>
                    </a:cubicBezTo>
                    <a:cubicBezTo>
                      <a:pt x="10484" y="1993"/>
                      <a:pt x="10980" y="727"/>
                      <a:pt x="9286" y="380"/>
                    </a:cubicBezTo>
                    <a:cubicBezTo>
                      <a:pt x="9085" y="338"/>
                      <a:pt x="8903" y="320"/>
                      <a:pt x="8737" y="320"/>
                    </a:cubicBezTo>
                    <a:cubicBezTo>
                      <a:pt x="7501" y="320"/>
                      <a:pt x="7175" y="1328"/>
                      <a:pt x="7175" y="1328"/>
                    </a:cubicBezTo>
                    <a:cubicBezTo>
                      <a:pt x="7175" y="1328"/>
                      <a:pt x="5919" y="1"/>
                      <a:pt x="46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907044" y="4317806"/>
                <a:ext cx="53639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4819" extrusionOk="0">
                    <a:moveTo>
                      <a:pt x="980" y="0"/>
                    </a:moveTo>
                    <a:lnTo>
                      <a:pt x="980" y="0"/>
                    </a:lnTo>
                    <a:cubicBezTo>
                      <a:pt x="546" y="430"/>
                      <a:pt x="0" y="1201"/>
                      <a:pt x="337" y="2150"/>
                    </a:cubicBezTo>
                    <a:cubicBezTo>
                      <a:pt x="639" y="3004"/>
                      <a:pt x="1568" y="3184"/>
                      <a:pt x="2297" y="3184"/>
                    </a:cubicBezTo>
                    <a:cubicBezTo>
                      <a:pt x="2830" y="3184"/>
                      <a:pt x="3256" y="3088"/>
                      <a:pt x="3256" y="3088"/>
                    </a:cubicBezTo>
                    <a:cubicBezTo>
                      <a:pt x="3256" y="3088"/>
                      <a:pt x="4453" y="4819"/>
                      <a:pt x="5951" y="4819"/>
                    </a:cubicBezTo>
                    <a:cubicBezTo>
                      <a:pt x="6152" y="4819"/>
                      <a:pt x="6358" y="4788"/>
                      <a:pt x="6567" y="4717"/>
                    </a:cubicBezTo>
                    <a:cubicBezTo>
                      <a:pt x="7577" y="4378"/>
                      <a:pt x="7893" y="3796"/>
                      <a:pt x="7978" y="3358"/>
                    </a:cubicBezTo>
                    <a:lnTo>
                      <a:pt x="7978" y="3358"/>
                    </a:lnTo>
                    <a:cubicBezTo>
                      <a:pt x="7782" y="3503"/>
                      <a:pt x="7531" y="3637"/>
                      <a:pt x="7208" y="3746"/>
                    </a:cubicBezTo>
                    <a:cubicBezTo>
                      <a:pt x="6999" y="3817"/>
                      <a:pt x="6794" y="3848"/>
                      <a:pt x="6593" y="3848"/>
                    </a:cubicBezTo>
                    <a:cubicBezTo>
                      <a:pt x="5095" y="3848"/>
                      <a:pt x="3897" y="2116"/>
                      <a:pt x="3897" y="2116"/>
                    </a:cubicBezTo>
                    <a:cubicBezTo>
                      <a:pt x="3897" y="2116"/>
                      <a:pt x="3470" y="2212"/>
                      <a:pt x="2937" y="2212"/>
                    </a:cubicBezTo>
                    <a:cubicBezTo>
                      <a:pt x="2208" y="2212"/>
                      <a:pt x="1280" y="2032"/>
                      <a:pt x="978" y="1178"/>
                    </a:cubicBezTo>
                    <a:cubicBezTo>
                      <a:pt x="824" y="742"/>
                      <a:pt x="858" y="344"/>
                      <a:pt x="980" y="0"/>
                    </a:cubicBezTo>
                    <a:close/>
                  </a:path>
                </a:pathLst>
              </a:custGeom>
              <a:solidFill>
                <a:srgbClr val="4B4B4B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962734" y="4329947"/>
                <a:ext cx="33189" cy="17263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2568" extrusionOk="0">
                    <a:moveTo>
                      <a:pt x="334" y="1"/>
                    </a:moveTo>
                    <a:cubicBezTo>
                      <a:pt x="334" y="1"/>
                      <a:pt x="508" y="663"/>
                      <a:pt x="0" y="1265"/>
                    </a:cubicBezTo>
                    <a:cubicBezTo>
                      <a:pt x="520" y="1723"/>
                      <a:pt x="1638" y="2568"/>
                      <a:pt x="2877" y="2568"/>
                    </a:cubicBezTo>
                    <a:cubicBezTo>
                      <a:pt x="2894" y="2568"/>
                      <a:pt x="2910" y="2568"/>
                      <a:pt x="2927" y="2567"/>
                    </a:cubicBezTo>
                    <a:cubicBezTo>
                      <a:pt x="4131" y="2546"/>
                      <a:pt x="4701" y="1598"/>
                      <a:pt x="4937" y="1028"/>
                    </a:cubicBezTo>
                    <a:lnTo>
                      <a:pt x="4937" y="1028"/>
                    </a:lnTo>
                    <a:cubicBezTo>
                      <a:pt x="4614" y="1341"/>
                      <a:pt x="4173" y="1585"/>
                      <a:pt x="3570" y="1597"/>
                    </a:cubicBezTo>
                    <a:cubicBezTo>
                      <a:pt x="3554" y="1598"/>
                      <a:pt x="3538" y="1598"/>
                      <a:pt x="3523" y="1598"/>
                    </a:cubicBezTo>
                    <a:cubicBezTo>
                      <a:pt x="1818" y="1598"/>
                      <a:pt x="334" y="1"/>
                      <a:pt x="334" y="1"/>
                    </a:cubicBezTo>
                    <a:close/>
                  </a:path>
                </a:pathLst>
              </a:custGeom>
              <a:solidFill>
                <a:srgbClr val="4B4B4B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998228" y="4326175"/>
                <a:ext cx="10817" cy="7926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79" extrusionOk="0">
                    <a:moveTo>
                      <a:pt x="1609" y="1"/>
                    </a:moveTo>
                    <a:lnTo>
                      <a:pt x="1609" y="1"/>
                    </a:lnTo>
                    <a:cubicBezTo>
                      <a:pt x="1284" y="173"/>
                      <a:pt x="912" y="206"/>
                      <a:pt x="676" y="206"/>
                    </a:cubicBezTo>
                    <a:cubicBezTo>
                      <a:pt x="533" y="206"/>
                      <a:pt x="440" y="194"/>
                      <a:pt x="440" y="194"/>
                    </a:cubicBezTo>
                    <a:cubicBezTo>
                      <a:pt x="440" y="194"/>
                      <a:pt x="332" y="687"/>
                      <a:pt x="1" y="1178"/>
                    </a:cubicBezTo>
                    <a:cubicBezTo>
                      <a:pt x="15" y="1179"/>
                      <a:pt x="30" y="1179"/>
                      <a:pt x="45" y="1179"/>
                    </a:cubicBezTo>
                    <a:cubicBezTo>
                      <a:pt x="509" y="1179"/>
                      <a:pt x="1470" y="1046"/>
                      <a:pt x="1609" y="1"/>
                    </a:cubicBezTo>
                    <a:close/>
                  </a:path>
                </a:pathLst>
              </a:custGeom>
              <a:solidFill>
                <a:srgbClr val="C3E4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956085" y="4412015"/>
                <a:ext cx="12605" cy="1977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941" extrusionOk="0">
                    <a:moveTo>
                      <a:pt x="573" y="0"/>
                    </a:moveTo>
                    <a:cubicBezTo>
                      <a:pt x="258" y="0"/>
                      <a:pt x="0" y="61"/>
                      <a:pt x="0" y="61"/>
                    </a:cubicBezTo>
                    <a:cubicBezTo>
                      <a:pt x="19" y="57"/>
                      <a:pt x="39" y="55"/>
                      <a:pt x="58" y="55"/>
                    </a:cubicBezTo>
                    <a:cubicBezTo>
                      <a:pt x="813" y="55"/>
                      <a:pt x="1699" y="2941"/>
                      <a:pt x="1699" y="2941"/>
                    </a:cubicBezTo>
                    <a:cubicBezTo>
                      <a:pt x="1699" y="2941"/>
                      <a:pt x="1874" y="1748"/>
                      <a:pt x="1699" y="727"/>
                    </a:cubicBezTo>
                    <a:cubicBezTo>
                      <a:pt x="1595" y="124"/>
                      <a:pt x="1025" y="0"/>
                      <a:pt x="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977234" y="4412015"/>
                <a:ext cx="12605" cy="1977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941" extrusionOk="0">
                    <a:moveTo>
                      <a:pt x="1301" y="0"/>
                    </a:moveTo>
                    <a:cubicBezTo>
                      <a:pt x="850" y="0"/>
                      <a:pt x="279" y="124"/>
                      <a:pt x="176" y="727"/>
                    </a:cubicBezTo>
                    <a:cubicBezTo>
                      <a:pt x="0" y="1748"/>
                      <a:pt x="176" y="2941"/>
                      <a:pt x="176" y="2941"/>
                    </a:cubicBezTo>
                    <a:cubicBezTo>
                      <a:pt x="176" y="2941"/>
                      <a:pt x="1063" y="55"/>
                      <a:pt x="1817" y="55"/>
                    </a:cubicBezTo>
                    <a:cubicBezTo>
                      <a:pt x="1836" y="55"/>
                      <a:pt x="1855" y="57"/>
                      <a:pt x="1874" y="61"/>
                    </a:cubicBezTo>
                    <a:cubicBezTo>
                      <a:pt x="1874" y="61"/>
                      <a:pt x="1617" y="0"/>
                      <a:pt x="1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956293" y="4368117"/>
                <a:ext cx="5781" cy="2783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4141" extrusionOk="0">
                    <a:moveTo>
                      <a:pt x="430" y="1"/>
                    </a:moveTo>
                    <a:cubicBezTo>
                      <a:pt x="193" y="1"/>
                      <a:pt x="1" y="192"/>
                      <a:pt x="1" y="429"/>
                    </a:cubicBezTo>
                    <a:lnTo>
                      <a:pt x="1" y="3711"/>
                    </a:lnTo>
                    <a:cubicBezTo>
                      <a:pt x="1" y="3949"/>
                      <a:pt x="193" y="4140"/>
                      <a:pt x="430" y="4140"/>
                    </a:cubicBezTo>
                    <a:cubicBezTo>
                      <a:pt x="666" y="4140"/>
                      <a:pt x="857" y="3949"/>
                      <a:pt x="859" y="3711"/>
                    </a:cubicBezTo>
                    <a:lnTo>
                      <a:pt x="859" y="429"/>
                    </a:lnTo>
                    <a:cubicBezTo>
                      <a:pt x="859" y="192"/>
                      <a:pt x="667" y="1"/>
                      <a:pt x="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978108" y="4368117"/>
                <a:ext cx="5768" cy="2783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41" extrusionOk="0">
                    <a:moveTo>
                      <a:pt x="428" y="1"/>
                    </a:moveTo>
                    <a:cubicBezTo>
                      <a:pt x="192" y="1"/>
                      <a:pt x="0" y="192"/>
                      <a:pt x="0" y="429"/>
                    </a:cubicBezTo>
                    <a:lnTo>
                      <a:pt x="0" y="3711"/>
                    </a:lnTo>
                    <a:cubicBezTo>
                      <a:pt x="0" y="3949"/>
                      <a:pt x="192" y="4140"/>
                      <a:pt x="428" y="4140"/>
                    </a:cubicBezTo>
                    <a:cubicBezTo>
                      <a:pt x="666" y="4140"/>
                      <a:pt x="858" y="3949"/>
                      <a:pt x="858" y="3711"/>
                    </a:cubicBezTo>
                    <a:lnTo>
                      <a:pt x="858" y="429"/>
                    </a:lnTo>
                    <a:cubicBezTo>
                      <a:pt x="858" y="192"/>
                      <a:pt x="666" y="1"/>
                      <a:pt x="4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2">
    <p:bg>
      <p:bgPr>
        <a:solidFill>
          <a:schemeClr val="dk2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9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757" name="Google Shape;757;p19"/>
          <p:cNvGrpSpPr/>
          <p:nvPr/>
        </p:nvGrpSpPr>
        <p:grpSpPr>
          <a:xfrm>
            <a:off x="-3073061" y="3632713"/>
            <a:ext cx="16806829" cy="4045178"/>
            <a:chOff x="-3073061" y="3632713"/>
            <a:chExt cx="16806829" cy="4045178"/>
          </a:xfrm>
        </p:grpSpPr>
        <p:grpSp>
          <p:nvGrpSpPr>
            <p:cNvPr id="758" name="Google Shape;758;p19"/>
            <p:cNvGrpSpPr/>
            <p:nvPr/>
          </p:nvGrpSpPr>
          <p:grpSpPr>
            <a:xfrm>
              <a:off x="-3073061" y="3632713"/>
              <a:ext cx="16806829" cy="4045178"/>
              <a:chOff x="-3369136" y="3791063"/>
              <a:chExt cx="16806829" cy="4045178"/>
            </a:xfrm>
          </p:grpSpPr>
          <p:sp>
            <p:nvSpPr>
              <p:cNvPr id="759" name="Google Shape;759;p19"/>
              <p:cNvSpPr/>
              <p:nvPr/>
            </p:nvSpPr>
            <p:spPr>
              <a:xfrm rot="277051">
                <a:off x="1067896" y="4105376"/>
                <a:ext cx="7922614" cy="283067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9"/>
              <p:cNvSpPr/>
              <p:nvPr/>
            </p:nvSpPr>
            <p:spPr>
              <a:xfrm rot="-351819">
                <a:off x="-3245262" y="4608334"/>
                <a:ext cx="7922753" cy="2830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9"/>
              <p:cNvSpPr/>
              <p:nvPr/>
            </p:nvSpPr>
            <p:spPr>
              <a:xfrm>
                <a:off x="3974813" y="4095884"/>
                <a:ext cx="9462880" cy="1841477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62" name="Google Shape;762;p19"/>
            <p:cNvGrpSpPr/>
            <p:nvPr/>
          </p:nvGrpSpPr>
          <p:grpSpPr>
            <a:xfrm rot="1887306">
              <a:off x="653777" y="4458324"/>
              <a:ext cx="437611" cy="880228"/>
              <a:chOff x="1173271" y="4610392"/>
              <a:chExt cx="437636" cy="880279"/>
            </a:xfrm>
          </p:grpSpPr>
          <p:grpSp>
            <p:nvGrpSpPr>
              <p:cNvPr id="763" name="Google Shape;763;p19"/>
              <p:cNvGrpSpPr/>
              <p:nvPr/>
            </p:nvGrpSpPr>
            <p:grpSpPr>
              <a:xfrm>
                <a:off x="1216042" y="4610930"/>
                <a:ext cx="309313" cy="333842"/>
                <a:chOff x="1215415" y="4605413"/>
                <a:chExt cx="309313" cy="333842"/>
              </a:xfrm>
            </p:grpSpPr>
            <p:sp>
              <p:nvSpPr>
                <p:cNvPr id="764" name="Google Shape;764;p19"/>
                <p:cNvSpPr/>
                <p:nvPr/>
              </p:nvSpPr>
              <p:spPr>
                <a:xfrm flipH="1">
                  <a:off x="1215415" y="4648153"/>
                  <a:ext cx="254012" cy="28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12255" extrusionOk="0">
                      <a:moveTo>
                        <a:pt x="8832" y="1"/>
                      </a:moveTo>
                      <a:cubicBezTo>
                        <a:pt x="8213" y="1"/>
                        <a:pt x="7568" y="302"/>
                        <a:pt x="7025" y="644"/>
                      </a:cubicBezTo>
                      <a:cubicBezTo>
                        <a:pt x="3421" y="2913"/>
                        <a:pt x="1" y="8408"/>
                        <a:pt x="1120" y="11300"/>
                      </a:cubicBezTo>
                      <a:cubicBezTo>
                        <a:pt x="1357" y="11910"/>
                        <a:pt x="2032" y="12254"/>
                        <a:pt x="2689" y="12254"/>
                      </a:cubicBezTo>
                      <a:cubicBezTo>
                        <a:pt x="2741" y="12254"/>
                        <a:pt x="2792" y="12252"/>
                        <a:pt x="2843" y="12248"/>
                      </a:cubicBezTo>
                      <a:cubicBezTo>
                        <a:pt x="3546" y="12187"/>
                        <a:pt x="4179" y="11815"/>
                        <a:pt x="4765" y="11420"/>
                      </a:cubicBezTo>
                      <a:cubicBezTo>
                        <a:pt x="7701" y="9442"/>
                        <a:pt x="10190" y="6450"/>
                        <a:pt x="10578" y="2929"/>
                      </a:cubicBezTo>
                      <a:cubicBezTo>
                        <a:pt x="10693" y="1878"/>
                        <a:pt x="10491" y="603"/>
                        <a:pt x="9534" y="153"/>
                      </a:cubicBezTo>
                      <a:cubicBezTo>
                        <a:pt x="9309" y="46"/>
                        <a:pt x="9072" y="1"/>
                        <a:pt x="88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19"/>
                <p:cNvSpPr/>
                <p:nvPr/>
              </p:nvSpPr>
              <p:spPr>
                <a:xfrm flipH="1">
                  <a:off x="1345853" y="4605413"/>
                  <a:ext cx="178875" cy="33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14200" extrusionOk="0">
                      <a:moveTo>
                        <a:pt x="3514" y="0"/>
                      </a:moveTo>
                      <a:cubicBezTo>
                        <a:pt x="3409" y="0"/>
                        <a:pt x="3302" y="11"/>
                        <a:pt x="3194" y="34"/>
                      </a:cubicBezTo>
                      <a:cubicBezTo>
                        <a:pt x="2324" y="220"/>
                        <a:pt x="1807" y="1111"/>
                        <a:pt x="1494" y="1945"/>
                      </a:cubicBezTo>
                      <a:cubicBezTo>
                        <a:pt x="1" y="5934"/>
                        <a:pt x="605" y="12381"/>
                        <a:pt x="3247" y="14004"/>
                      </a:cubicBezTo>
                      <a:cubicBezTo>
                        <a:pt x="3466" y="14139"/>
                        <a:pt x="3714" y="14200"/>
                        <a:pt x="3966" y="14200"/>
                      </a:cubicBezTo>
                      <a:cubicBezTo>
                        <a:pt x="4406" y="14200"/>
                        <a:pt x="4859" y="14015"/>
                        <a:pt x="5191" y="13714"/>
                      </a:cubicBezTo>
                      <a:cubicBezTo>
                        <a:pt x="5716" y="13240"/>
                        <a:pt x="5994" y="12560"/>
                        <a:pt x="6221" y="11892"/>
                      </a:cubicBezTo>
                      <a:cubicBezTo>
                        <a:pt x="7360" y="8538"/>
                        <a:pt x="7529" y="4649"/>
                        <a:pt x="5706" y="1612"/>
                      </a:cubicBezTo>
                      <a:cubicBezTo>
                        <a:pt x="5218" y="801"/>
                        <a:pt x="4419" y="0"/>
                        <a:pt x="3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6" name="Google Shape;766;p19"/>
              <p:cNvGrpSpPr/>
              <p:nvPr/>
            </p:nvGrpSpPr>
            <p:grpSpPr>
              <a:xfrm>
                <a:off x="1173271" y="4610392"/>
                <a:ext cx="437636" cy="880279"/>
                <a:chOff x="1128521" y="4507655"/>
                <a:chExt cx="437636" cy="880279"/>
              </a:xfrm>
            </p:grpSpPr>
            <p:grpSp>
              <p:nvGrpSpPr>
                <p:cNvPr id="767" name="Google Shape;767;p19"/>
                <p:cNvGrpSpPr/>
                <p:nvPr/>
              </p:nvGrpSpPr>
              <p:grpSpPr>
                <a:xfrm>
                  <a:off x="1170695" y="4507655"/>
                  <a:ext cx="309313" cy="333842"/>
                  <a:chOff x="1170069" y="4502138"/>
                  <a:chExt cx="309313" cy="333842"/>
                </a:xfrm>
              </p:grpSpPr>
              <p:sp>
                <p:nvSpPr>
                  <p:cNvPr id="768" name="Google Shape;768;p19"/>
                  <p:cNvSpPr/>
                  <p:nvPr/>
                </p:nvSpPr>
                <p:spPr>
                  <a:xfrm flipH="1">
                    <a:off x="1170069" y="4544878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19"/>
                  <p:cNvSpPr/>
                  <p:nvPr/>
                </p:nvSpPr>
                <p:spPr>
                  <a:xfrm flipH="1">
                    <a:off x="1300507" y="4502138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0" name="Google Shape;770;p19"/>
                <p:cNvGrpSpPr/>
                <p:nvPr/>
              </p:nvGrpSpPr>
              <p:grpSpPr>
                <a:xfrm>
                  <a:off x="1128521" y="4526541"/>
                  <a:ext cx="395091" cy="348462"/>
                  <a:chOff x="1128521" y="4526541"/>
                  <a:chExt cx="395091" cy="348462"/>
                </a:xfrm>
              </p:grpSpPr>
              <p:sp>
                <p:nvSpPr>
                  <p:cNvPr id="771" name="Google Shape;771;p19"/>
                  <p:cNvSpPr/>
                  <p:nvPr/>
                </p:nvSpPr>
                <p:spPr>
                  <a:xfrm flipH="1">
                    <a:off x="1128521" y="4605884"/>
                    <a:ext cx="270997" cy="2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8" h="11447" extrusionOk="0">
                        <a:moveTo>
                          <a:pt x="9538" y="1"/>
                        </a:moveTo>
                        <a:cubicBezTo>
                          <a:pt x="8994" y="1"/>
                          <a:pt x="8419" y="198"/>
                          <a:pt x="7917" y="435"/>
                        </a:cubicBezTo>
                        <a:cubicBezTo>
                          <a:pt x="4064" y="2250"/>
                          <a:pt x="0" y="7292"/>
                          <a:pt x="759" y="10297"/>
                        </a:cubicBezTo>
                        <a:cubicBezTo>
                          <a:pt x="932" y="10980"/>
                          <a:pt x="1650" y="11419"/>
                          <a:pt x="2355" y="11445"/>
                        </a:cubicBezTo>
                        <a:cubicBezTo>
                          <a:pt x="2383" y="11446"/>
                          <a:pt x="2412" y="11447"/>
                          <a:pt x="2441" y="11447"/>
                        </a:cubicBezTo>
                        <a:cubicBezTo>
                          <a:pt x="3113" y="11447"/>
                          <a:pt x="3759" y="11165"/>
                          <a:pt x="4362" y="10857"/>
                        </a:cubicBezTo>
                        <a:cubicBezTo>
                          <a:pt x="7517" y="9249"/>
                          <a:pt x="10352" y="6581"/>
                          <a:pt x="11164" y="3134"/>
                        </a:cubicBezTo>
                        <a:cubicBezTo>
                          <a:pt x="11408" y="2105"/>
                          <a:pt x="11361" y="816"/>
                          <a:pt x="10467" y="251"/>
                        </a:cubicBezTo>
                        <a:cubicBezTo>
                          <a:pt x="10184" y="72"/>
                          <a:pt x="9866" y="1"/>
                          <a:pt x="953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19"/>
                  <p:cNvSpPr/>
                  <p:nvPr/>
                </p:nvSpPr>
                <p:spPr>
                  <a:xfrm flipH="1">
                    <a:off x="1247011" y="4538648"/>
                    <a:ext cx="209923" cy="326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7" h="13872" extrusionOk="0">
                        <a:moveTo>
                          <a:pt x="5873" y="0"/>
                        </a:moveTo>
                        <a:cubicBezTo>
                          <a:pt x="5038" y="0"/>
                          <a:pt x="4333" y="676"/>
                          <a:pt x="3821" y="1353"/>
                        </a:cubicBezTo>
                        <a:cubicBezTo>
                          <a:pt x="1254" y="4750"/>
                          <a:pt x="0" y="11102"/>
                          <a:pt x="2070" y="13410"/>
                        </a:cubicBezTo>
                        <a:cubicBezTo>
                          <a:pt x="2353" y="13726"/>
                          <a:pt x="2769" y="13871"/>
                          <a:pt x="3194" y="13871"/>
                        </a:cubicBezTo>
                        <a:cubicBezTo>
                          <a:pt x="3477" y="13871"/>
                          <a:pt x="3764" y="13807"/>
                          <a:pt x="4018" y="13685"/>
                        </a:cubicBezTo>
                        <a:cubicBezTo>
                          <a:pt x="4654" y="13380"/>
                          <a:pt x="5115" y="12809"/>
                          <a:pt x="5521" y="12232"/>
                        </a:cubicBezTo>
                        <a:cubicBezTo>
                          <a:pt x="7568" y="9342"/>
                          <a:pt x="8836" y="5662"/>
                          <a:pt x="7953" y="2233"/>
                        </a:cubicBezTo>
                        <a:cubicBezTo>
                          <a:pt x="7689" y="1208"/>
                          <a:pt x="7047" y="89"/>
                          <a:pt x="5994" y="5"/>
                        </a:cubicBezTo>
                        <a:cubicBezTo>
                          <a:pt x="5954" y="2"/>
                          <a:pt x="5913" y="0"/>
                          <a:pt x="58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19"/>
                  <p:cNvSpPr/>
                  <p:nvPr/>
                </p:nvSpPr>
                <p:spPr>
                  <a:xfrm flipH="1">
                    <a:off x="1339868" y="4526541"/>
                    <a:ext cx="183745" cy="326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" h="13873" extrusionOk="0">
                        <a:moveTo>
                          <a:pt x="2554" y="1"/>
                        </a:moveTo>
                        <a:cubicBezTo>
                          <a:pt x="2341" y="1"/>
                          <a:pt x="2128" y="41"/>
                          <a:pt x="1921" y="133"/>
                        </a:cubicBezTo>
                        <a:cubicBezTo>
                          <a:pt x="1106" y="492"/>
                          <a:pt x="784" y="1469"/>
                          <a:pt x="647" y="2350"/>
                        </a:cubicBezTo>
                        <a:cubicBezTo>
                          <a:pt x="0" y="6559"/>
                          <a:pt x="1909" y="12746"/>
                          <a:pt x="4825" y="13796"/>
                        </a:cubicBezTo>
                        <a:cubicBezTo>
                          <a:pt x="4969" y="13848"/>
                          <a:pt x="5119" y="13872"/>
                          <a:pt x="5268" y="13872"/>
                        </a:cubicBezTo>
                        <a:cubicBezTo>
                          <a:pt x="5805" y="13872"/>
                          <a:pt x="6344" y="13560"/>
                          <a:pt x="6669" y="13115"/>
                        </a:cubicBezTo>
                        <a:cubicBezTo>
                          <a:pt x="7086" y="12545"/>
                          <a:pt x="7219" y="11821"/>
                          <a:pt x="7304" y="11122"/>
                        </a:cubicBezTo>
                        <a:cubicBezTo>
                          <a:pt x="7734" y="7606"/>
                          <a:pt x="7108" y="3765"/>
                          <a:pt x="4703" y="1164"/>
                        </a:cubicBezTo>
                        <a:cubicBezTo>
                          <a:pt x="4138" y="553"/>
                          <a:pt x="3340" y="1"/>
                          <a:pt x="255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4" name="Google Shape;774;p19"/>
                <p:cNvGrpSpPr/>
                <p:nvPr/>
              </p:nvGrpSpPr>
              <p:grpSpPr>
                <a:xfrm>
                  <a:off x="1247462" y="4807734"/>
                  <a:ext cx="318695" cy="580200"/>
                  <a:chOff x="1247462" y="4807734"/>
                  <a:chExt cx="318695" cy="580200"/>
                </a:xfrm>
              </p:grpSpPr>
              <p:sp>
                <p:nvSpPr>
                  <p:cNvPr id="775" name="Google Shape;775;p19"/>
                  <p:cNvSpPr/>
                  <p:nvPr/>
                </p:nvSpPr>
                <p:spPr>
                  <a:xfrm flipH="1">
                    <a:off x="1377639" y="4864084"/>
                    <a:ext cx="84069" cy="5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9" h="22282" extrusionOk="0">
                        <a:moveTo>
                          <a:pt x="3384" y="1"/>
                        </a:moveTo>
                        <a:cubicBezTo>
                          <a:pt x="3342" y="1"/>
                          <a:pt x="3301" y="20"/>
                          <a:pt x="3274" y="56"/>
                        </a:cubicBezTo>
                        <a:lnTo>
                          <a:pt x="3215" y="134"/>
                        </a:lnTo>
                        <a:cubicBezTo>
                          <a:pt x="3210" y="140"/>
                          <a:pt x="3205" y="147"/>
                          <a:pt x="3201" y="154"/>
                        </a:cubicBezTo>
                        <a:lnTo>
                          <a:pt x="3188" y="172"/>
                        </a:lnTo>
                        <a:cubicBezTo>
                          <a:pt x="3079" y="336"/>
                          <a:pt x="2992" y="517"/>
                          <a:pt x="2911" y="697"/>
                        </a:cubicBezTo>
                        <a:cubicBezTo>
                          <a:pt x="2819" y="908"/>
                          <a:pt x="2727" y="1142"/>
                          <a:pt x="2652" y="1358"/>
                        </a:cubicBezTo>
                        <a:cubicBezTo>
                          <a:pt x="2357" y="2189"/>
                          <a:pt x="2128" y="3039"/>
                          <a:pt x="1912" y="3892"/>
                        </a:cubicBezTo>
                        <a:cubicBezTo>
                          <a:pt x="1338" y="6223"/>
                          <a:pt x="890" y="8583"/>
                          <a:pt x="533" y="10956"/>
                        </a:cubicBezTo>
                        <a:cubicBezTo>
                          <a:pt x="259" y="12813"/>
                          <a:pt x="67" y="14687"/>
                          <a:pt x="20" y="16563"/>
                        </a:cubicBezTo>
                        <a:cubicBezTo>
                          <a:pt x="0" y="17262"/>
                          <a:pt x="5" y="17985"/>
                          <a:pt x="40" y="18682"/>
                        </a:cubicBezTo>
                        <a:cubicBezTo>
                          <a:pt x="89" y="19626"/>
                          <a:pt x="191" y="20568"/>
                          <a:pt x="390" y="21493"/>
                        </a:cubicBezTo>
                        <a:cubicBezTo>
                          <a:pt x="441" y="21724"/>
                          <a:pt x="497" y="21953"/>
                          <a:pt x="563" y="22181"/>
                        </a:cubicBezTo>
                        <a:cubicBezTo>
                          <a:pt x="579" y="22239"/>
                          <a:pt x="634" y="22282"/>
                          <a:pt x="697" y="22282"/>
                        </a:cubicBezTo>
                        <a:cubicBezTo>
                          <a:pt x="700" y="22282"/>
                          <a:pt x="704" y="22281"/>
                          <a:pt x="707" y="22281"/>
                        </a:cubicBezTo>
                        <a:cubicBezTo>
                          <a:pt x="783" y="22276"/>
                          <a:pt x="840" y="22210"/>
                          <a:pt x="834" y="22133"/>
                        </a:cubicBezTo>
                        <a:cubicBezTo>
                          <a:pt x="804" y="21821"/>
                          <a:pt x="766" y="21400"/>
                          <a:pt x="745" y="21090"/>
                        </a:cubicBezTo>
                        <a:cubicBezTo>
                          <a:pt x="560" y="18200"/>
                          <a:pt x="666" y="15294"/>
                          <a:pt x="896" y="12409"/>
                        </a:cubicBezTo>
                        <a:cubicBezTo>
                          <a:pt x="1134" y="9453"/>
                          <a:pt x="1539" y="6499"/>
                          <a:pt x="2249" y="3616"/>
                        </a:cubicBezTo>
                        <a:cubicBezTo>
                          <a:pt x="2376" y="3109"/>
                          <a:pt x="2514" y="2602"/>
                          <a:pt x="2669" y="2105"/>
                        </a:cubicBezTo>
                        <a:cubicBezTo>
                          <a:pt x="2825" y="1610"/>
                          <a:pt x="2995" y="1117"/>
                          <a:pt x="3223" y="653"/>
                        </a:cubicBezTo>
                        <a:cubicBezTo>
                          <a:pt x="3262" y="579"/>
                          <a:pt x="3300" y="505"/>
                          <a:pt x="3345" y="432"/>
                        </a:cubicBezTo>
                        <a:cubicBezTo>
                          <a:pt x="3365" y="398"/>
                          <a:pt x="3390" y="364"/>
                          <a:pt x="3412" y="330"/>
                        </a:cubicBezTo>
                        <a:cubicBezTo>
                          <a:pt x="3430" y="302"/>
                          <a:pt x="3461" y="266"/>
                          <a:pt x="3484" y="237"/>
                        </a:cubicBezTo>
                        <a:cubicBezTo>
                          <a:pt x="3539" y="176"/>
                          <a:pt x="3531" y="82"/>
                          <a:pt x="3467" y="29"/>
                        </a:cubicBezTo>
                        <a:cubicBezTo>
                          <a:pt x="3442" y="10"/>
                          <a:pt x="3413" y="1"/>
                          <a:pt x="3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19"/>
                  <p:cNvSpPr/>
                  <p:nvPr/>
                </p:nvSpPr>
                <p:spPr>
                  <a:xfrm flipH="1">
                    <a:off x="1435909" y="4818030"/>
                    <a:ext cx="130249" cy="31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" h="13497" extrusionOk="0">
                        <a:moveTo>
                          <a:pt x="322" y="0"/>
                        </a:moveTo>
                        <a:cubicBezTo>
                          <a:pt x="461" y="159"/>
                          <a:pt x="50" y="1887"/>
                          <a:pt x="36" y="2205"/>
                        </a:cubicBezTo>
                        <a:cubicBezTo>
                          <a:pt x="1" y="2974"/>
                          <a:pt x="34" y="3746"/>
                          <a:pt x="127" y="4510"/>
                        </a:cubicBezTo>
                        <a:cubicBezTo>
                          <a:pt x="317" y="6069"/>
                          <a:pt x="768" y="7597"/>
                          <a:pt x="1449" y="9012"/>
                        </a:cubicBezTo>
                        <a:cubicBezTo>
                          <a:pt x="2129" y="10425"/>
                          <a:pt x="3039" y="11732"/>
                          <a:pt x="4153" y="12838"/>
                        </a:cubicBezTo>
                        <a:cubicBezTo>
                          <a:pt x="4623" y="13304"/>
                          <a:pt x="4915" y="13496"/>
                          <a:pt x="5095" y="13496"/>
                        </a:cubicBezTo>
                        <a:cubicBezTo>
                          <a:pt x="5483" y="13496"/>
                          <a:pt x="5354" y="12611"/>
                          <a:pt x="5369" y="11665"/>
                        </a:cubicBezTo>
                        <a:cubicBezTo>
                          <a:pt x="5401" y="9611"/>
                          <a:pt x="5282" y="7815"/>
                          <a:pt x="4425" y="5907"/>
                        </a:cubicBezTo>
                        <a:cubicBezTo>
                          <a:pt x="3441" y="3711"/>
                          <a:pt x="1904" y="1814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19"/>
                  <p:cNvSpPr/>
                  <p:nvPr/>
                </p:nvSpPr>
                <p:spPr>
                  <a:xfrm flipH="1">
                    <a:off x="1247462" y="4893095"/>
                    <a:ext cx="196881" cy="243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8" h="10344" extrusionOk="0">
                        <a:moveTo>
                          <a:pt x="8288" y="0"/>
                        </a:moveTo>
                        <a:cubicBezTo>
                          <a:pt x="8288" y="0"/>
                          <a:pt x="8288" y="0"/>
                          <a:pt x="8288" y="0"/>
                        </a:cubicBezTo>
                        <a:lnTo>
                          <a:pt x="8288" y="0"/>
                        </a:lnTo>
                        <a:cubicBezTo>
                          <a:pt x="8288" y="0"/>
                          <a:pt x="8288" y="0"/>
                          <a:pt x="8288" y="0"/>
                        </a:cubicBezTo>
                        <a:close/>
                        <a:moveTo>
                          <a:pt x="8288" y="1"/>
                        </a:moveTo>
                        <a:lnTo>
                          <a:pt x="8288" y="1"/>
                        </a:lnTo>
                        <a:cubicBezTo>
                          <a:pt x="8150" y="473"/>
                          <a:pt x="5988" y="1588"/>
                          <a:pt x="5528" y="1979"/>
                        </a:cubicBezTo>
                        <a:cubicBezTo>
                          <a:pt x="4642" y="2737"/>
                          <a:pt x="3822" y="3572"/>
                          <a:pt x="3078" y="4473"/>
                        </a:cubicBezTo>
                        <a:cubicBezTo>
                          <a:pt x="1724" y="6111"/>
                          <a:pt x="183" y="8180"/>
                          <a:pt x="1" y="10344"/>
                        </a:cubicBezTo>
                        <a:cubicBezTo>
                          <a:pt x="2169" y="9587"/>
                          <a:pt x="4013" y="8052"/>
                          <a:pt x="5377" y="6203"/>
                        </a:cubicBezTo>
                        <a:cubicBezTo>
                          <a:pt x="6740" y="4356"/>
                          <a:pt x="7646" y="2204"/>
                          <a:pt x="82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" name="Google Shape;778;p19"/>
                  <p:cNvSpPr/>
                  <p:nvPr/>
                </p:nvSpPr>
                <p:spPr>
                  <a:xfrm flipH="1">
                    <a:off x="1291015" y="4852360"/>
                    <a:ext cx="96730" cy="26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2" h="1129" extrusionOk="0">
                        <a:moveTo>
                          <a:pt x="2132" y="1"/>
                        </a:moveTo>
                        <a:cubicBezTo>
                          <a:pt x="1429" y="1"/>
                          <a:pt x="732" y="145"/>
                          <a:pt x="133" y="504"/>
                        </a:cubicBezTo>
                        <a:cubicBezTo>
                          <a:pt x="102" y="522"/>
                          <a:pt x="72" y="542"/>
                          <a:pt x="51" y="572"/>
                        </a:cubicBezTo>
                        <a:cubicBezTo>
                          <a:pt x="0" y="647"/>
                          <a:pt x="36" y="755"/>
                          <a:pt x="105" y="814"/>
                        </a:cubicBezTo>
                        <a:cubicBezTo>
                          <a:pt x="174" y="873"/>
                          <a:pt x="265" y="892"/>
                          <a:pt x="353" y="910"/>
                        </a:cubicBezTo>
                        <a:lnTo>
                          <a:pt x="354" y="934"/>
                        </a:lnTo>
                        <a:cubicBezTo>
                          <a:pt x="902" y="1064"/>
                          <a:pt x="1464" y="1129"/>
                          <a:pt x="2025" y="1129"/>
                        </a:cubicBezTo>
                        <a:cubicBezTo>
                          <a:pt x="2405" y="1129"/>
                          <a:pt x="2785" y="1099"/>
                          <a:pt x="3160" y="1039"/>
                        </a:cubicBezTo>
                        <a:cubicBezTo>
                          <a:pt x="3502" y="985"/>
                          <a:pt x="3869" y="887"/>
                          <a:pt x="4072" y="604"/>
                        </a:cubicBezTo>
                        <a:cubicBezTo>
                          <a:pt x="3865" y="266"/>
                          <a:pt x="3445" y="143"/>
                          <a:pt x="3061" y="79"/>
                        </a:cubicBezTo>
                        <a:cubicBezTo>
                          <a:pt x="2756" y="29"/>
                          <a:pt x="2443" y="1"/>
                          <a:pt x="213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" name="Google Shape;779;p19"/>
                  <p:cNvSpPr/>
                  <p:nvPr/>
                </p:nvSpPr>
                <p:spPr>
                  <a:xfrm flipH="1">
                    <a:off x="1384597" y="4807734"/>
                    <a:ext cx="76135" cy="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" h="2659" extrusionOk="0">
                        <a:moveTo>
                          <a:pt x="298" y="0"/>
                        </a:moveTo>
                        <a:cubicBezTo>
                          <a:pt x="200" y="0"/>
                          <a:pt x="103" y="15"/>
                          <a:pt x="8" y="50"/>
                        </a:cubicBezTo>
                        <a:cubicBezTo>
                          <a:pt x="0" y="396"/>
                          <a:pt x="231" y="698"/>
                          <a:pt x="467" y="951"/>
                        </a:cubicBezTo>
                        <a:cubicBezTo>
                          <a:pt x="1111" y="1640"/>
                          <a:pt x="1890" y="2203"/>
                          <a:pt x="2746" y="2598"/>
                        </a:cubicBezTo>
                        <a:lnTo>
                          <a:pt x="2762" y="2582"/>
                        </a:lnTo>
                        <a:cubicBezTo>
                          <a:pt x="2839" y="2619"/>
                          <a:pt x="2920" y="2659"/>
                          <a:pt x="3007" y="2659"/>
                        </a:cubicBezTo>
                        <a:cubicBezTo>
                          <a:pt x="3010" y="2659"/>
                          <a:pt x="3013" y="2659"/>
                          <a:pt x="3016" y="2659"/>
                        </a:cubicBezTo>
                        <a:cubicBezTo>
                          <a:pt x="3105" y="2656"/>
                          <a:pt x="3200" y="2592"/>
                          <a:pt x="3203" y="2502"/>
                        </a:cubicBezTo>
                        <a:cubicBezTo>
                          <a:pt x="3205" y="2466"/>
                          <a:pt x="3191" y="2431"/>
                          <a:pt x="3179" y="2399"/>
                        </a:cubicBezTo>
                        <a:cubicBezTo>
                          <a:pt x="2806" y="1461"/>
                          <a:pt x="2005" y="749"/>
                          <a:pt x="1121" y="263"/>
                        </a:cubicBezTo>
                        <a:cubicBezTo>
                          <a:pt x="867" y="124"/>
                          <a:pt x="579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0" name="Google Shape;780;p19"/>
            <p:cNvGrpSpPr/>
            <p:nvPr/>
          </p:nvGrpSpPr>
          <p:grpSpPr>
            <a:xfrm>
              <a:off x="261123" y="4240243"/>
              <a:ext cx="546340" cy="1144005"/>
              <a:chOff x="-190602" y="4255105"/>
              <a:chExt cx="546340" cy="1144005"/>
            </a:xfrm>
          </p:grpSpPr>
          <p:sp>
            <p:nvSpPr>
              <p:cNvPr id="781" name="Google Shape;781;p19"/>
              <p:cNvSpPr/>
              <p:nvPr/>
            </p:nvSpPr>
            <p:spPr>
              <a:xfrm flipH="1">
                <a:off x="-190602" y="4255105"/>
                <a:ext cx="460942" cy="394756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16791" extrusionOk="0">
                    <a:moveTo>
                      <a:pt x="7221" y="0"/>
                    </a:moveTo>
                    <a:cubicBezTo>
                      <a:pt x="6664" y="0"/>
                      <a:pt x="6306" y="659"/>
                      <a:pt x="6124" y="1214"/>
                    </a:cubicBezTo>
                    <a:cubicBezTo>
                      <a:pt x="5140" y="4205"/>
                      <a:pt x="4516" y="7313"/>
                      <a:pt x="4268" y="10451"/>
                    </a:cubicBezTo>
                    <a:cubicBezTo>
                      <a:pt x="3768" y="8123"/>
                      <a:pt x="3123" y="5827"/>
                      <a:pt x="2339" y="3579"/>
                    </a:cubicBezTo>
                    <a:cubicBezTo>
                      <a:pt x="2182" y="3127"/>
                      <a:pt x="1882" y="2590"/>
                      <a:pt x="1429" y="2590"/>
                    </a:cubicBezTo>
                    <a:cubicBezTo>
                      <a:pt x="1399" y="2590"/>
                      <a:pt x="1369" y="2592"/>
                      <a:pt x="1339" y="2597"/>
                    </a:cubicBezTo>
                    <a:cubicBezTo>
                      <a:pt x="1146" y="2627"/>
                      <a:pt x="983" y="2755"/>
                      <a:pt x="850" y="2899"/>
                    </a:cubicBezTo>
                    <a:cubicBezTo>
                      <a:pt x="0" y="3821"/>
                      <a:pt x="195" y="5266"/>
                      <a:pt x="494" y="6482"/>
                    </a:cubicBezTo>
                    <a:cubicBezTo>
                      <a:pt x="933" y="8270"/>
                      <a:pt x="1480" y="10029"/>
                      <a:pt x="2131" y="11750"/>
                    </a:cubicBezTo>
                    <a:cubicBezTo>
                      <a:pt x="2709" y="13272"/>
                      <a:pt x="3418" y="14831"/>
                      <a:pt x="4710" y="15823"/>
                    </a:cubicBezTo>
                    <a:cubicBezTo>
                      <a:pt x="5613" y="16515"/>
                      <a:pt x="6647" y="16791"/>
                      <a:pt x="7702" y="16791"/>
                    </a:cubicBezTo>
                    <a:cubicBezTo>
                      <a:pt x="8714" y="16791"/>
                      <a:pt x="9744" y="16537"/>
                      <a:pt x="10696" y="16153"/>
                    </a:cubicBezTo>
                    <a:cubicBezTo>
                      <a:pt x="13138" y="15167"/>
                      <a:pt x="15546" y="14189"/>
                      <a:pt x="17772" y="12765"/>
                    </a:cubicBezTo>
                    <a:cubicBezTo>
                      <a:pt x="18559" y="12260"/>
                      <a:pt x="19403" y="11568"/>
                      <a:pt x="19400" y="10632"/>
                    </a:cubicBezTo>
                    <a:cubicBezTo>
                      <a:pt x="19385" y="10244"/>
                      <a:pt x="18981" y="10102"/>
                      <a:pt x="18413" y="10102"/>
                    </a:cubicBezTo>
                    <a:cubicBezTo>
                      <a:pt x="17471" y="10102"/>
                      <a:pt x="16076" y="10492"/>
                      <a:pt x="15249" y="10796"/>
                    </a:cubicBezTo>
                    <a:cubicBezTo>
                      <a:pt x="13921" y="11285"/>
                      <a:pt x="12729" y="12074"/>
                      <a:pt x="11552" y="12858"/>
                    </a:cubicBezTo>
                    <a:cubicBezTo>
                      <a:pt x="12843" y="11786"/>
                      <a:pt x="14083" y="10655"/>
                      <a:pt x="15270" y="9470"/>
                    </a:cubicBezTo>
                    <a:cubicBezTo>
                      <a:pt x="16319" y="8423"/>
                      <a:pt x="17371" y="7244"/>
                      <a:pt x="17618" y="5782"/>
                    </a:cubicBezTo>
                    <a:cubicBezTo>
                      <a:pt x="17646" y="5612"/>
                      <a:pt x="17662" y="5429"/>
                      <a:pt x="17590" y="5273"/>
                    </a:cubicBezTo>
                    <a:cubicBezTo>
                      <a:pt x="17492" y="5061"/>
                      <a:pt x="17300" y="4980"/>
                      <a:pt x="17078" y="4980"/>
                    </a:cubicBezTo>
                    <a:cubicBezTo>
                      <a:pt x="16771" y="4980"/>
                      <a:pt x="16404" y="5136"/>
                      <a:pt x="16141" y="5321"/>
                    </a:cubicBezTo>
                    <a:cubicBezTo>
                      <a:pt x="13579" y="7130"/>
                      <a:pt x="11456" y="9479"/>
                      <a:pt x="9356" y="11809"/>
                    </a:cubicBezTo>
                    <a:cubicBezTo>
                      <a:pt x="10747" y="8873"/>
                      <a:pt x="12171" y="5788"/>
                      <a:pt x="12043" y="2541"/>
                    </a:cubicBezTo>
                    <a:cubicBezTo>
                      <a:pt x="12036" y="2372"/>
                      <a:pt x="12017" y="2185"/>
                      <a:pt x="11890" y="2071"/>
                    </a:cubicBezTo>
                    <a:cubicBezTo>
                      <a:pt x="11813" y="2001"/>
                      <a:pt x="11711" y="1976"/>
                      <a:pt x="11606" y="1976"/>
                    </a:cubicBezTo>
                    <a:cubicBezTo>
                      <a:pt x="11529" y="1976"/>
                      <a:pt x="11450" y="1989"/>
                      <a:pt x="11377" y="2010"/>
                    </a:cubicBezTo>
                    <a:cubicBezTo>
                      <a:pt x="10536" y="2253"/>
                      <a:pt x="10107" y="3164"/>
                      <a:pt x="9796" y="3982"/>
                    </a:cubicBezTo>
                    <a:cubicBezTo>
                      <a:pt x="9022" y="6020"/>
                      <a:pt x="8331" y="8088"/>
                      <a:pt x="7726" y="10185"/>
                    </a:cubicBezTo>
                    <a:cubicBezTo>
                      <a:pt x="7750" y="7906"/>
                      <a:pt x="7774" y="5627"/>
                      <a:pt x="7798" y="3349"/>
                    </a:cubicBezTo>
                    <a:cubicBezTo>
                      <a:pt x="7809" y="2213"/>
                      <a:pt x="8264" y="351"/>
                      <a:pt x="7318" y="7"/>
                    </a:cubicBezTo>
                    <a:cubicBezTo>
                      <a:pt x="7285" y="2"/>
                      <a:pt x="7252" y="0"/>
                      <a:pt x="72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9"/>
              <p:cNvSpPr/>
              <p:nvPr/>
            </p:nvSpPr>
            <p:spPr>
              <a:xfrm flipH="1">
                <a:off x="-164541" y="4646414"/>
                <a:ext cx="312283" cy="327424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13927" extrusionOk="0">
                    <a:moveTo>
                      <a:pt x="13146" y="1"/>
                    </a:moveTo>
                    <a:lnTo>
                      <a:pt x="13146" y="1"/>
                    </a:lnTo>
                    <a:cubicBezTo>
                      <a:pt x="9977" y="1406"/>
                      <a:pt x="6751" y="2849"/>
                      <a:pt x="4178" y="5173"/>
                    </a:cubicBezTo>
                    <a:cubicBezTo>
                      <a:pt x="2047" y="7098"/>
                      <a:pt x="345" y="9787"/>
                      <a:pt x="123" y="12703"/>
                    </a:cubicBezTo>
                    <a:cubicBezTo>
                      <a:pt x="64" y="13475"/>
                      <a:pt x="0" y="13927"/>
                      <a:pt x="711" y="13927"/>
                    </a:cubicBezTo>
                    <a:cubicBezTo>
                      <a:pt x="758" y="13927"/>
                      <a:pt x="808" y="13925"/>
                      <a:pt x="862" y="13921"/>
                    </a:cubicBezTo>
                    <a:cubicBezTo>
                      <a:pt x="1643" y="13865"/>
                      <a:pt x="2682" y="13236"/>
                      <a:pt x="3382" y="12915"/>
                    </a:cubicBezTo>
                    <a:cubicBezTo>
                      <a:pt x="5017" y="12164"/>
                      <a:pt x="6575" y="11230"/>
                      <a:pt x="7942" y="10055"/>
                    </a:cubicBezTo>
                    <a:cubicBezTo>
                      <a:pt x="10146" y="8159"/>
                      <a:pt x="11844" y="5580"/>
                      <a:pt x="12317" y="2712"/>
                    </a:cubicBezTo>
                    <a:cubicBezTo>
                      <a:pt x="12474" y="1766"/>
                      <a:pt x="12525" y="730"/>
                      <a:pt x="13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9"/>
              <p:cNvSpPr/>
              <p:nvPr/>
            </p:nvSpPr>
            <p:spPr>
              <a:xfrm flipH="1">
                <a:off x="145079" y="4523062"/>
                <a:ext cx="210659" cy="354789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15091" extrusionOk="0">
                    <a:moveTo>
                      <a:pt x="1" y="0"/>
                    </a:moveTo>
                    <a:cubicBezTo>
                      <a:pt x="273" y="3041"/>
                      <a:pt x="559" y="6136"/>
                      <a:pt x="1730" y="8955"/>
                    </a:cubicBezTo>
                    <a:cubicBezTo>
                      <a:pt x="2791" y="11507"/>
                      <a:pt x="4886" y="14232"/>
                      <a:pt x="7675" y="15004"/>
                    </a:cubicBezTo>
                    <a:cubicBezTo>
                      <a:pt x="7891" y="15063"/>
                      <a:pt x="8064" y="15091"/>
                      <a:pt x="8201" y="15091"/>
                    </a:cubicBezTo>
                    <a:cubicBezTo>
                      <a:pt x="8867" y="15091"/>
                      <a:pt x="8701" y="14446"/>
                      <a:pt x="8410" y="13651"/>
                    </a:cubicBezTo>
                    <a:cubicBezTo>
                      <a:pt x="7898" y="12250"/>
                      <a:pt x="7395" y="10832"/>
                      <a:pt x="6807" y="9462"/>
                    </a:cubicBezTo>
                    <a:cubicBezTo>
                      <a:pt x="6215" y="8083"/>
                      <a:pt x="5616" y="6692"/>
                      <a:pt x="4736" y="5475"/>
                    </a:cubicBezTo>
                    <a:cubicBezTo>
                      <a:pt x="3319" y="3517"/>
                      <a:pt x="1224" y="208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9"/>
              <p:cNvSpPr/>
              <p:nvPr/>
            </p:nvSpPr>
            <p:spPr>
              <a:xfrm flipH="1">
                <a:off x="-43867" y="4645191"/>
                <a:ext cx="256198" cy="753919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32068" extrusionOk="0">
                    <a:moveTo>
                      <a:pt x="3377" y="1"/>
                    </a:moveTo>
                    <a:cubicBezTo>
                      <a:pt x="3273" y="1"/>
                      <a:pt x="3169" y="57"/>
                      <a:pt x="3123" y="181"/>
                    </a:cubicBezTo>
                    <a:cubicBezTo>
                      <a:pt x="3012" y="500"/>
                      <a:pt x="2900" y="868"/>
                      <a:pt x="2807" y="1191"/>
                    </a:cubicBezTo>
                    <a:cubicBezTo>
                      <a:pt x="1" y="11607"/>
                      <a:pt x="3880" y="23585"/>
                      <a:pt x="10271" y="31962"/>
                    </a:cubicBezTo>
                    <a:cubicBezTo>
                      <a:pt x="10324" y="32031"/>
                      <a:pt x="10404" y="32068"/>
                      <a:pt x="10484" y="32068"/>
                    </a:cubicBezTo>
                    <a:cubicBezTo>
                      <a:pt x="10544" y="32068"/>
                      <a:pt x="10604" y="32048"/>
                      <a:pt x="10653" y="32007"/>
                    </a:cubicBezTo>
                    <a:cubicBezTo>
                      <a:pt x="10768" y="31914"/>
                      <a:pt x="10785" y="31745"/>
                      <a:pt x="10692" y="31629"/>
                    </a:cubicBezTo>
                    <a:cubicBezTo>
                      <a:pt x="3827" y="23149"/>
                      <a:pt x="2365" y="12412"/>
                      <a:pt x="3494" y="1846"/>
                    </a:cubicBezTo>
                    <a:cubicBezTo>
                      <a:pt x="3544" y="1334"/>
                      <a:pt x="3602" y="808"/>
                      <a:pt x="3648" y="296"/>
                    </a:cubicBezTo>
                    <a:cubicBezTo>
                      <a:pt x="3661" y="108"/>
                      <a:pt x="3519" y="1"/>
                      <a:pt x="3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9"/>
              <p:cNvSpPr/>
              <p:nvPr/>
            </p:nvSpPr>
            <p:spPr>
              <a:xfrm flipH="1">
                <a:off x="17017" y="4569868"/>
                <a:ext cx="182652" cy="121171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54" extrusionOk="0">
                    <a:moveTo>
                      <a:pt x="1122" y="1"/>
                    </a:moveTo>
                    <a:cubicBezTo>
                      <a:pt x="927" y="1"/>
                      <a:pt x="732" y="17"/>
                      <a:pt x="539" y="49"/>
                    </a:cubicBezTo>
                    <a:cubicBezTo>
                      <a:pt x="383" y="75"/>
                      <a:pt x="216" y="119"/>
                      <a:pt x="116" y="241"/>
                    </a:cubicBezTo>
                    <a:cubicBezTo>
                      <a:pt x="1" y="377"/>
                      <a:pt x="0" y="574"/>
                      <a:pt x="16" y="750"/>
                    </a:cubicBezTo>
                    <a:cubicBezTo>
                      <a:pt x="99" y="1655"/>
                      <a:pt x="487" y="2501"/>
                      <a:pt x="870" y="3326"/>
                    </a:cubicBezTo>
                    <a:cubicBezTo>
                      <a:pt x="1061" y="3738"/>
                      <a:pt x="2257" y="5147"/>
                      <a:pt x="2710" y="5153"/>
                    </a:cubicBezTo>
                    <a:cubicBezTo>
                      <a:pt x="2727" y="5153"/>
                      <a:pt x="2743" y="5153"/>
                      <a:pt x="2760" y="5153"/>
                    </a:cubicBezTo>
                    <a:cubicBezTo>
                      <a:pt x="4291" y="5153"/>
                      <a:pt x="5522" y="4124"/>
                      <a:pt x="6655" y="3663"/>
                    </a:cubicBezTo>
                    <a:cubicBezTo>
                      <a:pt x="7134" y="3467"/>
                      <a:pt x="7689" y="3125"/>
                      <a:pt x="7650" y="2608"/>
                    </a:cubicBezTo>
                    <a:cubicBezTo>
                      <a:pt x="7614" y="2131"/>
                      <a:pt x="7087" y="1859"/>
                      <a:pt x="6619" y="1765"/>
                    </a:cubicBezTo>
                    <a:cubicBezTo>
                      <a:pt x="6150" y="1672"/>
                      <a:pt x="5626" y="1642"/>
                      <a:pt x="5288" y="1304"/>
                    </a:cubicBezTo>
                    <a:cubicBezTo>
                      <a:pt x="5086" y="1103"/>
                      <a:pt x="4988" y="826"/>
                      <a:pt x="4848" y="580"/>
                    </a:cubicBezTo>
                    <a:cubicBezTo>
                      <a:pt x="4706" y="334"/>
                      <a:pt x="4482" y="95"/>
                      <a:pt x="4199" y="87"/>
                    </a:cubicBezTo>
                    <a:cubicBezTo>
                      <a:pt x="4194" y="87"/>
                      <a:pt x="4188" y="87"/>
                      <a:pt x="4183" y="87"/>
                    </a:cubicBezTo>
                    <a:cubicBezTo>
                      <a:pt x="3892" y="87"/>
                      <a:pt x="3651" y="322"/>
                      <a:pt x="3368" y="398"/>
                    </a:cubicBezTo>
                    <a:cubicBezTo>
                      <a:pt x="3295" y="417"/>
                      <a:pt x="3223" y="425"/>
                      <a:pt x="3150" y="425"/>
                    </a:cubicBezTo>
                    <a:cubicBezTo>
                      <a:pt x="2855" y="425"/>
                      <a:pt x="2558" y="289"/>
                      <a:pt x="2272" y="191"/>
                    </a:cubicBezTo>
                    <a:cubicBezTo>
                      <a:pt x="1902" y="65"/>
                      <a:pt x="1512" y="1"/>
                      <a:pt x="1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9"/>
            <p:cNvGrpSpPr/>
            <p:nvPr/>
          </p:nvGrpSpPr>
          <p:grpSpPr>
            <a:xfrm>
              <a:off x="1253099" y="3921133"/>
              <a:ext cx="1059758" cy="818673"/>
              <a:chOff x="206924" y="4453733"/>
              <a:chExt cx="1059758" cy="818673"/>
            </a:xfrm>
          </p:grpSpPr>
          <p:sp>
            <p:nvSpPr>
              <p:cNvPr id="787" name="Google Shape;787;p19"/>
              <p:cNvSpPr/>
              <p:nvPr/>
            </p:nvSpPr>
            <p:spPr>
              <a:xfrm flipH="1">
                <a:off x="779613" y="4634777"/>
                <a:ext cx="236647" cy="522416"/>
              </a:xfrm>
              <a:custGeom>
                <a:avLst/>
                <a:gdLst/>
                <a:ahLst/>
                <a:cxnLst/>
                <a:rect l="l" t="t" r="r" b="b"/>
                <a:pathLst>
                  <a:path w="9962" h="22221" extrusionOk="0">
                    <a:moveTo>
                      <a:pt x="299" y="1"/>
                    </a:moveTo>
                    <a:cubicBezTo>
                      <a:pt x="280" y="1"/>
                      <a:pt x="262" y="3"/>
                      <a:pt x="243" y="6"/>
                    </a:cubicBezTo>
                    <a:cubicBezTo>
                      <a:pt x="97" y="37"/>
                      <a:pt x="0" y="181"/>
                      <a:pt x="30" y="329"/>
                    </a:cubicBezTo>
                    <a:cubicBezTo>
                      <a:pt x="421" y="2289"/>
                      <a:pt x="868" y="4235"/>
                      <a:pt x="1413" y="6159"/>
                    </a:cubicBezTo>
                    <a:cubicBezTo>
                      <a:pt x="2788" y="10965"/>
                      <a:pt x="4516" y="15781"/>
                      <a:pt x="7484" y="19854"/>
                    </a:cubicBezTo>
                    <a:cubicBezTo>
                      <a:pt x="7973" y="20511"/>
                      <a:pt x="8489" y="21149"/>
                      <a:pt x="9054" y="21742"/>
                    </a:cubicBezTo>
                    <a:cubicBezTo>
                      <a:pt x="9179" y="21873"/>
                      <a:pt x="9323" y="22019"/>
                      <a:pt x="9454" y="22144"/>
                    </a:cubicBezTo>
                    <a:cubicBezTo>
                      <a:pt x="9506" y="22193"/>
                      <a:pt x="9575" y="22221"/>
                      <a:pt x="9646" y="22221"/>
                    </a:cubicBezTo>
                    <a:cubicBezTo>
                      <a:pt x="9686" y="22221"/>
                      <a:pt x="9727" y="22212"/>
                      <a:pt x="9765" y="22193"/>
                    </a:cubicBezTo>
                    <a:cubicBezTo>
                      <a:pt x="9904" y="22126"/>
                      <a:pt x="9961" y="21960"/>
                      <a:pt x="9894" y="21822"/>
                    </a:cubicBezTo>
                    <a:cubicBezTo>
                      <a:pt x="9839" y="21708"/>
                      <a:pt x="9781" y="21595"/>
                      <a:pt x="9721" y="21484"/>
                    </a:cubicBezTo>
                    <a:lnTo>
                      <a:pt x="9633" y="21319"/>
                    </a:lnTo>
                    <a:lnTo>
                      <a:pt x="9544" y="21155"/>
                    </a:lnTo>
                    <a:cubicBezTo>
                      <a:pt x="8242" y="18782"/>
                      <a:pt x="6798" y="16495"/>
                      <a:pt x="5527" y="14105"/>
                    </a:cubicBezTo>
                    <a:cubicBezTo>
                      <a:pt x="3149" y="9786"/>
                      <a:pt x="1326" y="5122"/>
                      <a:pt x="569" y="232"/>
                    </a:cubicBezTo>
                    <a:cubicBezTo>
                      <a:pt x="547" y="97"/>
                      <a:pt x="430" y="1"/>
                      <a:pt x="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 flipH="1">
                <a:off x="954426" y="4531924"/>
                <a:ext cx="106731" cy="174021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7402" extrusionOk="0">
                    <a:moveTo>
                      <a:pt x="1715" y="1"/>
                    </a:moveTo>
                    <a:cubicBezTo>
                      <a:pt x="1683" y="1"/>
                      <a:pt x="1651" y="2"/>
                      <a:pt x="1619" y="4"/>
                    </a:cubicBezTo>
                    <a:cubicBezTo>
                      <a:pt x="1030" y="49"/>
                      <a:pt x="527" y="499"/>
                      <a:pt x="278" y="1036"/>
                    </a:cubicBezTo>
                    <a:cubicBezTo>
                      <a:pt x="32" y="1571"/>
                      <a:pt x="1" y="2184"/>
                      <a:pt x="33" y="2774"/>
                    </a:cubicBezTo>
                    <a:cubicBezTo>
                      <a:pt x="101" y="3996"/>
                      <a:pt x="630" y="7402"/>
                      <a:pt x="2298" y="7402"/>
                    </a:cubicBezTo>
                    <a:cubicBezTo>
                      <a:pt x="2340" y="7402"/>
                      <a:pt x="2382" y="7400"/>
                      <a:pt x="2425" y="7395"/>
                    </a:cubicBezTo>
                    <a:cubicBezTo>
                      <a:pt x="4493" y="7183"/>
                      <a:pt x="3996" y="3972"/>
                      <a:pt x="3758" y="2711"/>
                    </a:cubicBezTo>
                    <a:cubicBezTo>
                      <a:pt x="3641" y="2088"/>
                      <a:pt x="3513" y="1452"/>
                      <a:pt x="3177" y="916"/>
                    </a:cubicBezTo>
                    <a:cubicBezTo>
                      <a:pt x="2859" y="408"/>
                      <a:pt x="2310" y="1"/>
                      <a:pt x="1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 flipH="1">
                <a:off x="685951" y="4651727"/>
                <a:ext cx="72643" cy="493169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20977" extrusionOk="0">
                    <a:moveTo>
                      <a:pt x="311" y="1"/>
                    </a:moveTo>
                    <a:cubicBezTo>
                      <a:pt x="282" y="1"/>
                      <a:pt x="252" y="6"/>
                      <a:pt x="223" y="16"/>
                    </a:cubicBezTo>
                    <a:cubicBezTo>
                      <a:pt x="80" y="63"/>
                      <a:pt x="1" y="217"/>
                      <a:pt x="49" y="361"/>
                    </a:cubicBezTo>
                    <a:cubicBezTo>
                      <a:pt x="1100" y="3622"/>
                      <a:pt x="1598" y="7055"/>
                      <a:pt x="1613" y="10477"/>
                    </a:cubicBezTo>
                    <a:cubicBezTo>
                      <a:pt x="1639" y="13034"/>
                      <a:pt x="1457" y="15577"/>
                      <a:pt x="1316" y="18128"/>
                    </a:cubicBezTo>
                    <a:cubicBezTo>
                      <a:pt x="1283" y="18770"/>
                      <a:pt x="1256" y="19411"/>
                      <a:pt x="1248" y="20055"/>
                    </a:cubicBezTo>
                    <a:cubicBezTo>
                      <a:pt x="1244" y="20266"/>
                      <a:pt x="1242" y="20496"/>
                      <a:pt x="1250" y="20706"/>
                    </a:cubicBezTo>
                    <a:cubicBezTo>
                      <a:pt x="1258" y="20880"/>
                      <a:pt x="1394" y="20976"/>
                      <a:pt x="1532" y="20976"/>
                    </a:cubicBezTo>
                    <a:cubicBezTo>
                      <a:pt x="1636" y="20976"/>
                      <a:pt x="1741" y="20921"/>
                      <a:pt x="1790" y="20800"/>
                    </a:cubicBezTo>
                    <a:cubicBezTo>
                      <a:pt x="1867" y="20603"/>
                      <a:pt x="1941" y="20375"/>
                      <a:pt x="2005" y="20176"/>
                    </a:cubicBezTo>
                    <a:cubicBezTo>
                      <a:pt x="2197" y="19547"/>
                      <a:pt x="2344" y="18906"/>
                      <a:pt x="2462" y="18259"/>
                    </a:cubicBezTo>
                    <a:cubicBezTo>
                      <a:pt x="3058" y="14806"/>
                      <a:pt x="2786" y="11267"/>
                      <a:pt x="2236" y="7828"/>
                    </a:cubicBezTo>
                    <a:cubicBezTo>
                      <a:pt x="1833" y="5254"/>
                      <a:pt x="1265" y="2712"/>
                      <a:pt x="572" y="202"/>
                    </a:cubicBezTo>
                    <a:cubicBezTo>
                      <a:pt x="539" y="81"/>
                      <a:pt x="430" y="1"/>
                      <a:pt x="3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 flipH="1">
                <a:off x="711249" y="4606754"/>
                <a:ext cx="72667" cy="97284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138" extrusionOk="0">
                    <a:moveTo>
                      <a:pt x="901" y="0"/>
                    </a:moveTo>
                    <a:cubicBezTo>
                      <a:pt x="798" y="0"/>
                      <a:pt x="696" y="18"/>
                      <a:pt x="600" y="58"/>
                    </a:cubicBezTo>
                    <a:cubicBezTo>
                      <a:pt x="263" y="198"/>
                      <a:pt x="67" y="569"/>
                      <a:pt x="35" y="931"/>
                    </a:cubicBezTo>
                    <a:cubicBezTo>
                      <a:pt x="1" y="1295"/>
                      <a:pt x="99" y="1655"/>
                      <a:pt x="201" y="2006"/>
                    </a:cubicBezTo>
                    <a:cubicBezTo>
                      <a:pt x="384" y="2644"/>
                      <a:pt x="866" y="4138"/>
                      <a:pt x="1768" y="4138"/>
                    </a:cubicBezTo>
                    <a:cubicBezTo>
                      <a:pt x="1874" y="4138"/>
                      <a:pt x="1986" y="4117"/>
                      <a:pt x="2103" y="4072"/>
                    </a:cubicBezTo>
                    <a:cubicBezTo>
                      <a:pt x="3059" y="3706"/>
                      <a:pt x="2424" y="1735"/>
                      <a:pt x="2135" y="1071"/>
                    </a:cubicBezTo>
                    <a:cubicBezTo>
                      <a:pt x="1998" y="759"/>
                      <a:pt x="1824" y="452"/>
                      <a:pt x="1558" y="241"/>
                    </a:cubicBezTo>
                    <a:cubicBezTo>
                      <a:pt x="1372" y="94"/>
                      <a:pt x="1134" y="0"/>
                      <a:pt x="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9"/>
              <p:cNvSpPr/>
              <p:nvPr/>
            </p:nvSpPr>
            <p:spPr>
              <a:xfrm flipH="1">
                <a:off x="441586" y="4593283"/>
                <a:ext cx="76182" cy="49319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0978" extrusionOk="0">
                    <a:moveTo>
                      <a:pt x="2897" y="0"/>
                    </a:moveTo>
                    <a:cubicBezTo>
                      <a:pt x="2777" y="0"/>
                      <a:pt x="2667" y="80"/>
                      <a:pt x="2634" y="202"/>
                    </a:cubicBezTo>
                    <a:cubicBezTo>
                      <a:pt x="2177" y="1877"/>
                      <a:pt x="1761" y="3560"/>
                      <a:pt x="1427" y="5263"/>
                    </a:cubicBezTo>
                    <a:cubicBezTo>
                      <a:pt x="605" y="9525"/>
                      <a:pt x="1" y="13938"/>
                      <a:pt x="744" y="18259"/>
                    </a:cubicBezTo>
                    <a:cubicBezTo>
                      <a:pt x="872" y="18959"/>
                      <a:pt x="1034" y="19656"/>
                      <a:pt x="1253" y="20333"/>
                    </a:cubicBezTo>
                    <a:cubicBezTo>
                      <a:pt x="1303" y="20483"/>
                      <a:pt x="1362" y="20652"/>
                      <a:pt x="1418" y="20800"/>
                    </a:cubicBezTo>
                    <a:cubicBezTo>
                      <a:pt x="1456" y="20898"/>
                      <a:pt x="1551" y="20972"/>
                      <a:pt x="1665" y="20977"/>
                    </a:cubicBezTo>
                    <a:cubicBezTo>
                      <a:pt x="1669" y="20977"/>
                      <a:pt x="1673" y="20977"/>
                      <a:pt x="1676" y="20977"/>
                    </a:cubicBezTo>
                    <a:cubicBezTo>
                      <a:pt x="1825" y="20977"/>
                      <a:pt x="1950" y="20861"/>
                      <a:pt x="1956" y="20711"/>
                    </a:cubicBezTo>
                    <a:cubicBezTo>
                      <a:pt x="1961" y="20599"/>
                      <a:pt x="1962" y="20489"/>
                      <a:pt x="1962" y="20379"/>
                    </a:cubicBezTo>
                    <a:lnTo>
                      <a:pt x="1961" y="20216"/>
                    </a:lnTo>
                    <a:lnTo>
                      <a:pt x="1958" y="20055"/>
                    </a:lnTo>
                    <a:cubicBezTo>
                      <a:pt x="1920" y="17710"/>
                      <a:pt x="1689" y="15377"/>
                      <a:pt x="1628" y="13033"/>
                    </a:cubicBezTo>
                    <a:cubicBezTo>
                      <a:pt x="1446" y="8764"/>
                      <a:pt x="1822" y="4437"/>
                      <a:pt x="3158" y="359"/>
                    </a:cubicBezTo>
                    <a:cubicBezTo>
                      <a:pt x="3206" y="213"/>
                      <a:pt x="3120" y="51"/>
                      <a:pt x="2970" y="10"/>
                    </a:cubicBezTo>
                    <a:cubicBezTo>
                      <a:pt x="2946" y="3"/>
                      <a:pt x="2921" y="0"/>
                      <a:pt x="2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9"/>
              <p:cNvSpPr/>
              <p:nvPr/>
            </p:nvSpPr>
            <p:spPr>
              <a:xfrm flipH="1">
                <a:off x="396001" y="4506347"/>
                <a:ext cx="102075" cy="13657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5809" extrusionOk="0">
                    <a:moveTo>
                      <a:pt x="3031" y="1"/>
                    </a:moveTo>
                    <a:cubicBezTo>
                      <a:pt x="2704" y="1"/>
                      <a:pt x="2370" y="132"/>
                      <a:pt x="2110" y="339"/>
                    </a:cubicBezTo>
                    <a:cubicBezTo>
                      <a:pt x="1735" y="636"/>
                      <a:pt x="1490" y="1066"/>
                      <a:pt x="1298" y="1505"/>
                    </a:cubicBezTo>
                    <a:cubicBezTo>
                      <a:pt x="892" y="2436"/>
                      <a:pt x="0" y="5201"/>
                      <a:pt x="1346" y="5716"/>
                    </a:cubicBezTo>
                    <a:cubicBezTo>
                      <a:pt x="1511" y="5780"/>
                      <a:pt x="1668" y="5809"/>
                      <a:pt x="1817" y="5809"/>
                    </a:cubicBezTo>
                    <a:cubicBezTo>
                      <a:pt x="3081" y="5809"/>
                      <a:pt x="3757" y="3710"/>
                      <a:pt x="4015" y="2817"/>
                    </a:cubicBezTo>
                    <a:cubicBezTo>
                      <a:pt x="4157" y="2325"/>
                      <a:pt x="4297" y="1818"/>
                      <a:pt x="4249" y="1309"/>
                    </a:cubicBezTo>
                    <a:cubicBezTo>
                      <a:pt x="4201" y="798"/>
                      <a:pt x="3928" y="278"/>
                      <a:pt x="3454" y="83"/>
                    </a:cubicBezTo>
                    <a:cubicBezTo>
                      <a:pt x="3319" y="26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9"/>
              <p:cNvSpPr/>
              <p:nvPr/>
            </p:nvSpPr>
            <p:spPr>
              <a:xfrm flipH="1">
                <a:off x="206924" y="4453733"/>
                <a:ext cx="1059758" cy="790148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3609" extrusionOk="0">
                    <a:moveTo>
                      <a:pt x="29833" y="0"/>
                    </a:moveTo>
                    <a:cubicBezTo>
                      <a:pt x="28568" y="0"/>
                      <a:pt x="27739" y="1730"/>
                      <a:pt x="27453" y="3110"/>
                    </a:cubicBezTo>
                    <a:cubicBezTo>
                      <a:pt x="26111" y="9576"/>
                      <a:pt x="24941" y="16078"/>
                      <a:pt x="23940" y="22603"/>
                    </a:cubicBezTo>
                    <a:cubicBezTo>
                      <a:pt x="23032" y="18577"/>
                      <a:pt x="22059" y="14409"/>
                      <a:pt x="19544" y="11134"/>
                    </a:cubicBezTo>
                    <a:cubicBezTo>
                      <a:pt x="19098" y="10553"/>
                      <a:pt x="18457" y="9960"/>
                      <a:pt x="17768" y="9960"/>
                    </a:cubicBezTo>
                    <a:cubicBezTo>
                      <a:pt x="17655" y="9960"/>
                      <a:pt x="17539" y="9977"/>
                      <a:pt x="17423" y="10012"/>
                    </a:cubicBezTo>
                    <a:cubicBezTo>
                      <a:pt x="16686" y="10237"/>
                      <a:pt x="16381" y="11098"/>
                      <a:pt x="16205" y="11850"/>
                    </a:cubicBezTo>
                    <a:cubicBezTo>
                      <a:pt x="15508" y="14810"/>
                      <a:pt x="15153" y="17849"/>
                      <a:pt x="15151" y="20889"/>
                    </a:cubicBezTo>
                    <a:cubicBezTo>
                      <a:pt x="13006" y="18628"/>
                      <a:pt x="10861" y="16364"/>
                      <a:pt x="8715" y="14101"/>
                    </a:cubicBezTo>
                    <a:cubicBezTo>
                      <a:pt x="7092" y="12387"/>
                      <a:pt x="5180" y="10548"/>
                      <a:pt x="2832" y="10548"/>
                    </a:cubicBezTo>
                    <a:cubicBezTo>
                      <a:pt x="2804" y="10548"/>
                      <a:pt x="2776" y="10548"/>
                      <a:pt x="2749" y="10548"/>
                    </a:cubicBezTo>
                    <a:cubicBezTo>
                      <a:pt x="2176" y="10560"/>
                      <a:pt x="1587" y="10694"/>
                      <a:pt x="1131" y="11040"/>
                    </a:cubicBezTo>
                    <a:cubicBezTo>
                      <a:pt x="206" y="11740"/>
                      <a:pt x="68" y="13057"/>
                      <a:pt x="57" y="14215"/>
                    </a:cubicBezTo>
                    <a:cubicBezTo>
                      <a:pt x="1" y="20960"/>
                      <a:pt x="1719" y="27712"/>
                      <a:pt x="4993" y="33609"/>
                    </a:cubicBezTo>
                    <a:lnTo>
                      <a:pt x="34600" y="33120"/>
                    </a:lnTo>
                    <a:cubicBezTo>
                      <a:pt x="39383" y="25503"/>
                      <a:pt x="44611" y="8952"/>
                      <a:pt x="42441" y="7626"/>
                    </a:cubicBezTo>
                    <a:cubicBezTo>
                      <a:pt x="42028" y="7305"/>
                      <a:pt x="41525" y="7164"/>
                      <a:pt x="41006" y="7164"/>
                    </a:cubicBezTo>
                    <a:cubicBezTo>
                      <a:pt x="40325" y="7164"/>
                      <a:pt x="39617" y="7408"/>
                      <a:pt x="39058" y="7809"/>
                    </a:cubicBezTo>
                    <a:cubicBezTo>
                      <a:pt x="38073" y="8514"/>
                      <a:pt x="37440" y="9597"/>
                      <a:pt x="36836" y="10647"/>
                    </a:cubicBezTo>
                    <a:cubicBezTo>
                      <a:pt x="34590" y="14549"/>
                      <a:pt x="32346" y="18450"/>
                      <a:pt x="30100" y="22352"/>
                    </a:cubicBezTo>
                    <a:cubicBezTo>
                      <a:pt x="31449" y="15995"/>
                      <a:pt x="31989" y="9469"/>
                      <a:pt x="31702" y="2979"/>
                    </a:cubicBezTo>
                    <a:cubicBezTo>
                      <a:pt x="31650" y="1815"/>
                      <a:pt x="31368" y="380"/>
                      <a:pt x="30247" y="60"/>
                    </a:cubicBezTo>
                    <a:cubicBezTo>
                      <a:pt x="30104" y="19"/>
                      <a:pt x="29966" y="0"/>
                      <a:pt x="29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9"/>
              <p:cNvSpPr/>
              <p:nvPr/>
            </p:nvSpPr>
            <p:spPr>
              <a:xfrm flipH="1">
                <a:off x="400457" y="4855127"/>
                <a:ext cx="786338" cy="417279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7749" extrusionOk="0">
                    <a:moveTo>
                      <a:pt x="2654" y="1"/>
                    </a:moveTo>
                    <a:cubicBezTo>
                      <a:pt x="2516" y="1"/>
                      <a:pt x="2377" y="13"/>
                      <a:pt x="2237" y="40"/>
                    </a:cubicBezTo>
                    <a:cubicBezTo>
                      <a:pt x="1180" y="244"/>
                      <a:pt x="426" y="1257"/>
                      <a:pt x="212" y="2312"/>
                    </a:cubicBezTo>
                    <a:cubicBezTo>
                      <a:pt x="0" y="3364"/>
                      <a:pt x="225" y="4455"/>
                      <a:pt x="498" y="5497"/>
                    </a:cubicBezTo>
                    <a:cubicBezTo>
                      <a:pt x="1275" y="8456"/>
                      <a:pt x="2455" y="11307"/>
                      <a:pt x="3986" y="13955"/>
                    </a:cubicBezTo>
                    <a:cubicBezTo>
                      <a:pt x="5793" y="17076"/>
                      <a:pt x="6468" y="17467"/>
                      <a:pt x="10053" y="17599"/>
                    </a:cubicBezTo>
                    <a:cubicBezTo>
                      <a:pt x="12778" y="17699"/>
                      <a:pt x="15505" y="17749"/>
                      <a:pt x="18232" y="17749"/>
                    </a:cubicBezTo>
                    <a:cubicBezTo>
                      <a:pt x="22527" y="17749"/>
                      <a:pt x="26822" y="17625"/>
                      <a:pt x="31110" y="17377"/>
                    </a:cubicBezTo>
                    <a:cubicBezTo>
                      <a:pt x="32562" y="12593"/>
                      <a:pt x="33101" y="7535"/>
                      <a:pt x="32690" y="2552"/>
                    </a:cubicBezTo>
                    <a:cubicBezTo>
                      <a:pt x="32686" y="2552"/>
                      <a:pt x="32681" y="2552"/>
                      <a:pt x="32677" y="2552"/>
                    </a:cubicBezTo>
                    <a:cubicBezTo>
                      <a:pt x="29601" y="2552"/>
                      <a:pt x="27577" y="5667"/>
                      <a:pt x="26153" y="8397"/>
                    </a:cubicBezTo>
                    <a:cubicBezTo>
                      <a:pt x="25963" y="6001"/>
                      <a:pt x="25487" y="3628"/>
                      <a:pt x="24739" y="1344"/>
                    </a:cubicBezTo>
                    <a:cubicBezTo>
                      <a:pt x="24647" y="1059"/>
                      <a:pt x="24515" y="742"/>
                      <a:pt x="24231" y="648"/>
                    </a:cubicBezTo>
                    <a:cubicBezTo>
                      <a:pt x="24178" y="631"/>
                      <a:pt x="24125" y="623"/>
                      <a:pt x="24073" y="623"/>
                    </a:cubicBezTo>
                    <a:cubicBezTo>
                      <a:pt x="23757" y="623"/>
                      <a:pt x="23469" y="917"/>
                      <a:pt x="23264" y="1188"/>
                    </a:cubicBezTo>
                    <a:cubicBezTo>
                      <a:pt x="21613" y="3385"/>
                      <a:pt x="20277" y="5819"/>
                      <a:pt x="19312" y="8392"/>
                    </a:cubicBezTo>
                    <a:cubicBezTo>
                      <a:pt x="18521" y="6947"/>
                      <a:pt x="17663" y="5536"/>
                      <a:pt x="16749" y="4165"/>
                    </a:cubicBezTo>
                    <a:cubicBezTo>
                      <a:pt x="16541" y="3854"/>
                      <a:pt x="16300" y="3523"/>
                      <a:pt x="15941" y="3425"/>
                    </a:cubicBezTo>
                    <a:cubicBezTo>
                      <a:pt x="15868" y="3405"/>
                      <a:pt x="15795" y="3395"/>
                      <a:pt x="15724" y="3395"/>
                    </a:cubicBezTo>
                    <a:cubicBezTo>
                      <a:pt x="15226" y="3395"/>
                      <a:pt x="14777" y="3848"/>
                      <a:pt x="14493" y="4294"/>
                    </a:cubicBezTo>
                    <a:cubicBezTo>
                      <a:pt x="13557" y="5759"/>
                      <a:pt x="13193" y="7579"/>
                      <a:pt x="13494" y="9291"/>
                    </a:cubicBezTo>
                    <a:cubicBezTo>
                      <a:pt x="11067" y="6365"/>
                      <a:pt x="8346" y="3684"/>
                      <a:pt x="5386" y="1299"/>
                    </a:cubicBezTo>
                    <a:cubicBezTo>
                      <a:pt x="4587" y="655"/>
                      <a:pt x="3648" y="1"/>
                      <a:pt x="2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5" name="Google Shape;795;p19"/>
            <p:cNvGrpSpPr/>
            <p:nvPr/>
          </p:nvGrpSpPr>
          <p:grpSpPr>
            <a:xfrm>
              <a:off x="7118174" y="3829483"/>
              <a:ext cx="1059758" cy="818673"/>
              <a:chOff x="206924" y="4453733"/>
              <a:chExt cx="1059758" cy="818673"/>
            </a:xfrm>
          </p:grpSpPr>
          <p:sp>
            <p:nvSpPr>
              <p:cNvPr id="796" name="Google Shape;796;p19"/>
              <p:cNvSpPr/>
              <p:nvPr/>
            </p:nvSpPr>
            <p:spPr>
              <a:xfrm flipH="1">
                <a:off x="779613" y="4634777"/>
                <a:ext cx="236647" cy="522416"/>
              </a:xfrm>
              <a:custGeom>
                <a:avLst/>
                <a:gdLst/>
                <a:ahLst/>
                <a:cxnLst/>
                <a:rect l="l" t="t" r="r" b="b"/>
                <a:pathLst>
                  <a:path w="9962" h="22221" extrusionOk="0">
                    <a:moveTo>
                      <a:pt x="299" y="1"/>
                    </a:moveTo>
                    <a:cubicBezTo>
                      <a:pt x="280" y="1"/>
                      <a:pt x="262" y="3"/>
                      <a:pt x="243" y="6"/>
                    </a:cubicBezTo>
                    <a:cubicBezTo>
                      <a:pt x="97" y="37"/>
                      <a:pt x="0" y="181"/>
                      <a:pt x="30" y="329"/>
                    </a:cubicBezTo>
                    <a:cubicBezTo>
                      <a:pt x="421" y="2289"/>
                      <a:pt x="868" y="4235"/>
                      <a:pt x="1413" y="6159"/>
                    </a:cubicBezTo>
                    <a:cubicBezTo>
                      <a:pt x="2788" y="10965"/>
                      <a:pt x="4516" y="15781"/>
                      <a:pt x="7484" y="19854"/>
                    </a:cubicBezTo>
                    <a:cubicBezTo>
                      <a:pt x="7973" y="20511"/>
                      <a:pt x="8489" y="21149"/>
                      <a:pt x="9054" y="21742"/>
                    </a:cubicBezTo>
                    <a:cubicBezTo>
                      <a:pt x="9179" y="21873"/>
                      <a:pt x="9323" y="22019"/>
                      <a:pt x="9454" y="22144"/>
                    </a:cubicBezTo>
                    <a:cubicBezTo>
                      <a:pt x="9506" y="22193"/>
                      <a:pt x="9575" y="22221"/>
                      <a:pt x="9646" y="22221"/>
                    </a:cubicBezTo>
                    <a:cubicBezTo>
                      <a:pt x="9686" y="22221"/>
                      <a:pt x="9727" y="22212"/>
                      <a:pt x="9765" y="22193"/>
                    </a:cubicBezTo>
                    <a:cubicBezTo>
                      <a:pt x="9904" y="22126"/>
                      <a:pt x="9961" y="21960"/>
                      <a:pt x="9894" y="21822"/>
                    </a:cubicBezTo>
                    <a:cubicBezTo>
                      <a:pt x="9839" y="21708"/>
                      <a:pt x="9781" y="21595"/>
                      <a:pt x="9721" y="21484"/>
                    </a:cubicBezTo>
                    <a:lnTo>
                      <a:pt x="9633" y="21319"/>
                    </a:lnTo>
                    <a:lnTo>
                      <a:pt x="9544" y="21155"/>
                    </a:lnTo>
                    <a:cubicBezTo>
                      <a:pt x="8242" y="18782"/>
                      <a:pt x="6798" y="16495"/>
                      <a:pt x="5527" y="14105"/>
                    </a:cubicBezTo>
                    <a:cubicBezTo>
                      <a:pt x="3149" y="9786"/>
                      <a:pt x="1326" y="5122"/>
                      <a:pt x="569" y="232"/>
                    </a:cubicBezTo>
                    <a:cubicBezTo>
                      <a:pt x="547" y="97"/>
                      <a:pt x="430" y="1"/>
                      <a:pt x="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9"/>
              <p:cNvSpPr/>
              <p:nvPr/>
            </p:nvSpPr>
            <p:spPr>
              <a:xfrm flipH="1">
                <a:off x="954426" y="4531924"/>
                <a:ext cx="106731" cy="174021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7402" extrusionOk="0">
                    <a:moveTo>
                      <a:pt x="1715" y="1"/>
                    </a:moveTo>
                    <a:cubicBezTo>
                      <a:pt x="1683" y="1"/>
                      <a:pt x="1651" y="2"/>
                      <a:pt x="1619" y="4"/>
                    </a:cubicBezTo>
                    <a:cubicBezTo>
                      <a:pt x="1030" y="49"/>
                      <a:pt x="527" y="499"/>
                      <a:pt x="278" y="1036"/>
                    </a:cubicBezTo>
                    <a:cubicBezTo>
                      <a:pt x="32" y="1571"/>
                      <a:pt x="1" y="2184"/>
                      <a:pt x="33" y="2774"/>
                    </a:cubicBezTo>
                    <a:cubicBezTo>
                      <a:pt x="101" y="3996"/>
                      <a:pt x="630" y="7402"/>
                      <a:pt x="2298" y="7402"/>
                    </a:cubicBezTo>
                    <a:cubicBezTo>
                      <a:pt x="2340" y="7402"/>
                      <a:pt x="2382" y="7400"/>
                      <a:pt x="2425" y="7395"/>
                    </a:cubicBezTo>
                    <a:cubicBezTo>
                      <a:pt x="4493" y="7183"/>
                      <a:pt x="3996" y="3972"/>
                      <a:pt x="3758" y="2711"/>
                    </a:cubicBezTo>
                    <a:cubicBezTo>
                      <a:pt x="3641" y="2088"/>
                      <a:pt x="3513" y="1452"/>
                      <a:pt x="3177" y="916"/>
                    </a:cubicBezTo>
                    <a:cubicBezTo>
                      <a:pt x="2859" y="408"/>
                      <a:pt x="2310" y="1"/>
                      <a:pt x="1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9"/>
              <p:cNvSpPr/>
              <p:nvPr/>
            </p:nvSpPr>
            <p:spPr>
              <a:xfrm flipH="1">
                <a:off x="685951" y="4651727"/>
                <a:ext cx="72643" cy="493169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20977" extrusionOk="0">
                    <a:moveTo>
                      <a:pt x="311" y="1"/>
                    </a:moveTo>
                    <a:cubicBezTo>
                      <a:pt x="282" y="1"/>
                      <a:pt x="252" y="6"/>
                      <a:pt x="223" y="16"/>
                    </a:cubicBezTo>
                    <a:cubicBezTo>
                      <a:pt x="80" y="63"/>
                      <a:pt x="1" y="217"/>
                      <a:pt x="49" y="361"/>
                    </a:cubicBezTo>
                    <a:cubicBezTo>
                      <a:pt x="1100" y="3622"/>
                      <a:pt x="1598" y="7055"/>
                      <a:pt x="1613" y="10477"/>
                    </a:cubicBezTo>
                    <a:cubicBezTo>
                      <a:pt x="1639" y="13034"/>
                      <a:pt x="1457" y="15577"/>
                      <a:pt x="1316" y="18128"/>
                    </a:cubicBezTo>
                    <a:cubicBezTo>
                      <a:pt x="1283" y="18770"/>
                      <a:pt x="1256" y="19411"/>
                      <a:pt x="1248" y="20055"/>
                    </a:cubicBezTo>
                    <a:cubicBezTo>
                      <a:pt x="1244" y="20266"/>
                      <a:pt x="1242" y="20496"/>
                      <a:pt x="1250" y="20706"/>
                    </a:cubicBezTo>
                    <a:cubicBezTo>
                      <a:pt x="1258" y="20880"/>
                      <a:pt x="1394" y="20976"/>
                      <a:pt x="1532" y="20976"/>
                    </a:cubicBezTo>
                    <a:cubicBezTo>
                      <a:pt x="1636" y="20976"/>
                      <a:pt x="1741" y="20921"/>
                      <a:pt x="1790" y="20800"/>
                    </a:cubicBezTo>
                    <a:cubicBezTo>
                      <a:pt x="1867" y="20603"/>
                      <a:pt x="1941" y="20375"/>
                      <a:pt x="2005" y="20176"/>
                    </a:cubicBezTo>
                    <a:cubicBezTo>
                      <a:pt x="2197" y="19547"/>
                      <a:pt x="2344" y="18906"/>
                      <a:pt x="2462" y="18259"/>
                    </a:cubicBezTo>
                    <a:cubicBezTo>
                      <a:pt x="3058" y="14806"/>
                      <a:pt x="2786" y="11267"/>
                      <a:pt x="2236" y="7828"/>
                    </a:cubicBezTo>
                    <a:cubicBezTo>
                      <a:pt x="1833" y="5254"/>
                      <a:pt x="1265" y="2712"/>
                      <a:pt x="572" y="202"/>
                    </a:cubicBezTo>
                    <a:cubicBezTo>
                      <a:pt x="539" y="81"/>
                      <a:pt x="430" y="1"/>
                      <a:pt x="3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9"/>
              <p:cNvSpPr/>
              <p:nvPr/>
            </p:nvSpPr>
            <p:spPr>
              <a:xfrm flipH="1">
                <a:off x="711249" y="4606754"/>
                <a:ext cx="72667" cy="97284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138" extrusionOk="0">
                    <a:moveTo>
                      <a:pt x="901" y="0"/>
                    </a:moveTo>
                    <a:cubicBezTo>
                      <a:pt x="798" y="0"/>
                      <a:pt x="696" y="18"/>
                      <a:pt x="600" y="58"/>
                    </a:cubicBezTo>
                    <a:cubicBezTo>
                      <a:pt x="263" y="198"/>
                      <a:pt x="67" y="569"/>
                      <a:pt x="35" y="931"/>
                    </a:cubicBezTo>
                    <a:cubicBezTo>
                      <a:pt x="1" y="1295"/>
                      <a:pt x="99" y="1655"/>
                      <a:pt x="201" y="2006"/>
                    </a:cubicBezTo>
                    <a:cubicBezTo>
                      <a:pt x="384" y="2644"/>
                      <a:pt x="866" y="4138"/>
                      <a:pt x="1768" y="4138"/>
                    </a:cubicBezTo>
                    <a:cubicBezTo>
                      <a:pt x="1874" y="4138"/>
                      <a:pt x="1986" y="4117"/>
                      <a:pt x="2103" y="4072"/>
                    </a:cubicBezTo>
                    <a:cubicBezTo>
                      <a:pt x="3059" y="3706"/>
                      <a:pt x="2424" y="1735"/>
                      <a:pt x="2135" y="1071"/>
                    </a:cubicBezTo>
                    <a:cubicBezTo>
                      <a:pt x="1998" y="759"/>
                      <a:pt x="1824" y="452"/>
                      <a:pt x="1558" y="241"/>
                    </a:cubicBezTo>
                    <a:cubicBezTo>
                      <a:pt x="1372" y="94"/>
                      <a:pt x="1134" y="0"/>
                      <a:pt x="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9"/>
              <p:cNvSpPr/>
              <p:nvPr/>
            </p:nvSpPr>
            <p:spPr>
              <a:xfrm flipH="1">
                <a:off x="441586" y="4593283"/>
                <a:ext cx="76182" cy="49319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0978" extrusionOk="0">
                    <a:moveTo>
                      <a:pt x="2897" y="0"/>
                    </a:moveTo>
                    <a:cubicBezTo>
                      <a:pt x="2777" y="0"/>
                      <a:pt x="2667" y="80"/>
                      <a:pt x="2634" y="202"/>
                    </a:cubicBezTo>
                    <a:cubicBezTo>
                      <a:pt x="2177" y="1877"/>
                      <a:pt x="1761" y="3560"/>
                      <a:pt x="1427" y="5263"/>
                    </a:cubicBezTo>
                    <a:cubicBezTo>
                      <a:pt x="605" y="9525"/>
                      <a:pt x="1" y="13938"/>
                      <a:pt x="744" y="18259"/>
                    </a:cubicBezTo>
                    <a:cubicBezTo>
                      <a:pt x="872" y="18959"/>
                      <a:pt x="1034" y="19656"/>
                      <a:pt x="1253" y="20333"/>
                    </a:cubicBezTo>
                    <a:cubicBezTo>
                      <a:pt x="1303" y="20483"/>
                      <a:pt x="1362" y="20652"/>
                      <a:pt x="1418" y="20800"/>
                    </a:cubicBezTo>
                    <a:cubicBezTo>
                      <a:pt x="1456" y="20898"/>
                      <a:pt x="1551" y="20972"/>
                      <a:pt x="1665" y="20977"/>
                    </a:cubicBezTo>
                    <a:cubicBezTo>
                      <a:pt x="1669" y="20977"/>
                      <a:pt x="1673" y="20977"/>
                      <a:pt x="1676" y="20977"/>
                    </a:cubicBezTo>
                    <a:cubicBezTo>
                      <a:pt x="1825" y="20977"/>
                      <a:pt x="1950" y="20861"/>
                      <a:pt x="1956" y="20711"/>
                    </a:cubicBezTo>
                    <a:cubicBezTo>
                      <a:pt x="1961" y="20599"/>
                      <a:pt x="1962" y="20489"/>
                      <a:pt x="1962" y="20379"/>
                    </a:cubicBezTo>
                    <a:lnTo>
                      <a:pt x="1961" y="20216"/>
                    </a:lnTo>
                    <a:lnTo>
                      <a:pt x="1958" y="20055"/>
                    </a:lnTo>
                    <a:cubicBezTo>
                      <a:pt x="1920" y="17710"/>
                      <a:pt x="1689" y="15377"/>
                      <a:pt x="1628" y="13033"/>
                    </a:cubicBezTo>
                    <a:cubicBezTo>
                      <a:pt x="1446" y="8764"/>
                      <a:pt x="1822" y="4437"/>
                      <a:pt x="3158" y="359"/>
                    </a:cubicBezTo>
                    <a:cubicBezTo>
                      <a:pt x="3206" y="213"/>
                      <a:pt x="3120" y="51"/>
                      <a:pt x="2970" y="10"/>
                    </a:cubicBezTo>
                    <a:cubicBezTo>
                      <a:pt x="2946" y="3"/>
                      <a:pt x="2921" y="0"/>
                      <a:pt x="2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9"/>
              <p:cNvSpPr/>
              <p:nvPr/>
            </p:nvSpPr>
            <p:spPr>
              <a:xfrm flipH="1">
                <a:off x="396001" y="4506347"/>
                <a:ext cx="102075" cy="13657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5809" extrusionOk="0">
                    <a:moveTo>
                      <a:pt x="3031" y="1"/>
                    </a:moveTo>
                    <a:cubicBezTo>
                      <a:pt x="2704" y="1"/>
                      <a:pt x="2370" y="132"/>
                      <a:pt x="2110" y="339"/>
                    </a:cubicBezTo>
                    <a:cubicBezTo>
                      <a:pt x="1735" y="636"/>
                      <a:pt x="1490" y="1066"/>
                      <a:pt x="1298" y="1505"/>
                    </a:cubicBezTo>
                    <a:cubicBezTo>
                      <a:pt x="892" y="2436"/>
                      <a:pt x="0" y="5201"/>
                      <a:pt x="1346" y="5716"/>
                    </a:cubicBezTo>
                    <a:cubicBezTo>
                      <a:pt x="1511" y="5780"/>
                      <a:pt x="1668" y="5809"/>
                      <a:pt x="1817" y="5809"/>
                    </a:cubicBezTo>
                    <a:cubicBezTo>
                      <a:pt x="3081" y="5809"/>
                      <a:pt x="3757" y="3710"/>
                      <a:pt x="4015" y="2817"/>
                    </a:cubicBezTo>
                    <a:cubicBezTo>
                      <a:pt x="4157" y="2325"/>
                      <a:pt x="4297" y="1818"/>
                      <a:pt x="4249" y="1309"/>
                    </a:cubicBezTo>
                    <a:cubicBezTo>
                      <a:pt x="4201" y="798"/>
                      <a:pt x="3928" y="278"/>
                      <a:pt x="3454" y="83"/>
                    </a:cubicBezTo>
                    <a:cubicBezTo>
                      <a:pt x="3319" y="26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9"/>
              <p:cNvSpPr/>
              <p:nvPr/>
            </p:nvSpPr>
            <p:spPr>
              <a:xfrm flipH="1">
                <a:off x="206924" y="4453733"/>
                <a:ext cx="1059758" cy="790148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3609" extrusionOk="0">
                    <a:moveTo>
                      <a:pt x="29833" y="0"/>
                    </a:moveTo>
                    <a:cubicBezTo>
                      <a:pt x="28568" y="0"/>
                      <a:pt x="27739" y="1730"/>
                      <a:pt x="27453" y="3110"/>
                    </a:cubicBezTo>
                    <a:cubicBezTo>
                      <a:pt x="26111" y="9576"/>
                      <a:pt x="24941" y="16078"/>
                      <a:pt x="23940" y="22603"/>
                    </a:cubicBezTo>
                    <a:cubicBezTo>
                      <a:pt x="23032" y="18577"/>
                      <a:pt x="22059" y="14409"/>
                      <a:pt x="19544" y="11134"/>
                    </a:cubicBezTo>
                    <a:cubicBezTo>
                      <a:pt x="19098" y="10553"/>
                      <a:pt x="18457" y="9960"/>
                      <a:pt x="17768" y="9960"/>
                    </a:cubicBezTo>
                    <a:cubicBezTo>
                      <a:pt x="17655" y="9960"/>
                      <a:pt x="17539" y="9977"/>
                      <a:pt x="17423" y="10012"/>
                    </a:cubicBezTo>
                    <a:cubicBezTo>
                      <a:pt x="16686" y="10237"/>
                      <a:pt x="16381" y="11098"/>
                      <a:pt x="16205" y="11850"/>
                    </a:cubicBezTo>
                    <a:cubicBezTo>
                      <a:pt x="15508" y="14810"/>
                      <a:pt x="15153" y="17849"/>
                      <a:pt x="15151" y="20889"/>
                    </a:cubicBezTo>
                    <a:cubicBezTo>
                      <a:pt x="13006" y="18628"/>
                      <a:pt x="10861" y="16364"/>
                      <a:pt x="8715" y="14101"/>
                    </a:cubicBezTo>
                    <a:cubicBezTo>
                      <a:pt x="7092" y="12387"/>
                      <a:pt x="5180" y="10548"/>
                      <a:pt x="2832" y="10548"/>
                    </a:cubicBezTo>
                    <a:cubicBezTo>
                      <a:pt x="2804" y="10548"/>
                      <a:pt x="2776" y="10548"/>
                      <a:pt x="2749" y="10548"/>
                    </a:cubicBezTo>
                    <a:cubicBezTo>
                      <a:pt x="2176" y="10560"/>
                      <a:pt x="1587" y="10694"/>
                      <a:pt x="1131" y="11040"/>
                    </a:cubicBezTo>
                    <a:cubicBezTo>
                      <a:pt x="206" y="11740"/>
                      <a:pt x="68" y="13057"/>
                      <a:pt x="57" y="14215"/>
                    </a:cubicBezTo>
                    <a:cubicBezTo>
                      <a:pt x="1" y="20960"/>
                      <a:pt x="1719" y="27712"/>
                      <a:pt x="4993" y="33609"/>
                    </a:cubicBezTo>
                    <a:lnTo>
                      <a:pt x="34600" y="33120"/>
                    </a:lnTo>
                    <a:cubicBezTo>
                      <a:pt x="39383" y="25503"/>
                      <a:pt x="44611" y="8952"/>
                      <a:pt x="42441" y="7626"/>
                    </a:cubicBezTo>
                    <a:cubicBezTo>
                      <a:pt x="42028" y="7305"/>
                      <a:pt x="41525" y="7164"/>
                      <a:pt x="41006" y="7164"/>
                    </a:cubicBezTo>
                    <a:cubicBezTo>
                      <a:pt x="40325" y="7164"/>
                      <a:pt x="39617" y="7408"/>
                      <a:pt x="39058" y="7809"/>
                    </a:cubicBezTo>
                    <a:cubicBezTo>
                      <a:pt x="38073" y="8514"/>
                      <a:pt x="37440" y="9597"/>
                      <a:pt x="36836" y="10647"/>
                    </a:cubicBezTo>
                    <a:cubicBezTo>
                      <a:pt x="34590" y="14549"/>
                      <a:pt x="32346" y="18450"/>
                      <a:pt x="30100" y="22352"/>
                    </a:cubicBezTo>
                    <a:cubicBezTo>
                      <a:pt x="31449" y="15995"/>
                      <a:pt x="31989" y="9469"/>
                      <a:pt x="31702" y="2979"/>
                    </a:cubicBezTo>
                    <a:cubicBezTo>
                      <a:pt x="31650" y="1815"/>
                      <a:pt x="31368" y="380"/>
                      <a:pt x="30247" y="60"/>
                    </a:cubicBezTo>
                    <a:cubicBezTo>
                      <a:pt x="30104" y="19"/>
                      <a:pt x="29966" y="0"/>
                      <a:pt x="29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9"/>
              <p:cNvSpPr/>
              <p:nvPr/>
            </p:nvSpPr>
            <p:spPr>
              <a:xfrm flipH="1">
                <a:off x="400457" y="4855127"/>
                <a:ext cx="786338" cy="417279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7749" extrusionOk="0">
                    <a:moveTo>
                      <a:pt x="2654" y="1"/>
                    </a:moveTo>
                    <a:cubicBezTo>
                      <a:pt x="2516" y="1"/>
                      <a:pt x="2377" y="13"/>
                      <a:pt x="2237" y="40"/>
                    </a:cubicBezTo>
                    <a:cubicBezTo>
                      <a:pt x="1180" y="244"/>
                      <a:pt x="426" y="1257"/>
                      <a:pt x="212" y="2312"/>
                    </a:cubicBezTo>
                    <a:cubicBezTo>
                      <a:pt x="0" y="3364"/>
                      <a:pt x="225" y="4455"/>
                      <a:pt x="498" y="5497"/>
                    </a:cubicBezTo>
                    <a:cubicBezTo>
                      <a:pt x="1275" y="8456"/>
                      <a:pt x="2455" y="11307"/>
                      <a:pt x="3986" y="13955"/>
                    </a:cubicBezTo>
                    <a:cubicBezTo>
                      <a:pt x="5793" y="17076"/>
                      <a:pt x="6468" y="17467"/>
                      <a:pt x="10053" y="17599"/>
                    </a:cubicBezTo>
                    <a:cubicBezTo>
                      <a:pt x="12778" y="17699"/>
                      <a:pt x="15505" y="17749"/>
                      <a:pt x="18232" y="17749"/>
                    </a:cubicBezTo>
                    <a:cubicBezTo>
                      <a:pt x="22527" y="17749"/>
                      <a:pt x="26822" y="17625"/>
                      <a:pt x="31110" y="17377"/>
                    </a:cubicBezTo>
                    <a:cubicBezTo>
                      <a:pt x="32562" y="12593"/>
                      <a:pt x="33101" y="7535"/>
                      <a:pt x="32690" y="2552"/>
                    </a:cubicBezTo>
                    <a:cubicBezTo>
                      <a:pt x="32686" y="2552"/>
                      <a:pt x="32681" y="2552"/>
                      <a:pt x="32677" y="2552"/>
                    </a:cubicBezTo>
                    <a:cubicBezTo>
                      <a:pt x="29601" y="2552"/>
                      <a:pt x="27577" y="5667"/>
                      <a:pt x="26153" y="8397"/>
                    </a:cubicBezTo>
                    <a:cubicBezTo>
                      <a:pt x="25963" y="6001"/>
                      <a:pt x="25487" y="3628"/>
                      <a:pt x="24739" y="1344"/>
                    </a:cubicBezTo>
                    <a:cubicBezTo>
                      <a:pt x="24647" y="1059"/>
                      <a:pt x="24515" y="742"/>
                      <a:pt x="24231" y="648"/>
                    </a:cubicBezTo>
                    <a:cubicBezTo>
                      <a:pt x="24178" y="631"/>
                      <a:pt x="24125" y="623"/>
                      <a:pt x="24073" y="623"/>
                    </a:cubicBezTo>
                    <a:cubicBezTo>
                      <a:pt x="23757" y="623"/>
                      <a:pt x="23469" y="917"/>
                      <a:pt x="23264" y="1188"/>
                    </a:cubicBezTo>
                    <a:cubicBezTo>
                      <a:pt x="21613" y="3385"/>
                      <a:pt x="20277" y="5819"/>
                      <a:pt x="19312" y="8392"/>
                    </a:cubicBezTo>
                    <a:cubicBezTo>
                      <a:pt x="18521" y="6947"/>
                      <a:pt x="17663" y="5536"/>
                      <a:pt x="16749" y="4165"/>
                    </a:cubicBezTo>
                    <a:cubicBezTo>
                      <a:pt x="16541" y="3854"/>
                      <a:pt x="16300" y="3523"/>
                      <a:pt x="15941" y="3425"/>
                    </a:cubicBezTo>
                    <a:cubicBezTo>
                      <a:pt x="15868" y="3405"/>
                      <a:pt x="15795" y="3395"/>
                      <a:pt x="15724" y="3395"/>
                    </a:cubicBezTo>
                    <a:cubicBezTo>
                      <a:pt x="15226" y="3395"/>
                      <a:pt x="14777" y="3848"/>
                      <a:pt x="14493" y="4294"/>
                    </a:cubicBezTo>
                    <a:cubicBezTo>
                      <a:pt x="13557" y="5759"/>
                      <a:pt x="13193" y="7579"/>
                      <a:pt x="13494" y="9291"/>
                    </a:cubicBezTo>
                    <a:cubicBezTo>
                      <a:pt x="11067" y="6365"/>
                      <a:pt x="8346" y="3684"/>
                      <a:pt x="5386" y="1299"/>
                    </a:cubicBezTo>
                    <a:cubicBezTo>
                      <a:pt x="4587" y="655"/>
                      <a:pt x="3648" y="1"/>
                      <a:pt x="2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19"/>
            <p:cNvGrpSpPr/>
            <p:nvPr/>
          </p:nvGrpSpPr>
          <p:grpSpPr>
            <a:xfrm>
              <a:off x="8177923" y="4240243"/>
              <a:ext cx="546340" cy="1144005"/>
              <a:chOff x="-190602" y="4255105"/>
              <a:chExt cx="546340" cy="1144005"/>
            </a:xfrm>
          </p:grpSpPr>
          <p:sp>
            <p:nvSpPr>
              <p:cNvPr id="805" name="Google Shape;805;p19"/>
              <p:cNvSpPr/>
              <p:nvPr/>
            </p:nvSpPr>
            <p:spPr>
              <a:xfrm flipH="1">
                <a:off x="-190602" y="4255105"/>
                <a:ext cx="460942" cy="394756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16791" extrusionOk="0">
                    <a:moveTo>
                      <a:pt x="7221" y="0"/>
                    </a:moveTo>
                    <a:cubicBezTo>
                      <a:pt x="6664" y="0"/>
                      <a:pt x="6306" y="659"/>
                      <a:pt x="6124" y="1214"/>
                    </a:cubicBezTo>
                    <a:cubicBezTo>
                      <a:pt x="5140" y="4205"/>
                      <a:pt x="4516" y="7313"/>
                      <a:pt x="4268" y="10451"/>
                    </a:cubicBezTo>
                    <a:cubicBezTo>
                      <a:pt x="3768" y="8123"/>
                      <a:pt x="3123" y="5827"/>
                      <a:pt x="2339" y="3579"/>
                    </a:cubicBezTo>
                    <a:cubicBezTo>
                      <a:pt x="2182" y="3127"/>
                      <a:pt x="1882" y="2590"/>
                      <a:pt x="1429" y="2590"/>
                    </a:cubicBezTo>
                    <a:cubicBezTo>
                      <a:pt x="1399" y="2590"/>
                      <a:pt x="1369" y="2592"/>
                      <a:pt x="1339" y="2597"/>
                    </a:cubicBezTo>
                    <a:cubicBezTo>
                      <a:pt x="1146" y="2627"/>
                      <a:pt x="983" y="2755"/>
                      <a:pt x="850" y="2899"/>
                    </a:cubicBezTo>
                    <a:cubicBezTo>
                      <a:pt x="0" y="3821"/>
                      <a:pt x="195" y="5266"/>
                      <a:pt x="494" y="6482"/>
                    </a:cubicBezTo>
                    <a:cubicBezTo>
                      <a:pt x="933" y="8270"/>
                      <a:pt x="1480" y="10029"/>
                      <a:pt x="2131" y="11750"/>
                    </a:cubicBezTo>
                    <a:cubicBezTo>
                      <a:pt x="2709" y="13272"/>
                      <a:pt x="3418" y="14831"/>
                      <a:pt x="4710" y="15823"/>
                    </a:cubicBezTo>
                    <a:cubicBezTo>
                      <a:pt x="5613" y="16515"/>
                      <a:pt x="6647" y="16791"/>
                      <a:pt x="7702" y="16791"/>
                    </a:cubicBezTo>
                    <a:cubicBezTo>
                      <a:pt x="8714" y="16791"/>
                      <a:pt x="9744" y="16537"/>
                      <a:pt x="10696" y="16153"/>
                    </a:cubicBezTo>
                    <a:cubicBezTo>
                      <a:pt x="13138" y="15167"/>
                      <a:pt x="15546" y="14189"/>
                      <a:pt x="17772" y="12765"/>
                    </a:cubicBezTo>
                    <a:cubicBezTo>
                      <a:pt x="18559" y="12260"/>
                      <a:pt x="19403" y="11568"/>
                      <a:pt x="19400" y="10632"/>
                    </a:cubicBezTo>
                    <a:cubicBezTo>
                      <a:pt x="19385" y="10244"/>
                      <a:pt x="18981" y="10102"/>
                      <a:pt x="18413" y="10102"/>
                    </a:cubicBezTo>
                    <a:cubicBezTo>
                      <a:pt x="17471" y="10102"/>
                      <a:pt x="16076" y="10492"/>
                      <a:pt x="15249" y="10796"/>
                    </a:cubicBezTo>
                    <a:cubicBezTo>
                      <a:pt x="13921" y="11285"/>
                      <a:pt x="12729" y="12074"/>
                      <a:pt x="11552" y="12858"/>
                    </a:cubicBezTo>
                    <a:cubicBezTo>
                      <a:pt x="12843" y="11786"/>
                      <a:pt x="14083" y="10655"/>
                      <a:pt x="15270" y="9470"/>
                    </a:cubicBezTo>
                    <a:cubicBezTo>
                      <a:pt x="16319" y="8423"/>
                      <a:pt x="17371" y="7244"/>
                      <a:pt x="17618" y="5782"/>
                    </a:cubicBezTo>
                    <a:cubicBezTo>
                      <a:pt x="17646" y="5612"/>
                      <a:pt x="17662" y="5429"/>
                      <a:pt x="17590" y="5273"/>
                    </a:cubicBezTo>
                    <a:cubicBezTo>
                      <a:pt x="17492" y="5061"/>
                      <a:pt x="17300" y="4980"/>
                      <a:pt x="17078" y="4980"/>
                    </a:cubicBezTo>
                    <a:cubicBezTo>
                      <a:pt x="16771" y="4980"/>
                      <a:pt x="16404" y="5136"/>
                      <a:pt x="16141" y="5321"/>
                    </a:cubicBezTo>
                    <a:cubicBezTo>
                      <a:pt x="13579" y="7130"/>
                      <a:pt x="11456" y="9479"/>
                      <a:pt x="9356" y="11809"/>
                    </a:cubicBezTo>
                    <a:cubicBezTo>
                      <a:pt x="10747" y="8873"/>
                      <a:pt x="12171" y="5788"/>
                      <a:pt x="12043" y="2541"/>
                    </a:cubicBezTo>
                    <a:cubicBezTo>
                      <a:pt x="12036" y="2372"/>
                      <a:pt x="12017" y="2185"/>
                      <a:pt x="11890" y="2071"/>
                    </a:cubicBezTo>
                    <a:cubicBezTo>
                      <a:pt x="11813" y="2001"/>
                      <a:pt x="11711" y="1976"/>
                      <a:pt x="11606" y="1976"/>
                    </a:cubicBezTo>
                    <a:cubicBezTo>
                      <a:pt x="11529" y="1976"/>
                      <a:pt x="11450" y="1989"/>
                      <a:pt x="11377" y="2010"/>
                    </a:cubicBezTo>
                    <a:cubicBezTo>
                      <a:pt x="10536" y="2253"/>
                      <a:pt x="10107" y="3164"/>
                      <a:pt x="9796" y="3982"/>
                    </a:cubicBezTo>
                    <a:cubicBezTo>
                      <a:pt x="9022" y="6020"/>
                      <a:pt x="8331" y="8088"/>
                      <a:pt x="7726" y="10185"/>
                    </a:cubicBezTo>
                    <a:cubicBezTo>
                      <a:pt x="7750" y="7906"/>
                      <a:pt x="7774" y="5627"/>
                      <a:pt x="7798" y="3349"/>
                    </a:cubicBezTo>
                    <a:cubicBezTo>
                      <a:pt x="7809" y="2213"/>
                      <a:pt x="8264" y="351"/>
                      <a:pt x="7318" y="7"/>
                    </a:cubicBezTo>
                    <a:cubicBezTo>
                      <a:pt x="7285" y="2"/>
                      <a:pt x="7252" y="0"/>
                      <a:pt x="72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9"/>
              <p:cNvSpPr/>
              <p:nvPr/>
            </p:nvSpPr>
            <p:spPr>
              <a:xfrm flipH="1">
                <a:off x="-164541" y="4646414"/>
                <a:ext cx="312283" cy="327424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13927" extrusionOk="0">
                    <a:moveTo>
                      <a:pt x="13146" y="1"/>
                    </a:moveTo>
                    <a:lnTo>
                      <a:pt x="13146" y="1"/>
                    </a:lnTo>
                    <a:cubicBezTo>
                      <a:pt x="9977" y="1406"/>
                      <a:pt x="6751" y="2849"/>
                      <a:pt x="4178" y="5173"/>
                    </a:cubicBezTo>
                    <a:cubicBezTo>
                      <a:pt x="2047" y="7098"/>
                      <a:pt x="345" y="9787"/>
                      <a:pt x="123" y="12703"/>
                    </a:cubicBezTo>
                    <a:cubicBezTo>
                      <a:pt x="64" y="13475"/>
                      <a:pt x="0" y="13927"/>
                      <a:pt x="711" y="13927"/>
                    </a:cubicBezTo>
                    <a:cubicBezTo>
                      <a:pt x="758" y="13927"/>
                      <a:pt x="808" y="13925"/>
                      <a:pt x="862" y="13921"/>
                    </a:cubicBezTo>
                    <a:cubicBezTo>
                      <a:pt x="1643" y="13865"/>
                      <a:pt x="2682" y="13236"/>
                      <a:pt x="3382" y="12915"/>
                    </a:cubicBezTo>
                    <a:cubicBezTo>
                      <a:pt x="5017" y="12164"/>
                      <a:pt x="6575" y="11230"/>
                      <a:pt x="7942" y="10055"/>
                    </a:cubicBezTo>
                    <a:cubicBezTo>
                      <a:pt x="10146" y="8159"/>
                      <a:pt x="11844" y="5580"/>
                      <a:pt x="12317" y="2712"/>
                    </a:cubicBezTo>
                    <a:cubicBezTo>
                      <a:pt x="12474" y="1766"/>
                      <a:pt x="12525" y="730"/>
                      <a:pt x="13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9"/>
              <p:cNvSpPr/>
              <p:nvPr/>
            </p:nvSpPr>
            <p:spPr>
              <a:xfrm flipH="1">
                <a:off x="145079" y="4523062"/>
                <a:ext cx="210659" cy="354789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15091" extrusionOk="0">
                    <a:moveTo>
                      <a:pt x="1" y="0"/>
                    </a:moveTo>
                    <a:cubicBezTo>
                      <a:pt x="273" y="3041"/>
                      <a:pt x="559" y="6136"/>
                      <a:pt x="1730" y="8955"/>
                    </a:cubicBezTo>
                    <a:cubicBezTo>
                      <a:pt x="2791" y="11507"/>
                      <a:pt x="4886" y="14232"/>
                      <a:pt x="7675" y="15004"/>
                    </a:cubicBezTo>
                    <a:cubicBezTo>
                      <a:pt x="7891" y="15063"/>
                      <a:pt x="8064" y="15091"/>
                      <a:pt x="8201" y="15091"/>
                    </a:cubicBezTo>
                    <a:cubicBezTo>
                      <a:pt x="8867" y="15091"/>
                      <a:pt x="8701" y="14446"/>
                      <a:pt x="8410" y="13651"/>
                    </a:cubicBezTo>
                    <a:cubicBezTo>
                      <a:pt x="7898" y="12250"/>
                      <a:pt x="7395" y="10832"/>
                      <a:pt x="6807" y="9462"/>
                    </a:cubicBezTo>
                    <a:cubicBezTo>
                      <a:pt x="6215" y="8083"/>
                      <a:pt x="5616" y="6692"/>
                      <a:pt x="4736" y="5475"/>
                    </a:cubicBezTo>
                    <a:cubicBezTo>
                      <a:pt x="3319" y="3517"/>
                      <a:pt x="1224" y="208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9"/>
              <p:cNvSpPr/>
              <p:nvPr/>
            </p:nvSpPr>
            <p:spPr>
              <a:xfrm flipH="1">
                <a:off x="-43867" y="4645191"/>
                <a:ext cx="256198" cy="753919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32068" extrusionOk="0">
                    <a:moveTo>
                      <a:pt x="3377" y="1"/>
                    </a:moveTo>
                    <a:cubicBezTo>
                      <a:pt x="3273" y="1"/>
                      <a:pt x="3169" y="57"/>
                      <a:pt x="3123" y="181"/>
                    </a:cubicBezTo>
                    <a:cubicBezTo>
                      <a:pt x="3012" y="500"/>
                      <a:pt x="2900" y="868"/>
                      <a:pt x="2807" y="1191"/>
                    </a:cubicBezTo>
                    <a:cubicBezTo>
                      <a:pt x="1" y="11607"/>
                      <a:pt x="3880" y="23585"/>
                      <a:pt x="10271" y="31962"/>
                    </a:cubicBezTo>
                    <a:cubicBezTo>
                      <a:pt x="10324" y="32031"/>
                      <a:pt x="10404" y="32068"/>
                      <a:pt x="10484" y="32068"/>
                    </a:cubicBezTo>
                    <a:cubicBezTo>
                      <a:pt x="10544" y="32068"/>
                      <a:pt x="10604" y="32048"/>
                      <a:pt x="10653" y="32007"/>
                    </a:cubicBezTo>
                    <a:cubicBezTo>
                      <a:pt x="10768" y="31914"/>
                      <a:pt x="10785" y="31745"/>
                      <a:pt x="10692" y="31629"/>
                    </a:cubicBezTo>
                    <a:cubicBezTo>
                      <a:pt x="3827" y="23149"/>
                      <a:pt x="2365" y="12412"/>
                      <a:pt x="3494" y="1846"/>
                    </a:cubicBezTo>
                    <a:cubicBezTo>
                      <a:pt x="3544" y="1334"/>
                      <a:pt x="3602" y="808"/>
                      <a:pt x="3648" y="296"/>
                    </a:cubicBezTo>
                    <a:cubicBezTo>
                      <a:pt x="3661" y="108"/>
                      <a:pt x="3519" y="1"/>
                      <a:pt x="3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 flipH="1">
                <a:off x="17017" y="4569868"/>
                <a:ext cx="182652" cy="121171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54" extrusionOk="0">
                    <a:moveTo>
                      <a:pt x="1122" y="1"/>
                    </a:moveTo>
                    <a:cubicBezTo>
                      <a:pt x="927" y="1"/>
                      <a:pt x="732" y="17"/>
                      <a:pt x="539" y="49"/>
                    </a:cubicBezTo>
                    <a:cubicBezTo>
                      <a:pt x="383" y="75"/>
                      <a:pt x="216" y="119"/>
                      <a:pt x="116" y="241"/>
                    </a:cubicBezTo>
                    <a:cubicBezTo>
                      <a:pt x="1" y="377"/>
                      <a:pt x="0" y="574"/>
                      <a:pt x="16" y="750"/>
                    </a:cubicBezTo>
                    <a:cubicBezTo>
                      <a:pt x="99" y="1655"/>
                      <a:pt x="487" y="2501"/>
                      <a:pt x="870" y="3326"/>
                    </a:cubicBezTo>
                    <a:cubicBezTo>
                      <a:pt x="1061" y="3738"/>
                      <a:pt x="2257" y="5147"/>
                      <a:pt x="2710" y="5153"/>
                    </a:cubicBezTo>
                    <a:cubicBezTo>
                      <a:pt x="2727" y="5153"/>
                      <a:pt x="2743" y="5153"/>
                      <a:pt x="2760" y="5153"/>
                    </a:cubicBezTo>
                    <a:cubicBezTo>
                      <a:pt x="4291" y="5153"/>
                      <a:pt x="5522" y="4124"/>
                      <a:pt x="6655" y="3663"/>
                    </a:cubicBezTo>
                    <a:cubicBezTo>
                      <a:pt x="7134" y="3467"/>
                      <a:pt x="7689" y="3125"/>
                      <a:pt x="7650" y="2608"/>
                    </a:cubicBezTo>
                    <a:cubicBezTo>
                      <a:pt x="7614" y="2131"/>
                      <a:pt x="7087" y="1859"/>
                      <a:pt x="6619" y="1765"/>
                    </a:cubicBezTo>
                    <a:cubicBezTo>
                      <a:pt x="6150" y="1672"/>
                      <a:pt x="5626" y="1642"/>
                      <a:pt x="5288" y="1304"/>
                    </a:cubicBezTo>
                    <a:cubicBezTo>
                      <a:pt x="5086" y="1103"/>
                      <a:pt x="4988" y="826"/>
                      <a:pt x="4848" y="580"/>
                    </a:cubicBezTo>
                    <a:cubicBezTo>
                      <a:pt x="4706" y="334"/>
                      <a:pt x="4482" y="95"/>
                      <a:pt x="4199" y="87"/>
                    </a:cubicBezTo>
                    <a:cubicBezTo>
                      <a:pt x="4194" y="87"/>
                      <a:pt x="4188" y="87"/>
                      <a:pt x="4183" y="87"/>
                    </a:cubicBezTo>
                    <a:cubicBezTo>
                      <a:pt x="3892" y="87"/>
                      <a:pt x="3651" y="322"/>
                      <a:pt x="3368" y="398"/>
                    </a:cubicBezTo>
                    <a:cubicBezTo>
                      <a:pt x="3295" y="417"/>
                      <a:pt x="3223" y="425"/>
                      <a:pt x="3150" y="425"/>
                    </a:cubicBezTo>
                    <a:cubicBezTo>
                      <a:pt x="2855" y="425"/>
                      <a:pt x="2558" y="289"/>
                      <a:pt x="2272" y="191"/>
                    </a:cubicBezTo>
                    <a:cubicBezTo>
                      <a:pt x="1902" y="65"/>
                      <a:pt x="1512" y="1"/>
                      <a:pt x="1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9"/>
            <p:cNvGrpSpPr/>
            <p:nvPr/>
          </p:nvGrpSpPr>
          <p:grpSpPr>
            <a:xfrm>
              <a:off x="5817692" y="4197933"/>
              <a:ext cx="255142" cy="513203"/>
              <a:chOff x="1173271" y="4610392"/>
              <a:chExt cx="437636" cy="880279"/>
            </a:xfrm>
          </p:grpSpPr>
          <p:grpSp>
            <p:nvGrpSpPr>
              <p:cNvPr id="811" name="Google Shape;811;p19"/>
              <p:cNvGrpSpPr/>
              <p:nvPr/>
            </p:nvGrpSpPr>
            <p:grpSpPr>
              <a:xfrm>
                <a:off x="1216042" y="4610930"/>
                <a:ext cx="309313" cy="333842"/>
                <a:chOff x="1215415" y="4605413"/>
                <a:chExt cx="309313" cy="333842"/>
              </a:xfrm>
            </p:grpSpPr>
            <p:sp>
              <p:nvSpPr>
                <p:cNvPr id="812" name="Google Shape;812;p19"/>
                <p:cNvSpPr/>
                <p:nvPr/>
              </p:nvSpPr>
              <p:spPr>
                <a:xfrm flipH="1">
                  <a:off x="1215415" y="4648153"/>
                  <a:ext cx="254012" cy="28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12255" extrusionOk="0">
                      <a:moveTo>
                        <a:pt x="8832" y="1"/>
                      </a:moveTo>
                      <a:cubicBezTo>
                        <a:pt x="8213" y="1"/>
                        <a:pt x="7568" y="302"/>
                        <a:pt x="7025" y="644"/>
                      </a:cubicBezTo>
                      <a:cubicBezTo>
                        <a:pt x="3421" y="2913"/>
                        <a:pt x="1" y="8408"/>
                        <a:pt x="1120" y="11300"/>
                      </a:cubicBezTo>
                      <a:cubicBezTo>
                        <a:pt x="1357" y="11910"/>
                        <a:pt x="2032" y="12254"/>
                        <a:pt x="2689" y="12254"/>
                      </a:cubicBezTo>
                      <a:cubicBezTo>
                        <a:pt x="2741" y="12254"/>
                        <a:pt x="2792" y="12252"/>
                        <a:pt x="2843" y="12248"/>
                      </a:cubicBezTo>
                      <a:cubicBezTo>
                        <a:pt x="3546" y="12187"/>
                        <a:pt x="4179" y="11815"/>
                        <a:pt x="4765" y="11420"/>
                      </a:cubicBezTo>
                      <a:cubicBezTo>
                        <a:pt x="7701" y="9442"/>
                        <a:pt x="10190" y="6450"/>
                        <a:pt x="10578" y="2929"/>
                      </a:cubicBezTo>
                      <a:cubicBezTo>
                        <a:pt x="10693" y="1878"/>
                        <a:pt x="10491" y="603"/>
                        <a:pt x="9534" y="153"/>
                      </a:cubicBezTo>
                      <a:cubicBezTo>
                        <a:pt x="9309" y="46"/>
                        <a:pt x="9072" y="1"/>
                        <a:pt x="88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9"/>
                <p:cNvSpPr/>
                <p:nvPr/>
              </p:nvSpPr>
              <p:spPr>
                <a:xfrm flipH="1">
                  <a:off x="1345853" y="4605413"/>
                  <a:ext cx="178875" cy="33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14200" extrusionOk="0">
                      <a:moveTo>
                        <a:pt x="3514" y="0"/>
                      </a:moveTo>
                      <a:cubicBezTo>
                        <a:pt x="3409" y="0"/>
                        <a:pt x="3302" y="11"/>
                        <a:pt x="3194" y="34"/>
                      </a:cubicBezTo>
                      <a:cubicBezTo>
                        <a:pt x="2324" y="220"/>
                        <a:pt x="1807" y="1111"/>
                        <a:pt x="1494" y="1945"/>
                      </a:cubicBezTo>
                      <a:cubicBezTo>
                        <a:pt x="1" y="5934"/>
                        <a:pt x="605" y="12381"/>
                        <a:pt x="3247" y="14004"/>
                      </a:cubicBezTo>
                      <a:cubicBezTo>
                        <a:pt x="3466" y="14139"/>
                        <a:pt x="3714" y="14200"/>
                        <a:pt x="3966" y="14200"/>
                      </a:cubicBezTo>
                      <a:cubicBezTo>
                        <a:pt x="4406" y="14200"/>
                        <a:pt x="4859" y="14015"/>
                        <a:pt x="5191" y="13714"/>
                      </a:cubicBezTo>
                      <a:cubicBezTo>
                        <a:pt x="5716" y="13240"/>
                        <a:pt x="5994" y="12560"/>
                        <a:pt x="6221" y="11892"/>
                      </a:cubicBezTo>
                      <a:cubicBezTo>
                        <a:pt x="7360" y="8538"/>
                        <a:pt x="7529" y="4649"/>
                        <a:pt x="5706" y="1612"/>
                      </a:cubicBezTo>
                      <a:cubicBezTo>
                        <a:pt x="5218" y="801"/>
                        <a:pt x="4419" y="0"/>
                        <a:pt x="3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4" name="Google Shape;814;p19"/>
              <p:cNvGrpSpPr/>
              <p:nvPr/>
            </p:nvGrpSpPr>
            <p:grpSpPr>
              <a:xfrm>
                <a:off x="1173271" y="4610392"/>
                <a:ext cx="437636" cy="880279"/>
                <a:chOff x="1128521" y="4507655"/>
                <a:chExt cx="437636" cy="880279"/>
              </a:xfrm>
            </p:grpSpPr>
            <p:grpSp>
              <p:nvGrpSpPr>
                <p:cNvPr id="815" name="Google Shape;815;p19"/>
                <p:cNvGrpSpPr/>
                <p:nvPr/>
              </p:nvGrpSpPr>
              <p:grpSpPr>
                <a:xfrm>
                  <a:off x="1170695" y="4507655"/>
                  <a:ext cx="309313" cy="333842"/>
                  <a:chOff x="1170069" y="4502138"/>
                  <a:chExt cx="309313" cy="333842"/>
                </a:xfrm>
              </p:grpSpPr>
              <p:sp>
                <p:nvSpPr>
                  <p:cNvPr id="816" name="Google Shape;816;p19"/>
                  <p:cNvSpPr/>
                  <p:nvPr/>
                </p:nvSpPr>
                <p:spPr>
                  <a:xfrm flipH="1">
                    <a:off x="1170069" y="4544878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7" name="Google Shape;817;p19"/>
                  <p:cNvSpPr/>
                  <p:nvPr/>
                </p:nvSpPr>
                <p:spPr>
                  <a:xfrm flipH="1">
                    <a:off x="1300507" y="4502138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18" name="Google Shape;818;p19"/>
                <p:cNvGrpSpPr/>
                <p:nvPr/>
              </p:nvGrpSpPr>
              <p:grpSpPr>
                <a:xfrm>
                  <a:off x="1128521" y="4526541"/>
                  <a:ext cx="395091" cy="348462"/>
                  <a:chOff x="1128521" y="4526541"/>
                  <a:chExt cx="395091" cy="348462"/>
                </a:xfrm>
              </p:grpSpPr>
              <p:sp>
                <p:nvSpPr>
                  <p:cNvPr id="819" name="Google Shape;819;p19"/>
                  <p:cNvSpPr/>
                  <p:nvPr/>
                </p:nvSpPr>
                <p:spPr>
                  <a:xfrm flipH="1">
                    <a:off x="1128521" y="4605884"/>
                    <a:ext cx="270997" cy="2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8" h="11447" extrusionOk="0">
                        <a:moveTo>
                          <a:pt x="9538" y="1"/>
                        </a:moveTo>
                        <a:cubicBezTo>
                          <a:pt x="8994" y="1"/>
                          <a:pt x="8419" y="198"/>
                          <a:pt x="7917" y="435"/>
                        </a:cubicBezTo>
                        <a:cubicBezTo>
                          <a:pt x="4064" y="2250"/>
                          <a:pt x="0" y="7292"/>
                          <a:pt x="759" y="10297"/>
                        </a:cubicBezTo>
                        <a:cubicBezTo>
                          <a:pt x="932" y="10980"/>
                          <a:pt x="1650" y="11419"/>
                          <a:pt x="2355" y="11445"/>
                        </a:cubicBezTo>
                        <a:cubicBezTo>
                          <a:pt x="2383" y="11446"/>
                          <a:pt x="2412" y="11447"/>
                          <a:pt x="2441" y="11447"/>
                        </a:cubicBezTo>
                        <a:cubicBezTo>
                          <a:pt x="3113" y="11447"/>
                          <a:pt x="3759" y="11165"/>
                          <a:pt x="4362" y="10857"/>
                        </a:cubicBezTo>
                        <a:cubicBezTo>
                          <a:pt x="7517" y="9249"/>
                          <a:pt x="10352" y="6581"/>
                          <a:pt x="11164" y="3134"/>
                        </a:cubicBezTo>
                        <a:cubicBezTo>
                          <a:pt x="11408" y="2105"/>
                          <a:pt x="11361" y="816"/>
                          <a:pt x="10467" y="251"/>
                        </a:cubicBezTo>
                        <a:cubicBezTo>
                          <a:pt x="10184" y="72"/>
                          <a:pt x="9866" y="1"/>
                          <a:pt x="953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0" name="Google Shape;820;p19"/>
                  <p:cNvSpPr/>
                  <p:nvPr/>
                </p:nvSpPr>
                <p:spPr>
                  <a:xfrm flipH="1">
                    <a:off x="1247011" y="4538648"/>
                    <a:ext cx="209923" cy="326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7" h="13872" extrusionOk="0">
                        <a:moveTo>
                          <a:pt x="5873" y="0"/>
                        </a:moveTo>
                        <a:cubicBezTo>
                          <a:pt x="5038" y="0"/>
                          <a:pt x="4333" y="676"/>
                          <a:pt x="3821" y="1353"/>
                        </a:cubicBezTo>
                        <a:cubicBezTo>
                          <a:pt x="1254" y="4750"/>
                          <a:pt x="0" y="11102"/>
                          <a:pt x="2070" y="13410"/>
                        </a:cubicBezTo>
                        <a:cubicBezTo>
                          <a:pt x="2353" y="13726"/>
                          <a:pt x="2769" y="13871"/>
                          <a:pt x="3194" y="13871"/>
                        </a:cubicBezTo>
                        <a:cubicBezTo>
                          <a:pt x="3477" y="13871"/>
                          <a:pt x="3764" y="13807"/>
                          <a:pt x="4018" y="13685"/>
                        </a:cubicBezTo>
                        <a:cubicBezTo>
                          <a:pt x="4654" y="13380"/>
                          <a:pt x="5115" y="12809"/>
                          <a:pt x="5521" y="12232"/>
                        </a:cubicBezTo>
                        <a:cubicBezTo>
                          <a:pt x="7568" y="9342"/>
                          <a:pt x="8836" y="5662"/>
                          <a:pt x="7953" y="2233"/>
                        </a:cubicBezTo>
                        <a:cubicBezTo>
                          <a:pt x="7689" y="1208"/>
                          <a:pt x="7047" y="89"/>
                          <a:pt x="5994" y="5"/>
                        </a:cubicBezTo>
                        <a:cubicBezTo>
                          <a:pt x="5954" y="2"/>
                          <a:pt x="5913" y="0"/>
                          <a:pt x="58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1" name="Google Shape;821;p19"/>
                  <p:cNvSpPr/>
                  <p:nvPr/>
                </p:nvSpPr>
                <p:spPr>
                  <a:xfrm flipH="1">
                    <a:off x="1339868" y="4526541"/>
                    <a:ext cx="183745" cy="326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" h="13873" extrusionOk="0">
                        <a:moveTo>
                          <a:pt x="2554" y="1"/>
                        </a:moveTo>
                        <a:cubicBezTo>
                          <a:pt x="2341" y="1"/>
                          <a:pt x="2128" y="41"/>
                          <a:pt x="1921" y="133"/>
                        </a:cubicBezTo>
                        <a:cubicBezTo>
                          <a:pt x="1106" y="492"/>
                          <a:pt x="784" y="1469"/>
                          <a:pt x="647" y="2350"/>
                        </a:cubicBezTo>
                        <a:cubicBezTo>
                          <a:pt x="0" y="6559"/>
                          <a:pt x="1909" y="12746"/>
                          <a:pt x="4825" y="13796"/>
                        </a:cubicBezTo>
                        <a:cubicBezTo>
                          <a:pt x="4969" y="13848"/>
                          <a:pt x="5119" y="13872"/>
                          <a:pt x="5268" y="13872"/>
                        </a:cubicBezTo>
                        <a:cubicBezTo>
                          <a:pt x="5805" y="13872"/>
                          <a:pt x="6344" y="13560"/>
                          <a:pt x="6669" y="13115"/>
                        </a:cubicBezTo>
                        <a:cubicBezTo>
                          <a:pt x="7086" y="12545"/>
                          <a:pt x="7219" y="11821"/>
                          <a:pt x="7304" y="11122"/>
                        </a:cubicBezTo>
                        <a:cubicBezTo>
                          <a:pt x="7734" y="7606"/>
                          <a:pt x="7108" y="3765"/>
                          <a:pt x="4703" y="1164"/>
                        </a:cubicBezTo>
                        <a:cubicBezTo>
                          <a:pt x="4138" y="553"/>
                          <a:pt x="3340" y="1"/>
                          <a:pt x="255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22" name="Google Shape;822;p19"/>
                <p:cNvGrpSpPr/>
                <p:nvPr/>
              </p:nvGrpSpPr>
              <p:grpSpPr>
                <a:xfrm>
                  <a:off x="1247462" y="4807734"/>
                  <a:ext cx="318695" cy="580200"/>
                  <a:chOff x="1247462" y="4807734"/>
                  <a:chExt cx="318695" cy="580200"/>
                </a:xfrm>
              </p:grpSpPr>
              <p:sp>
                <p:nvSpPr>
                  <p:cNvPr id="823" name="Google Shape;823;p19"/>
                  <p:cNvSpPr/>
                  <p:nvPr/>
                </p:nvSpPr>
                <p:spPr>
                  <a:xfrm flipH="1">
                    <a:off x="1377639" y="4864084"/>
                    <a:ext cx="84069" cy="5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9" h="22282" extrusionOk="0">
                        <a:moveTo>
                          <a:pt x="3384" y="1"/>
                        </a:moveTo>
                        <a:cubicBezTo>
                          <a:pt x="3342" y="1"/>
                          <a:pt x="3301" y="20"/>
                          <a:pt x="3274" y="56"/>
                        </a:cubicBezTo>
                        <a:lnTo>
                          <a:pt x="3215" y="134"/>
                        </a:lnTo>
                        <a:cubicBezTo>
                          <a:pt x="3210" y="140"/>
                          <a:pt x="3205" y="147"/>
                          <a:pt x="3201" y="154"/>
                        </a:cubicBezTo>
                        <a:lnTo>
                          <a:pt x="3188" y="172"/>
                        </a:lnTo>
                        <a:cubicBezTo>
                          <a:pt x="3079" y="336"/>
                          <a:pt x="2992" y="517"/>
                          <a:pt x="2911" y="697"/>
                        </a:cubicBezTo>
                        <a:cubicBezTo>
                          <a:pt x="2819" y="908"/>
                          <a:pt x="2727" y="1142"/>
                          <a:pt x="2652" y="1358"/>
                        </a:cubicBezTo>
                        <a:cubicBezTo>
                          <a:pt x="2357" y="2189"/>
                          <a:pt x="2128" y="3039"/>
                          <a:pt x="1912" y="3892"/>
                        </a:cubicBezTo>
                        <a:cubicBezTo>
                          <a:pt x="1338" y="6223"/>
                          <a:pt x="890" y="8583"/>
                          <a:pt x="533" y="10956"/>
                        </a:cubicBezTo>
                        <a:cubicBezTo>
                          <a:pt x="259" y="12813"/>
                          <a:pt x="67" y="14687"/>
                          <a:pt x="20" y="16563"/>
                        </a:cubicBezTo>
                        <a:cubicBezTo>
                          <a:pt x="0" y="17262"/>
                          <a:pt x="5" y="17985"/>
                          <a:pt x="40" y="18682"/>
                        </a:cubicBezTo>
                        <a:cubicBezTo>
                          <a:pt x="89" y="19626"/>
                          <a:pt x="191" y="20568"/>
                          <a:pt x="390" y="21493"/>
                        </a:cubicBezTo>
                        <a:cubicBezTo>
                          <a:pt x="441" y="21724"/>
                          <a:pt x="497" y="21953"/>
                          <a:pt x="563" y="22181"/>
                        </a:cubicBezTo>
                        <a:cubicBezTo>
                          <a:pt x="579" y="22239"/>
                          <a:pt x="634" y="22282"/>
                          <a:pt x="697" y="22282"/>
                        </a:cubicBezTo>
                        <a:cubicBezTo>
                          <a:pt x="700" y="22282"/>
                          <a:pt x="704" y="22281"/>
                          <a:pt x="707" y="22281"/>
                        </a:cubicBezTo>
                        <a:cubicBezTo>
                          <a:pt x="783" y="22276"/>
                          <a:pt x="840" y="22210"/>
                          <a:pt x="834" y="22133"/>
                        </a:cubicBezTo>
                        <a:cubicBezTo>
                          <a:pt x="804" y="21821"/>
                          <a:pt x="766" y="21400"/>
                          <a:pt x="745" y="21090"/>
                        </a:cubicBezTo>
                        <a:cubicBezTo>
                          <a:pt x="560" y="18200"/>
                          <a:pt x="666" y="15294"/>
                          <a:pt x="896" y="12409"/>
                        </a:cubicBezTo>
                        <a:cubicBezTo>
                          <a:pt x="1134" y="9453"/>
                          <a:pt x="1539" y="6499"/>
                          <a:pt x="2249" y="3616"/>
                        </a:cubicBezTo>
                        <a:cubicBezTo>
                          <a:pt x="2376" y="3109"/>
                          <a:pt x="2514" y="2602"/>
                          <a:pt x="2669" y="2105"/>
                        </a:cubicBezTo>
                        <a:cubicBezTo>
                          <a:pt x="2825" y="1610"/>
                          <a:pt x="2995" y="1117"/>
                          <a:pt x="3223" y="653"/>
                        </a:cubicBezTo>
                        <a:cubicBezTo>
                          <a:pt x="3262" y="579"/>
                          <a:pt x="3300" y="505"/>
                          <a:pt x="3345" y="432"/>
                        </a:cubicBezTo>
                        <a:cubicBezTo>
                          <a:pt x="3365" y="398"/>
                          <a:pt x="3390" y="364"/>
                          <a:pt x="3412" y="330"/>
                        </a:cubicBezTo>
                        <a:cubicBezTo>
                          <a:pt x="3430" y="302"/>
                          <a:pt x="3461" y="266"/>
                          <a:pt x="3484" y="237"/>
                        </a:cubicBezTo>
                        <a:cubicBezTo>
                          <a:pt x="3539" y="176"/>
                          <a:pt x="3531" y="82"/>
                          <a:pt x="3467" y="29"/>
                        </a:cubicBezTo>
                        <a:cubicBezTo>
                          <a:pt x="3442" y="10"/>
                          <a:pt x="3413" y="1"/>
                          <a:pt x="3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4" name="Google Shape;824;p19"/>
                  <p:cNvSpPr/>
                  <p:nvPr/>
                </p:nvSpPr>
                <p:spPr>
                  <a:xfrm flipH="1">
                    <a:off x="1435909" y="4818030"/>
                    <a:ext cx="130249" cy="31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" h="13497" extrusionOk="0">
                        <a:moveTo>
                          <a:pt x="322" y="0"/>
                        </a:moveTo>
                        <a:cubicBezTo>
                          <a:pt x="461" y="159"/>
                          <a:pt x="50" y="1887"/>
                          <a:pt x="36" y="2205"/>
                        </a:cubicBezTo>
                        <a:cubicBezTo>
                          <a:pt x="1" y="2974"/>
                          <a:pt x="34" y="3746"/>
                          <a:pt x="127" y="4510"/>
                        </a:cubicBezTo>
                        <a:cubicBezTo>
                          <a:pt x="317" y="6069"/>
                          <a:pt x="768" y="7597"/>
                          <a:pt x="1449" y="9012"/>
                        </a:cubicBezTo>
                        <a:cubicBezTo>
                          <a:pt x="2129" y="10425"/>
                          <a:pt x="3039" y="11732"/>
                          <a:pt x="4153" y="12838"/>
                        </a:cubicBezTo>
                        <a:cubicBezTo>
                          <a:pt x="4623" y="13304"/>
                          <a:pt x="4915" y="13496"/>
                          <a:pt x="5095" y="13496"/>
                        </a:cubicBezTo>
                        <a:cubicBezTo>
                          <a:pt x="5483" y="13496"/>
                          <a:pt x="5354" y="12611"/>
                          <a:pt x="5369" y="11665"/>
                        </a:cubicBezTo>
                        <a:cubicBezTo>
                          <a:pt x="5401" y="9611"/>
                          <a:pt x="5282" y="7815"/>
                          <a:pt x="4425" y="5907"/>
                        </a:cubicBezTo>
                        <a:cubicBezTo>
                          <a:pt x="3441" y="3711"/>
                          <a:pt x="1904" y="1814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19"/>
                  <p:cNvSpPr/>
                  <p:nvPr/>
                </p:nvSpPr>
                <p:spPr>
                  <a:xfrm flipH="1">
                    <a:off x="1247462" y="4893095"/>
                    <a:ext cx="196881" cy="243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8" h="10344" extrusionOk="0">
                        <a:moveTo>
                          <a:pt x="8288" y="0"/>
                        </a:moveTo>
                        <a:cubicBezTo>
                          <a:pt x="8288" y="0"/>
                          <a:pt x="8288" y="0"/>
                          <a:pt x="8288" y="0"/>
                        </a:cubicBezTo>
                        <a:lnTo>
                          <a:pt x="8288" y="0"/>
                        </a:lnTo>
                        <a:cubicBezTo>
                          <a:pt x="8288" y="0"/>
                          <a:pt x="8288" y="0"/>
                          <a:pt x="8288" y="0"/>
                        </a:cubicBezTo>
                        <a:close/>
                        <a:moveTo>
                          <a:pt x="8288" y="1"/>
                        </a:moveTo>
                        <a:lnTo>
                          <a:pt x="8288" y="1"/>
                        </a:lnTo>
                        <a:cubicBezTo>
                          <a:pt x="8150" y="473"/>
                          <a:pt x="5988" y="1588"/>
                          <a:pt x="5528" y="1979"/>
                        </a:cubicBezTo>
                        <a:cubicBezTo>
                          <a:pt x="4642" y="2737"/>
                          <a:pt x="3822" y="3572"/>
                          <a:pt x="3078" y="4473"/>
                        </a:cubicBezTo>
                        <a:cubicBezTo>
                          <a:pt x="1724" y="6111"/>
                          <a:pt x="183" y="8180"/>
                          <a:pt x="1" y="10344"/>
                        </a:cubicBezTo>
                        <a:cubicBezTo>
                          <a:pt x="2169" y="9587"/>
                          <a:pt x="4013" y="8052"/>
                          <a:pt x="5377" y="6203"/>
                        </a:cubicBezTo>
                        <a:cubicBezTo>
                          <a:pt x="6740" y="4356"/>
                          <a:pt x="7646" y="2204"/>
                          <a:pt x="82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6" name="Google Shape;826;p19"/>
                  <p:cNvSpPr/>
                  <p:nvPr/>
                </p:nvSpPr>
                <p:spPr>
                  <a:xfrm flipH="1">
                    <a:off x="1291015" y="4852360"/>
                    <a:ext cx="96730" cy="26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2" h="1129" extrusionOk="0">
                        <a:moveTo>
                          <a:pt x="2132" y="1"/>
                        </a:moveTo>
                        <a:cubicBezTo>
                          <a:pt x="1429" y="1"/>
                          <a:pt x="732" y="145"/>
                          <a:pt x="133" y="504"/>
                        </a:cubicBezTo>
                        <a:cubicBezTo>
                          <a:pt x="102" y="522"/>
                          <a:pt x="72" y="542"/>
                          <a:pt x="51" y="572"/>
                        </a:cubicBezTo>
                        <a:cubicBezTo>
                          <a:pt x="0" y="647"/>
                          <a:pt x="36" y="755"/>
                          <a:pt x="105" y="814"/>
                        </a:cubicBezTo>
                        <a:cubicBezTo>
                          <a:pt x="174" y="873"/>
                          <a:pt x="265" y="892"/>
                          <a:pt x="353" y="910"/>
                        </a:cubicBezTo>
                        <a:lnTo>
                          <a:pt x="354" y="934"/>
                        </a:lnTo>
                        <a:cubicBezTo>
                          <a:pt x="902" y="1064"/>
                          <a:pt x="1464" y="1129"/>
                          <a:pt x="2025" y="1129"/>
                        </a:cubicBezTo>
                        <a:cubicBezTo>
                          <a:pt x="2405" y="1129"/>
                          <a:pt x="2785" y="1099"/>
                          <a:pt x="3160" y="1039"/>
                        </a:cubicBezTo>
                        <a:cubicBezTo>
                          <a:pt x="3502" y="985"/>
                          <a:pt x="3869" y="887"/>
                          <a:pt x="4072" y="604"/>
                        </a:cubicBezTo>
                        <a:cubicBezTo>
                          <a:pt x="3865" y="266"/>
                          <a:pt x="3445" y="143"/>
                          <a:pt x="3061" y="79"/>
                        </a:cubicBezTo>
                        <a:cubicBezTo>
                          <a:pt x="2756" y="29"/>
                          <a:pt x="2443" y="1"/>
                          <a:pt x="213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7" name="Google Shape;827;p19"/>
                  <p:cNvSpPr/>
                  <p:nvPr/>
                </p:nvSpPr>
                <p:spPr>
                  <a:xfrm flipH="1">
                    <a:off x="1384597" y="4807734"/>
                    <a:ext cx="76135" cy="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" h="2659" extrusionOk="0">
                        <a:moveTo>
                          <a:pt x="298" y="0"/>
                        </a:moveTo>
                        <a:cubicBezTo>
                          <a:pt x="200" y="0"/>
                          <a:pt x="103" y="15"/>
                          <a:pt x="8" y="50"/>
                        </a:cubicBezTo>
                        <a:cubicBezTo>
                          <a:pt x="0" y="396"/>
                          <a:pt x="231" y="698"/>
                          <a:pt x="467" y="951"/>
                        </a:cubicBezTo>
                        <a:cubicBezTo>
                          <a:pt x="1111" y="1640"/>
                          <a:pt x="1890" y="2203"/>
                          <a:pt x="2746" y="2598"/>
                        </a:cubicBezTo>
                        <a:lnTo>
                          <a:pt x="2762" y="2582"/>
                        </a:lnTo>
                        <a:cubicBezTo>
                          <a:pt x="2839" y="2619"/>
                          <a:pt x="2920" y="2659"/>
                          <a:pt x="3007" y="2659"/>
                        </a:cubicBezTo>
                        <a:cubicBezTo>
                          <a:pt x="3010" y="2659"/>
                          <a:pt x="3013" y="2659"/>
                          <a:pt x="3016" y="2659"/>
                        </a:cubicBezTo>
                        <a:cubicBezTo>
                          <a:pt x="3105" y="2656"/>
                          <a:pt x="3200" y="2592"/>
                          <a:pt x="3203" y="2502"/>
                        </a:cubicBezTo>
                        <a:cubicBezTo>
                          <a:pt x="3205" y="2466"/>
                          <a:pt x="3191" y="2431"/>
                          <a:pt x="3179" y="2399"/>
                        </a:cubicBezTo>
                        <a:cubicBezTo>
                          <a:pt x="2806" y="1461"/>
                          <a:pt x="2005" y="749"/>
                          <a:pt x="1121" y="263"/>
                        </a:cubicBezTo>
                        <a:cubicBezTo>
                          <a:pt x="867" y="124"/>
                          <a:pt x="579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28" name="Google Shape;828;p19"/>
            <p:cNvGrpSpPr/>
            <p:nvPr/>
          </p:nvGrpSpPr>
          <p:grpSpPr>
            <a:xfrm rot="1887603">
              <a:off x="6035800" y="4131249"/>
              <a:ext cx="272944" cy="549011"/>
              <a:chOff x="1173271" y="4610392"/>
              <a:chExt cx="437636" cy="880279"/>
            </a:xfrm>
          </p:grpSpPr>
          <p:grpSp>
            <p:nvGrpSpPr>
              <p:cNvPr id="829" name="Google Shape;829;p19"/>
              <p:cNvGrpSpPr/>
              <p:nvPr/>
            </p:nvGrpSpPr>
            <p:grpSpPr>
              <a:xfrm>
                <a:off x="1216042" y="4610930"/>
                <a:ext cx="309313" cy="333842"/>
                <a:chOff x="1215415" y="4605413"/>
                <a:chExt cx="309313" cy="333842"/>
              </a:xfrm>
            </p:grpSpPr>
            <p:sp>
              <p:nvSpPr>
                <p:cNvPr id="830" name="Google Shape;830;p19"/>
                <p:cNvSpPr/>
                <p:nvPr/>
              </p:nvSpPr>
              <p:spPr>
                <a:xfrm flipH="1">
                  <a:off x="1215415" y="4648153"/>
                  <a:ext cx="254012" cy="28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12255" extrusionOk="0">
                      <a:moveTo>
                        <a:pt x="8832" y="1"/>
                      </a:moveTo>
                      <a:cubicBezTo>
                        <a:pt x="8213" y="1"/>
                        <a:pt x="7568" y="302"/>
                        <a:pt x="7025" y="644"/>
                      </a:cubicBezTo>
                      <a:cubicBezTo>
                        <a:pt x="3421" y="2913"/>
                        <a:pt x="1" y="8408"/>
                        <a:pt x="1120" y="11300"/>
                      </a:cubicBezTo>
                      <a:cubicBezTo>
                        <a:pt x="1357" y="11910"/>
                        <a:pt x="2032" y="12254"/>
                        <a:pt x="2689" y="12254"/>
                      </a:cubicBezTo>
                      <a:cubicBezTo>
                        <a:pt x="2741" y="12254"/>
                        <a:pt x="2792" y="12252"/>
                        <a:pt x="2843" y="12248"/>
                      </a:cubicBezTo>
                      <a:cubicBezTo>
                        <a:pt x="3546" y="12187"/>
                        <a:pt x="4179" y="11815"/>
                        <a:pt x="4765" y="11420"/>
                      </a:cubicBezTo>
                      <a:cubicBezTo>
                        <a:pt x="7701" y="9442"/>
                        <a:pt x="10190" y="6450"/>
                        <a:pt x="10578" y="2929"/>
                      </a:cubicBezTo>
                      <a:cubicBezTo>
                        <a:pt x="10693" y="1878"/>
                        <a:pt x="10491" y="603"/>
                        <a:pt x="9534" y="153"/>
                      </a:cubicBezTo>
                      <a:cubicBezTo>
                        <a:pt x="9309" y="46"/>
                        <a:pt x="9072" y="1"/>
                        <a:pt x="88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19"/>
                <p:cNvSpPr/>
                <p:nvPr/>
              </p:nvSpPr>
              <p:spPr>
                <a:xfrm flipH="1">
                  <a:off x="1345853" y="4605413"/>
                  <a:ext cx="178875" cy="33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14200" extrusionOk="0">
                      <a:moveTo>
                        <a:pt x="3514" y="0"/>
                      </a:moveTo>
                      <a:cubicBezTo>
                        <a:pt x="3409" y="0"/>
                        <a:pt x="3302" y="11"/>
                        <a:pt x="3194" y="34"/>
                      </a:cubicBezTo>
                      <a:cubicBezTo>
                        <a:pt x="2324" y="220"/>
                        <a:pt x="1807" y="1111"/>
                        <a:pt x="1494" y="1945"/>
                      </a:cubicBezTo>
                      <a:cubicBezTo>
                        <a:pt x="1" y="5934"/>
                        <a:pt x="605" y="12381"/>
                        <a:pt x="3247" y="14004"/>
                      </a:cubicBezTo>
                      <a:cubicBezTo>
                        <a:pt x="3466" y="14139"/>
                        <a:pt x="3714" y="14200"/>
                        <a:pt x="3966" y="14200"/>
                      </a:cubicBezTo>
                      <a:cubicBezTo>
                        <a:pt x="4406" y="14200"/>
                        <a:pt x="4859" y="14015"/>
                        <a:pt x="5191" y="13714"/>
                      </a:cubicBezTo>
                      <a:cubicBezTo>
                        <a:pt x="5716" y="13240"/>
                        <a:pt x="5994" y="12560"/>
                        <a:pt x="6221" y="11892"/>
                      </a:cubicBezTo>
                      <a:cubicBezTo>
                        <a:pt x="7360" y="8538"/>
                        <a:pt x="7529" y="4649"/>
                        <a:pt x="5706" y="1612"/>
                      </a:cubicBezTo>
                      <a:cubicBezTo>
                        <a:pt x="5218" y="801"/>
                        <a:pt x="4419" y="0"/>
                        <a:pt x="3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2" name="Google Shape;832;p19"/>
              <p:cNvGrpSpPr/>
              <p:nvPr/>
            </p:nvGrpSpPr>
            <p:grpSpPr>
              <a:xfrm>
                <a:off x="1173271" y="4610392"/>
                <a:ext cx="437636" cy="880279"/>
                <a:chOff x="1128521" y="4507655"/>
                <a:chExt cx="437636" cy="880279"/>
              </a:xfrm>
            </p:grpSpPr>
            <p:grpSp>
              <p:nvGrpSpPr>
                <p:cNvPr id="833" name="Google Shape;833;p19"/>
                <p:cNvGrpSpPr/>
                <p:nvPr/>
              </p:nvGrpSpPr>
              <p:grpSpPr>
                <a:xfrm>
                  <a:off x="1170695" y="4507655"/>
                  <a:ext cx="309313" cy="333842"/>
                  <a:chOff x="1170069" y="4502138"/>
                  <a:chExt cx="309313" cy="333842"/>
                </a:xfrm>
              </p:grpSpPr>
              <p:sp>
                <p:nvSpPr>
                  <p:cNvPr id="834" name="Google Shape;834;p19"/>
                  <p:cNvSpPr/>
                  <p:nvPr/>
                </p:nvSpPr>
                <p:spPr>
                  <a:xfrm flipH="1">
                    <a:off x="1170069" y="4544878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19"/>
                  <p:cNvSpPr/>
                  <p:nvPr/>
                </p:nvSpPr>
                <p:spPr>
                  <a:xfrm flipH="1">
                    <a:off x="1300507" y="4502138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6" name="Google Shape;836;p19"/>
                <p:cNvGrpSpPr/>
                <p:nvPr/>
              </p:nvGrpSpPr>
              <p:grpSpPr>
                <a:xfrm>
                  <a:off x="1128521" y="4526541"/>
                  <a:ext cx="395091" cy="348462"/>
                  <a:chOff x="1128521" y="4526541"/>
                  <a:chExt cx="395091" cy="348462"/>
                </a:xfrm>
              </p:grpSpPr>
              <p:sp>
                <p:nvSpPr>
                  <p:cNvPr id="837" name="Google Shape;837;p19"/>
                  <p:cNvSpPr/>
                  <p:nvPr/>
                </p:nvSpPr>
                <p:spPr>
                  <a:xfrm flipH="1">
                    <a:off x="1128521" y="4605884"/>
                    <a:ext cx="270997" cy="2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8" h="11447" extrusionOk="0">
                        <a:moveTo>
                          <a:pt x="9538" y="1"/>
                        </a:moveTo>
                        <a:cubicBezTo>
                          <a:pt x="8994" y="1"/>
                          <a:pt x="8419" y="198"/>
                          <a:pt x="7917" y="435"/>
                        </a:cubicBezTo>
                        <a:cubicBezTo>
                          <a:pt x="4064" y="2250"/>
                          <a:pt x="0" y="7292"/>
                          <a:pt x="759" y="10297"/>
                        </a:cubicBezTo>
                        <a:cubicBezTo>
                          <a:pt x="932" y="10980"/>
                          <a:pt x="1650" y="11419"/>
                          <a:pt x="2355" y="11445"/>
                        </a:cubicBezTo>
                        <a:cubicBezTo>
                          <a:pt x="2383" y="11446"/>
                          <a:pt x="2412" y="11447"/>
                          <a:pt x="2441" y="11447"/>
                        </a:cubicBezTo>
                        <a:cubicBezTo>
                          <a:pt x="3113" y="11447"/>
                          <a:pt x="3759" y="11165"/>
                          <a:pt x="4362" y="10857"/>
                        </a:cubicBezTo>
                        <a:cubicBezTo>
                          <a:pt x="7517" y="9249"/>
                          <a:pt x="10352" y="6581"/>
                          <a:pt x="11164" y="3134"/>
                        </a:cubicBezTo>
                        <a:cubicBezTo>
                          <a:pt x="11408" y="2105"/>
                          <a:pt x="11361" y="816"/>
                          <a:pt x="10467" y="251"/>
                        </a:cubicBezTo>
                        <a:cubicBezTo>
                          <a:pt x="10184" y="72"/>
                          <a:pt x="9866" y="1"/>
                          <a:pt x="953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19"/>
                  <p:cNvSpPr/>
                  <p:nvPr/>
                </p:nvSpPr>
                <p:spPr>
                  <a:xfrm flipH="1">
                    <a:off x="1247011" y="4538648"/>
                    <a:ext cx="209923" cy="326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7" h="13872" extrusionOk="0">
                        <a:moveTo>
                          <a:pt x="5873" y="0"/>
                        </a:moveTo>
                        <a:cubicBezTo>
                          <a:pt x="5038" y="0"/>
                          <a:pt x="4333" y="676"/>
                          <a:pt x="3821" y="1353"/>
                        </a:cubicBezTo>
                        <a:cubicBezTo>
                          <a:pt x="1254" y="4750"/>
                          <a:pt x="0" y="11102"/>
                          <a:pt x="2070" y="13410"/>
                        </a:cubicBezTo>
                        <a:cubicBezTo>
                          <a:pt x="2353" y="13726"/>
                          <a:pt x="2769" y="13871"/>
                          <a:pt x="3194" y="13871"/>
                        </a:cubicBezTo>
                        <a:cubicBezTo>
                          <a:pt x="3477" y="13871"/>
                          <a:pt x="3764" y="13807"/>
                          <a:pt x="4018" y="13685"/>
                        </a:cubicBezTo>
                        <a:cubicBezTo>
                          <a:pt x="4654" y="13380"/>
                          <a:pt x="5115" y="12809"/>
                          <a:pt x="5521" y="12232"/>
                        </a:cubicBezTo>
                        <a:cubicBezTo>
                          <a:pt x="7568" y="9342"/>
                          <a:pt x="8836" y="5662"/>
                          <a:pt x="7953" y="2233"/>
                        </a:cubicBezTo>
                        <a:cubicBezTo>
                          <a:pt x="7689" y="1208"/>
                          <a:pt x="7047" y="89"/>
                          <a:pt x="5994" y="5"/>
                        </a:cubicBezTo>
                        <a:cubicBezTo>
                          <a:pt x="5954" y="2"/>
                          <a:pt x="5913" y="0"/>
                          <a:pt x="58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19"/>
                  <p:cNvSpPr/>
                  <p:nvPr/>
                </p:nvSpPr>
                <p:spPr>
                  <a:xfrm flipH="1">
                    <a:off x="1339868" y="4526541"/>
                    <a:ext cx="183745" cy="326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" h="13873" extrusionOk="0">
                        <a:moveTo>
                          <a:pt x="2554" y="1"/>
                        </a:moveTo>
                        <a:cubicBezTo>
                          <a:pt x="2341" y="1"/>
                          <a:pt x="2128" y="41"/>
                          <a:pt x="1921" y="133"/>
                        </a:cubicBezTo>
                        <a:cubicBezTo>
                          <a:pt x="1106" y="492"/>
                          <a:pt x="784" y="1469"/>
                          <a:pt x="647" y="2350"/>
                        </a:cubicBezTo>
                        <a:cubicBezTo>
                          <a:pt x="0" y="6559"/>
                          <a:pt x="1909" y="12746"/>
                          <a:pt x="4825" y="13796"/>
                        </a:cubicBezTo>
                        <a:cubicBezTo>
                          <a:pt x="4969" y="13848"/>
                          <a:pt x="5119" y="13872"/>
                          <a:pt x="5268" y="13872"/>
                        </a:cubicBezTo>
                        <a:cubicBezTo>
                          <a:pt x="5805" y="13872"/>
                          <a:pt x="6344" y="13560"/>
                          <a:pt x="6669" y="13115"/>
                        </a:cubicBezTo>
                        <a:cubicBezTo>
                          <a:pt x="7086" y="12545"/>
                          <a:pt x="7219" y="11821"/>
                          <a:pt x="7304" y="11122"/>
                        </a:cubicBezTo>
                        <a:cubicBezTo>
                          <a:pt x="7734" y="7606"/>
                          <a:pt x="7108" y="3765"/>
                          <a:pt x="4703" y="1164"/>
                        </a:cubicBezTo>
                        <a:cubicBezTo>
                          <a:pt x="4138" y="553"/>
                          <a:pt x="3340" y="1"/>
                          <a:pt x="255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40" name="Google Shape;840;p19"/>
                <p:cNvGrpSpPr/>
                <p:nvPr/>
              </p:nvGrpSpPr>
              <p:grpSpPr>
                <a:xfrm>
                  <a:off x="1247462" y="4807734"/>
                  <a:ext cx="318695" cy="580200"/>
                  <a:chOff x="1247462" y="4807734"/>
                  <a:chExt cx="318695" cy="580200"/>
                </a:xfrm>
              </p:grpSpPr>
              <p:sp>
                <p:nvSpPr>
                  <p:cNvPr id="841" name="Google Shape;841;p19"/>
                  <p:cNvSpPr/>
                  <p:nvPr/>
                </p:nvSpPr>
                <p:spPr>
                  <a:xfrm flipH="1">
                    <a:off x="1377639" y="4864084"/>
                    <a:ext cx="84069" cy="5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9" h="22282" extrusionOk="0">
                        <a:moveTo>
                          <a:pt x="3384" y="1"/>
                        </a:moveTo>
                        <a:cubicBezTo>
                          <a:pt x="3342" y="1"/>
                          <a:pt x="3301" y="20"/>
                          <a:pt x="3274" y="56"/>
                        </a:cubicBezTo>
                        <a:lnTo>
                          <a:pt x="3215" y="134"/>
                        </a:lnTo>
                        <a:cubicBezTo>
                          <a:pt x="3210" y="140"/>
                          <a:pt x="3205" y="147"/>
                          <a:pt x="3201" y="154"/>
                        </a:cubicBezTo>
                        <a:lnTo>
                          <a:pt x="3188" y="172"/>
                        </a:lnTo>
                        <a:cubicBezTo>
                          <a:pt x="3079" y="336"/>
                          <a:pt x="2992" y="517"/>
                          <a:pt x="2911" y="697"/>
                        </a:cubicBezTo>
                        <a:cubicBezTo>
                          <a:pt x="2819" y="908"/>
                          <a:pt x="2727" y="1142"/>
                          <a:pt x="2652" y="1358"/>
                        </a:cubicBezTo>
                        <a:cubicBezTo>
                          <a:pt x="2357" y="2189"/>
                          <a:pt x="2128" y="3039"/>
                          <a:pt x="1912" y="3892"/>
                        </a:cubicBezTo>
                        <a:cubicBezTo>
                          <a:pt x="1338" y="6223"/>
                          <a:pt x="890" y="8583"/>
                          <a:pt x="533" y="10956"/>
                        </a:cubicBezTo>
                        <a:cubicBezTo>
                          <a:pt x="259" y="12813"/>
                          <a:pt x="67" y="14687"/>
                          <a:pt x="20" y="16563"/>
                        </a:cubicBezTo>
                        <a:cubicBezTo>
                          <a:pt x="0" y="17262"/>
                          <a:pt x="5" y="17985"/>
                          <a:pt x="40" y="18682"/>
                        </a:cubicBezTo>
                        <a:cubicBezTo>
                          <a:pt x="89" y="19626"/>
                          <a:pt x="191" y="20568"/>
                          <a:pt x="390" y="21493"/>
                        </a:cubicBezTo>
                        <a:cubicBezTo>
                          <a:pt x="441" y="21724"/>
                          <a:pt x="497" y="21953"/>
                          <a:pt x="563" y="22181"/>
                        </a:cubicBezTo>
                        <a:cubicBezTo>
                          <a:pt x="579" y="22239"/>
                          <a:pt x="634" y="22282"/>
                          <a:pt x="697" y="22282"/>
                        </a:cubicBezTo>
                        <a:cubicBezTo>
                          <a:pt x="700" y="22282"/>
                          <a:pt x="704" y="22281"/>
                          <a:pt x="707" y="22281"/>
                        </a:cubicBezTo>
                        <a:cubicBezTo>
                          <a:pt x="783" y="22276"/>
                          <a:pt x="840" y="22210"/>
                          <a:pt x="834" y="22133"/>
                        </a:cubicBezTo>
                        <a:cubicBezTo>
                          <a:pt x="804" y="21821"/>
                          <a:pt x="766" y="21400"/>
                          <a:pt x="745" y="21090"/>
                        </a:cubicBezTo>
                        <a:cubicBezTo>
                          <a:pt x="560" y="18200"/>
                          <a:pt x="666" y="15294"/>
                          <a:pt x="896" y="12409"/>
                        </a:cubicBezTo>
                        <a:cubicBezTo>
                          <a:pt x="1134" y="9453"/>
                          <a:pt x="1539" y="6499"/>
                          <a:pt x="2249" y="3616"/>
                        </a:cubicBezTo>
                        <a:cubicBezTo>
                          <a:pt x="2376" y="3109"/>
                          <a:pt x="2514" y="2602"/>
                          <a:pt x="2669" y="2105"/>
                        </a:cubicBezTo>
                        <a:cubicBezTo>
                          <a:pt x="2825" y="1610"/>
                          <a:pt x="2995" y="1117"/>
                          <a:pt x="3223" y="653"/>
                        </a:cubicBezTo>
                        <a:cubicBezTo>
                          <a:pt x="3262" y="579"/>
                          <a:pt x="3300" y="505"/>
                          <a:pt x="3345" y="432"/>
                        </a:cubicBezTo>
                        <a:cubicBezTo>
                          <a:pt x="3365" y="398"/>
                          <a:pt x="3390" y="364"/>
                          <a:pt x="3412" y="330"/>
                        </a:cubicBezTo>
                        <a:cubicBezTo>
                          <a:pt x="3430" y="302"/>
                          <a:pt x="3461" y="266"/>
                          <a:pt x="3484" y="237"/>
                        </a:cubicBezTo>
                        <a:cubicBezTo>
                          <a:pt x="3539" y="176"/>
                          <a:pt x="3531" y="82"/>
                          <a:pt x="3467" y="29"/>
                        </a:cubicBezTo>
                        <a:cubicBezTo>
                          <a:pt x="3442" y="10"/>
                          <a:pt x="3413" y="1"/>
                          <a:pt x="3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19"/>
                  <p:cNvSpPr/>
                  <p:nvPr/>
                </p:nvSpPr>
                <p:spPr>
                  <a:xfrm flipH="1">
                    <a:off x="1435909" y="4818030"/>
                    <a:ext cx="130249" cy="31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" h="13497" extrusionOk="0">
                        <a:moveTo>
                          <a:pt x="322" y="0"/>
                        </a:moveTo>
                        <a:cubicBezTo>
                          <a:pt x="461" y="159"/>
                          <a:pt x="50" y="1887"/>
                          <a:pt x="36" y="2205"/>
                        </a:cubicBezTo>
                        <a:cubicBezTo>
                          <a:pt x="1" y="2974"/>
                          <a:pt x="34" y="3746"/>
                          <a:pt x="127" y="4510"/>
                        </a:cubicBezTo>
                        <a:cubicBezTo>
                          <a:pt x="317" y="6069"/>
                          <a:pt x="768" y="7597"/>
                          <a:pt x="1449" y="9012"/>
                        </a:cubicBezTo>
                        <a:cubicBezTo>
                          <a:pt x="2129" y="10425"/>
                          <a:pt x="3039" y="11732"/>
                          <a:pt x="4153" y="12838"/>
                        </a:cubicBezTo>
                        <a:cubicBezTo>
                          <a:pt x="4623" y="13304"/>
                          <a:pt x="4915" y="13496"/>
                          <a:pt x="5095" y="13496"/>
                        </a:cubicBezTo>
                        <a:cubicBezTo>
                          <a:pt x="5483" y="13496"/>
                          <a:pt x="5354" y="12611"/>
                          <a:pt x="5369" y="11665"/>
                        </a:cubicBezTo>
                        <a:cubicBezTo>
                          <a:pt x="5401" y="9611"/>
                          <a:pt x="5282" y="7815"/>
                          <a:pt x="4425" y="5907"/>
                        </a:cubicBezTo>
                        <a:cubicBezTo>
                          <a:pt x="3441" y="3711"/>
                          <a:pt x="1904" y="1814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19"/>
                  <p:cNvSpPr/>
                  <p:nvPr/>
                </p:nvSpPr>
                <p:spPr>
                  <a:xfrm flipH="1">
                    <a:off x="1247462" y="4893095"/>
                    <a:ext cx="196881" cy="243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8" h="10344" extrusionOk="0">
                        <a:moveTo>
                          <a:pt x="8288" y="0"/>
                        </a:moveTo>
                        <a:cubicBezTo>
                          <a:pt x="8288" y="0"/>
                          <a:pt x="8288" y="0"/>
                          <a:pt x="8288" y="0"/>
                        </a:cubicBezTo>
                        <a:lnTo>
                          <a:pt x="8288" y="0"/>
                        </a:lnTo>
                        <a:cubicBezTo>
                          <a:pt x="8288" y="0"/>
                          <a:pt x="8288" y="0"/>
                          <a:pt x="8288" y="0"/>
                        </a:cubicBezTo>
                        <a:close/>
                        <a:moveTo>
                          <a:pt x="8288" y="1"/>
                        </a:moveTo>
                        <a:lnTo>
                          <a:pt x="8288" y="1"/>
                        </a:lnTo>
                        <a:cubicBezTo>
                          <a:pt x="8150" y="473"/>
                          <a:pt x="5988" y="1588"/>
                          <a:pt x="5528" y="1979"/>
                        </a:cubicBezTo>
                        <a:cubicBezTo>
                          <a:pt x="4642" y="2737"/>
                          <a:pt x="3822" y="3572"/>
                          <a:pt x="3078" y="4473"/>
                        </a:cubicBezTo>
                        <a:cubicBezTo>
                          <a:pt x="1724" y="6111"/>
                          <a:pt x="183" y="8180"/>
                          <a:pt x="1" y="10344"/>
                        </a:cubicBezTo>
                        <a:cubicBezTo>
                          <a:pt x="2169" y="9587"/>
                          <a:pt x="4013" y="8052"/>
                          <a:pt x="5377" y="6203"/>
                        </a:cubicBezTo>
                        <a:cubicBezTo>
                          <a:pt x="6740" y="4356"/>
                          <a:pt x="7646" y="2204"/>
                          <a:pt x="82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19"/>
                  <p:cNvSpPr/>
                  <p:nvPr/>
                </p:nvSpPr>
                <p:spPr>
                  <a:xfrm flipH="1">
                    <a:off x="1291015" y="4852360"/>
                    <a:ext cx="96730" cy="26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2" h="1129" extrusionOk="0">
                        <a:moveTo>
                          <a:pt x="2132" y="1"/>
                        </a:moveTo>
                        <a:cubicBezTo>
                          <a:pt x="1429" y="1"/>
                          <a:pt x="732" y="145"/>
                          <a:pt x="133" y="504"/>
                        </a:cubicBezTo>
                        <a:cubicBezTo>
                          <a:pt x="102" y="522"/>
                          <a:pt x="72" y="542"/>
                          <a:pt x="51" y="572"/>
                        </a:cubicBezTo>
                        <a:cubicBezTo>
                          <a:pt x="0" y="647"/>
                          <a:pt x="36" y="755"/>
                          <a:pt x="105" y="814"/>
                        </a:cubicBezTo>
                        <a:cubicBezTo>
                          <a:pt x="174" y="873"/>
                          <a:pt x="265" y="892"/>
                          <a:pt x="353" y="910"/>
                        </a:cubicBezTo>
                        <a:lnTo>
                          <a:pt x="354" y="934"/>
                        </a:lnTo>
                        <a:cubicBezTo>
                          <a:pt x="902" y="1064"/>
                          <a:pt x="1464" y="1129"/>
                          <a:pt x="2025" y="1129"/>
                        </a:cubicBezTo>
                        <a:cubicBezTo>
                          <a:pt x="2405" y="1129"/>
                          <a:pt x="2785" y="1099"/>
                          <a:pt x="3160" y="1039"/>
                        </a:cubicBezTo>
                        <a:cubicBezTo>
                          <a:pt x="3502" y="985"/>
                          <a:pt x="3869" y="887"/>
                          <a:pt x="4072" y="604"/>
                        </a:cubicBezTo>
                        <a:cubicBezTo>
                          <a:pt x="3865" y="266"/>
                          <a:pt x="3445" y="143"/>
                          <a:pt x="3061" y="79"/>
                        </a:cubicBezTo>
                        <a:cubicBezTo>
                          <a:pt x="2756" y="29"/>
                          <a:pt x="2443" y="1"/>
                          <a:pt x="213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19"/>
                  <p:cNvSpPr/>
                  <p:nvPr/>
                </p:nvSpPr>
                <p:spPr>
                  <a:xfrm flipH="1">
                    <a:off x="1384597" y="4807734"/>
                    <a:ext cx="76135" cy="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" h="2659" extrusionOk="0">
                        <a:moveTo>
                          <a:pt x="298" y="0"/>
                        </a:moveTo>
                        <a:cubicBezTo>
                          <a:pt x="200" y="0"/>
                          <a:pt x="103" y="15"/>
                          <a:pt x="8" y="50"/>
                        </a:cubicBezTo>
                        <a:cubicBezTo>
                          <a:pt x="0" y="396"/>
                          <a:pt x="231" y="698"/>
                          <a:pt x="467" y="951"/>
                        </a:cubicBezTo>
                        <a:cubicBezTo>
                          <a:pt x="1111" y="1640"/>
                          <a:pt x="1890" y="2203"/>
                          <a:pt x="2746" y="2598"/>
                        </a:cubicBezTo>
                        <a:lnTo>
                          <a:pt x="2762" y="2582"/>
                        </a:lnTo>
                        <a:cubicBezTo>
                          <a:pt x="2839" y="2619"/>
                          <a:pt x="2920" y="2659"/>
                          <a:pt x="3007" y="2659"/>
                        </a:cubicBezTo>
                        <a:cubicBezTo>
                          <a:pt x="3010" y="2659"/>
                          <a:pt x="3013" y="2659"/>
                          <a:pt x="3016" y="2659"/>
                        </a:cubicBezTo>
                        <a:cubicBezTo>
                          <a:pt x="3105" y="2656"/>
                          <a:pt x="3200" y="2592"/>
                          <a:pt x="3203" y="2502"/>
                        </a:cubicBezTo>
                        <a:cubicBezTo>
                          <a:pt x="3205" y="2466"/>
                          <a:pt x="3191" y="2431"/>
                          <a:pt x="3179" y="2399"/>
                        </a:cubicBezTo>
                        <a:cubicBezTo>
                          <a:pt x="2806" y="1461"/>
                          <a:pt x="2005" y="749"/>
                          <a:pt x="1121" y="263"/>
                        </a:cubicBezTo>
                        <a:cubicBezTo>
                          <a:pt x="867" y="124"/>
                          <a:pt x="579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3">
    <p:bg>
      <p:bgPr>
        <a:solidFill>
          <a:schemeClr val="dk2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0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ubTitle" idx="1"/>
          </p:nvPr>
        </p:nvSpPr>
        <p:spPr>
          <a:xfrm>
            <a:off x="2105250" y="2846300"/>
            <a:ext cx="49335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2424750" y="1946275"/>
            <a:ext cx="42507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None/>
              <a:defRPr sz="50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 panose="02000000000000000000"/>
              <a:buNone/>
              <a:defRPr sz="44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 panose="02000000000000000000"/>
              <a:buNone/>
              <a:defRPr sz="44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 panose="02000000000000000000"/>
              <a:buNone/>
              <a:defRPr sz="44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 panose="02000000000000000000"/>
              <a:buNone/>
              <a:defRPr sz="44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 panose="02000000000000000000"/>
              <a:buNone/>
              <a:defRPr sz="44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 panose="02000000000000000000"/>
              <a:buNone/>
              <a:defRPr sz="44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 panose="02000000000000000000"/>
              <a:buNone/>
              <a:defRPr sz="44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 panose="02000000000000000000"/>
              <a:buNone/>
              <a:defRPr sz="440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 idx="2" hasCustomPrompt="1"/>
          </p:nvPr>
        </p:nvSpPr>
        <p:spPr>
          <a:xfrm>
            <a:off x="3536100" y="1143125"/>
            <a:ext cx="20718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01" name="Google Shape;201;p3"/>
          <p:cNvGrpSpPr/>
          <p:nvPr/>
        </p:nvGrpSpPr>
        <p:grpSpPr>
          <a:xfrm>
            <a:off x="-237528" y="2554553"/>
            <a:ext cx="9517431" cy="2961382"/>
            <a:chOff x="-179150" y="2585549"/>
            <a:chExt cx="9417605" cy="2930321"/>
          </a:xfrm>
        </p:grpSpPr>
        <p:grpSp>
          <p:nvGrpSpPr>
            <p:cNvPr id="202" name="Google Shape;202;p3"/>
            <p:cNvGrpSpPr/>
            <p:nvPr/>
          </p:nvGrpSpPr>
          <p:grpSpPr>
            <a:xfrm>
              <a:off x="4690025" y="3301657"/>
              <a:ext cx="4548430" cy="1607717"/>
              <a:chOff x="4690025" y="2984257"/>
              <a:chExt cx="4548430" cy="1607717"/>
            </a:xfrm>
          </p:grpSpPr>
          <p:sp>
            <p:nvSpPr>
              <p:cNvPr id="203" name="Google Shape;203;p3"/>
              <p:cNvSpPr/>
              <p:nvPr/>
            </p:nvSpPr>
            <p:spPr>
              <a:xfrm>
                <a:off x="4690025" y="2984257"/>
                <a:ext cx="4530555" cy="1606829"/>
              </a:xfrm>
              <a:custGeom>
                <a:avLst/>
                <a:gdLst/>
                <a:ahLst/>
                <a:cxnLst/>
                <a:rect l="l" t="t" r="r" b="b"/>
                <a:pathLst>
                  <a:path w="103055" h="36550" extrusionOk="0">
                    <a:moveTo>
                      <a:pt x="103055" y="0"/>
                    </a:moveTo>
                    <a:cubicBezTo>
                      <a:pt x="100209" y="400"/>
                      <a:pt x="74939" y="6518"/>
                      <a:pt x="68360" y="7854"/>
                    </a:cubicBezTo>
                    <a:cubicBezTo>
                      <a:pt x="61782" y="9190"/>
                      <a:pt x="51687" y="12980"/>
                      <a:pt x="50355" y="13612"/>
                    </a:cubicBezTo>
                    <a:cubicBezTo>
                      <a:pt x="49023" y="14245"/>
                      <a:pt x="48258" y="14876"/>
                      <a:pt x="48258" y="14876"/>
                    </a:cubicBezTo>
                    <a:cubicBezTo>
                      <a:pt x="43065" y="17305"/>
                      <a:pt x="23962" y="21965"/>
                      <a:pt x="19104" y="23030"/>
                    </a:cubicBezTo>
                    <a:cubicBezTo>
                      <a:pt x="14246" y="24096"/>
                      <a:pt x="1" y="25760"/>
                      <a:pt x="1" y="25760"/>
                    </a:cubicBezTo>
                    <a:lnTo>
                      <a:pt x="35545" y="36549"/>
                    </a:lnTo>
                    <a:lnTo>
                      <a:pt x="103055" y="12393"/>
                    </a:lnTo>
                    <a:lnTo>
                      <a:pt x="1030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707900" y="2985144"/>
                <a:ext cx="4530555" cy="1606829"/>
              </a:xfrm>
              <a:custGeom>
                <a:avLst/>
                <a:gdLst/>
                <a:ahLst/>
                <a:cxnLst/>
                <a:rect l="l" t="t" r="r" b="b"/>
                <a:pathLst>
                  <a:path w="103055" h="36550" extrusionOk="0">
                    <a:moveTo>
                      <a:pt x="103055" y="0"/>
                    </a:moveTo>
                    <a:cubicBezTo>
                      <a:pt x="100209" y="400"/>
                      <a:pt x="74939" y="6518"/>
                      <a:pt x="68360" y="7854"/>
                    </a:cubicBezTo>
                    <a:cubicBezTo>
                      <a:pt x="61782" y="9190"/>
                      <a:pt x="51687" y="12980"/>
                      <a:pt x="50355" y="13612"/>
                    </a:cubicBezTo>
                    <a:cubicBezTo>
                      <a:pt x="49023" y="14245"/>
                      <a:pt x="48258" y="14876"/>
                      <a:pt x="48258" y="14876"/>
                    </a:cubicBezTo>
                    <a:cubicBezTo>
                      <a:pt x="43065" y="17305"/>
                      <a:pt x="23962" y="21965"/>
                      <a:pt x="19104" y="23030"/>
                    </a:cubicBezTo>
                    <a:cubicBezTo>
                      <a:pt x="14246" y="24096"/>
                      <a:pt x="1" y="25760"/>
                      <a:pt x="1" y="25760"/>
                    </a:cubicBezTo>
                    <a:lnTo>
                      <a:pt x="35545" y="36549"/>
                    </a:lnTo>
                    <a:lnTo>
                      <a:pt x="103055" y="12393"/>
                    </a:lnTo>
                    <a:lnTo>
                      <a:pt x="103055" y="0"/>
                    </a:lnTo>
                    <a:close/>
                  </a:path>
                </a:pathLst>
              </a:custGeom>
              <a:solidFill>
                <a:srgbClr val="4B4B4B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05;p3"/>
            <p:cNvSpPr/>
            <p:nvPr/>
          </p:nvSpPr>
          <p:spPr>
            <a:xfrm>
              <a:off x="5361000" y="3672149"/>
              <a:ext cx="828172" cy="107318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794925" y="32042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467950" y="2920224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057650" y="273519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16775" y="25855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339869" y="3720025"/>
              <a:ext cx="3809395" cy="1741091"/>
            </a:xfrm>
            <a:custGeom>
              <a:avLst/>
              <a:gdLst/>
              <a:ahLst/>
              <a:cxnLst/>
              <a:rect l="l" t="t" r="r" b="b"/>
              <a:pathLst>
                <a:path w="86651" h="39604" extrusionOk="0">
                  <a:moveTo>
                    <a:pt x="86651" y="1"/>
                  </a:moveTo>
                  <a:cubicBezTo>
                    <a:pt x="58551" y="798"/>
                    <a:pt x="33913" y="12547"/>
                    <a:pt x="21933" y="16341"/>
                  </a:cubicBezTo>
                  <a:cubicBezTo>
                    <a:pt x="9952" y="20134"/>
                    <a:pt x="1" y="21499"/>
                    <a:pt x="1" y="21499"/>
                  </a:cubicBezTo>
                  <a:lnTo>
                    <a:pt x="30803" y="39603"/>
                  </a:lnTo>
                  <a:lnTo>
                    <a:pt x="86651" y="39603"/>
                  </a:lnTo>
                  <a:lnTo>
                    <a:pt x="866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339869" y="3720025"/>
              <a:ext cx="3809395" cy="1741091"/>
            </a:xfrm>
            <a:custGeom>
              <a:avLst/>
              <a:gdLst/>
              <a:ahLst/>
              <a:cxnLst/>
              <a:rect l="l" t="t" r="r" b="b"/>
              <a:pathLst>
                <a:path w="86651" h="39604" extrusionOk="0">
                  <a:moveTo>
                    <a:pt x="86651" y="1"/>
                  </a:moveTo>
                  <a:cubicBezTo>
                    <a:pt x="58551" y="798"/>
                    <a:pt x="33913" y="12547"/>
                    <a:pt x="21933" y="16341"/>
                  </a:cubicBezTo>
                  <a:cubicBezTo>
                    <a:pt x="9952" y="20134"/>
                    <a:pt x="1" y="21499"/>
                    <a:pt x="1" y="21499"/>
                  </a:cubicBezTo>
                  <a:lnTo>
                    <a:pt x="30803" y="39603"/>
                  </a:lnTo>
                  <a:lnTo>
                    <a:pt x="86651" y="39603"/>
                  </a:lnTo>
                  <a:lnTo>
                    <a:pt x="86651" y="1"/>
                  </a:lnTo>
                  <a:close/>
                </a:path>
              </a:pathLst>
            </a:custGeom>
            <a:solidFill>
              <a:srgbClr val="000000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3"/>
            <p:cNvGrpSpPr/>
            <p:nvPr/>
          </p:nvGrpSpPr>
          <p:grpSpPr>
            <a:xfrm>
              <a:off x="6549238" y="3900183"/>
              <a:ext cx="2474429" cy="1056946"/>
              <a:chOff x="6549238" y="3582783"/>
              <a:chExt cx="2474429" cy="1056946"/>
            </a:xfrm>
          </p:grpSpPr>
          <p:sp>
            <p:nvSpPr>
              <p:cNvPr id="213" name="Google Shape;213;p3"/>
              <p:cNvSpPr/>
              <p:nvPr/>
            </p:nvSpPr>
            <p:spPr>
              <a:xfrm>
                <a:off x="6549238" y="4162165"/>
                <a:ext cx="111181" cy="185346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4216" extrusionOk="0">
                    <a:moveTo>
                      <a:pt x="2396" y="0"/>
                    </a:moveTo>
                    <a:cubicBezTo>
                      <a:pt x="1087" y="1088"/>
                      <a:pt x="888" y="3261"/>
                      <a:pt x="888" y="3261"/>
                    </a:cubicBezTo>
                    <a:cubicBezTo>
                      <a:pt x="622" y="2729"/>
                      <a:pt x="666" y="1355"/>
                      <a:pt x="666" y="1355"/>
                    </a:cubicBezTo>
                    <a:lnTo>
                      <a:pt x="666" y="1355"/>
                    </a:lnTo>
                    <a:cubicBezTo>
                      <a:pt x="100" y="2333"/>
                      <a:pt x="4" y="4144"/>
                      <a:pt x="0" y="4214"/>
                    </a:cubicBezTo>
                    <a:lnTo>
                      <a:pt x="2529" y="4214"/>
                    </a:lnTo>
                    <a:cubicBezTo>
                      <a:pt x="2263" y="3726"/>
                      <a:pt x="2396" y="2595"/>
                      <a:pt x="2396" y="2595"/>
                    </a:cubicBezTo>
                    <a:lnTo>
                      <a:pt x="2396" y="2595"/>
                    </a:lnTo>
                    <a:cubicBezTo>
                      <a:pt x="2063" y="2994"/>
                      <a:pt x="1842" y="3793"/>
                      <a:pt x="1842" y="3793"/>
                    </a:cubicBezTo>
                    <a:cubicBezTo>
                      <a:pt x="1509" y="2329"/>
                      <a:pt x="2396" y="0"/>
                      <a:pt x="2396" y="0"/>
                    </a:cubicBezTo>
                    <a:close/>
                    <a:moveTo>
                      <a:pt x="0" y="4214"/>
                    </a:moveTo>
                    <a:lnTo>
                      <a:pt x="0" y="4216"/>
                    </a:lnTo>
                    <a:cubicBezTo>
                      <a:pt x="0" y="4216"/>
                      <a:pt x="0" y="4215"/>
                      <a:pt x="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8198975" y="3582783"/>
                <a:ext cx="98564" cy="16776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816" extrusionOk="0">
                    <a:moveTo>
                      <a:pt x="2241" y="1"/>
                    </a:moveTo>
                    <a:lnTo>
                      <a:pt x="2241" y="1"/>
                    </a:lnTo>
                    <a:cubicBezTo>
                      <a:pt x="1664" y="356"/>
                      <a:pt x="711" y="2440"/>
                      <a:pt x="711" y="2440"/>
                    </a:cubicBezTo>
                    <a:lnTo>
                      <a:pt x="533" y="1775"/>
                    </a:lnTo>
                    <a:lnTo>
                      <a:pt x="1" y="3816"/>
                    </a:lnTo>
                    <a:lnTo>
                      <a:pt x="1821" y="3816"/>
                    </a:lnTo>
                    <a:cubicBezTo>
                      <a:pt x="1621" y="2751"/>
                      <a:pt x="2241" y="1"/>
                      <a:pt x="2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7496850" y="3768788"/>
                <a:ext cx="104587" cy="19893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525" extrusionOk="0">
                    <a:moveTo>
                      <a:pt x="1348" y="0"/>
                    </a:moveTo>
                    <a:cubicBezTo>
                      <a:pt x="848" y="865"/>
                      <a:pt x="616" y="3194"/>
                      <a:pt x="616" y="3194"/>
                    </a:cubicBezTo>
                    <a:cubicBezTo>
                      <a:pt x="449" y="3078"/>
                      <a:pt x="50" y="2695"/>
                      <a:pt x="50" y="2695"/>
                    </a:cubicBezTo>
                    <a:lnTo>
                      <a:pt x="50" y="2695"/>
                    </a:lnTo>
                    <a:cubicBezTo>
                      <a:pt x="0" y="3293"/>
                      <a:pt x="166" y="4525"/>
                      <a:pt x="166" y="4525"/>
                    </a:cubicBezTo>
                    <a:lnTo>
                      <a:pt x="2378" y="4525"/>
                    </a:lnTo>
                    <a:cubicBezTo>
                      <a:pt x="2296" y="4092"/>
                      <a:pt x="2378" y="2779"/>
                      <a:pt x="2378" y="2779"/>
                    </a:cubicBezTo>
                    <a:lnTo>
                      <a:pt x="2378" y="2779"/>
                    </a:lnTo>
                    <a:lnTo>
                      <a:pt x="1780" y="3577"/>
                    </a:lnTo>
                    <a:cubicBezTo>
                      <a:pt x="1497" y="2861"/>
                      <a:pt x="1348" y="0"/>
                      <a:pt x="1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7241955" y="4456669"/>
                <a:ext cx="232518" cy="14661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35" extrusionOk="0">
                    <a:moveTo>
                      <a:pt x="4357" y="0"/>
                    </a:moveTo>
                    <a:cubicBezTo>
                      <a:pt x="4357" y="0"/>
                      <a:pt x="3425" y="71"/>
                      <a:pt x="2772" y="2109"/>
                    </a:cubicBezTo>
                    <a:cubicBezTo>
                      <a:pt x="2772" y="2109"/>
                      <a:pt x="2134" y="1611"/>
                      <a:pt x="1088" y="1611"/>
                    </a:cubicBezTo>
                    <a:cubicBezTo>
                      <a:pt x="762" y="1611"/>
                      <a:pt x="398" y="1659"/>
                      <a:pt x="0" y="1785"/>
                    </a:cubicBezTo>
                    <a:cubicBezTo>
                      <a:pt x="0" y="1785"/>
                      <a:pt x="818" y="3335"/>
                      <a:pt x="2484" y="3335"/>
                    </a:cubicBezTo>
                    <a:cubicBezTo>
                      <a:pt x="2697" y="3335"/>
                      <a:pt x="2924" y="3309"/>
                      <a:pt x="3165" y="3252"/>
                    </a:cubicBezTo>
                    <a:cubicBezTo>
                      <a:pt x="5289" y="2750"/>
                      <a:pt x="4357" y="0"/>
                      <a:pt x="43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7295546" y="4445899"/>
                <a:ext cx="93640" cy="193831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4409" fill="none" extrusionOk="0">
                    <a:moveTo>
                      <a:pt x="1" y="0"/>
                    </a:moveTo>
                    <a:cubicBezTo>
                      <a:pt x="1" y="0"/>
                      <a:pt x="1731" y="1597"/>
                      <a:pt x="2130" y="4408"/>
                    </a:cubicBezTo>
                  </a:path>
                </a:pathLst>
              </a:custGeom>
              <a:noFill/>
              <a:ln w="69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7108046" y="4285743"/>
                <a:ext cx="272436" cy="244915"/>
              </a:xfrm>
              <a:custGeom>
                <a:avLst/>
                <a:gdLst/>
                <a:ahLst/>
                <a:cxnLst/>
                <a:rect l="l" t="t" r="r" b="b"/>
                <a:pathLst>
                  <a:path w="6197" h="5571" extrusionOk="0">
                    <a:moveTo>
                      <a:pt x="3638" y="1"/>
                    </a:moveTo>
                    <a:cubicBezTo>
                      <a:pt x="2840" y="1"/>
                      <a:pt x="2336" y="959"/>
                      <a:pt x="2669" y="1730"/>
                    </a:cubicBezTo>
                    <a:cubicBezTo>
                      <a:pt x="2669" y="1730"/>
                      <a:pt x="2358" y="1655"/>
                      <a:pt x="1957" y="1655"/>
                    </a:cubicBezTo>
                    <a:cubicBezTo>
                      <a:pt x="1342" y="1655"/>
                      <a:pt x="515" y="1832"/>
                      <a:pt x="273" y="2728"/>
                    </a:cubicBezTo>
                    <a:cubicBezTo>
                      <a:pt x="0" y="3742"/>
                      <a:pt x="763" y="4025"/>
                      <a:pt x="1410" y="4025"/>
                    </a:cubicBezTo>
                    <a:cubicBezTo>
                      <a:pt x="1709" y="4025"/>
                      <a:pt x="1983" y="3965"/>
                      <a:pt x="2120" y="3888"/>
                    </a:cubicBezTo>
                    <a:lnTo>
                      <a:pt x="2120" y="3888"/>
                    </a:lnTo>
                    <a:cubicBezTo>
                      <a:pt x="2120" y="3888"/>
                      <a:pt x="2009" y="5371"/>
                      <a:pt x="3046" y="5556"/>
                    </a:cubicBezTo>
                    <a:cubicBezTo>
                      <a:pt x="3104" y="5566"/>
                      <a:pt x="3159" y="5571"/>
                      <a:pt x="3212" y="5571"/>
                    </a:cubicBezTo>
                    <a:cubicBezTo>
                      <a:pt x="4113" y="5571"/>
                      <a:pt x="4359" y="4167"/>
                      <a:pt x="4266" y="3743"/>
                    </a:cubicBezTo>
                    <a:cubicBezTo>
                      <a:pt x="4266" y="3743"/>
                      <a:pt x="5879" y="3611"/>
                      <a:pt x="6062" y="2728"/>
                    </a:cubicBezTo>
                    <a:cubicBezTo>
                      <a:pt x="6197" y="2080"/>
                      <a:pt x="5752" y="1670"/>
                      <a:pt x="5196" y="1670"/>
                    </a:cubicBezTo>
                    <a:cubicBezTo>
                      <a:pt x="4996" y="1670"/>
                      <a:pt x="4782" y="1723"/>
                      <a:pt x="4575" y="1838"/>
                    </a:cubicBezTo>
                    <a:cubicBezTo>
                      <a:pt x="4575" y="1838"/>
                      <a:pt x="4809" y="245"/>
                      <a:pt x="3878" y="29"/>
                    </a:cubicBezTo>
                    <a:cubicBezTo>
                      <a:pt x="3795" y="10"/>
                      <a:pt x="3715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208940" y="4365096"/>
                <a:ext cx="81155" cy="8115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846" extrusionOk="0">
                    <a:moveTo>
                      <a:pt x="922" y="1"/>
                    </a:moveTo>
                    <a:cubicBezTo>
                      <a:pt x="414" y="1"/>
                      <a:pt x="0" y="414"/>
                      <a:pt x="0" y="923"/>
                    </a:cubicBezTo>
                    <a:cubicBezTo>
                      <a:pt x="0" y="1433"/>
                      <a:pt x="414" y="1846"/>
                      <a:pt x="922" y="1846"/>
                    </a:cubicBezTo>
                    <a:cubicBezTo>
                      <a:pt x="1432" y="1846"/>
                      <a:pt x="1846" y="1433"/>
                      <a:pt x="1846" y="923"/>
                    </a:cubicBezTo>
                    <a:cubicBezTo>
                      <a:pt x="1846" y="414"/>
                      <a:pt x="1432" y="1"/>
                      <a:pt x="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803987" y="3866209"/>
                <a:ext cx="210624" cy="105862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2408" extrusionOk="0">
                    <a:moveTo>
                      <a:pt x="4753" y="0"/>
                    </a:moveTo>
                    <a:cubicBezTo>
                      <a:pt x="4540" y="0"/>
                      <a:pt x="3443" y="97"/>
                      <a:pt x="2518" y="1930"/>
                    </a:cubicBezTo>
                    <a:cubicBezTo>
                      <a:pt x="2518" y="1930"/>
                      <a:pt x="1640" y="162"/>
                      <a:pt x="301" y="162"/>
                    </a:cubicBezTo>
                    <a:cubicBezTo>
                      <a:pt x="203" y="162"/>
                      <a:pt x="103" y="172"/>
                      <a:pt x="1" y="192"/>
                    </a:cubicBezTo>
                    <a:cubicBezTo>
                      <a:pt x="1" y="192"/>
                      <a:pt x="976" y="2196"/>
                      <a:pt x="2518" y="2407"/>
                    </a:cubicBezTo>
                    <a:cubicBezTo>
                      <a:pt x="2518" y="2407"/>
                      <a:pt x="4591" y="1398"/>
                      <a:pt x="4790" y="2"/>
                    </a:cubicBezTo>
                    <a:cubicBezTo>
                      <a:pt x="4791" y="2"/>
                      <a:pt x="4778" y="0"/>
                      <a:pt x="4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914641" y="3771118"/>
                <a:ext cx="17629" cy="20701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09" fill="none" extrusionOk="0">
                    <a:moveTo>
                      <a:pt x="1" y="1"/>
                    </a:moveTo>
                    <a:cubicBezTo>
                      <a:pt x="400" y="2047"/>
                      <a:pt x="1" y="4708"/>
                      <a:pt x="1" y="4708"/>
                    </a:cubicBezTo>
                  </a:path>
                </a:pathLst>
              </a:custGeom>
              <a:noFill/>
              <a:ln w="6925" cap="rnd" cmpd="sng">
                <a:solidFill>
                  <a:srgbClr val="B5CD7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8803987" y="3652815"/>
                <a:ext cx="219681" cy="176729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4020" extrusionOk="0">
                    <a:moveTo>
                      <a:pt x="1622" y="0"/>
                    </a:moveTo>
                    <a:cubicBezTo>
                      <a:pt x="1435" y="0"/>
                      <a:pt x="1232" y="56"/>
                      <a:pt x="1020" y="197"/>
                    </a:cubicBezTo>
                    <a:cubicBezTo>
                      <a:pt x="1" y="879"/>
                      <a:pt x="1320" y="2093"/>
                      <a:pt x="1320" y="2093"/>
                    </a:cubicBezTo>
                    <a:cubicBezTo>
                      <a:pt x="1320" y="2093"/>
                      <a:pt x="288" y="2443"/>
                      <a:pt x="472" y="3490"/>
                    </a:cubicBezTo>
                    <a:cubicBezTo>
                      <a:pt x="538" y="3868"/>
                      <a:pt x="807" y="4019"/>
                      <a:pt x="1131" y="4019"/>
                    </a:cubicBezTo>
                    <a:cubicBezTo>
                      <a:pt x="1703" y="4019"/>
                      <a:pt x="2443" y="3546"/>
                      <a:pt x="2518" y="3024"/>
                    </a:cubicBezTo>
                    <a:cubicBezTo>
                      <a:pt x="2518" y="3024"/>
                      <a:pt x="3011" y="3842"/>
                      <a:pt x="3710" y="3842"/>
                    </a:cubicBezTo>
                    <a:cubicBezTo>
                      <a:pt x="3833" y="3842"/>
                      <a:pt x="3963" y="3816"/>
                      <a:pt x="4097" y="3756"/>
                    </a:cubicBezTo>
                    <a:cubicBezTo>
                      <a:pt x="4996" y="3357"/>
                      <a:pt x="4581" y="2076"/>
                      <a:pt x="3716" y="1977"/>
                    </a:cubicBezTo>
                    <a:cubicBezTo>
                      <a:pt x="3716" y="1977"/>
                      <a:pt x="4854" y="1644"/>
                      <a:pt x="4601" y="746"/>
                    </a:cubicBezTo>
                    <a:cubicBezTo>
                      <a:pt x="4482" y="324"/>
                      <a:pt x="4133" y="149"/>
                      <a:pt x="3768" y="149"/>
                    </a:cubicBezTo>
                    <a:cubicBezTo>
                      <a:pt x="3356" y="149"/>
                      <a:pt x="2922" y="372"/>
                      <a:pt x="2772" y="713"/>
                    </a:cubicBezTo>
                    <a:cubicBezTo>
                      <a:pt x="2772" y="713"/>
                      <a:pt x="2295" y="0"/>
                      <a:pt x="16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8885406" y="3715550"/>
                <a:ext cx="58558" cy="5855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2" extrusionOk="0">
                    <a:moveTo>
                      <a:pt x="666" y="0"/>
                    </a:moveTo>
                    <a:cubicBezTo>
                      <a:pt x="298" y="0"/>
                      <a:pt x="1" y="298"/>
                      <a:pt x="1" y="666"/>
                    </a:cubicBezTo>
                    <a:cubicBezTo>
                      <a:pt x="1" y="1033"/>
                      <a:pt x="298" y="1331"/>
                      <a:pt x="666" y="1331"/>
                    </a:cubicBezTo>
                    <a:cubicBezTo>
                      <a:pt x="1032" y="1331"/>
                      <a:pt x="1331" y="1033"/>
                      <a:pt x="1331" y="666"/>
                    </a:cubicBezTo>
                    <a:cubicBezTo>
                      <a:pt x="1331" y="298"/>
                      <a:pt x="1032" y="0"/>
                      <a:pt x="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162436" y="3927495"/>
                <a:ext cx="82913" cy="8902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025" extrusionOk="0">
                    <a:moveTo>
                      <a:pt x="1814" y="1"/>
                    </a:moveTo>
                    <a:lnTo>
                      <a:pt x="1814" y="1"/>
                    </a:lnTo>
                    <a:cubicBezTo>
                      <a:pt x="1039" y="491"/>
                      <a:pt x="660" y="1597"/>
                      <a:pt x="660" y="1597"/>
                    </a:cubicBezTo>
                    <a:cubicBezTo>
                      <a:pt x="486" y="1303"/>
                      <a:pt x="405" y="841"/>
                      <a:pt x="405" y="841"/>
                    </a:cubicBezTo>
                    <a:cubicBezTo>
                      <a:pt x="219" y="1157"/>
                      <a:pt x="47" y="1822"/>
                      <a:pt x="6" y="1987"/>
                    </a:cubicBezTo>
                    <a:cubicBezTo>
                      <a:pt x="1" y="2006"/>
                      <a:pt x="15" y="2025"/>
                      <a:pt x="37" y="2025"/>
                    </a:cubicBezTo>
                    <a:lnTo>
                      <a:pt x="1849" y="2025"/>
                    </a:lnTo>
                    <a:cubicBezTo>
                      <a:pt x="1867" y="2025"/>
                      <a:pt x="1880" y="2008"/>
                      <a:pt x="1875" y="1991"/>
                    </a:cubicBezTo>
                    <a:cubicBezTo>
                      <a:pt x="1777" y="1604"/>
                      <a:pt x="1885" y="857"/>
                      <a:pt x="1885" y="857"/>
                    </a:cubicBezTo>
                    <a:lnTo>
                      <a:pt x="1885" y="857"/>
                    </a:lnTo>
                    <a:cubicBezTo>
                      <a:pt x="1672" y="1106"/>
                      <a:pt x="1547" y="1374"/>
                      <a:pt x="1547" y="1374"/>
                    </a:cubicBezTo>
                    <a:cubicBezTo>
                      <a:pt x="1547" y="758"/>
                      <a:pt x="1814" y="1"/>
                      <a:pt x="18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1247" y="3655575"/>
              <a:ext cx="7880366" cy="1805540"/>
            </a:xfrm>
            <a:custGeom>
              <a:avLst/>
              <a:gdLst/>
              <a:ahLst/>
              <a:cxnLst/>
              <a:rect l="l" t="t" r="r" b="b"/>
              <a:pathLst>
                <a:path w="179252" h="41070" extrusionOk="0">
                  <a:moveTo>
                    <a:pt x="1" y="1"/>
                  </a:moveTo>
                  <a:lnTo>
                    <a:pt x="1" y="41069"/>
                  </a:lnTo>
                  <a:lnTo>
                    <a:pt x="179251" y="41069"/>
                  </a:lnTo>
                  <a:cubicBezTo>
                    <a:pt x="123872" y="20535"/>
                    <a:pt x="94370" y="14889"/>
                    <a:pt x="76001" y="9289"/>
                  </a:cubicBezTo>
                  <a:cubicBezTo>
                    <a:pt x="455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3"/>
            <p:cNvGrpSpPr/>
            <p:nvPr/>
          </p:nvGrpSpPr>
          <p:grpSpPr>
            <a:xfrm>
              <a:off x="6695" y="3734235"/>
              <a:ext cx="5159615" cy="1593455"/>
              <a:chOff x="6695" y="3416835"/>
              <a:chExt cx="5159615" cy="1593455"/>
            </a:xfrm>
          </p:grpSpPr>
          <p:grpSp>
            <p:nvGrpSpPr>
              <p:cNvPr id="227" name="Google Shape;227;p3"/>
              <p:cNvGrpSpPr/>
              <p:nvPr/>
            </p:nvGrpSpPr>
            <p:grpSpPr>
              <a:xfrm>
                <a:off x="6695" y="4548947"/>
                <a:ext cx="391486" cy="461342"/>
                <a:chOff x="6695" y="4548947"/>
                <a:chExt cx="391486" cy="461342"/>
              </a:xfrm>
            </p:grpSpPr>
            <p:sp>
              <p:nvSpPr>
                <p:cNvPr id="228" name="Google Shape;228;p3"/>
                <p:cNvSpPr/>
                <p:nvPr/>
              </p:nvSpPr>
              <p:spPr>
                <a:xfrm>
                  <a:off x="130450" y="4867279"/>
                  <a:ext cx="161826" cy="7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1762" extrusionOk="0">
                      <a:moveTo>
                        <a:pt x="1658" y="0"/>
                      </a:moveTo>
                      <a:cubicBezTo>
                        <a:pt x="1105" y="0"/>
                        <a:pt x="511" y="179"/>
                        <a:pt x="0" y="734"/>
                      </a:cubicBezTo>
                      <a:cubicBezTo>
                        <a:pt x="0" y="734"/>
                        <a:pt x="891" y="1762"/>
                        <a:pt x="2157" y="1762"/>
                      </a:cubicBezTo>
                      <a:cubicBezTo>
                        <a:pt x="2623" y="1762"/>
                        <a:pt x="3139" y="1623"/>
                        <a:pt x="3680" y="1242"/>
                      </a:cubicBezTo>
                      <a:lnTo>
                        <a:pt x="3532" y="589"/>
                      </a:lnTo>
                      <a:cubicBezTo>
                        <a:pt x="3532" y="589"/>
                        <a:pt x="2661" y="0"/>
                        <a:pt x="165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279175" y="4772144"/>
                  <a:ext cx="119006" cy="133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3044" extrusionOk="0">
                      <a:moveTo>
                        <a:pt x="2583" y="0"/>
                      </a:moveTo>
                      <a:cubicBezTo>
                        <a:pt x="977" y="0"/>
                        <a:pt x="1" y="2217"/>
                        <a:pt x="1" y="2217"/>
                      </a:cubicBezTo>
                      <a:cubicBezTo>
                        <a:pt x="89" y="2493"/>
                        <a:pt x="215" y="3043"/>
                        <a:pt x="216" y="3043"/>
                      </a:cubicBezTo>
                      <a:cubicBezTo>
                        <a:pt x="216" y="3043"/>
                        <a:pt x="216" y="3043"/>
                        <a:pt x="216" y="3043"/>
                      </a:cubicBezTo>
                      <a:cubicBezTo>
                        <a:pt x="2706" y="2762"/>
                        <a:pt x="2637" y="1"/>
                        <a:pt x="2637" y="1"/>
                      </a:cubicBezTo>
                      <a:cubicBezTo>
                        <a:pt x="2619" y="0"/>
                        <a:pt x="2601" y="0"/>
                        <a:pt x="25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199075" y="4729017"/>
                  <a:ext cx="104147" cy="281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6398" fill="none" extrusionOk="0">
                      <a:moveTo>
                        <a:pt x="2368" y="6397"/>
                      </a:moveTo>
                      <a:cubicBezTo>
                        <a:pt x="2368" y="6397"/>
                        <a:pt x="2267" y="2116"/>
                        <a:pt x="1" y="0"/>
                      </a:cubicBezTo>
                    </a:path>
                  </a:pathLst>
                </a:custGeom>
                <a:noFill/>
                <a:ln w="787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6695" y="4548947"/>
                  <a:ext cx="354645" cy="28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7" h="6372" extrusionOk="0">
                      <a:moveTo>
                        <a:pt x="5519" y="1"/>
                      </a:moveTo>
                      <a:cubicBezTo>
                        <a:pt x="4837" y="1"/>
                        <a:pt x="4151" y="490"/>
                        <a:pt x="3948" y="1665"/>
                      </a:cubicBezTo>
                      <a:cubicBezTo>
                        <a:pt x="3948" y="1665"/>
                        <a:pt x="3174" y="119"/>
                        <a:pt x="2061" y="119"/>
                      </a:cubicBezTo>
                      <a:cubicBezTo>
                        <a:pt x="1880" y="119"/>
                        <a:pt x="1690" y="160"/>
                        <a:pt x="1493" y="255"/>
                      </a:cubicBezTo>
                      <a:cubicBezTo>
                        <a:pt x="0" y="973"/>
                        <a:pt x="1361" y="3127"/>
                        <a:pt x="2305" y="3409"/>
                      </a:cubicBezTo>
                      <a:cubicBezTo>
                        <a:pt x="2305" y="3409"/>
                        <a:pt x="1341" y="4354"/>
                        <a:pt x="1852" y="5714"/>
                      </a:cubicBezTo>
                      <a:cubicBezTo>
                        <a:pt x="2021" y="6164"/>
                        <a:pt x="2430" y="6371"/>
                        <a:pt x="2880" y="6371"/>
                      </a:cubicBezTo>
                      <a:cubicBezTo>
                        <a:pt x="3788" y="6371"/>
                        <a:pt x="4865" y="5528"/>
                        <a:pt x="4478" y="4146"/>
                      </a:cubicBezTo>
                      <a:lnTo>
                        <a:pt x="4478" y="4146"/>
                      </a:lnTo>
                      <a:cubicBezTo>
                        <a:pt x="4478" y="4147"/>
                        <a:pt x="4964" y="4889"/>
                        <a:pt x="5890" y="4889"/>
                      </a:cubicBezTo>
                      <a:cubicBezTo>
                        <a:pt x="6117" y="4889"/>
                        <a:pt x="6371" y="4844"/>
                        <a:pt x="6650" y="4733"/>
                      </a:cubicBezTo>
                      <a:cubicBezTo>
                        <a:pt x="8067" y="4166"/>
                        <a:pt x="7682" y="2353"/>
                        <a:pt x="6495" y="2238"/>
                      </a:cubicBezTo>
                      <a:cubicBezTo>
                        <a:pt x="6495" y="2238"/>
                        <a:pt x="7482" y="1555"/>
                        <a:pt x="6745" y="614"/>
                      </a:cubicBezTo>
                      <a:cubicBezTo>
                        <a:pt x="6440" y="225"/>
                        <a:pt x="5980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138143" y="4639334"/>
                  <a:ext cx="100322" cy="10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0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39"/>
                      </a:cubicBezTo>
                      <a:cubicBezTo>
                        <a:pt x="0" y="1769"/>
                        <a:pt x="511" y="2280"/>
                        <a:pt x="1141" y="2280"/>
                      </a:cubicBezTo>
                      <a:cubicBezTo>
                        <a:pt x="1770" y="2280"/>
                        <a:pt x="2281" y="1769"/>
                        <a:pt x="2281" y="1139"/>
                      </a:cubicBezTo>
                      <a:cubicBezTo>
                        <a:pt x="2281" y="510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" name="Google Shape;233;p3"/>
              <p:cNvGrpSpPr/>
              <p:nvPr/>
            </p:nvGrpSpPr>
            <p:grpSpPr>
              <a:xfrm>
                <a:off x="4119255" y="4015945"/>
                <a:ext cx="336665" cy="290944"/>
                <a:chOff x="4119255" y="4015945"/>
                <a:chExt cx="336665" cy="290944"/>
              </a:xfrm>
            </p:grpSpPr>
            <p:sp>
              <p:nvSpPr>
                <p:cNvPr id="234" name="Google Shape;234;p3"/>
                <p:cNvSpPr/>
                <p:nvPr/>
              </p:nvSpPr>
              <p:spPr>
                <a:xfrm>
                  <a:off x="4205246" y="4120796"/>
                  <a:ext cx="87485" cy="186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4233" fill="none" extrusionOk="0">
                      <a:moveTo>
                        <a:pt x="306" y="4232"/>
                      </a:moveTo>
                      <a:cubicBezTo>
                        <a:pt x="306" y="4232"/>
                        <a:pt x="1" y="1369"/>
                        <a:pt x="1990" y="0"/>
                      </a:cubicBezTo>
                    </a:path>
                  </a:pathLst>
                </a:custGeom>
                <a:noFill/>
                <a:ln w="650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5" name="Google Shape;235;p3"/>
                <p:cNvGrpSpPr/>
                <p:nvPr/>
              </p:nvGrpSpPr>
              <p:grpSpPr>
                <a:xfrm>
                  <a:off x="4119255" y="4015945"/>
                  <a:ext cx="336665" cy="276568"/>
                  <a:chOff x="4119255" y="4015945"/>
                  <a:chExt cx="336665" cy="276568"/>
                </a:xfrm>
              </p:grpSpPr>
              <p:sp>
                <p:nvSpPr>
                  <p:cNvPr id="236" name="Google Shape;236;p3"/>
                  <p:cNvSpPr/>
                  <p:nvPr/>
                </p:nvSpPr>
                <p:spPr>
                  <a:xfrm>
                    <a:off x="4119255" y="4193950"/>
                    <a:ext cx="100674" cy="88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0" h="2014" extrusionOk="0">
                        <a:moveTo>
                          <a:pt x="354" y="1"/>
                        </a:moveTo>
                        <a:cubicBezTo>
                          <a:pt x="241" y="1"/>
                          <a:pt x="124" y="11"/>
                          <a:pt x="1" y="33"/>
                        </a:cubicBezTo>
                        <a:cubicBezTo>
                          <a:pt x="1" y="33"/>
                          <a:pt x="306" y="1888"/>
                          <a:pt x="2290" y="2013"/>
                        </a:cubicBezTo>
                        <a:lnTo>
                          <a:pt x="2290" y="1413"/>
                        </a:lnTo>
                        <a:cubicBezTo>
                          <a:pt x="2290" y="1413"/>
                          <a:pt x="1683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3"/>
                  <p:cNvSpPr/>
                  <p:nvPr/>
                </p:nvSpPr>
                <p:spPr>
                  <a:xfrm>
                    <a:off x="4217951" y="4235362"/>
                    <a:ext cx="101817" cy="57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1300" extrusionOk="0">
                        <a:moveTo>
                          <a:pt x="1804" y="0"/>
                        </a:moveTo>
                        <a:cubicBezTo>
                          <a:pt x="835" y="0"/>
                          <a:pt x="45" y="649"/>
                          <a:pt x="45" y="649"/>
                        </a:cubicBezTo>
                        <a:lnTo>
                          <a:pt x="1" y="1261"/>
                        </a:lnTo>
                        <a:cubicBezTo>
                          <a:pt x="198" y="1287"/>
                          <a:pt x="378" y="1299"/>
                          <a:pt x="543" y="1299"/>
                        </a:cubicBezTo>
                        <a:cubicBezTo>
                          <a:pt x="2218" y="1299"/>
                          <a:pt x="2315" y="64"/>
                          <a:pt x="2315" y="64"/>
                        </a:cubicBezTo>
                        <a:cubicBezTo>
                          <a:pt x="2142" y="20"/>
                          <a:pt x="1970" y="0"/>
                          <a:pt x="180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238;p3"/>
                  <p:cNvSpPr/>
                  <p:nvPr/>
                </p:nvSpPr>
                <p:spPr>
                  <a:xfrm>
                    <a:off x="4205685" y="4015945"/>
                    <a:ext cx="250235" cy="217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2" h="4951" extrusionOk="0">
                        <a:moveTo>
                          <a:pt x="4109" y="0"/>
                        </a:moveTo>
                        <a:cubicBezTo>
                          <a:pt x="3451" y="0"/>
                          <a:pt x="2662" y="614"/>
                          <a:pt x="2521" y="1398"/>
                        </a:cubicBezTo>
                        <a:cubicBezTo>
                          <a:pt x="2521" y="1398"/>
                          <a:pt x="2001" y="695"/>
                          <a:pt x="1255" y="695"/>
                        </a:cubicBezTo>
                        <a:cubicBezTo>
                          <a:pt x="1148" y="695"/>
                          <a:pt x="1036" y="709"/>
                          <a:pt x="920" y="742"/>
                        </a:cubicBezTo>
                        <a:cubicBezTo>
                          <a:pt x="0" y="1008"/>
                          <a:pt x="671" y="2459"/>
                          <a:pt x="1721" y="2661"/>
                        </a:cubicBezTo>
                        <a:cubicBezTo>
                          <a:pt x="1721" y="2661"/>
                          <a:pt x="1091" y="3534"/>
                          <a:pt x="1326" y="4407"/>
                        </a:cubicBezTo>
                        <a:cubicBezTo>
                          <a:pt x="1418" y="4751"/>
                          <a:pt x="1828" y="4950"/>
                          <a:pt x="2261" y="4950"/>
                        </a:cubicBezTo>
                        <a:cubicBezTo>
                          <a:pt x="2926" y="4950"/>
                          <a:pt x="3646" y="4481"/>
                          <a:pt x="3353" y="3347"/>
                        </a:cubicBezTo>
                        <a:lnTo>
                          <a:pt x="3353" y="3347"/>
                        </a:lnTo>
                        <a:cubicBezTo>
                          <a:pt x="3353" y="3347"/>
                          <a:pt x="3956" y="3961"/>
                          <a:pt x="4611" y="3961"/>
                        </a:cubicBezTo>
                        <a:cubicBezTo>
                          <a:pt x="4716" y="3961"/>
                          <a:pt x="4822" y="3945"/>
                          <a:pt x="4928" y="3909"/>
                        </a:cubicBezTo>
                        <a:cubicBezTo>
                          <a:pt x="5692" y="3644"/>
                          <a:pt x="5147" y="2209"/>
                          <a:pt x="4038" y="2209"/>
                        </a:cubicBezTo>
                        <a:cubicBezTo>
                          <a:pt x="4038" y="2209"/>
                          <a:pt x="5360" y="1584"/>
                          <a:pt x="4912" y="541"/>
                        </a:cubicBezTo>
                        <a:cubicBezTo>
                          <a:pt x="4748" y="161"/>
                          <a:pt x="4446" y="0"/>
                          <a:pt x="410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9" name="Google Shape;239;p3"/>
                  <p:cNvSpPr/>
                  <p:nvPr/>
                </p:nvSpPr>
                <p:spPr>
                  <a:xfrm>
                    <a:off x="4289038" y="4089231"/>
                    <a:ext cx="54865" cy="5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" h="1249" extrusionOk="0">
                        <a:moveTo>
                          <a:pt x="623" y="1"/>
                        </a:moveTo>
                        <a:cubicBezTo>
                          <a:pt x="279" y="1"/>
                          <a:pt x="1" y="281"/>
                          <a:pt x="1" y="625"/>
                        </a:cubicBezTo>
                        <a:cubicBezTo>
                          <a:pt x="1" y="969"/>
                          <a:pt x="279" y="1249"/>
                          <a:pt x="623" y="1249"/>
                        </a:cubicBezTo>
                        <a:cubicBezTo>
                          <a:pt x="969" y="1249"/>
                          <a:pt x="1248" y="969"/>
                          <a:pt x="1248" y="625"/>
                        </a:cubicBezTo>
                        <a:cubicBezTo>
                          <a:pt x="1248" y="281"/>
                          <a:pt x="969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40" name="Google Shape;240;p3"/>
              <p:cNvGrpSpPr/>
              <p:nvPr/>
            </p:nvGrpSpPr>
            <p:grpSpPr>
              <a:xfrm>
                <a:off x="3654440" y="4213821"/>
                <a:ext cx="1511870" cy="664098"/>
                <a:chOff x="3654440" y="4213821"/>
                <a:chExt cx="1511870" cy="664098"/>
              </a:xfrm>
            </p:grpSpPr>
            <p:sp>
              <p:nvSpPr>
                <p:cNvPr id="241" name="Google Shape;241;p3"/>
                <p:cNvSpPr/>
                <p:nvPr/>
              </p:nvSpPr>
              <p:spPr>
                <a:xfrm>
                  <a:off x="3654440" y="4213821"/>
                  <a:ext cx="135624" cy="226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5142" extrusionOk="0">
                      <a:moveTo>
                        <a:pt x="2922" y="0"/>
                      </a:moveTo>
                      <a:lnTo>
                        <a:pt x="2922" y="0"/>
                      </a:lnTo>
                      <a:cubicBezTo>
                        <a:pt x="1325" y="1326"/>
                        <a:pt x="1082" y="3977"/>
                        <a:pt x="1082" y="3977"/>
                      </a:cubicBezTo>
                      <a:cubicBezTo>
                        <a:pt x="758" y="3328"/>
                        <a:pt x="812" y="1651"/>
                        <a:pt x="812" y="1651"/>
                      </a:cubicBezTo>
                      <a:lnTo>
                        <a:pt x="812" y="1651"/>
                      </a:lnTo>
                      <a:cubicBezTo>
                        <a:pt x="110" y="2869"/>
                        <a:pt x="0" y="5141"/>
                        <a:pt x="0" y="5141"/>
                      </a:cubicBezTo>
                      <a:lnTo>
                        <a:pt x="3085" y="5141"/>
                      </a:lnTo>
                      <a:cubicBezTo>
                        <a:pt x="2759" y="4545"/>
                        <a:pt x="2922" y="3166"/>
                        <a:pt x="2922" y="3166"/>
                      </a:cubicBezTo>
                      <a:lnTo>
                        <a:pt x="2922" y="3166"/>
                      </a:lnTo>
                      <a:cubicBezTo>
                        <a:pt x="2515" y="3653"/>
                        <a:pt x="2245" y="4627"/>
                        <a:pt x="2245" y="4627"/>
                      </a:cubicBezTo>
                      <a:cubicBezTo>
                        <a:pt x="1840" y="2841"/>
                        <a:pt x="2922" y="1"/>
                        <a:pt x="29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4823578" y="4306845"/>
                  <a:ext cx="342732" cy="571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6" h="12990" extrusionOk="0">
                      <a:moveTo>
                        <a:pt x="7385" y="0"/>
                      </a:moveTo>
                      <a:lnTo>
                        <a:pt x="7385" y="0"/>
                      </a:lnTo>
                      <a:cubicBezTo>
                        <a:pt x="3351" y="3351"/>
                        <a:pt x="2735" y="10051"/>
                        <a:pt x="2735" y="10051"/>
                      </a:cubicBezTo>
                      <a:cubicBezTo>
                        <a:pt x="1915" y="8409"/>
                        <a:pt x="2052" y="4171"/>
                        <a:pt x="2052" y="4171"/>
                      </a:cubicBezTo>
                      <a:lnTo>
                        <a:pt x="2052" y="4171"/>
                      </a:lnTo>
                      <a:cubicBezTo>
                        <a:pt x="275" y="7247"/>
                        <a:pt x="1" y="12990"/>
                        <a:pt x="1" y="12990"/>
                      </a:cubicBezTo>
                      <a:lnTo>
                        <a:pt x="7795" y="12990"/>
                      </a:lnTo>
                      <a:cubicBezTo>
                        <a:pt x="6973" y="11486"/>
                        <a:pt x="7385" y="8000"/>
                        <a:pt x="7385" y="7999"/>
                      </a:cubicBezTo>
                      <a:lnTo>
                        <a:pt x="7385" y="7999"/>
                      </a:lnTo>
                      <a:cubicBezTo>
                        <a:pt x="6358" y="9230"/>
                        <a:pt x="5675" y="11691"/>
                        <a:pt x="5675" y="11691"/>
                      </a:cubicBezTo>
                      <a:cubicBezTo>
                        <a:pt x="4649" y="7179"/>
                        <a:pt x="7384" y="1"/>
                        <a:pt x="73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3" name="Google Shape;243;p3"/>
              <p:cNvGrpSpPr/>
              <p:nvPr/>
            </p:nvGrpSpPr>
            <p:grpSpPr>
              <a:xfrm>
                <a:off x="3149706" y="3520004"/>
                <a:ext cx="458793" cy="540607"/>
                <a:chOff x="3149706" y="3520004"/>
                <a:chExt cx="458793" cy="540607"/>
              </a:xfrm>
            </p:grpSpPr>
            <p:sp>
              <p:nvSpPr>
                <p:cNvPr id="244" name="Google Shape;244;p3"/>
                <p:cNvSpPr/>
                <p:nvPr/>
              </p:nvSpPr>
              <p:spPr>
                <a:xfrm>
                  <a:off x="3294782" y="3893026"/>
                  <a:ext cx="189566" cy="9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2065" extrusionOk="0">
                      <a:moveTo>
                        <a:pt x="1942" y="1"/>
                      </a:moveTo>
                      <a:cubicBezTo>
                        <a:pt x="1293" y="1"/>
                        <a:pt x="598" y="210"/>
                        <a:pt x="0" y="861"/>
                      </a:cubicBezTo>
                      <a:cubicBezTo>
                        <a:pt x="0" y="861"/>
                        <a:pt x="1044" y="2064"/>
                        <a:pt x="2527" y="2064"/>
                      </a:cubicBezTo>
                      <a:cubicBezTo>
                        <a:pt x="3073" y="2064"/>
                        <a:pt x="3678" y="1901"/>
                        <a:pt x="4312" y="1455"/>
                      </a:cubicBezTo>
                      <a:lnTo>
                        <a:pt x="4138" y="690"/>
                      </a:lnTo>
                      <a:cubicBezTo>
                        <a:pt x="4138" y="690"/>
                        <a:pt x="3117" y="1"/>
                        <a:pt x="19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3469094" y="3781581"/>
                  <a:ext cx="139405" cy="156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1" h="3568" extrusionOk="0">
                      <a:moveTo>
                        <a:pt x="3026" y="0"/>
                      </a:moveTo>
                      <a:cubicBezTo>
                        <a:pt x="1144" y="0"/>
                        <a:pt x="1" y="2598"/>
                        <a:pt x="1" y="2598"/>
                      </a:cubicBezTo>
                      <a:cubicBezTo>
                        <a:pt x="103" y="2923"/>
                        <a:pt x="252" y="3568"/>
                        <a:pt x="253" y="3568"/>
                      </a:cubicBezTo>
                      <a:cubicBezTo>
                        <a:pt x="3170" y="3237"/>
                        <a:pt x="3089" y="1"/>
                        <a:pt x="3089" y="1"/>
                      </a:cubicBezTo>
                      <a:cubicBezTo>
                        <a:pt x="3068" y="0"/>
                        <a:pt x="3047" y="0"/>
                        <a:pt x="3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3375190" y="3731024"/>
                  <a:ext cx="121996" cy="32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7497" fill="none" extrusionOk="0">
                      <a:moveTo>
                        <a:pt x="2775" y="7497"/>
                      </a:moveTo>
                      <a:cubicBezTo>
                        <a:pt x="2775" y="7497"/>
                        <a:pt x="2657" y="2479"/>
                        <a:pt x="0" y="1"/>
                      </a:cubicBezTo>
                    </a:path>
                  </a:pathLst>
                </a:custGeom>
                <a:noFill/>
                <a:ln w="92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3149706" y="3520004"/>
                  <a:ext cx="415578" cy="32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3" h="7466" extrusionOk="0">
                      <a:moveTo>
                        <a:pt x="6468" y="1"/>
                      </a:moveTo>
                      <a:cubicBezTo>
                        <a:pt x="5670" y="1"/>
                        <a:pt x="4865" y="575"/>
                        <a:pt x="4628" y="1953"/>
                      </a:cubicBezTo>
                      <a:cubicBezTo>
                        <a:pt x="4628" y="1953"/>
                        <a:pt x="3722" y="141"/>
                        <a:pt x="2416" y="141"/>
                      </a:cubicBezTo>
                      <a:cubicBezTo>
                        <a:pt x="2204" y="141"/>
                        <a:pt x="1981" y="188"/>
                        <a:pt x="1750" y="299"/>
                      </a:cubicBezTo>
                      <a:cubicBezTo>
                        <a:pt x="1" y="1140"/>
                        <a:pt x="1596" y="3663"/>
                        <a:pt x="2702" y="3996"/>
                      </a:cubicBezTo>
                      <a:cubicBezTo>
                        <a:pt x="2702" y="3996"/>
                        <a:pt x="1574" y="5102"/>
                        <a:pt x="2171" y="6695"/>
                      </a:cubicBezTo>
                      <a:cubicBezTo>
                        <a:pt x="2369" y="7223"/>
                        <a:pt x="2848" y="7465"/>
                        <a:pt x="3375" y="7465"/>
                      </a:cubicBezTo>
                      <a:cubicBezTo>
                        <a:pt x="4440" y="7465"/>
                        <a:pt x="5701" y="6478"/>
                        <a:pt x="5247" y="4858"/>
                      </a:cubicBezTo>
                      <a:lnTo>
                        <a:pt x="5247" y="4858"/>
                      </a:lnTo>
                      <a:cubicBezTo>
                        <a:pt x="5247" y="4858"/>
                        <a:pt x="5818" y="5727"/>
                        <a:pt x="6900" y="5727"/>
                      </a:cubicBezTo>
                      <a:cubicBezTo>
                        <a:pt x="7167" y="5727"/>
                        <a:pt x="7464" y="5675"/>
                        <a:pt x="7792" y="5544"/>
                      </a:cubicBezTo>
                      <a:cubicBezTo>
                        <a:pt x="9452" y="4880"/>
                        <a:pt x="9002" y="2754"/>
                        <a:pt x="7611" y="2623"/>
                      </a:cubicBezTo>
                      <a:cubicBezTo>
                        <a:pt x="7611" y="2623"/>
                        <a:pt x="8766" y="1821"/>
                        <a:pt x="7903" y="719"/>
                      </a:cubicBezTo>
                      <a:cubicBezTo>
                        <a:pt x="7545" y="264"/>
                        <a:pt x="7008" y="1"/>
                        <a:pt x="6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3307318" y="3625884"/>
                  <a:ext cx="100322" cy="10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0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39"/>
                      </a:cubicBezTo>
                      <a:cubicBezTo>
                        <a:pt x="0" y="1769"/>
                        <a:pt x="511" y="2280"/>
                        <a:pt x="1141" y="2280"/>
                      </a:cubicBezTo>
                      <a:cubicBezTo>
                        <a:pt x="1770" y="2280"/>
                        <a:pt x="2281" y="1769"/>
                        <a:pt x="2281" y="1139"/>
                      </a:cubicBezTo>
                      <a:cubicBezTo>
                        <a:pt x="2281" y="510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9" name="Google Shape;249;p3"/>
              <p:cNvGrpSpPr/>
              <p:nvPr/>
            </p:nvGrpSpPr>
            <p:grpSpPr>
              <a:xfrm>
                <a:off x="1056422" y="3416835"/>
                <a:ext cx="1349845" cy="1101719"/>
                <a:chOff x="1056422" y="3416835"/>
                <a:chExt cx="1349845" cy="1101719"/>
              </a:xfrm>
            </p:grpSpPr>
            <p:sp>
              <p:nvSpPr>
                <p:cNvPr id="250" name="Google Shape;250;p3"/>
                <p:cNvSpPr/>
                <p:nvPr/>
              </p:nvSpPr>
              <p:spPr>
                <a:xfrm>
                  <a:off x="1259672" y="4077833"/>
                  <a:ext cx="239949" cy="430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22353" extrusionOk="0">
                      <a:moveTo>
                        <a:pt x="1" y="1"/>
                      </a:moveTo>
                      <a:cubicBezTo>
                        <a:pt x="1" y="1"/>
                        <a:pt x="2169" y="8728"/>
                        <a:pt x="3860" y="13332"/>
                      </a:cubicBezTo>
                      <a:cubicBezTo>
                        <a:pt x="5552" y="17935"/>
                        <a:pt x="4991" y="22058"/>
                        <a:pt x="4991" y="22058"/>
                      </a:cubicBezTo>
                      <a:cubicBezTo>
                        <a:pt x="4991" y="22058"/>
                        <a:pt x="6512" y="22353"/>
                        <a:pt x="8146" y="22353"/>
                      </a:cubicBezTo>
                      <a:cubicBezTo>
                        <a:pt x="9944" y="22353"/>
                        <a:pt x="11878" y="21997"/>
                        <a:pt x="12083" y="20505"/>
                      </a:cubicBezTo>
                      <a:cubicBezTo>
                        <a:pt x="12473" y="17654"/>
                        <a:pt x="10173" y="1"/>
                        <a:pt x="10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1352572" y="4406995"/>
                  <a:ext cx="141107" cy="10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5243" extrusionOk="0">
                      <a:moveTo>
                        <a:pt x="1" y="1"/>
                      </a:moveTo>
                      <a:cubicBezTo>
                        <a:pt x="444" y="2862"/>
                        <a:pt x="162" y="4948"/>
                        <a:pt x="162" y="4948"/>
                      </a:cubicBezTo>
                      <a:cubicBezTo>
                        <a:pt x="162" y="4948"/>
                        <a:pt x="1683" y="5243"/>
                        <a:pt x="3317" y="5243"/>
                      </a:cubicBezTo>
                      <a:cubicBezTo>
                        <a:pt x="5115" y="5243"/>
                        <a:pt x="7049" y="4887"/>
                        <a:pt x="7254" y="3395"/>
                      </a:cubicBezTo>
                      <a:cubicBezTo>
                        <a:pt x="7335" y="2803"/>
                        <a:pt x="7300" y="1575"/>
                        <a:pt x="71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1733119" y="4045840"/>
                  <a:ext cx="239949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22352" extrusionOk="0">
                      <a:moveTo>
                        <a:pt x="1" y="0"/>
                      </a:moveTo>
                      <a:cubicBezTo>
                        <a:pt x="1" y="0"/>
                        <a:pt x="2169" y="8727"/>
                        <a:pt x="3860" y="13331"/>
                      </a:cubicBezTo>
                      <a:cubicBezTo>
                        <a:pt x="5552" y="17934"/>
                        <a:pt x="4990" y="22057"/>
                        <a:pt x="4990" y="22057"/>
                      </a:cubicBezTo>
                      <a:cubicBezTo>
                        <a:pt x="4990" y="22057"/>
                        <a:pt x="6511" y="22351"/>
                        <a:pt x="8146" y="22351"/>
                      </a:cubicBezTo>
                      <a:cubicBezTo>
                        <a:pt x="9943" y="22351"/>
                        <a:pt x="11878" y="21996"/>
                        <a:pt x="12083" y="20504"/>
                      </a:cubicBezTo>
                      <a:cubicBezTo>
                        <a:pt x="12473" y="17652"/>
                        <a:pt x="10173" y="0"/>
                        <a:pt x="10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1826019" y="4374983"/>
                  <a:ext cx="141107" cy="10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5243" extrusionOk="0">
                      <a:moveTo>
                        <a:pt x="1" y="1"/>
                      </a:moveTo>
                      <a:cubicBezTo>
                        <a:pt x="444" y="2862"/>
                        <a:pt x="161" y="4948"/>
                        <a:pt x="161" y="4948"/>
                      </a:cubicBezTo>
                      <a:cubicBezTo>
                        <a:pt x="161" y="4948"/>
                        <a:pt x="1682" y="5242"/>
                        <a:pt x="3317" y="5242"/>
                      </a:cubicBezTo>
                      <a:cubicBezTo>
                        <a:pt x="5114" y="5242"/>
                        <a:pt x="7049" y="4887"/>
                        <a:pt x="7254" y="3395"/>
                      </a:cubicBezTo>
                      <a:cubicBezTo>
                        <a:pt x="7334" y="2803"/>
                        <a:pt x="7300" y="1575"/>
                        <a:pt x="71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1929096" y="4056498"/>
                  <a:ext cx="239969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4" h="22352" extrusionOk="0">
                      <a:moveTo>
                        <a:pt x="1" y="1"/>
                      </a:moveTo>
                      <a:cubicBezTo>
                        <a:pt x="1" y="1"/>
                        <a:pt x="2170" y="8727"/>
                        <a:pt x="3861" y="13331"/>
                      </a:cubicBezTo>
                      <a:cubicBezTo>
                        <a:pt x="5552" y="17934"/>
                        <a:pt x="4992" y="22057"/>
                        <a:pt x="4992" y="22057"/>
                      </a:cubicBezTo>
                      <a:cubicBezTo>
                        <a:pt x="4992" y="22057"/>
                        <a:pt x="6513" y="22352"/>
                        <a:pt x="8148" y="22352"/>
                      </a:cubicBezTo>
                      <a:cubicBezTo>
                        <a:pt x="9945" y="22352"/>
                        <a:pt x="11879" y="21996"/>
                        <a:pt x="12084" y="20504"/>
                      </a:cubicBezTo>
                      <a:cubicBezTo>
                        <a:pt x="12474" y="17652"/>
                        <a:pt x="10174" y="1"/>
                        <a:pt x="101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2022016" y="4385660"/>
                  <a:ext cx="141126" cy="100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6" h="5244" extrusionOk="0">
                      <a:moveTo>
                        <a:pt x="1" y="1"/>
                      </a:moveTo>
                      <a:cubicBezTo>
                        <a:pt x="445" y="2862"/>
                        <a:pt x="163" y="4949"/>
                        <a:pt x="163" y="4949"/>
                      </a:cubicBezTo>
                      <a:cubicBezTo>
                        <a:pt x="163" y="4949"/>
                        <a:pt x="1683" y="5243"/>
                        <a:pt x="3318" y="5243"/>
                      </a:cubicBezTo>
                      <a:cubicBezTo>
                        <a:pt x="5115" y="5243"/>
                        <a:pt x="7050" y="4888"/>
                        <a:pt x="7255" y="3395"/>
                      </a:cubicBezTo>
                      <a:cubicBezTo>
                        <a:pt x="7336" y="2804"/>
                        <a:pt x="7301" y="1576"/>
                        <a:pt x="7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2103681" y="3725989"/>
                  <a:ext cx="302587" cy="22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9" h="11932" extrusionOk="0">
                      <a:moveTo>
                        <a:pt x="9425" y="1"/>
                      </a:moveTo>
                      <a:lnTo>
                        <a:pt x="8054" y="1131"/>
                      </a:lnTo>
                      <a:cubicBezTo>
                        <a:pt x="8054" y="1131"/>
                        <a:pt x="11451" y="6321"/>
                        <a:pt x="7551" y="9107"/>
                      </a:cubicBezTo>
                      <a:cubicBezTo>
                        <a:pt x="6598" y="9788"/>
                        <a:pt x="5742" y="10045"/>
                        <a:pt x="4990" y="10045"/>
                      </a:cubicBezTo>
                      <a:cubicBezTo>
                        <a:pt x="2665" y="10045"/>
                        <a:pt x="1352" y="7579"/>
                        <a:pt x="1352" y="7579"/>
                      </a:cubicBezTo>
                      <a:lnTo>
                        <a:pt x="1" y="8441"/>
                      </a:lnTo>
                      <a:cubicBezTo>
                        <a:pt x="1" y="8441"/>
                        <a:pt x="1052" y="11931"/>
                        <a:pt x="5102" y="11931"/>
                      </a:cubicBezTo>
                      <a:cubicBezTo>
                        <a:pt x="6102" y="11931"/>
                        <a:pt x="7286" y="11718"/>
                        <a:pt x="8682" y="11186"/>
                      </a:cubicBezTo>
                      <a:cubicBezTo>
                        <a:pt x="15728" y="8503"/>
                        <a:pt x="9425" y="1"/>
                        <a:pt x="94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1192512" y="3700095"/>
                  <a:ext cx="1036670" cy="54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8" h="28438" extrusionOk="0">
                      <a:moveTo>
                        <a:pt x="18989" y="1"/>
                      </a:moveTo>
                      <a:cubicBezTo>
                        <a:pt x="12067" y="1"/>
                        <a:pt x="6448" y="816"/>
                        <a:pt x="5613" y="2709"/>
                      </a:cubicBezTo>
                      <a:cubicBezTo>
                        <a:pt x="3841" y="6725"/>
                        <a:pt x="3492" y="10402"/>
                        <a:pt x="3492" y="10402"/>
                      </a:cubicBezTo>
                      <a:cubicBezTo>
                        <a:pt x="3492" y="10402"/>
                        <a:pt x="1" y="23104"/>
                        <a:pt x="8449" y="26491"/>
                      </a:cubicBezTo>
                      <a:cubicBezTo>
                        <a:pt x="11812" y="27839"/>
                        <a:pt x="18078" y="28438"/>
                        <a:pt x="24628" y="28438"/>
                      </a:cubicBezTo>
                      <a:cubicBezTo>
                        <a:pt x="34528" y="28438"/>
                        <a:pt x="45077" y="27072"/>
                        <a:pt x="47245" y="24864"/>
                      </a:cubicBezTo>
                      <a:cubicBezTo>
                        <a:pt x="51290" y="20745"/>
                        <a:pt x="53887" y="5889"/>
                        <a:pt x="42296" y="2709"/>
                      </a:cubicBezTo>
                      <a:cubicBezTo>
                        <a:pt x="36166" y="1027"/>
                        <a:pt x="26757" y="1"/>
                        <a:pt x="189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3"/>
                <p:cNvSpPr/>
                <p:nvPr/>
              </p:nvSpPr>
              <p:spPr>
                <a:xfrm>
                  <a:off x="1612112" y="3700903"/>
                  <a:ext cx="344563" cy="220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1" h="1145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92" y="3738"/>
                        <a:pt x="1913" y="10591"/>
                        <a:pt x="5761" y="11317"/>
                      </a:cubicBezTo>
                      <a:cubicBezTo>
                        <a:pt x="6262" y="11411"/>
                        <a:pt x="6712" y="11454"/>
                        <a:pt x="7118" y="11454"/>
                      </a:cubicBezTo>
                      <a:cubicBezTo>
                        <a:pt x="11028" y="11454"/>
                        <a:pt x="10935" y="7446"/>
                        <a:pt x="14356" y="6533"/>
                      </a:cubicBezTo>
                      <a:cubicBezTo>
                        <a:pt x="16002" y="6094"/>
                        <a:pt x="17145" y="4123"/>
                        <a:pt x="17911" y="2041"/>
                      </a:cubicBezTo>
                      <a:cubicBezTo>
                        <a:pt x="12729" y="912"/>
                        <a:pt x="6071" y="180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3"/>
                <p:cNvSpPr/>
                <p:nvPr/>
              </p:nvSpPr>
              <p:spPr>
                <a:xfrm>
                  <a:off x="1870844" y="3851440"/>
                  <a:ext cx="131527" cy="98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7" h="5143" extrusionOk="0">
                      <a:moveTo>
                        <a:pt x="3005" y="1"/>
                      </a:moveTo>
                      <a:cubicBezTo>
                        <a:pt x="731" y="1"/>
                        <a:pt x="1" y="4443"/>
                        <a:pt x="2542" y="5072"/>
                      </a:cubicBezTo>
                      <a:cubicBezTo>
                        <a:pt x="2736" y="5120"/>
                        <a:pt x="2925" y="5142"/>
                        <a:pt x="3108" y="5142"/>
                      </a:cubicBezTo>
                      <a:cubicBezTo>
                        <a:pt x="5533" y="5142"/>
                        <a:pt x="6837" y="1186"/>
                        <a:pt x="3644" y="111"/>
                      </a:cubicBezTo>
                      <a:cubicBezTo>
                        <a:pt x="3420" y="35"/>
                        <a:pt x="3206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2026629" y="3766940"/>
                  <a:ext cx="131969" cy="14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7428" extrusionOk="0">
                      <a:moveTo>
                        <a:pt x="1045" y="1"/>
                      </a:moveTo>
                      <a:lnTo>
                        <a:pt x="1045" y="1"/>
                      </a:lnTo>
                      <a:cubicBezTo>
                        <a:pt x="315" y="1027"/>
                        <a:pt x="1" y="2545"/>
                        <a:pt x="1114" y="4761"/>
                      </a:cubicBezTo>
                      <a:cubicBezTo>
                        <a:pt x="2139" y="6804"/>
                        <a:pt x="3693" y="7428"/>
                        <a:pt x="5212" y="7428"/>
                      </a:cubicBezTo>
                      <a:cubicBezTo>
                        <a:pt x="5775" y="7428"/>
                        <a:pt x="6334" y="7342"/>
                        <a:pt x="6859" y="7211"/>
                      </a:cubicBezTo>
                      <a:cubicBezTo>
                        <a:pt x="6273" y="4153"/>
                        <a:pt x="4607" y="1457"/>
                        <a:pt x="10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1246090" y="3953190"/>
                  <a:ext cx="344563" cy="2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1" h="15179" extrusionOk="0">
                      <a:moveTo>
                        <a:pt x="5203" y="0"/>
                      </a:moveTo>
                      <a:cubicBezTo>
                        <a:pt x="2775" y="0"/>
                        <a:pt x="2304" y="1842"/>
                        <a:pt x="0" y="3532"/>
                      </a:cubicBezTo>
                      <a:cubicBezTo>
                        <a:pt x="95" y="7250"/>
                        <a:pt x="1246" y="11567"/>
                        <a:pt x="5662" y="13337"/>
                      </a:cubicBezTo>
                      <a:cubicBezTo>
                        <a:pt x="7773" y="14183"/>
                        <a:pt x="11130" y="14801"/>
                        <a:pt x="15009" y="15179"/>
                      </a:cubicBezTo>
                      <a:cubicBezTo>
                        <a:pt x="17910" y="14167"/>
                        <a:pt x="8839" y="12719"/>
                        <a:pt x="10001" y="10476"/>
                      </a:cubicBezTo>
                      <a:cubicBezTo>
                        <a:pt x="11689" y="7218"/>
                        <a:pt x="12283" y="1220"/>
                        <a:pt x="6391" y="122"/>
                      </a:cubicBezTo>
                      <a:cubicBezTo>
                        <a:pt x="5946" y="39"/>
                        <a:pt x="5554" y="0"/>
                        <a:pt x="52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1615267" y="4015386"/>
                  <a:ext cx="121023" cy="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4101" extrusionOk="0">
                      <a:moveTo>
                        <a:pt x="2384" y="0"/>
                      </a:moveTo>
                      <a:cubicBezTo>
                        <a:pt x="1421" y="0"/>
                        <a:pt x="0" y="1723"/>
                        <a:pt x="2261" y="3601"/>
                      </a:cubicBezTo>
                      <a:cubicBezTo>
                        <a:pt x="2684" y="3953"/>
                        <a:pt x="3109" y="4101"/>
                        <a:pt x="3496" y="4101"/>
                      </a:cubicBezTo>
                      <a:cubicBezTo>
                        <a:pt x="5298" y="4101"/>
                        <a:pt x="6291" y="889"/>
                        <a:pt x="2549" y="19"/>
                      </a:cubicBezTo>
                      <a:cubicBezTo>
                        <a:pt x="2496" y="6"/>
                        <a:pt x="2441" y="0"/>
                        <a:pt x="23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1466942" y="4088491"/>
                  <a:ext cx="226233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2352" extrusionOk="0">
                      <a:moveTo>
                        <a:pt x="5021" y="1"/>
                      </a:moveTo>
                      <a:lnTo>
                        <a:pt x="4233" y="2"/>
                      </a:lnTo>
                      <a:cubicBezTo>
                        <a:pt x="1781" y="2"/>
                        <a:pt x="1" y="2330"/>
                        <a:pt x="644" y="4695"/>
                      </a:cubicBezTo>
                      <a:cubicBezTo>
                        <a:pt x="1407" y="7498"/>
                        <a:pt x="2404" y="10961"/>
                        <a:pt x="3275" y="13331"/>
                      </a:cubicBezTo>
                      <a:cubicBezTo>
                        <a:pt x="4966" y="17934"/>
                        <a:pt x="4406" y="22057"/>
                        <a:pt x="4406" y="22057"/>
                      </a:cubicBezTo>
                      <a:cubicBezTo>
                        <a:pt x="4406" y="22057"/>
                        <a:pt x="5927" y="22352"/>
                        <a:pt x="7562" y="22352"/>
                      </a:cubicBezTo>
                      <a:cubicBezTo>
                        <a:pt x="9359" y="22352"/>
                        <a:pt x="11293" y="21996"/>
                        <a:pt x="11498" y="20504"/>
                      </a:cubicBezTo>
                      <a:cubicBezTo>
                        <a:pt x="11760" y="18587"/>
                        <a:pt x="10806" y="9984"/>
                        <a:pt x="10153" y="4550"/>
                      </a:cubicBezTo>
                      <a:cubicBezTo>
                        <a:pt x="9841" y="1953"/>
                        <a:pt x="7638" y="1"/>
                        <a:pt x="50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>
                  <a:off x="1548569" y="4417672"/>
                  <a:ext cx="141126" cy="100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6" h="5244" extrusionOk="0">
                      <a:moveTo>
                        <a:pt x="1" y="1"/>
                      </a:moveTo>
                      <a:cubicBezTo>
                        <a:pt x="445" y="2862"/>
                        <a:pt x="163" y="4950"/>
                        <a:pt x="163" y="4950"/>
                      </a:cubicBezTo>
                      <a:cubicBezTo>
                        <a:pt x="163" y="4950"/>
                        <a:pt x="1683" y="5244"/>
                        <a:pt x="3318" y="5244"/>
                      </a:cubicBezTo>
                      <a:cubicBezTo>
                        <a:pt x="5115" y="5244"/>
                        <a:pt x="7050" y="4888"/>
                        <a:pt x="7255" y="3395"/>
                      </a:cubicBezTo>
                      <a:cubicBezTo>
                        <a:pt x="7336" y="2804"/>
                        <a:pt x="7301" y="1576"/>
                        <a:pt x="7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"/>
                <p:cNvSpPr/>
                <p:nvPr/>
              </p:nvSpPr>
              <p:spPr>
                <a:xfrm>
                  <a:off x="1233624" y="3788551"/>
                  <a:ext cx="312109" cy="13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" h="6761" extrusionOk="0">
                      <a:moveTo>
                        <a:pt x="14897" y="0"/>
                      </a:moveTo>
                      <a:lnTo>
                        <a:pt x="661" y="4506"/>
                      </a:lnTo>
                      <a:cubicBezTo>
                        <a:pt x="661" y="4506"/>
                        <a:pt x="0" y="6264"/>
                        <a:pt x="1388" y="6654"/>
                      </a:cubicBezTo>
                      <a:cubicBezTo>
                        <a:pt x="1640" y="6725"/>
                        <a:pt x="2287" y="6761"/>
                        <a:pt x="3177" y="6761"/>
                      </a:cubicBezTo>
                      <a:cubicBezTo>
                        <a:pt x="7194" y="6761"/>
                        <a:pt x="16166" y="6031"/>
                        <a:pt x="16192" y="4506"/>
                      </a:cubicBezTo>
                      <a:cubicBezTo>
                        <a:pt x="16223" y="2644"/>
                        <a:pt x="14897" y="0"/>
                        <a:pt x="148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"/>
                <p:cNvSpPr/>
                <p:nvPr/>
              </p:nvSpPr>
              <p:spPr>
                <a:xfrm>
                  <a:off x="1288260" y="3904887"/>
                  <a:ext cx="149745" cy="147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4" h="7669" extrusionOk="0">
                      <a:moveTo>
                        <a:pt x="3762" y="0"/>
                      </a:moveTo>
                      <a:cubicBezTo>
                        <a:pt x="3692" y="0"/>
                        <a:pt x="3620" y="2"/>
                        <a:pt x="3547" y="6"/>
                      </a:cubicBezTo>
                      <a:cubicBezTo>
                        <a:pt x="2122" y="77"/>
                        <a:pt x="817" y="646"/>
                        <a:pt x="509" y="3421"/>
                      </a:cubicBezTo>
                      <a:cubicBezTo>
                        <a:pt x="201" y="6197"/>
                        <a:pt x="1" y="6197"/>
                        <a:pt x="100" y="6480"/>
                      </a:cubicBezTo>
                      <a:cubicBezTo>
                        <a:pt x="196" y="6750"/>
                        <a:pt x="1387" y="7668"/>
                        <a:pt x="3498" y="7668"/>
                      </a:cubicBezTo>
                      <a:cubicBezTo>
                        <a:pt x="3612" y="7668"/>
                        <a:pt x="3729" y="7666"/>
                        <a:pt x="3849" y="7660"/>
                      </a:cubicBezTo>
                      <a:cubicBezTo>
                        <a:pt x="6179" y="7548"/>
                        <a:pt x="6911" y="7192"/>
                        <a:pt x="6865" y="6552"/>
                      </a:cubicBezTo>
                      <a:cubicBezTo>
                        <a:pt x="6819" y="5923"/>
                        <a:pt x="7783" y="0"/>
                        <a:pt x="37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1289625" y="4023547"/>
                  <a:ext cx="131623" cy="2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2" h="1502" extrusionOk="0">
                      <a:moveTo>
                        <a:pt x="2805" y="0"/>
                      </a:moveTo>
                      <a:cubicBezTo>
                        <a:pt x="1752" y="0"/>
                        <a:pt x="766" y="52"/>
                        <a:pt x="9" y="107"/>
                      </a:cubicBezTo>
                      <a:cubicBezTo>
                        <a:pt x="1" y="189"/>
                        <a:pt x="7" y="244"/>
                        <a:pt x="31" y="314"/>
                      </a:cubicBezTo>
                      <a:cubicBezTo>
                        <a:pt x="126" y="583"/>
                        <a:pt x="1318" y="1501"/>
                        <a:pt x="3429" y="1501"/>
                      </a:cubicBezTo>
                      <a:cubicBezTo>
                        <a:pt x="3543" y="1501"/>
                        <a:pt x="3660" y="1499"/>
                        <a:pt x="3780" y="1493"/>
                      </a:cubicBezTo>
                      <a:cubicBezTo>
                        <a:pt x="6110" y="1381"/>
                        <a:pt x="6842" y="1026"/>
                        <a:pt x="6796" y="386"/>
                      </a:cubicBezTo>
                      <a:cubicBezTo>
                        <a:pt x="6794" y="376"/>
                        <a:pt x="6796" y="358"/>
                        <a:pt x="6794" y="345"/>
                      </a:cubicBezTo>
                      <a:cubicBezTo>
                        <a:pt x="5577" y="83"/>
                        <a:pt x="4138" y="0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1337239" y="4023528"/>
                  <a:ext cx="28952" cy="2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1096" extrusionOk="0">
                      <a:moveTo>
                        <a:pt x="442" y="1"/>
                      </a:moveTo>
                      <a:lnTo>
                        <a:pt x="442" y="520"/>
                      </a:lnTo>
                      <a:cubicBezTo>
                        <a:pt x="442" y="520"/>
                        <a:pt x="1" y="1049"/>
                        <a:pt x="773" y="1094"/>
                      </a:cubicBezTo>
                      <a:cubicBezTo>
                        <a:pt x="799" y="1095"/>
                        <a:pt x="824" y="1096"/>
                        <a:pt x="847" y="1096"/>
                      </a:cubicBezTo>
                      <a:cubicBezTo>
                        <a:pt x="1504" y="1096"/>
                        <a:pt x="924" y="520"/>
                        <a:pt x="924" y="520"/>
                      </a:cubicBez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1446704" y="3474145"/>
                  <a:ext cx="218692" cy="10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8" h="5570" extrusionOk="0">
                      <a:moveTo>
                        <a:pt x="6085" y="0"/>
                      </a:moveTo>
                      <a:cubicBezTo>
                        <a:pt x="4150" y="0"/>
                        <a:pt x="2011" y="1990"/>
                        <a:pt x="2011" y="1990"/>
                      </a:cubicBezTo>
                      <a:cubicBezTo>
                        <a:pt x="2011" y="1990"/>
                        <a:pt x="0" y="3661"/>
                        <a:pt x="2012" y="5111"/>
                      </a:cubicBezTo>
                      <a:cubicBezTo>
                        <a:pt x="2464" y="5436"/>
                        <a:pt x="3115" y="5569"/>
                        <a:pt x="3861" y="5569"/>
                      </a:cubicBezTo>
                      <a:cubicBezTo>
                        <a:pt x="6431" y="5569"/>
                        <a:pt x="10127" y="3993"/>
                        <a:pt x="10668" y="3322"/>
                      </a:cubicBezTo>
                      <a:cubicBezTo>
                        <a:pt x="11368" y="2460"/>
                        <a:pt x="9094" y="1039"/>
                        <a:pt x="6996" y="172"/>
                      </a:cubicBezTo>
                      <a:cubicBezTo>
                        <a:pt x="6704" y="52"/>
                        <a:pt x="6397" y="0"/>
                        <a:pt x="60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"/>
                <p:cNvSpPr/>
                <p:nvPr/>
              </p:nvSpPr>
              <p:spPr>
                <a:xfrm>
                  <a:off x="1492105" y="3511582"/>
                  <a:ext cx="129988" cy="6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3440" extrusionOk="0">
                      <a:moveTo>
                        <a:pt x="4298" y="0"/>
                      </a:moveTo>
                      <a:cubicBezTo>
                        <a:pt x="4071" y="0"/>
                        <a:pt x="3836" y="23"/>
                        <a:pt x="3596" y="76"/>
                      </a:cubicBezTo>
                      <a:cubicBezTo>
                        <a:pt x="1901" y="450"/>
                        <a:pt x="1" y="2194"/>
                        <a:pt x="1" y="2194"/>
                      </a:cubicBezTo>
                      <a:lnTo>
                        <a:pt x="656" y="3439"/>
                      </a:lnTo>
                      <a:cubicBezTo>
                        <a:pt x="656" y="3438"/>
                        <a:pt x="1431" y="809"/>
                        <a:pt x="5903" y="809"/>
                      </a:cubicBezTo>
                      <a:cubicBezTo>
                        <a:pt x="6174" y="809"/>
                        <a:pt x="6458" y="818"/>
                        <a:pt x="6757" y="839"/>
                      </a:cubicBezTo>
                      <a:cubicBezTo>
                        <a:pt x="6757" y="839"/>
                        <a:pt x="5677" y="0"/>
                        <a:pt x="4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"/>
                <p:cNvSpPr/>
                <p:nvPr/>
              </p:nvSpPr>
              <p:spPr>
                <a:xfrm>
                  <a:off x="1056422" y="3474145"/>
                  <a:ext cx="218692" cy="10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8" h="5570" extrusionOk="0">
                      <a:moveTo>
                        <a:pt x="5283" y="0"/>
                      </a:moveTo>
                      <a:cubicBezTo>
                        <a:pt x="4971" y="0"/>
                        <a:pt x="4664" y="52"/>
                        <a:pt x="4372" y="172"/>
                      </a:cubicBezTo>
                      <a:cubicBezTo>
                        <a:pt x="2274" y="1039"/>
                        <a:pt x="0" y="2460"/>
                        <a:pt x="699" y="3322"/>
                      </a:cubicBezTo>
                      <a:cubicBezTo>
                        <a:pt x="1241" y="3993"/>
                        <a:pt x="4937" y="5569"/>
                        <a:pt x="7507" y="5569"/>
                      </a:cubicBezTo>
                      <a:cubicBezTo>
                        <a:pt x="8253" y="5569"/>
                        <a:pt x="8904" y="5436"/>
                        <a:pt x="9355" y="5111"/>
                      </a:cubicBezTo>
                      <a:cubicBezTo>
                        <a:pt x="11368" y="3661"/>
                        <a:pt x="9358" y="1990"/>
                        <a:pt x="9358" y="1990"/>
                      </a:cubicBezTo>
                      <a:cubicBezTo>
                        <a:pt x="9358" y="1990"/>
                        <a:pt x="7218" y="0"/>
                        <a:pt x="52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>
                  <a:off x="1099727" y="3511582"/>
                  <a:ext cx="129988" cy="6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3440" extrusionOk="0">
                      <a:moveTo>
                        <a:pt x="2459" y="0"/>
                      </a:moveTo>
                      <a:cubicBezTo>
                        <a:pt x="1080" y="0"/>
                        <a:pt x="0" y="839"/>
                        <a:pt x="0" y="839"/>
                      </a:cubicBezTo>
                      <a:cubicBezTo>
                        <a:pt x="299" y="818"/>
                        <a:pt x="583" y="809"/>
                        <a:pt x="854" y="809"/>
                      </a:cubicBezTo>
                      <a:cubicBezTo>
                        <a:pt x="5326" y="809"/>
                        <a:pt x="6101" y="3438"/>
                        <a:pt x="6101" y="3439"/>
                      </a:cubicBezTo>
                      <a:lnTo>
                        <a:pt x="6756" y="2194"/>
                      </a:lnTo>
                      <a:cubicBezTo>
                        <a:pt x="6756" y="2194"/>
                        <a:pt x="4855" y="450"/>
                        <a:pt x="3161" y="76"/>
                      </a:cubicBezTo>
                      <a:cubicBezTo>
                        <a:pt x="2921" y="23"/>
                        <a:pt x="2686" y="0"/>
                        <a:pt x="2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1187972" y="3416835"/>
                  <a:ext cx="72352" cy="1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6302" extrusionOk="0">
                      <a:moveTo>
                        <a:pt x="986" y="0"/>
                      </a:moveTo>
                      <a:cubicBezTo>
                        <a:pt x="938" y="0"/>
                        <a:pt x="893" y="14"/>
                        <a:pt x="851" y="42"/>
                      </a:cubicBezTo>
                      <a:cubicBezTo>
                        <a:pt x="0" y="613"/>
                        <a:pt x="1084" y="5831"/>
                        <a:pt x="851" y="6301"/>
                      </a:cubicBezTo>
                      <a:lnTo>
                        <a:pt x="3761" y="4968"/>
                      </a:lnTo>
                      <a:cubicBezTo>
                        <a:pt x="3761" y="4968"/>
                        <a:pt x="1901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>
                  <a:off x="1457862" y="3416835"/>
                  <a:ext cx="72391" cy="1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6302" extrusionOk="0">
                      <a:moveTo>
                        <a:pt x="2777" y="0"/>
                      </a:moveTo>
                      <a:cubicBezTo>
                        <a:pt x="1861" y="0"/>
                        <a:pt x="1" y="4968"/>
                        <a:pt x="1" y="4968"/>
                      </a:cubicBezTo>
                      <a:lnTo>
                        <a:pt x="2911" y="6301"/>
                      </a:lnTo>
                      <a:cubicBezTo>
                        <a:pt x="2678" y="5831"/>
                        <a:pt x="3762" y="613"/>
                        <a:pt x="2911" y="42"/>
                      </a:cubicBezTo>
                      <a:cubicBezTo>
                        <a:pt x="2869" y="14"/>
                        <a:pt x="2824" y="0"/>
                        <a:pt x="27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3"/>
                <p:cNvSpPr/>
                <p:nvPr/>
              </p:nvSpPr>
              <p:spPr>
                <a:xfrm>
                  <a:off x="1183008" y="3459158"/>
                  <a:ext cx="350796" cy="4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5" h="22581" extrusionOk="0">
                      <a:moveTo>
                        <a:pt x="10816" y="1"/>
                      </a:moveTo>
                      <a:cubicBezTo>
                        <a:pt x="10288" y="1"/>
                        <a:pt x="9723" y="32"/>
                        <a:pt x="9118" y="95"/>
                      </a:cubicBezTo>
                      <a:cubicBezTo>
                        <a:pt x="2942" y="742"/>
                        <a:pt x="0" y="1787"/>
                        <a:pt x="76" y="11315"/>
                      </a:cubicBezTo>
                      <a:cubicBezTo>
                        <a:pt x="132" y="18384"/>
                        <a:pt x="5170" y="22581"/>
                        <a:pt x="9924" y="22581"/>
                      </a:cubicBezTo>
                      <a:cubicBezTo>
                        <a:pt x="14193" y="22581"/>
                        <a:pt x="18234" y="19196"/>
                        <a:pt x="18234" y="11468"/>
                      </a:cubicBezTo>
                      <a:cubicBezTo>
                        <a:pt x="18235" y="5270"/>
                        <a:pt x="17725" y="1"/>
                        <a:pt x="108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3"/>
                <p:cNvSpPr/>
                <p:nvPr/>
              </p:nvSpPr>
              <p:spPr>
                <a:xfrm>
                  <a:off x="1394588" y="3460543"/>
                  <a:ext cx="139222" cy="21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7" h="11429" extrusionOk="0">
                      <a:moveTo>
                        <a:pt x="1084" y="1"/>
                      </a:moveTo>
                      <a:cubicBezTo>
                        <a:pt x="370" y="1380"/>
                        <a:pt x="0" y="3063"/>
                        <a:pt x="915" y="4724"/>
                      </a:cubicBezTo>
                      <a:cubicBezTo>
                        <a:pt x="2914" y="8357"/>
                        <a:pt x="2731" y="11428"/>
                        <a:pt x="6538" y="11428"/>
                      </a:cubicBezTo>
                      <a:cubicBezTo>
                        <a:pt x="6757" y="11428"/>
                        <a:pt x="6990" y="11418"/>
                        <a:pt x="7237" y="11397"/>
                      </a:cubicBezTo>
                      <a:cubicBezTo>
                        <a:pt x="7237" y="5602"/>
                        <a:pt x="6784" y="627"/>
                        <a:pt x="1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3"/>
                <p:cNvSpPr/>
                <p:nvPr/>
              </p:nvSpPr>
              <p:spPr>
                <a:xfrm>
                  <a:off x="1184220" y="3598249"/>
                  <a:ext cx="80220" cy="16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0" h="8330" extrusionOk="0">
                      <a:moveTo>
                        <a:pt x="237" y="0"/>
                      </a:moveTo>
                      <a:cubicBezTo>
                        <a:pt x="80" y="1156"/>
                        <a:pt x="1" y="2494"/>
                        <a:pt x="13" y="4086"/>
                      </a:cubicBezTo>
                      <a:cubicBezTo>
                        <a:pt x="26" y="5647"/>
                        <a:pt x="289" y="7062"/>
                        <a:pt x="731" y="8329"/>
                      </a:cubicBezTo>
                      <a:cubicBezTo>
                        <a:pt x="3013" y="8039"/>
                        <a:pt x="4170" y="3854"/>
                        <a:pt x="3923" y="1742"/>
                      </a:cubicBezTo>
                      <a:cubicBezTo>
                        <a:pt x="3783" y="547"/>
                        <a:pt x="1923" y="93"/>
                        <a:pt x="23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>
                  <a:off x="1148996" y="3676855"/>
                  <a:ext cx="412337" cy="22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4" h="11612" extrusionOk="0">
                      <a:moveTo>
                        <a:pt x="10915" y="0"/>
                      </a:moveTo>
                      <a:cubicBezTo>
                        <a:pt x="7045" y="0"/>
                        <a:pt x="1" y="2310"/>
                        <a:pt x="57" y="5509"/>
                      </a:cubicBezTo>
                      <a:cubicBezTo>
                        <a:pt x="113" y="8651"/>
                        <a:pt x="2540" y="11612"/>
                        <a:pt x="8890" y="11612"/>
                      </a:cubicBezTo>
                      <a:cubicBezTo>
                        <a:pt x="9257" y="11612"/>
                        <a:pt x="9637" y="11602"/>
                        <a:pt x="10031" y="11581"/>
                      </a:cubicBezTo>
                      <a:cubicBezTo>
                        <a:pt x="17231" y="11209"/>
                        <a:pt x="21433" y="9944"/>
                        <a:pt x="21433" y="5806"/>
                      </a:cubicBezTo>
                      <a:cubicBezTo>
                        <a:pt x="21433" y="3932"/>
                        <a:pt x="20279" y="460"/>
                        <a:pt x="11351" y="11"/>
                      </a:cubicBezTo>
                      <a:cubicBezTo>
                        <a:pt x="11211" y="4"/>
                        <a:pt x="11065" y="0"/>
                        <a:pt x="109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1312192" y="3562370"/>
                  <a:ext cx="16833" cy="8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4225" extrusionOk="0">
                      <a:moveTo>
                        <a:pt x="438" y="0"/>
                      </a:moveTo>
                      <a:cubicBezTo>
                        <a:pt x="196" y="0"/>
                        <a:pt x="0" y="196"/>
                        <a:pt x="0" y="438"/>
                      </a:cubicBezTo>
                      <a:lnTo>
                        <a:pt x="0" y="3786"/>
                      </a:lnTo>
                      <a:cubicBezTo>
                        <a:pt x="0" y="4029"/>
                        <a:pt x="196" y="4225"/>
                        <a:pt x="438" y="4225"/>
                      </a:cubicBezTo>
                      <a:cubicBezTo>
                        <a:pt x="678" y="4225"/>
                        <a:pt x="874" y="4029"/>
                        <a:pt x="875" y="3786"/>
                      </a:cubicBezTo>
                      <a:lnTo>
                        <a:pt x="875" y="438"/>
                      </a:lnTo>
                      <a:cubicBezTo>
                        <a:pt x="875" y="196"/>
                        <a:pt x="679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1377447" y="3562370"/>
                  <a:ext cx="16852" cy="8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4225" extrusionOk="0">
                      <a:moveTo>
                        <a:pt x="439" y="0"/>
                      </a:moveTo>
                      <a:cubicBezTo>
                        <a:pt x="196" y="0"/>
                        <a:pt x="0" y="196"/>
                        <a:pt x="0" y="438"/>
                      </a:cubicBezTo>
                      <a:lnTo>
                        <a:pt x="0" y="3786"/>
                      </a:lnTo>
                      <a:cubicBezTo>
                        <a:pt x="0" y="4029"/>
                        <a:pt x="196" y="4225"/>
                        <a:pt x="439" y="4225"/>
                      </a:cubicBezTo>
                      <a:cubicBezTo>
                        <a:pt x="679" y="4225"/>
                        <a:pt x="875" y="4029"/>
                        <a:pt x="876" y="3786"/>
                      </a:cubicBezTo>
                      <a:lnTo>
                        <a:pt x="876" y="438"/>
                      </a:lnTo>
                      <a:cubicBezTo>
                        <a:pt x="876" y="196"/>
                        <a:pt x="680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1261576" y="3752287"/>
                  <a:ext cx="64003" cy="8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" h="4598" extrusionOk="0">
                      <a:moveTo>
                        <a:pt x="1335" y="1"/>
                      </a:moveTo>
                      <a:cubicBezTo>
                        <a:pt x="1329" y="1"/>
                        <a:pt x="1322" y="1"/>
                        <a:pt x="1315" y="1"/>
                      </a:cubicBezTo>
                      <a:cubicBezTo>
                        <a:pt x="0" y="21"/>
                        <a:pt x="91" y="4417"/>
                        <a:pt x="1315" y="4593"/>
                      </a:cubicBezTo>
                      <a:cubicBezTo>
                        <a:pt x="1337" y="4596"/>
                        <a:pt x="1359" y="4598"/>
                        <a:pt x="1381" y="4598"/>
                      </a:cubicBezTo>
                      <a:cubicBezTo>
                        <a:pt x="2564" y="4598"/>
                        <a:pt x="3327" y="1"/>
                        <a:pt x="1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3"/>
                <p:cNvSpPr/>
                <p:nvPr/>
              </p:nvSpPr>
              <p:spPr>
                <a:xfrm>
                  <a:off x="1378870" y="3752287"/>
                  <a:ext cx="64042" cy="8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4598" extrusionOk="0">
                      <a:moveTo>
                        <a:pt x="1335" y="1"/>
                      </a:moveTo>
                      <a:cubicBezTo>
                        <a:pt x="1328" y="1"/>
                        <a:pt x="1322" y="1"/>
                        <a:pt x="1315" y="1"/>
                      </a:cubicBezTo>
                      <a:cubicBezTo>
                        <a:pt x="1" y="21"/>
                        <a:pt x="91" y="4417"/>
                        <a:pt x="1315" y="4593"/>
                      </a:cubicBezTo>
                      <a:cubicBezTo>
                        <a:pt x="1337" y="4596"/>
                        <a:pt x="1359" y="4598"/>
                        <a:pt x="1380" y="4598"/>
                      </a:cubicBezTo>
                      <a:cubicBezTo>
                        <a:pt x="2566" y="4598"/>
                        <a:pt x="3328" y="1"/>
                        <a:pt x="1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3"/>
                <p:cNvSpPr/>
                <p:nvPr/>
              </p:nvSpPr>
              <p:spPr>
                <a:xfrm>
                  <a:off x="2195677" y="3613601"/>
                  <a:ext cx="121023" cy="139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7260" extrusionOk="0">
                      <a:moveTo>
                        <a:pt x="0" y="0"/>
                      </a:moveTo>
                      <a:cubicBezTo>
                        <a:pt x="0" y="0"/>
                        <a:pt x="1" y="7260"/>
                        <a:pt x="3812" y="7260"/>
                      </a:cubicBezTo>
                      <a:cubicBezTo>
                        <a:pt x="4000" y="7260"/>
                        <a:pt x="4197" y="7242"/>
                        <a:pt x="4404" y="7205"/>
                      </a:cubicBezTo>
                      <a:cubicBezTo>
                        <a:pt x="4404" y="7205"/>
                        <a:pt x="6291" y="5017"/>
                        <a:pt x="4026" y="3263"/>
                      </a:cubicBezTo>
                      <a:cubicBezTo>
                        <a:pt x="1762" y="150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1798893" y="3971350"/>
                  <a:ext cx="265785" cy="234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6" h="12164" extrusionOk="0">
                      <a:moveTo>
                        <a:pt x="9553" y="1"/>
                      </a:moveTo>
                      <a:cubicBezTo>
                        <a:pt x="9023" y="1"/>
                        <a:pt x="8334" y="103"/>
                        <a:pt x="7420" y="286"/>
                      </a:cubicBezTo>
                      <a:cubicBezTo>
                        <a:pt x="7420" y="286"/>
                        <a:pt x="2379" y="1354"/>
                        <a:pt x="2519" y="4427"/>
                      </a:cubicBezTo>
                      <a:cubicBezTo>
                        <a:pt x="2658" y="7499"/>
                        <a:pt x="0" y="10593"/>
                        <a:pt x="1050" y="11700"/>
                      </a:cubicBezTo>
                      <a:cubicBezTo>
                        <a:pt x="1323" y="11987"/>
                        <a:pt x="2346" y="12164"/>
                        <a:pt x="3681" y="12164"/>
                      </a:cubicBezTo>
                      <a:cubicBezTo>
                        <a:pt x="7483" y="12164"/>
                        <a:pt x="13816" y="10736"/>
                        <a:pt x="12576" y="6389"/>
                      </a:cubicBezTo>
                      <a:cubicBezTo>
                        <a:pt x="11232" y="1677"/>
                        <a:pt x="11701" y="1"/>
                        <a:pt x="95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5" name="Google Shape;285;p3"/>
            <p:cNvSpPr/>
            <p:nvPr/>
          </p:nvSpPr>
          <p:spPr>
            <a:xfrm>
              <a:off x="758225" y="3069248"/>
              <a:ext cx="641213" cy="83091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401100" y="41348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179150" y="2942548"/>
              <a:ext cx="641213" cy="83091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83275" y="266749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2">
    <p:bg>
      <p:bgPr>
        <a:solidFill>
          <a:schemeClr val="dk2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1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850" name="Google Shape;850;p21"/>
          <p:cNvGrpSpPr/>
          <p:nvPr/>
        </p:nvGrpSpPr>
        <p:grpSpPr>
          <a:xfrm>
            <a:off x="-793321" y="2835025"/>
            <a:ext cx="13528802" cy="4522037"/>
            <a:chOff x="-793321" y="2835025"/>
            <a:chExt cx="13528802" cy="4522037"/>
          </a:xfrm>
        </p:grpSpPr>
        <p:grpSp>
          <p:nvGrpSpPr>
            <p:cNvPr id="851" name="Google Shape;851;p21"/>
            <p:cNvGrpSpPr/>
            <p:nvPr/>
          </p:nvGrpSpPr>
          <p:grpSpPr>
            <a:xfrm>
              <a:off x="6852938" y="2835025"/>
              <a:ext cx="1753899" cy="1660327"/>
              <a:chOff x="5086879" y="2679644"/>
              <a:chExt cx="1470775" cy="1392308"/>
            </a:xfrm>
          </p:grpSpPr>
          <p:sp>
            <p:nvSpPr>
              <p:cNvPr id="852" name="Google Shape;852;p21"/>
              <p:cNvSpPr/>
              <p:nvPr/>
            </p:nvSpPr>
            <p:spPr>
              <a:xfrm>
                <a:off x="5326044" y="2679644"/>
                <a:ext cx="1056473" cy="1369031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5086879" y="3054147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5955580" y="3233548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5" name="Google Shape;855;p21"/>
            <p:cNvGrpSpPr/>
            <p:nvPr/>
          </p:nvGrpSpPr>
          <p:grpSpPr>
            <a:xfrm>
              <a:off x="-793321" y="2862800"/>
              <a:ext cx="13528802" cy="4494263"/>
              <a:chOff x="-793321" y="2862800"/>
              <a:chExt cx="13528802" cy="4494263"/>
            </a:xfrm>
          </p:grpSpPr>
          <p:grpSp>
            <p:nvGrpSpPr>
              <p:cNvPr id="856" name="Google Shape;856;p21"/>
              <p:cNvGrpSpPr/>
              <p:nvPr/>
            </p:nvGrpSpPr>
            <p:grpSpPr>
              <a:xfrm>
                <a:off x="-793321" y="2862800"/>
                <a:ext cx="8124600" cy="4494263"/>
                <a:chOff x="-793321" y="2862800"/>
                <a:chExt cx="8124600" cy="4494263"/>
              </a:xfrm>
            </p:grpSpPr>
            <p:sp>
              <p:nvSpPr>
                <p:cNvPr id="857" name="Google Shape;857;p21"/>
                <p:cNvSpPr/>
                <p:nvPr/>
              </p:nvSpPr>
              <p:spPr>
                <a:xfrm rot="277051">
                  <a:off x="-692329" y="4212076"/>
                  <a:ext cx="7922614" cy="283067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1"/>
                <p:cNvSpPr/>
                <p:nvPr/>
              </p:nvSpPr>
              <p:spPr>
                <a:xfrm>
                  <a:off x="630450" y="3135913"/>
                  <a:ext cx="34003" cy="133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31596" extrusionOk="0">
                      <a:moveTo>
                        <a:pt x="390" y="0"/>
                      </a:moveTo>
                      <a:cubicBezTo>
                        <a:pt x="272" y="0"/>
                        <a:pt x="175" y="94"/>
                        <a:pt x="172" y="212"/>
                      </a:cubicBezTo>
                      <a:cubicBezTo>
                        <a:pt x="22" y="6690"/>
                        <a:pt x="1" y="13200"/>
                        <a:pt x="13" y="19682"/>
                      </a:cubicBezTo>
                      <a:cubicBezTo>
                        <a:pt x="29" y="23578"/>
                        <a:pt x="58" y="27471"/>
                        <a:pt x="151" y="31365"/>
                      </a:cubicBezTo>
                      <a:cubicBezTo>
                        <a:pt x="156" y="31490"/>
                        <a:pt x="256" y="31593"/>
                        <a:pt x="382" y="31595"/>
                      </a:cubicBezTo>
                      <a:cubicBezTo>
                        <a:pt x="384" y="31595"/>
                        <a:pt x="386" y="31595"/>
                        <a:pt x="388" y="31595"/>
                      </a:cubicBezTo>
                      <a:cubicBezTo>
                        <a:pt x="516" y="31595"/>
                        <a:pt x="622" y="31494"/>
                        <a:pt x="625" y="31365"/>
                      </a:cubicBezTo>
                      <a:cubicBezTo>
                        <a:pt x="687" y="28768"/>
                        <a:pt x="719" y="26172"/>
                        <a:pt x="740" y="23576"/>
                      </a:cubicBezTo>
                      <a:cubicBezTo>
                        <a:pt x="794" y="15797"/>
                        <a:pt x="779" y="7991"/>
                        <a:pt x="605" y="212"/>
                      </a:cubicBezTo>
                      <a:cubicBezTo>
                        <a:pt x="602" y="97"/>
                        <a:pt x="510" y="3"/>
                        <a:pt x="394" y="0"/>
                      </a:cubicBezTo>
                      <a:cubicBezTo>
                        <a:pt x="393" y="0"/>
                        <a:pt x="392" y="0"/>
                        <a:pt x="390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2"/>
                    </a:solidFill>
                  </a:endParaRPr>
                </a:p>
              </p:txBody>
            </p:sp>
            <p:sp>
              <p:nvSpPr>
                <p:cNvPr id="859" name="Google Shape;859;p21"/>
                <p:cNvSpPr/>
                <p:nvPr/>
              </p:nvSpPr>
              <p:spPr>
                <a:xfrm>
                  <a:off x="354614" y="2862800"/>
                  <a:ext cx="596381" cy="99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6" h="23462" extrusionOk="0">
                      <a:moveTo>
                        <a:pt x="6850" y="1"/>
                      </a:moveTo>
                      <a:cubicBezTo>
                        <a:pt x="6205" y="1"/>
                        <a:pt x="5545" y="371"/>
                        <a:pt x="5131" y="891"/>
                      </a:cubicBezTo>
                      <a:cubicBezTo>
                        <a:pt x="4575" y="1587"/>
                        <a:pt x="4356" y="2485"/>
                        <a:pt x="4153" y="3354"/>
                      </a:cubicBezTo>
                      <a:cubicBezTo>
                        <a:pt x="4063" y="3736"/>
                        <a:pt x="4016" y="4138"/>
                        <a:pt x="3926" y="4521"/>
                      </a:cubicBezTo>
                      <a:cubicBezTo>
                        <a:pt x="2788" y="5653"/>
                        <a:pt x="1584" y="6915"/>
                        <a:pt x="1413" y="8511"/>
                      </a:cubicBezTo>
                      <a:cubicBezTo>
                        <a:pt x="1282" y="9719"/>
                        <a:pt x="1778" y="10910"/>
                        <a:pt x="1794" y="12125"/>
                      </a:cubicBezTo>
                      <a:cubicBezTo>
                        <a:pt x="1801" y="12605"/>
                        <a:pt x="1729" y="13094"/>
                        <a:pt x="1519" y="13526"/>
                      </a:cubicBezTo>
                      <a:cubicBezTo>
                        <a:pt x="1306" y="13966"/>
                        <a:pt x="959" y="14327"/>
                        <a:pt x="700" y="14742"/>
                      </a:cubicBezTo>
                      <a:cubicBezTo>
                        <a:pt x="85" y="15726"/>
                        <a:pt x="0" y="16982"/>
                        <a:pt x="305" y="18101"/>
                      </a:cubicBezTo>
                      <a:cubicBezTo>
                        <a:pt x="610" y="19219"/>
                        <a:pt x="1276" y="20213"/>
                        <a:pt x="2066" y="21063"/>
                      </a:cubicBezTo>
                      <a:cubicBezTo>
                        <a:pt x="3186" y="22268"/>
                        <a:pt x="4645" y="23250"/>
                        <a:pt x="6280" y="23430"/>
                      </a:cubicBezTo>
                      <a:cubicBezTo>
                        <a:pt x="6474" y="23451"/>
                        <a:pt x="6669" y="23461"/>
                        <a:pt x="6866" y="23461"/>
                      </a:cubicBezTo>
                      <a:cubicBezTo>
                        <a:pt x="8989" y="23461"/>
                        <a:pt x="11241" y="22260"/>
                        <a:pt x="12454" y="20550"/>
                      </a:cubicBezTo>
                      <a:cubicBezTo>
                        <a:pt x="13784" y="18679"/>
                        <a:pt x="13925" y="15961"/>
                        <a:pt x="12572" y="14108"/>
                      </a:cubicBezTo>
                      <a:cubicBezTo>
                        <a:pt x="12256" y="13675"/>
                        <a:pt x="11861" y="13275"/>
                        <a:pt x="11715" y="12760"/>
                      </a:cubicBezTo>
                      <a:cubicBezTo>
                        <a:pt x="11441" y="11787"/>
                        <a:pt x="12137" y="10837"/>
                        <a:pt x="12418" y="9865"/>
                      </a:cubicBezTo>
                      <a:cubicBezTo>
                        <a:pt x="12753" y="8702"/>
                        <a:pt x="12446" y="7374"/>
                        <a:pt x="11635" y="6474"/>
                      </a:cubicBezTo>
                      <a:cubicBezTo>
                        <a:pt x="11099" y="5881"/>
                        <a:pt x="10371" y="5475"/>
                        <a:pt x="9885" y="4839"/>
                      </a:cubicBezTo>
                      <a:cubicBezTo>
                        <a:pt x="9046" y="3740"/>
                        <a:pt x="9086" y="2187"/>
                        <a:pt x="8378" y="1000"/>
                      </a:cubicBezTo>
                      <a:cubicBezTo>
                        <a:pt x="8163" y="642"/>
                        <a:pt x="7872" y="314"/>
                        <a:pt x="7493" y="139"/>
                      </a:cubicBezTo>
                      <a:cubicBezTo>
                        <a:pt x="7287" y="44"/>
                        <a:pt x="7069" y="1"/>
                        <a:pt x="68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2"/>
                    </a:solidFill>
                  </a:endParaRPr>
                </a:p>
              </p:txBody>
            </p:sp>
          </p:grpSp>
          <p:sp>
            <p:nvSpPr>
              <p:cNvPr id="860" name="Google Shape;860;p21"/>
              <p:cNvSpPr/>
              <p:nvPr/>
            </p:nvSpPr>
            <p:spPr>
              <a:xfrm>
                <a:off x="3272601" y="4141584"/>
                <a:ext cx="9462880" cy="1841477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2">
    <p:bg>
      <p:bgPr>
        <a:solidFill>
          <a:schemeClr val="dk2"/>
        </a:solidFill>
        <a:effectLst/>
      </p:bgPr>
    </p:bg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2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863" name="Google Shape;863;p22"/>
          <p:cNvGrpSpPr/>
          <p:nvPr/>
        </p:nvGrpSpPr>
        <p:grpSpPr>
          <a:xfrm>
            <a:off x="-1341971" y="3319276"/>
            <a:ext cx="11395227" cy="3937537"/>
            <a:chOff x="-1341971" y="3319276"/>
            <a:chExt cx="11395227" cy="3937537"/>
          </a:xfrm>
        </p:grpSpPr>
        <p:grpSp>
          <p:nvGrpSpPr>
            <p:cNvPr id="864" name="Google Shape;864;p22"/>
            <p:cNvGrpSpPr/>
            <p:nvPr/>
          </p:nvGrpSpPr>
          <p:grpSpPr>
            <a:xfrm>
              <a:off x="-103498" y="3319276"/>
              <a:ext cx="1178772" cy="931021"/>
              <a:chOff x="451802" y="3055501"/>
              <a:chExt cx="1178772" cy="931021"/>
            </a:xfrm>
          </p:grpSpPr>
          <p:sp>
            <p:nvSpPr>
              <p:cNvPr id="865" name="Google Shape;865;p22"/>
              <p:cNvSpPr/>
              <p:nvPr/>
            </p:nvSpPr>
            <p:spPr>
              <a:xfrm>
                <a:off x="1105238" y="3305746"/>
                <a:ext cx="525336" cy="680757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854129" y="3305746"/>
                <a:ext cx="525336" cy="680757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451802" y="3055501"/>
                <a:ext cx="718390" cy="931021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" name="Google Shape;868;p22"/>
            <p:cNvGrpSpPr/>
            <p:nvPr/>
          </p:nvGrpSpPr>
          <p:grpSpPr>
            <a:xfrm>
              <a:off x="-1341971" y="3797513"/>
              <a:ext cx="11395227" cy="3459300"/>
              <a:chOff x="-1341971" y="3797513"/>
              <a:chExt cx="11395227" cy="3459300"/>
            </a:xfrm>
          </p:grpSpPr>
          <p:sp>
            <p:nvSpPr>
              <p:cNvPr id="869" name="Google Shape;869;p22"/>
              <p:cNvSpPr/>
              <p:nvPr/>
            </p:nvSpPr>
            <p:spPr>
              <a:xfrm rot="277051">
                <a:off x="-1240979" y="4111826"/>
                <a:ext cx="7922614" cy="28306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590376" y="4285184"/>
                <a:ext cx="9462880" cy="1841477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chemeClr val="lt1"/>
                    </a:solidFill>
                  </a:rPr>
                  <a:t>      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_1_1">
    <p:bg>
      <p:bgPr>
        <a:solidFill>
          <a:schemeClr val="dk2"/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3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873" name="Google Shape;873;p23"/>
          <p:cNvGrpSpPr/>
          <p:nvPr/>
        </p:nvGrpSpPr>
        <p:grpSpPr>
          <a:xfrm>
            <a:off x="-735500" y="-116575"/>
            <a:ext cx="11862906" cy="6564561"/>
            <a:chOff x="-735500" y="-116575"/>
            <a:chExt cx="11862906" cy="6564561"/>
          </a:xfrm>
        </p:grpSpPr>
        <p:sp>
          <p:nvSpPr>
            <p:cNvPr id="874" name="Google Shape;874;p23"/>
            <p:cNvSpPr/>
            <p:nvPr/>
          </p:nvSpPr>
          <p:spPr>
            <a:xfrm>
              <a:off x="1664526" y="4606509"/>
              <a:ext cx="9462880" cy="1841477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</a:rPr>
                <a:t>      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5968075" y="-116575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-735500" y="452765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5">
    <p:bg>
      <p:bgPr>
        <a:solidFill>
          <a:schemeClr val="dk2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24"/>
          <p:cNvGrpSpPr/>
          <p:nvPr/>
        </p:nvGrpSpPr>
        <p:grpSpPr>
          <a:xfrm>
            <a:off x="-307625" y="3166647"/>
            <a:ext cx="13352488" cy="2393065"/>
            <a:chOff x="-307625" y="3166647"/>
            <a:chExt cx="13352488" cy="2393065"/>
          </a:xfrm>
        </p:grpSpPr>
        <p:grpSp>
          <p:nvGrpSpPr>
            <p:cNvPr id="879" name="Google Shape;879;p24"/>
            <p:cNvGrpSpPr/>
            <p:nvPr/>
          </p:nvGrpSpPr>
          <p:grpSpPr>
            <a:xfrm>
              <a:off x="3946330" y="4461080"/>
              <a:ext cx="610518" cy="764739"/>
              <a:chOff x="2452850" y="4341150"/>
              <a:chExt cx="788375" cy="987525"/>
            </a:xfrm>
          </p:grpSpPr>
          <p:sp>
            <p:nvSpPr>
              <p:cNvPr id="880" name="Google Shape;880;p24"/>
              <p:cNvSpPr/>
              <p:nvPr/>
            </p:nvSpPr>
            <p:spPr>
              <a:xfrm>
                <a:off x="3051700" y="4435575"/>
                <a:ext cx="189525" cy="893100"/>
              </a:xfrm>
              <a:custGeom>
                <a:avLst/>
                <a:gdLst/>
                <a:ahLst/>
                <a:cxnLst/>
                <a:rect l="l" t="t" r="r" b="b"/>
                <a:pathLst>
                  <a:path w="7581" h="35724" extrusionOk="0">
                    <a:moveTo>
                      <a:pt x="2583" y="1"/>
                    </a:moveTo>
                    <a:cubicBezTo>
                      <a:pt x="2472" y="1"/>
                      <a:pt x="2355" y="5"/>
                      <a:pt x="2231" y="14"/>
                    </a:cubicBezTo>
                    <a:cubicBezTo>
                      <a:pt x="5575" y="1574"/>
                      <a:pt x="1785" y="2689"/>
                      <a:pt x="1338" y="4473"/>
                    </a:cubicBezTo>
                    <a:cubicBezTo>
                      <a:pt x="892" y="7594"/>
                      <a:pt x="4238" y="7148"/>
                      <a:pt x="4238" y="9823"/>
                    </a:cubicBezTo>
                    <a:cubicBezTo>
                      <a:pt x="4238" y="12051"/>
                      <a:pt x="2008" y="12498"/>
                      <a:pt x="2453" y="14948"/>
                    </a:cubicBezTo>
                    <a:cubicBezTo>
                      <a:pt x="2676" y="16064"/>
                      <a:pt x="4459" y="16064"/>
                      <a:pt x="4238" y="17624"/>
                    </a:cubicBezTo>
                    <a:cubicBezTo>
                      <a:pt x="4013" y="18961"/>
                      <a:pt x="1785" y="18961"/>
                      <a:pt x="1338" y="20076"/>
                    </a:cubicBezTo>
                    <a:cubicBezTo>
                      <a:pt x="224" y="22527"/>
                      <a:pt x="2453" y="22751"/>
                      <a:pt x="2008" y="25203"/>
                    </a:cubicBezTo>
                    <a:cubicBezTo>
                      <a:pt x="1785" y="27433"/>
                      <a:pt x="1" y="26541"/>
                      <a:pt x="447" y="29661"/>
                    </a:cubicBezTo>
                    <a:cubicBezTo>
                      <a:pt x="670" y="30329"/>
                      <a:pt x="1785" y="30776"/>
                      <a:pt x="1785" y="31891"/>
                    </a:cubicBezTo>
                    <a:cubicBezTo>
                      <a:pt x="1785" y="32782"/>
                      <a:pt x="447" y="33005"/>
                      <a:pt x="447" y="33674"/>
                    </a:cubicBezTo>
                    <a:cubicBezTo>
                      <a:pt x="383" y="34448"/>
                      <a:pt x="321" y="35106"/>
                      <a:pt x="348" y="35666"/>
                    </a:cubicBezTo>
                    <a:cubicBezTo>
                      <a:pt x="698" y="35687"/>
                      <a:pt x="1048" y="35707"/>
                      <a:pt x="1399" y="35723"/>
                    </a:cubicBezTo>
                    <a:cubicBezTo>
                      <a:pt x="1745" y="34897"/>
                      <a:pt x="3196" y="35050"/>
                      <a:pt x="3568" y="34120"/>
                    </a:cubicBezTo>
                    <a:cubicBezTo>
                      <a:pt x="3790" y="32783"/>
                      <a:pt x="3568" y="32336"/>
                      <a:pt x="3568" y="31221"/>
                    </a:cubicBezTo>
                    <a:cubicBezTo>
                      <a:pt x="3568" y="30331"/>
                      <a:pt x="2898" y="29439"/>
                      <a:pt x="3123" y="28324"/>
                    </a:cubicBezTo>
                    <a:cubicBezTo>
                      <a:pt x="3345" y="27209"/>
                      <a:pt x="5128" y="26762"/>
                      <a:pt x="5352" y="25426"/>
                    </a:cubicBezTo>
                    <a:cubicBezTo>
                      <a:pt x="5575" y="24312"/>
                      <a:pt x="4014" y="23641"/>
                      <a:pt x="4237" y="22751"/>
                    </a:cubicBezTo>
                    <a:cubicBezTo>
                      <a:pt x="4460" y="21638"/>
                      <a:pt x="5128" y="21413"/>
                      <a:pt x="5352" y="20298"/>
                    </a:cubicBezTo>
                    <a:cubicBezTo>
                      <a:pt x="6020" y="18294"/>
                      <a:pt x="6244" y="18069"/>
                      <a:pt x="6244" y="16064"/>
                    </a:cubicBezTo>
                    <a:cubicBezTo>
                      <a:pt x="6244" y="15173"/>
                      <a:pt x="5799" y="14281"/>
                      <a:pt x="5799" y="13166"/>
                    </a:cubicBezTo>
                    <a:cubicBezTo>
                      <a:pt x="6019" y="11829"/>
                      <a:pt x="7581" y="11159"/>
                      <a:pt x="7357" y="9822"/>
                    </a:cubicBezTo>
                    <a:cubicBezTo>
                      <a:pt x="7133" y="8037"/>
                      <a:pt x="5128" y="6255"/>
                      <a:pt x="4683" y="4249"/>
                    </a:cubicBezTo>
                    <a:cubicBezTo>
                      <a:pt x="4255" y="2537"/>
                      <a:pt x="5266" y="1"/>
                      <a:pt x="25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4"/>
              <p:cNvSpPr/>
              <p:nvPr/>
            </p:nvSpPr>
            <p:spPr>
              <a:xfrm>
                <a:off x="2452850" y="4557225"/>
                <a:ext cx="343450" cy="73940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29576" extrusionOk="0">
                    <a:moveTo>
                      <a:pt x="1301" y="0"/>
                    </a:moveTo>
                    <a:cubicBezTo>
                      <a:pt x="948" y="0"/>
                      <a:pt x="523" y="114"/>
                      <a:pt x="1" y="378"/>
                    </a:cubicBezTo>
                    <a:cubicBezTo>
                      <a:pt x="3688" y="524"/>
                      <a:pt x="622" y="3017"/>
                      <a:pt x="901" y="4834"/>
                    </a:cubicBezTo>
                    <a:cubicBezTo>
                      <a:pt x="1695" y="7885"/>
                      <a:pt x="4607" y="6183"/>
                      <a:pt x="5639" y="8649"/>
                    </a:cubicBezTo>
                    <a:cubicBezTo>
                      <a:pt x="6501" y="10706"/>
                      <a:pt x="4617" y="11979"/>
                      <a:pt x="5975" y="14069"/>
                    </a:cubicBezTo>
                    <a:cubicBezTo>
                      <a:pt x="6611" y="15011"/>
                      <a:pt x="8255" y="14321"/>
                      <a:pt x="8653" y="15846"/>
                    </a:cubicBezTo>
                    <a:cubicBezTo>
                      <a:pt x="8964" y="17166"/>
                      <a:pt x="6908" y="18027"/>
                      <a:pt x="6926" y="19228"/>
                    </a:cubicBezTo>
                    <a:cubicBezTo>
                      <a:pt x="6845" y="21921"/>
                      <a:pt x="8988" y="21265"/>
                      <a:pt x="9524" y="23699"/>
                    </a:cubicBezTo>
                    <a:cubicBezTo>
                      <a:pt x="10179" y="25840"/>
                      <a:pt x="8191" y="25709"/>
                      <a:pt x="9808" y="28414"/>
                    </a:cubicBezTo>
                    <a:cubicBezTo>
                      <a:pt x="10055" y="28700"/>
                      <a:pt x="10514" y="28828"/>
                      <a:pt x="10954" y="29042"/>
                    </a:cubicBezTo>
                    <a:cubicBezTo>
                      <a:pt x="11877" y="29233"/>
                      <a:pt x="12804" y="29412"/>
                      <a:pt x="13737" y="29575"/>
                    </a:cubicBezTo>
                    <a:cubicBezTo>
                      <a:pt x="13596" y="29304"/>
                      <a:pt x="13444" y="29023"/>
                      <a:pt x="13289" y="28648"/>
                    </a:cubicBezTo>
                    <a:cubicBezTo>
                      <a:pt x="12947" y="27825"/>
                      <a:pt x="11985" y="27260"/>
                      <a:pt x="11760" y="26145"/>
                    </a:cubicBezTo>
                    <a:cubicBezTo>
                      <a:pt x="11535" y="25030"/>
                      <a:pt x="13008" y="23931"/>
                      <a:pt x="12697" y="22612"/>
                    </a:cubicBezTo>
                    <a:cubicBezTo>
                      <a:pt x="12472" y="21497"/>
                      <a:pt x="10775" y="21483"/>
                      <a:pt x="10635" y="20574"/>
                    </a:cubicBezTo>
                    <a:cubicBezTo>
                      <a:pt x="10410" y="19459"/>
                      <a:pt x="10941" y="18996"/>
                      <a:pt x="10716" y="17883"/>
                    </a:cubicBezTo>
                    <a:cubicBezTo>
                      <a:pt x="10557" y="15774"/>
                      <a:pt x="10676" y="15483"/>
                      <a:pt x="9902" y="13632"/>
                    </a:cubicBezTo>
                    <a:cubicBezTo>
                      <a:pt x="9558" y="12809"/>
                      <a:pt x="8802" y="12160"/>
                      <a:pt x="8371" y="11131"/>
                    </a:cubicBezTo>
                    <a:cubicBezTo>
                      <a:pt x="8060" y="9811"/>
                      <a:pt x="9241" y="8592"/>
                      <a:pt x="8519" y="7444"/>
                    </a:cubicBezTo>
                    <a:cubicBezTo>
                      <a:pt x="7625" y="5884"/>
                      <a:pt x="5085" y="5016"/>
                      <a:pt x="3899" y="3337"/>
                    </a:cubicBezTo>
                    <a:cubicBezTo>
                      <a:pt x="3006" y="2139"/>
                      <a:pt x="2834" y="0"/>
                      <a:pt x="13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4"/>
              <p:cNvSpPr/>
              <p:nvPr/>
            </p:nvSpPr>
            <p:spPr>
              <a:xfrm>
                <a:off x="2867775" y="4341150"/>
                <a:ext cx="250850" cy="985200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39408" extrusionOk="0">
                    <a:moveTo>
                      <a:pt x="4236" y="0"/>
                    </a:moveTo>
                    <a:cubicBezTo>
                      <a:pt x="8248" y="3567"/>
                      <a:pt x="1" y="5797"/>
                      <a:pt x="892" y="9809"/>
                    </a:cubicBezTo>
                    <a:cubicBezTo>
                      <a:pt x="1115" y="11592"/>
                      <a:pt x="2898" y="12707"/>
                      <a:pt x="3122" y="14266"/>
                    </a:cubicBezTo>
                    <a:cubicBezTo>
                      <a:pt x="3567" y="16719"/>
                      <a:pt x="1784" y="18503"/>
                      <a:pt x="1784" y="20731"/>
                    </a:cubicBezTo>
                    <a:cubicBezTo>
                      <a:pt x="2007" y="22959"/>
                      <a:pt x="3789" y="23184"/>
                      <a:pt x="4236" y="25414"/>
                    </a:cubicBezTo>
                    <a:cubicBezTo>
                      <a:pt x="4459" y="27418"/>
                      <a:pt x="2231" y="28758"/>
                      <a:pt x="2453" y="30986"/>
                    </a:cubicBezTo>
                    <a:cubicBezTo>
                      <a:pt x="2676" y="32992"/>
                      <a:pt x="4905" y="34553"/>
                      <a:pt x="5574" y="36560"/>
                    </a:cubicBezTo>
                    <a:cubicBezTo>
                      <a:pt x="6092" y="37906"/>
                      <a:pt x="5987" y="38721"/>
                      <a:pt x="6148" y="39345"/>
                    </a:cubicBezTo>
                    <a:cubicBezTo>
                      <a:pt x="6477" y="39369"/>
                      <a:pt x="6810" y="39386"/>
                      <a:pt x="7141" y="39407"/>
                    </a:cubicBezTo>
                    <a:cubicBezTo>
                      <a:pt x="6693" y="38121"/>
                      <a:pt x="8196" y="36643"/>
                      <a:pt x="8026" y="34777"/>
                    </a:cubicBezTo>
                    <a:cubicBezTo>
                      <a:pt x="7803" y="32102"/>
                      <a:pt x="6020" y="31655"/>
                      <a:pt x="6466" y="28758"/>
                    </a:cubicBezTo>
                    <a:cubicBezTo>
                      <a:pt x="6688" y="27643"/>
                      <a:pt x="8026" y="26751"/>
                      <a:pt x="7803" y="25414"/>
                    </a:cubicBezTo>
                    <a:cubicBezTo>
                      <a:pt x="7581" y="24299"/>
                      <a:pt x="6243" y="23853"/>
                      <a:pt x="5796" y="22516"/>
                    </a:cubicBezTo>
                    <a:cubicBezTo>
                      <a:pt x="4681" y="19841"/>
                      <a:pt x="6466" y="19171"/>
                      <a:pt x="7133" y="16496"/>
                    </a:cubicBezTo>
                    <a:cubicBezTo>
                      <a:pt x="7579" y="13599"/>
                      <a:pt x="5796" y="13152"/>
                      <a:pt x="5129" y="10701"/>
                    </a:cubicBezTo>
                    <a:cubicBezTo>
                      <a:pt x="3344" y="6019"/>
                      <a:pt x="10033" y="2899"/>
                      <a:pt x="42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605875" y="4491675"/>
                <a:ext cx="330175" cy="823950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32958" extrusionOk="0">
                    <a:moveTo>
                      <a:pt x="7357" y="1"/>
                    </a:moveTo>
                    <a:cubicBezTo>
                      <a:pt x="0" y="225"/>
                      <a:pt x="7134" y="6243"/>
                      <a:pt x="7357" y="9140"/>
                    </a:cubicBezTo>
                    <a:cubicBezTo>
                      <a:pt x="7357" y="10032"/>
                      <a:pt x="6242" y="10925"/>
                      <a:pt x="6466" y="11816"/>
                    </a:cubicBezTo>
                    <a:cubicBezTo>
                      <a:pt x="6689" y="12930"/>
                      <a:pt x="8471" y="13375"/>
                      <a:pt x="8471" y="14268"/>
                    </a:cubicBezTo>
                    <a:cubicBezTo>
                      <a:pt x="8471" y="16497"/>
                      <a:pt x="6243" y="17388"/>
                      <a:pt x="6466" y="19840"/>
                    </a:cubicBezTo>
                    <a:cubicBezTo>
                      <a:pt x="6466" y="20509"/>
                      <a:pt x="8026" y="20731"/>
                      <a:pt x="8249" y="21623"/>
                    </a:cubicBezTo>
                    <a:cubicBezTo>
                      <a:pt x="8249" y="22961"/>
                      <a:pt x="6689" y="23629"/>
                      <a:pt x="6689" y="24743"/>
                    </a:cubicBezTo>
                    <a:cubicBezTo>
                      <a:pt x="6912" y="27196"/>
                      <a:pt x="8695" y="28088"/>
                      <a:pt x="9364" y="30318"/>
                    </a:cubicBezTo>
                    <a:cubicBezTo>
                      <a:pt x="9546" y="31143"/>
                      <a:pt x="9241" y="31818"/>
                      <a:pt x="9049" y="32435"/>
                    </a:cubicBezTo>
                    <a:cubicBezTo>
                      <a:pt x="10307" y="32635"/>
                      <a:pt x="11575" y="32809"/>
                      <a:pt x="12850" y="32957"/>
                    </a:cubicBezTo>
                    <a:cubicBezTo>
                      <a:pt x="12581" y="32022"/>
                      <a:pt x="13207" y="30636"/>
                      <a:pt x="12707" y="28754"/>
                    </a:cubicBezTo>
                    <a:cubicBezTo>
                      <a:pt x="12262" y="26749"/>
                      <a:pt x="10477" y="26526"/>
                      <a:pt x="10477" y="24298"/>
                    </a:cubicBezTo>
                    <a:cubicBezTo>
                      <a:pt x="10700" y="23406"/>
                      <a:pt x="12037" y="22513"/>
                      <a:pt x="12037" y="21176"/>
                    </a:cubicBezTo>
                    <a:cubicBezTo>
                      <a:pt x="12037" y="19840"/>
                      <a:pt x="10700" y="19616"/>
                      <a:pt x="10700" y="18503"/>
                    </a:cubicBezTo>
                    <a:cubicBezTo>
                      <a:pt x="10700" y="16496"/>
                      <a:pt x="11369" y="14936"/>
                      <a:pt x="11369" y="12930"/>
                    </a:cubicBezTo>
                    <a:cubicBezTo>
                      <a:pt x="11147" y="12262"/>
                      <a:pt x="10255" y="11147"/>
                      <a:pt x="10032" y="10255"/>
                    </a:cubicBezTo>
                    <a:cubicBezTo>
                      <a:pt x="10032" y="9586"/>
                      <a:pt x="11592" y="8694"/>
                      <a:pt x="11369" y="7580"/>
                    </a:cubicBezTo>
                    <a:cubicBezTo>
                      <a:pt x="11147" y="5796"/>
                      <a:pt x="2229" y="2230"/>
                      <a:pt x="7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24"/>
            <p:cNvGrpSpPr/>
            <p:nvPr/>
          </p:nvGrpSpPr>
          <p:grpSpPr>
            <a:xfrm>
              <a:off x="354734" y="4444469"/>
              <a:ext cx="610500" cy="740080"/>
              <a:chOff x="3715825" y="4056300"/>
              <a:chExt cx="858650" cy="1040900"/>
            </a:xfrm>
          </p:grpSpPr>
          <p:sp>
            <p:nvSpPr>
              <p:cNvPr id="885" name="Google Shape;885;p24"/>
              <p:cNvSpPr/>
              <p:nvPr/>
            </p:nvSpPr>
            <p:spPr>
              <a:xfrm>
                <a:off x="4129550" y="4416550"/>
                <a:ext cx="444925" cy="679400"/>
              </a:xfrm>
              <a:custGeom>
                <a:avLst/>
                <a:gdLst/>
                <a:ahLst/>
                <a:cxnLst/>
                <a:rect l="l" t="t" r="r" b="b"/>
                <a:pathLst>
                  <a:path w="17797" h="27176" extrusionOk="0">
                    <a:moveTo>
                      <a:pt x="7774" y="0"/>
                    </a:moveTo>
                    <a:cubicBezTo>
                      <a:pt x="2014" y="0"/>
                      <a:pt x="4767" y="10761"/>
                      <a:pt x="3922" y="13927"/>
                    </a:cubicBezTo>
                    <a:cubicBezTo>
                      <a:pt x="2808" y="19124"/>
                      <a:pt x="1" y="23240"/>
                      <a:pt x="3209" y="27175"/>
                    </a:cubicBezTo>
                    <a:cubicBezTo>
                      <a:pt x="3745" y="26911"/>
                      <a:pt x="4279" y="26644"/>
                      <a:pt x="4810" y="26370"/>
                    </a:cubicBezTo>
                    <a:cubicBezTo>
                      <a:pt x="4422" y="18575"/>
                      <a:pt x="17796" y="1666"/>
                      <a:pt x="8827" y="105"/>
                    </a:cubicBezTo>
                    <a:cubicBezTo>
                      <a:pt x="8448" y="34"/>
                      <a:pt x="8097" y="0"/>
                      <a:pt x="77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3937775" y="4056300"/>
                <a:ext cx="390125" cy="1038850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41554" extrusionOk="0">
                    <a:moveTo>
                      <a:pt x="5657" y="1"/>
                    </a:moveTo>
                    <a:cubicBezTo>
                      <a:pt x="4025" y="1"/>
                      <a:pt x="2539" y="1018"/>
                      <a:pt x="2007" y="3148"/>
                    </a:cubicBezTo>
                    <a:cubicBezTo>
                      <a:pt x="1115" y="6046"/>
                      <a:pt x="4014" y="7605"/>
                      <a:pt x="4014" y="10504"/>
                    </a:cubicBezTo>
                    <a:cubicBezTo>
                      <a:pt x="4014" y="13848"/>
                      <a:pt x="1339" y="17637"/>
                      <a:pt x="892" y="20980"/>
                    </a:cubicBezTo>
                    <a:cubicBezTo>
                      <a:pt x="1" y="26108"/>
                      <a:pt x="3122" y="26999"/>
                      <a:pt x="6242" y="29897"/>
                    </a:cubicBezTo>
                    <a:cubicBezTo>
                      <a:pt x="8473" y="31904"/>
                      <a:pt x="8473" y="33241"/>
                      <a:pt x="8694" y="36139"/>
                    </a:cubicBezTo>
                    <a:cubicBezTo>
                      <a:pt x="8852" y="39135"/>
                      <a:pt x="9682" y="40126"/>
                      <a:pt x="10941" y="41553"/>
                    </a:cubicBezTo>
                    <a:cubicBezTo>
                      <a:pt x="11322" y="41365"/>
                      <a:pt x="11703" y="41180"/>
                      <a:pt x="12080" y="40987"/>
                    </a:cubicBezTo>
                    <a:cubicBezTo>
                      <a:pt x="12041" y="37644"/>
                      <a:pt x="13826" y="34111"/>
                      <a:pt x="12484" y="31235"/>
                    </a:cubicBezTo>
                    <a:cubicBezTo>
                      <a:pt x="10479" y="26108"/>
                      <a:pt x="1561" y="25217"/>
                      <a:pt x="4014" y="18306"/>
                    </a:cubicBezTo>
                    <a:cubicBezTo>
                      <a:pt x="5796" y="12956"/>
                      <a:pt x="15604" y="7606"/>
                      <a:pt x="8917" y="1363"/>
                    </a:cubicBezTo>
                    <a:cubicBezTo>
                      <a:pt x="7929" y="465"/>
                      <a:pt x="6759" y="1"/>
                      <a:pt x="56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3715825" y="4363750"/>
                <a:ext cx="513225" cy="733450"/>
              </a:xfrm>
              <a:custGeom>
                <a:avLst/>
                <a:gdLst/>
                <a:ahLst/>
                <a:cxnLst/>
                <a:rect l="l" t="t" r="r" b="b"/>
                <a:pathLst>
                  <a:path w="20529" h="29338" extrusionOk="0">
                    <a:moveTo>
                      <a:pt x="3777" y="0"/>
                    </a:moveTo>
                    <a:cubicBezTo>
                      <a:pt x="2739" y="0"/>
                      <a:pt x="1949" y="2071"/>
                      <a:pt x="1522" y="3778"/>
                    </a:cubicBezTo>
                    <a:cubicBezTo>
                      <a:pt x="855" y="6453"/>
                      <a:pt x="185" y="8905"/>
                      <a:pt x="185" y="11804"/>
                    </a:cubicBezTo>
                    <a:cubicBezTo>
                      <a:pt x="1" y="21809"/>
                      <a:pt x="15357" y="22580"/>
                      <a:pt x="19655" y="29337"/>
                    </a:cubicBezTo>
                    <a:cubicBezTo>
                      <a:pt x="19947" y="29195"/>
                      <a:pt x="20238" y="29051"/>
                      <a:pt x="20529" y="28903"/>
                    </a:cubicBezTo>
                    <a:cubicBezTo>
                      <a:pt x="19845" y="27333"/>
                      <a:pt x="18872" y="25710"/>
                      <a:pt x="18019" y="24286"/>
                    </a:cubicBezTo>
                    <a:cubicBezTo>
                      <a:pt x="16681" y="21835"/>
                      <a:pt x="12446" y="19828"/>
                      <a:pt x="10217" y="18045"/>
                    </a:cubicBezTo>
                    <a:cubicBezTo>
                      <a:pt x="7320" y="16039"/>
                      <a:pt x="5314" y="13810"/>
                      <a:pt x="5089" y="10243"/>
                    </a:cubicBezTo>
                    <a:cubicBezTo>
                      <a:pt x="4867" y="7790"/>
                      <a:pt x="6650" y="4670"/>
                      <a:pt x="5758" y="2440"/>
                    </a:cubicBezTo>
                    <a:cubicBezTo>
                      <a:pt x="5032" y="666"/>
                      <a:pt x="4365" y="0"/>
                      <a:pt x="3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8" name="Google Shape;888;p24"/>
            <p:cNvSpPr/>
            <p:nvPr/>
          </p:nvSpPr>
          <p:spPr>
            <a:xfrm rot="958424">
              <a:off x="8200433" y="3397030"/>
              <a:ext cx="810510" cy="840136"/>
            </a:xfrm>
            <a:custGeom>
              <a:avLst/>
              <a:gdLst/>
              <a:ahLst/>
              <a:cxnLst/>
              <a:rect l="l" t="t" r="r" b="b"/>
              <a:pathLst>
                <a:path w="32420" h="33605" extrusionOk="0">
                  <a:moveTo>
                    <a:pt x="13043" y="1"/>
                  </a:moveTo>
                  <a:cubicBezTo>
                    <a:pt x="10788" y="1"/>
                    <a:pt x="8611" y="1211"/>
                    <a:pt x="8088" y="5574"/>
                  </a:cubicBezTo>
                  <a:cubicBezTo>
                    <a:pt x="8088" y="5574"/>
                    <a:pt x="7803" y="5529"/>
                    <a:pt x="7357" y="5529"/>
                  </a:cubicBezTo>
                  <a:cubicBezTo>
                    <a:pt x="6083" y="5529"/>
                    <a:pt x="3494" y="5900"/>
                    <a:pt x="2504" y="8766"/>
                  </a:cubicBezTo>
                  <a:cubicBezTo>
                    <a:pt x="1168" y="12632"/>
                    <a:pt x="4900" y="15172"/>
                    <a:pt x="4900" y="15172"/>
                  </a:cubicBezTo>
                  <a:cubicBezTo>
                    <a:pt x="4900" y="15172"/>
                    <a:pt x="1" y="17510"/>
                    <a:pt x="439" y="20947"/>
                  </a:cubicBezTo>
                  <a:cubicBezTo>
                    <a:pt x="876" y="24373"/>
                    <a:pt x="6975" y="24378"/>
                    <a:pt x="7011" y="24378"/>
                  </a:cubicBezTo>
                  <a:cubicBezTo>
                    <a:pt x="7011" y="24378"/>
                    <a:pt x="7011" y="24378"/>
                    <a:pt x="7011" y="24378"/>
                  </a:cubicBezTo>
                  <a:lnTo>
                    <a:pt x="7011" y="24378"/>
                  </a:lnTo>
                  <a:cubicBezTo>
                    <a:pt x="7011" y="24378"/>
                    <a:pt x="3664" y="25796"/>
                    <a:pt x="4210" y="28702"/>
                  </a:cubicBezTo>
                  <a:cubicBezTo>
                    <a:pt x="4581" y="30683"/>
                    <a:pt x="6473" y="31740"/>
                    <a:pt x="8349" y="31740"/>
                  </a:cubicBezTo>
                  <a:cubicBezTo>
                    <a:pt x="9226" y="31740"/>
                    <a:pt x="10100" y="31509"/>
                    <a:pt x="10814" y="31033"/>
                  </a:cubicBezTo>
                  <a:cubicBezTo>
                    <a:pt x="10814" y="31033"/>
                    <a:pt x="11447" y="33605"/>
                    <a:pt x="14281" y="33605"/>
                  </a:cubicBezTo>
                  <a:cubicBezTo>
                    <a:pt x="14904" y="33605"/>
                    <a:pt x="15633" y="33481"/>
                    <a:pt x="16486" y="33177"/>
                  </a:cubicBezTo>
                  <a:cubicBezTo>
                    <a:pt x="21213" y="31496"/>
                    <a:pt x="32419" y="23231"/>
                    <a:pt x="29133" y="11503"/>
                  </a:cubicBezTo>
                  <a:lnTo>
                    <a:pt x="18782" y="1880"/>
                  </a:lnTo>
                  <a:cubicBezTo>
                    <a:pt x="18782" y="1880"/>
                    <a:pt x="15852" y="1"/>
                    <a:pt x="1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4"/>
            <p:cNvSpPr/>
            <p:nvPr/>
          </p:nvSpPr>
          <p:spPr>
            <a:xfrm rot="958424">
              <a:off x="8200433" y="3397030"/>
              <a:ext cx="810510" cy="840136"/>
            </a:xfrm>
            <a:custGeom>
              <a:avLst/>
              <a:gdLst/>
              <a:ahLst/>
              <a:cxnLst/>
              <a:rect l="l" t="t" r="r" b="b"/>
              <a:pathLst>
                <a:path w="32420" h="33605" extrusionOk="0">
                  <a:moveTo>
                    <a:pt x="13043" y="1"/>
                  </a:moveTo>
                  <a:cubicBezTo>
                    <a:pt x="10788" y="1"/>
                    <a:pt x="8611" y="1211"/>
                    <a:pt x="8088" y="5574"/>
                  </a:cubicBezTo>
                  <a:cubicBezTo>
                    <a:pt x="8088" y="5574"/>
                    <a:pt x="7803" y="5529"/>
                    <a:pt x="7357" y="5529"/>
                  </a:cubicBezTo>
                  <a:cubicBezTo>
                    <a:pt x="6083" y="5529"/>
                    <a:pt x="3494" y="5900"/>
                    <a:pt x="2504" y="8766"/>
                  </a:cubicBezTo>
                  <a:cubicBezTo>
                    <a:pt x="1168" y="12632"/>
                    <a:pt x="4900" y="15172"/>
                    <a:pt x="4900" y="15172"/>
                  </a:cubicBezTo>
                  <a:cubicBezTo>
                    <a:pt x="4900" y="15172"/>
                    <a:pt x="1" y="17510"/>
                    <a:pt x="439" y="20947"/>
                  </a:cubicBezTo>
                  <a:cubicBezTo>
                    <a:pt x="876" y="24373"/>
                    <a:pt x="6975" y="24378"/>
                    <a:pt x="7011" y="24378"/>
                  </a:cubicBezTo>
                  <a:cubicBezTo>
                    <a:pt x="7011" y="24378"/>
                    <a:pt x="7011" y="24378"/>
                    <a:pt x="7011" y="24378"/>
                  </a:cubicBezTo>
                  <a:lnTo>
                    <a:pt x="7011" y="24378"/>
                  </a:lnTo>
                  <a:cubicBezTo>
                    <a:pt x="7011" y="24378"/>
                    <a:pt x="3664" y="25796"/>
                    <a:pt x="4210" y="28702"/>
                  </a:cubicBezTo>
                  <a:cubicBezTo>
                    <a:pt x="4581" y="30683"/>
                    <a:pt x="6473" y="31740"/>
                    <a:pt x="8349" y="31740"/>
                  </a:cubicBezTo>
                  <a:cubicBezTo>
                    <a:pt x="9226" y="31740"/>
                    <a:pt x="10100" y="31509"/>
                    <a:pt x="10814" y="31033"/>
                  </a:cubicBezTo>
                  <a:cubicBezTo>
                    <a:pt x="10814" y="31033"/>
                    <a:pt x="11447" y="33605"/>
                    <a:pt x="14281" y="33605"/>
                  </a:cubicBezTo>
                  <a:cubicBezTo>
                    <a:pt x="14904" y="33605"/>
                    <a:pt x="15633" y="33481"/>
                    <a:pt x="16486" y="33177"/>
                  </a:cubicBezTo>
                  <a:cubicBezTo>
                    <a:pt x="21213" y="31496"/>
                    <a:pt x="32419" y="23231"/>
                    <a:pt x="29133" y="11503"/>
                  </a:cubicBezTo>
                  <a:lnTo>
                    <a:pt x="18782" y="1880"/>
                  </a:lnTo>
                  <a:cubicBezTo>
                    <a:pt x="18782" y="1880"/>
                    <a:pt x="15852" y="1"/>
                    <a:pt x="13043" y="1"/>
                  </a:cubicBez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4"/>
            <p:cNvSpPr/>
            <p:nvPr/>
          </p:nvSpPr>
          <p:spPr>
            <a:xfrm rot="958424">
              <a:off x="8451125" y="3272705"/>
              <a:ext cx="902061" cy="935712"/>
            </a:xfrm>
            <a:custGeom>
              <a:avLst/>
              <a:gdLst/>
              <a:ahLst/>
              <a:cxnLst/>
              <a:rect l="l" t="t" r="r" b="b"/>
              <a:pathLst>
                <a:path w="36082" h="37428" extrusionOk="0">
                  <a:moveTo>
                    <a:pt x="22721" y="0"/>
                  </a:moveTo>
                  <a:cubicBezTo>
                    <a:pt x="20923" y="0"/>
                    <a:pt x="18982" y="1026"/>
                    <a:pt x="17113" y="3973"/>
                  </a:cubicBezTo>
                  <a:cubicBezTo>
                    <a:pt x="17113" y="3973"/>
                    <a:pt x="15486" y="2850"/>
                    <a:pt x="13444" y="2850"/>
                  </a:cubicBezTo>
                  <a:cubicBezTo>
                    <a:pt x="12227" y="2850"/>
                    <a:pt x="10862" y="3249"/>
                    <a:pt x="9606" y="4522"/>
                  </a:cubicBezTo>
                  <a:cubicBezTo>
                    <a:pt x="6244" y="7928"/>
                    <a:pt x="8900" y="12495"/>
                    <a:pt x="8900" y="12495"/>
                  </a:cubicBezTo>
                  <a:cubicBezTo>
                    <a:pt x="8900" y="12495"/>
                    <a:pt x="8900" y="12495"/>
                    <a:pt x="8900" y="12495"/>
                  </a:cubicBezTo>
                  <a:cubicBezTo>
                    <a:pt x="8866" y="12495"/>
                    <a:pt x="2544" y="12500"/>
                    <a:pt x="1274" y="16340"/>
                  </a:cubicBezTo>
                  <a:cubicBezTo>
                    <a:pt x="0" y="20189"/>
                    <a:pt x="6480" y="23281"/>
                    <a:pt x="6480" y="23281"/>
                  </a:cubicBezTo>
                  <a:cubicBezTo>
                    <a:pt x="6480" y="23281"/>
                    <a:pt x="6434" y="23278"/>
                    <a:pt x="6351" y="23278"/>
                  </a:cubicBezTo>
                  <a:cubicBezTo>
                    <a:pt x="5634" y="23278"/>
                    <a:pt x="2137" y="23434"/>
                    <a:pt x="1339" y="26431"/>
                  </a:cubicBezTo>
                  <a:cubicBezTo>
                    <a:pt x="509" y="29546"/>
                    <a:pt x="3543" y="32272"/>
                    <a:pt x="6486" y="32272"/>
                  </a:cubicBezTo>
                  <a:cubicBezTo>
                    <a:pt x="6703" y="32272"/>
                    <a:pt x="6920" y="32257"/>
                    <a:pt x="7135" y="32226"/>
                  </a:cubicBezTo>
                  <a:lnTo>
                    <a:pt x="7135" y="32226"/>
                  </a:lnTo>
                  <a:cubicBezTo>
                    <a:pt x="7135" y="32227"/>
                    <a:pt x="6198" y="36741"/>
                    <a:pt x="12039" y="37354"/>
                  </a:cubicBezTo>
                  <a:cubicBezTo>
                    <a:pt x="12492" y="37402"/>
                    <a:pt x="13007" y="37427"/>
                    <a:pt x="13571" y="37427"/>
                  </a:cubicBezTo>
                  <a:cubicBezTo>
                    <a:pt x="20065" y="37427"/>
                    <a:pt x="33188" y="34043"/>
                    <a:pt x="36081" y="22089"/>
                  </a:cubicBezTo>
                  <a:cubicBezTo>
                    <a:pt x="33101" y="14224"/>
                    <a:pt x="29072" y="6877"/>
                    <a:pt x="24164" y="213"/>
                  </a:cubicBezTo>
                  <a:cubicBezTo>
                    <a:pt x="23697" y="77"/>
                    <a:pt x="23214" y="0"/>
                    <a:pt x="22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5875775" y="3992211"/>
              <a:ext cx="7169088" cy="1479471"/>
            </a:xfrm>
            <a:custGeom>
              <a:avLst/>
              <a:gdLst/>
              <a:ahLst/>
              <a:cxnLst/>
              <a:rect l="l" t="t" r="r" b="b"/>
              <a:pathLst>
                <a:path w="148114" h="30566" extrusionOk="0">
                  <a:moveTo>
                    <a:pt x="72948" y="0"/>
                  </a:moveTo>
                  <a:cubicBezTo>
                    <a:pt x="72794" y="0"/>
                    <a:pt x="72643" y="0"/>
                    <a:pt x="72489" y="5"/>
                  </a:cubicBezTo>
                  <a:lnTo>
                    <a:pt x="71414" y="32"/>
                  </a:lnTo>
                  <a:lnTo>
                    <a:pt x="70285" y="60"/>
                  </a:lnTo>
                  <a:cubicBezTo>
                    <a:pt x="69607" y="76"/>
                    <a:pt x="68934" y="122"/>
                    <a:pt x="68191" y="175"/>
                  </a:cubicBezTo>
                  <a:lnTo>
                    <a:pt x="67964" y="191"/>
                  </a:lnTo>
                  <a:lnTo>
                    <a:pt x="67741" y="207"/>
                  </a:lnTo>
                  <a:cubicBezTo>
                    <a:pt x="67596" y="217"/>
                    <a:pt x="67448" y="225"/>
                    <a:pt x="67303" y="235"/>
                  </a:cubicBezTo>
                  <a:cubicBezTo>
                    <a:pt x="67192" y="242"/>
                    <a:pt x="67079" y="257"/>
                    <a:pt x="66968" y="272"/>
                  </a:cubicBezTo>
                  <a:lnTo>
                    <a:pt x="66923" y="277"/>
                  </a:lnTo>
                  <a:cubicBezTo>
                    <a:pt x="66873" y="287"/>
                    <a:pt x="66820" y="293"/>
                    <a:pt x="66770" y="297"/>
                  </a:cubicBezTo>
                  <a:lnTo>
                    <a:pt x="66636" y="313"/>
                  </a:lnTo>
                  <a:lnTo>
                    <a:pt x="65609" y="432"/>
                  </a:lnTo>
                  <a:lnTo>
                    <a:pt x="65372" y="458"/>
                  </a:lnTo>
                  <a:cubicBezTo>
                    <a:pt x="64996" y="504"/>
                    <a:pt x="64574" y="552"/>
                    <a:pt x="64166" y="614"/>
                  </a:cubicBezTo>
                  <a:lnTo>
                    <a:pt x="63713" y="684"/>
                  </a:lnTo>
                  <a:lnTo>
                    <a:pt x="63637" y="696"/>
                  </a:lnTo>
                  <a:cubicBezTo>
                    <a:pt x="62728" y="839"/>
                    <a:pt x="61790" y="987"/>
                    <a:pt x="60882" y="1157"/>
                  </a:cubicBezTo>
                  <a:cubicBezTo>
                    <a:pt x="59713" y="1376"/>
                    <a:pt x="58541" y="1611"/>
                    <a:pt x="57398" y="1853"/>
                  </a:cubicBezTo>
                  <a:cubicBezTo>
                    <a:pt x="56379" y="2068"/>
                    <a:pt x="55321" y="2320"/>
                    <a:pt x="54410" y="2539"/>
                  </a:cubicBezTo>
                  <a:lnTo>
                    <a:pt x="54036" y="2627"/>
                  </a:lnTo>
                  <a:cubicBezTo>
                    <a:pt x="53333" y="2795"/>
                    <a:pt x="52598" y="2993"/>
                    <a:pt x="52062" y="3139"/>
                  </a:cubicBezTo>
                  <a:lnTo>
                    <a:pt x="51351" y="3326"/>
                  </a:lnTo>
                  <a:cubicBezTo>
                    <a:pt x="50703" y="3496"/>
                    <a:pt x="50061" y="3697"/>
                    <a:pt x="49440" y="3889"/>
                  </a:cubicBezTo>
                  <a:cubicBezTo>
                    <a:pt x="49187" y="3968"/>
                    <a:pt x="48953" y="4040"/>
                    <a:pt x="48721" y="4112"/>
                  </a:cubicBezTo>
                  <a:cubicBezTo>
                    <a:pt x="48457" y="4193"/>
                    <a:pt x="48191" y="4287"/>
                    <a:pt x="47923" y="4386"/>
                  </a:cubicBezTo>
                  <a:cubicBezTo>
                    <a:pt x="47789" y="4435"/>
                    <a:pt x="47656" y="4485"/>
                    <a:pt x="47525" y="4529"/>
                  </a:cubicBezTo>
                  <a:lnTo>
                    <a:pt x="46845" y="4768"/>
                  </a:lnTo>
                  <a:lnTo>
                    <a:pt x="46166" y="5005"/>
                  </a:lnTo>
                  <a:cubicBezTo>
                    <a:pt x="45894" y="5099"/>
                    <a:pt x="45624" y="5205"/>
                    <a:pt x="45326" y="5324"/>
                  </a:cubicBezTo>
                  <a:lnTo>
                    <a:pt x="45231" y="5361"/>
                  </a:lnTo>
                  <a:cubicBezTo>
                    <a:pt x="45078" y="5423"/>
                    <a:pt x="44924" y="5485"/>
                    <a:pt x="44770" y="5545"/>
                  </a:cubicBezTo>
                  <a:lnTo>
                    <a:pt x="44265" y="5740"/>
                  </a:lnTo>
                  <a:lnTo>
                    <a:pt x="43544" y="6017"/>
                  </a:lnTo>
                  <a:cubicBezTo>
                    <a:pt x="42387" y="6461"/>
                    <a:pt x="41211" y="6915"/>
                    <a:pt x="40033" y="7375"/>
                  </a:cubicBezTo>
                  <a:cubicBezTo>
                    <a:pt x="39446" y="7604"/>
                    <a:pt x="38856" y="7837"/>
                    <a:pt x="38267" y="8069"/>
                  </a:cubicBezTo>
                  <a:cubicBezTo>
                    <a:pt x="37635" y="8319"/>
                    <a:pt x="37005" y="8588"/>
                    <a:pt x="36361" y="8867"/>
                  </a:cubicBezTo>
                  <a:cubicBezTo>
                    <a:pt x="36063" y="8996"/>
                    <a:pt x="35765" y="9122"/>
                    <a:pt x="35468" y="9247"/>
                  </a:cubicBezTo>
                  <a:cubicBezTo>
                    <a:pt x="34899" y="9486"/>
                    <a:pt x="34335" y="9731"/>
                    <a:pt x="33768" y="9978"/>
                  </a:cubicBezTo>
                  <a:lnTo>
                    <a:pt x="32893" y="10354"/>
                  </a:lnTo>
                  <a:cubicBezTo>
                    <a:pt x="30945" y="11158"/>
                    <a:pt x="29257" y="11865"/>
                    <a:pt x="27733" y="12511"/>
                  </a:cubicBezTo>
                  <a:cubicBezTo>
                    <a:pt x="27527" y="12596"/>
                    <a:pt x="27317" y="12698"/>
                    <a:pt x="27119" y="12797"/>
                  </a:cubicBezTo>
                  <a:lnTo>
                    <a:pt x="27093" y="12810"/>
                  </a:lnTo>
                  <a:lnTo>
                    <a:pt x="26912" y="12897"/>
                  </a:lnTo>
                  <a:lnTo>
                    <a:pt x="26385" y="13149"/>
                  </a:lnTo>
                  <a:lnTo>
                    <a:pt x="25393" y="13623"/>
                  </a:lnTo>
                  <a:cubicBezTo>
                    <a:pt x="24866" y="13875"/>
                    <a:pt x="24342" y="14128"/>
                    <a:pt x="23818" y="14383"/>
                  </a:cubicBezTo>
                  <a:lnTo>
                    <a:pt x="22909" y="14824"/>
                  </a:lnTo>
                  <a:cubicBezTo>
                    <a:pt x="21498" y="15505"/>
                    <a:pt x="20043" y="16154"/>
                    <a:pt x="18759" y="16728"/>
                  </a:cubicBezTo>
                  <a:lnTo>
                    <a:pt x="17840" y="17137"/>
                  </a:lnTo>
                  <a:cubicBezTo>
                    <a:pt x="15949" y="17984"/>
                    <a:pt x="14356" y="18691"/>
                    <a:pt x="12830" y="19357"/>
                  </a:cubicBezTo>
                  <a:cubicBezTo>
                    <a:pt x="12865" y="19347"/>
                    <a:pt x="12898" y="19338"/>
                    <a:pt x="12930" y="19328"/>
                  </a:cubicBezTo>
                  <a:lnTo>
                    <a:pt x="12930" y="19328"/>
                  </a:lnTo>
                  <a:cubicBezTo>
                    <a:pt x="11500" y="19906"/>
                    <a:pt x="9863" y="20583"/>
                    <a:pt x="7783" y="21455"/>
                  </a:cubicBezTo>
                  <a:cubicBezTo>
                    <a:pt x="7250" y="21679"/>
                    <a:pt x="6719" y="21911"/>
                    <a:pt x="6190" y="22143"/>
                  </a:cubicBezTo>
                  <a:lnTo>
                    <a:pt x="6051" y="22202"/>
                  </a:lnTo>
                  <a:lnTo>
                    <a:pt x="5859" y="22286"/>
                  </a:lnTo>
                  <a:lnTo>
                    <a:pt x="5232" y="22560"/>
                  </a:lnTo>
                  <a:cubicBezTo>
                    <a:pt x="4676" y="22802"/>
                    <a:pt x="4119" y="23031"/>
                    <a:pt x="3547" y="23269"/>
                  </a:cubicBezTo>
                  <a:lnTo>
                    <a:pt x="3115" y="23448"/>
                  </a:lnTo>
                  <a:cubicBezTo>
                    <a:pt x="2850" y="23548"/>
                    <a:pt x="2582" y="23651"/>
                    <a:pt x="2315" y="23756"/>
                  </a:cubicBezTo>
                  <a:lnTo>
                    <a:pt x="2121" y="23831"/>
                  </a:lnTo>
                  <a:lnTo>
                    <a:pt x="2033" y="23863"/>
                  </a:lnTo>
                  <a:cubicBezTo>
                    <a:pt x="1517" y="24060"/>
                    <a:pt x="1001" y="24258"/>
                    <a:pt x="482" y="24449"/>
                  </a:cubicBezTo>
                  <a:lnTo>
                    <a:pt x="0" y="24624"/>
                  </a:lnTo>
                  <a:lnTo>
                    <a:pt x="0" y="28044"/>
                  </a:lnTo>
                  <a:lnTo>
                    <a:pt x="0" y="30561"/>
                  </a:lnTo>
                  <a:lnTo>
                    <a:pt x="5" y="30566"/>
                  </a:lnTo>
                  <a:lnTo>
                    <a:pt x="148114" y="30566"/>
                  </a:lnTo>
                  <a:cubicBezTo>
                    <a:pt x="147276" y="30114"/>
                    <a:pt x="146453" y="29644"/>
                    <a:pt x="145645" y="29185"/>
                  </a:cubicBezTo>
                  <a:lnTo>
                    <a:pt x="145186" y="28930"/>
                  </a:lnTo>
                  <a:lnTo>
                    <a:pt x="144720" y="28664"/>
                  </a:lnTo>
                  <a:cubicBezTo>
                    <a:pt x="144254" y="28404"/>
                    <a:pt x="143785" y="28147"/>
                    <a:pt x="143317" y="27892"/>
                  </a:cubicBezTo>
                  <a:lnTo>
                    <a:pt x="143178" y="27816"/>
                  </a:lnTo>
                  <a:cubicBezTo>
                    <a:pt x="142917" y="27674"/>
                    <a:pt x="142651" y="27530"/>
                    <a:pt x="142390" y="27384"/>
                  </a:cubicBezTo>
                  <a:cubicBezTo>
                    <a:pt x="141901" y="27117"/>
                    <a:pt x="141419" y="26822"/>
                    <a:pt x="140950" y="26542"/>
                  </a:cubicBezTo>
                  <a:lnTo>
                    <a:pt x="140926" y="26527"/>
                  </a:lnTo>
                  <a:lnTo>
                    <a:pt x="140901" y="26511"/>
                  </a:lnTo>
                  <a:lnTo>
                    <a:pt x="140787" y="26441"/>
                  </a:lnTo>
                  <a:cubicBezTo>
                    <a:pt x="140632" y="26348"/>
                    <a:pt x="140472" y="26251"/>
                    <a:pt x="140314" y="26157"/>
                  </a:cubicBezTo>
                  <a:cubicBezTo>
                    <a:pt x="139344" y="25579"/>
                    <a:pt x="138389" y="24967"/>
                    <a:pt x="137331" y="24288"/>
                  </a:cubicBezTo>
                  <a:lnTo>
                    <a:pt x="137265" y="24248"/>
                  </a:lnTo>
                  <a:cubicBezTo>
                    <a:pt x="136920" y="24025"/>
                    <a:pt x="136589" y="23810"/>
                    <a:pt x="136252" y="23595"/>
                  </a:cubicBezTo>
                  <a:cubicBezTo>
                    <a:pt x="134817" y="22681"/>
                    <a:pt x="133553" y="21827"/>
                    <a:pt x="132387" y="20987"/>
                  </a:cubicBezTo>
                  <a:lnTo>
                    <a:pt x="132268" y="20901"/>
                  </a:lnTo>
                  <a:lnTo>
                    <a:pt x="131931" y="20657"/>
                  </a:lnTo>
                  <a:cubicBezTo>
                    <a:pt x="131462" y="20318"/>
                    <a:pt x="130943" y="19942"/>
                    <a:pt x="130429" y="19594"/>
                  </a:cubicBezTo>
                  <a:cubicBezTo>
                    <a:pt x="129779" y="19153"/>
                    <a:pt x="129100" y="18682"/>
                    <a:pt x="128408" y="18198"/>
                  </a:cubicBezTo>
                  <a:lnTo>
                    <a:pt x="128147" y="18002"/>
                  </a:lnTo>
                  <a:cubicBezTo>
                    <a:pt x="127888" y="17804"/>
                    <a:pt x="127628" y="17606"/>
                    <a:pt x="127365" y="17411"/>
                  </a:cubicBezTo>
                  <a:lnTo>
                    <a:pt x="127134" y="17236"/>
                  </a:lnTo>
                  <a:lnTo>
                    <a:pt x="127003" y="17137"/>
                  </a:lnTo>
                  <a:lnTo>
                    <a:pt x="126984" y="17121"/>
                  </a:lnTo>
                  <a:cubicBezTo>
                    <a:pt x="126693" y="16901"/>
                    <a:pt x="126395" y="16674"/>
                    <a:pt x="126096" y="16468"/>
                  </a:cubicBezTo>
                  <a:lnTo>
                    <a:pt x="125282" y="15907"/>
                  </a:lnTo>
                  <a:lnTo>
                    <a:pt x="124710" y="15513"/>
                  </a:lnTo>
                  <a:cubicBezTo>
                    <a:pt x="124376" y="15281"/>
                    <a:pt x="124012" y="15052"/>
                    <a:pt x="123693" y="14856"/>
                  </a:cubicBezTo>
                  <a:lnTo>
                    <a:pt x="123635" y="14818"/>
                  </a:lnTo>
                  <a:lnTo>
                    <a:pt x="123588" y="14787"/>
                  </a:lnTo>
                  <a:cubicBezTo>
                    <a:pt x="123421" y="14682"/>
                    <a:pt x="123255" y="14576"/>
                    <a:pt x="123090" y="14472"/>
                  </a:cubicBezTo>
                  <a:cubicBezTo>
                    <a:pt x="121212" y="13268"/>
                    <a:pt x="119482" y="12227"/>
                    <a:pt x="117805" y="11295"/>
                  </a:cubicBezTo>
                  <a:cubicBezTo>
                    <a:pt x="116863" y="10773"/>
                    <a:pt x="115872" y="10241"/>
                    <a:pt x="114687" y="9613"/>
                  </a:cubicBezTo>
                  <a:cubicBezTo>
                    <a:pt x="113971" y="9233"/>
                    <a:pt x="113207" y="8857"/>
                    <a:pt x="112591" y="8556"/>
                  </a:cubicBezTo>
                  <a:lnTo>
                    <a:pt x="112549" y="8533"/>
                  </a:lnTo>
                  <a:lnTo>
                    <a:pt x="111849" y="8187"/>
                  </a:lnTo>
                  <a:cubicBezTo>
                    <a:pt x="111577" y="8051"/>
                    <a:pt x="111293" y="7935"/>
                    <a:pt x="111017" y="7822"/>
                  </a:cubicBezTo>
                  <a:lnTo>
                    <a:pt x="110957" y="7795"/>
                  </a:lnTo>
                  <a:cubicBezTo>
                    <a:pt x="110844" y="7749"/>
                    <a:pt x="110727" y="7701"/>
                    <a:pt x="110614" y="7652"/>
                  </a:cubicBezTo>
                  <a:lnTo>
                    <a:pt x="110125" y="7440"/>
                  </a:lnTo>
                  <a:lnTo>
                    <a:pt x="109624" y="7224"/>
                  </a:lnTo>
                  <a:lnTo>
                    <a:pt x="109461" y="7152"/>
                  </a:lnTo>
                  <a:lnTo>
                    <a:pt x="109438" y="7140"/>
                  </a:lnTo>
                  <a:cubicBezTo>
                    <a:pt x="109299" y="7078"/>
                    <a:pt x="109153" y="7013"/>
                    <a:pt x="109003" y="6962"/>
                  </a:cubicBezTo>
                  <a:lnTo>
                    <a:pt x="108390" y="6739"/>
                  </a:lnTo>
                  <a:lnTo>
                    <a:pt x="108219" y="6675"/>
                  </a:lnTo>
                  <a:lnTo>
                    <a:pt x="108178" y="6662"/>
                  </a:lnTo>
                  <a:cubicBezTo>
                    <a:pt x="107486" y="6407"/>
                    <a:pt x="106768" y="6146"/>
                    <a:pt x="106058" y="5914"/>
                  </a:cubicBezTo>
                  <a:lnTo>
                    <a:pt x="105821" y="5835"/>
                  </a:lnTo>
                  <a:cubicBezTo>
                    <a:pt x="105131" y="5607"/>
                    <a:pt x="104444" y="5381"/>
                    <a:pt x="103759" y="5161"/>
                  </a:cubicBezTo>
                  <a:cubicBezTo>
                    <a:pt x="103475" y="5067"/>
                    <a:pt x="103188" y="4975"/>
                    <a:pt x="102904" y="4885"/>
                  </a:cubicBezTo>
                  <a:lnTo>
                    <a:pt x="102528" y="4763"/>
                  </a:lnTo>
                  <a:lnTo>
                    <a:pt x="101029" y="4284"/>
                  </a:lnTo>
                  <a:cubicBezTo>
                    <a:pt x="100721" y="4185"/>
                    <a:pt x="100404" y="4097"/>
                    <a:pt x="100077" y="4007"/>
                  </a:cubicBezTo>
                  <a:cubicBezTo>
                    <a:pt x="99931" y="3968"/>
                    <a:pt x="99786" y="3929"/>
                    <a:pt x="99641" y="3887"/>
                  </a:cubicBezTo>
                  <a:lnTo>
                    <a:pt x="98853" y="3659"/>
                  </a:lnTo>
                  <a:lnTo>
                    <a:pt x="98132" y="3454"/>
                  </a:lnTo>
                  <a:cubicBezTo>
                    <a:pt x="97767" y="3347"/>
                    <a:pt x="97390" y="3254"/>
                    <a:pt x="97000" y="3161"/>
                  </a:cubicBezTo>
                  <a:lnTo>
                    <a:pt x="96926" y="3144"/>
                  </a:lnTo>
                  <a:cubicBezTo>
                    <a:pt x="96730" y="3098"/>
                    <a:pt x="96536" y="3047"/>
                    <a:pt x="96339" y="2998"/>
                  </a:cubicBezTo>
                  <a:lnTo>
                    <a:pt x="96015" y="2915"/>
                  </a:lnTo>
                  <a:lnTo>
                    <a:pt x="95937" y="2895"/>
                  </a:lnTo>
                  <a:cubicBezTo>
                    <a:pt x="95681" y="2828"/>
                    <a:pt x="95425" y="2761"/>
                    <a:pt x="95165" y="2704"/>
                  </a:cubicBezTo>
                  <a:lnTo>
                    <a:pt x="94143" y="2482"/>
                  </a:lnTo>
                  <a:lnTo>
                    <a:pt x="93003" y="2235"/>
                  </a:lnTo>
                  <a:cubicBezTo>
                    <a:pt x="92252" y="2074"/>
                    <a:pt x="91486" y="1934"/>
                    <a:pt x="90743" y="1795"/>
                  </a:cubicBezTo>
                  <a:lnTo>
                    <a:pt x="90686" y="1785"/>
                  </a:lnTo>
                  <a:lnTo>
                    <a:pt x="90599" y="1767"/>
                  </a:lnTo>
                  <a:cubicBezTo>
                    <a:pt x="90345" y="1723"/>
                    <a:pt x="90090" y="1677"/>
                    <a:pt x="89836" y="1630"/>
                  </a:cubicBezTo>
                  <a:cubicBezTo>
                    <a:pt x="89572" y="1581"/>
                    <a:pt x="89305" y="1541"/>
                    <a:pt x="89045" y="1507"/>
                  </a:cubicBezTo>
                  <a:lnTo>
                    <a:pt x="89003" y="1499"/>
                  </a:lnTo>
                  <a:lnTo>
                    <a:pt x="88829" y="1474"/>
                  </a:lnTo>
                  <a:lnTo>
                    <a:pt x="88648" y="1447"/>
                  </a:lnTo>
                  <a:lnTo>
                    <a:pt x="87731" y="1313"/>
                  </a:lnTo>
                  <a:lnTo>
                    <a:pt x="86836" y="1179"/>
                  </a:lnTo>
                  <a:cubicBezTo>
                    <a:pt x="86097" y="1071"/>
                    <a:pt x="85341" y="979"/>
                    <a:pt x="84610" y="892"/>
                  </a:cubicBezTo>
                  <a:lnTo>
                    <a:pt x="84557" y="885"/>
                  </a:lnTo>
                  <a:cubicBezTo>
                    <a:pt x="84197" y="843"/>
                    <a:pt x="83833" y="798"/>
                    <a:pt x="83477" y="753"/>
                  </a:cubicBezTo>
                  <a:cubicBezTo>
                    <a:pt x="83118" y="707"/>
                    <a:pt x="82763" y="673"/>
                    <a:pt x="82406" y="634"/>
                  </a:cubicBezTo>
                  <a:lnTo>
                    <a:pt x="82230" y="618"/>
                  </a:lnTo>
                  <a:cubicBezTo>
                    <a:pt x="82118" y="608"/>
                    <a:pt x="82008" y="596"/>
                    <a:pt x="81897" y="583"/>
                  </a:cubicBezTo>
                  <a:lnTo>
                    <a:pt x="81393" y="529"/>
                  </a:lnTo>
                  <a:cubicBezTo>
                    <a:pt x="81074" y="494"/>
                    <a:pt x="80759" y="459"/>
                    <a:pt x="80444" y="431"/>
                  </a:cubicBezTo>
                  <a:cubicBezTo>
                    <a:pt x="80384" y="425"/>
                    <a:pt x="80325" y="418"/>
                    <a:pt x="80265" y="413"/>
                  </a:cubicBezTo>
                  <a:cubicBezTo>
                    <a:pt x="80047" y="392"/>
                    <a:pt x="79830" y="372"/>
                    <a:pt x="79615" y="351"/>
                  </a:cubicBezTo>
                  <a:lnTo>
                    <a:pt x="79562" y="346"/>
                  </a:lnTo>
                  <a:cubicBezTo>
                    <a:pt x="78864" y="282"/>
                    <a:pt x="78074" y="206"/>
                    <a:pt x="77303" y="156"/>
                  </a:cubicBezTo>
                  <a:cubicBezTo>
                    <a:pt x="76618" y="113"/>
                    <a:pt x="75933" y="70"/>
                    <a:pt x="75247" y="27"/>
                  </a:cubicBezTo>
                  <a:cubicBezTo>
                    <a:pt x="74955" y="10"/>
                    <a:pt x="74662" y="5"/>
                    <a:pt x="74388" y="5"/>
                  </a:cubicBezTo>
                  <a:lnTo>
                    <a:pt x="73824" y="5"/>
                  </a:lnTo>
                  <a:lnTo>
                    <a:pt x="73456" y="3"/>
                  </a:lnTo>
                  <a:cubicBezTo>
                    <a:pt x="73288" y="0"/>
                    <a:pt x="73117" y="0"/>
                    <a:pt x="72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2" name="Google Shape;892;p24"/>
            <p:cNvGrpSpPr/>
            <p:nvPr/>
          </p:nvGrpSpPr>
          <p:grpSpPr>
            <a:xfrm>
              <a:off x="8289176" y="4143494"/>
              <a:ext cx="854818" cy="267538"/>
              <a:chOff x="8405713" y="4127075"/>
              <a:chExt cx="391741" cy="122600"/>
            </a:xfrm>
          </p:grpSpPr>
          <p:sp>
            <p:nvSpPr>
              <p:cNvPr id="893" name="Google Shape;893;p24"/>
              <p:cNvSpPr/>
              <p:nvPr/>
            </p:nvSpPr>
            <p:spPr>
              <a:xfrm>
                <a:off x="8602463" y="4144150"/>
                <a:ext cx="5407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008" extrusionOk="0">
                    <a:moveTo>
                      <a:pt x="1081" y="1"/>
                    </a:moveTo>
                    <a:cubicBezTo>
                      <a:pt x="897" y="1"/>
                      <a:pt x="738" y="83"/>
                      <a:pt x="631" y="205"/>
                    </a:cubicBezTo>
                    <a:cubicBezTo>
                      <a:pt x="458" y="212"/>
                      <a:pt x="293" y="280"/>
                      <a:pt x="185" y="415"/>
                    </a:cubicBezTo>
                    <a:cubicBezTo>
                      <a:pt x="57" y="575"/>
                      <a:pt x="51" y="777"/>
                      <a:pt x="135" y="944"/>
                    </a:cubicBezTo>
                    <a:cubicBezTo>
                      <a:pt x="25" y="1100"/>
                      <a:pt x="1" y="1300"/>
                      <a:pt x="103" y="1474"/>
                    </a:cubicBezTo>
                    <a:cubicBezTo>
                      <a:pt x="202" y="1644"/>
                      <a:pt x="391" y="1736"/>
                      <a:pt x="588" y="1746"/>
                    </a:cubicBezTo>
                    <a:cubicBezTo>
                      <a:pt x="691" y="1900"/>
                      <a:pt x="868" y="2007"/>
                      <a:pt x="1081" y="2007"/>
                    </a:cubicBezTo>
                    <a:cubicBezTo>
                      <a:pt x="1266" y="2007"/>
                      <a:pt x="1424" y="1926"/>
                      <a:pt x="1531" y="1804"/>
                    </a:cubicBezTo>
                    <a:cubicBezTo>
                      <a:pt x="1702" y="1797"/>
                      <a:pt x="1869" y="1729"/>
                      <a:pt x="1978" y="1593"/>
                    </a:cubicBezTo>
                    <a:cubicBezTo>
                      <a:pt x="2106" y="1433"/>
                      <a:pt x="2112" y="1233"/>
                      <a:pt x="2028" y="1064"/>
                    </a:cubicBezTo>
                    <a:cubicBezTo>
                      <a:pt x="2136" y="907"/>
                      <a:pt x="2162" y="707"/>
                      <a:pt x="2059" y="533"/>
                    </a:cubicBezTo>
                    <a:cubicBezTo>
                      <a:pt x="1959" y="363"/>
                      <a:pt x="1772" y="272"/>
                      <a:pt x="1573" y="262"/>
                    </a:cubicBezTo>
                    <a:cubicBezTo>
                      <a:pt x="1471" y="108"/>
                      <a:pt x="1293" y="1"/>
                      <a:pt x="1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8620063" y="4158375"/>
                <a:ext cx="188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754" extrusionOk="0">
                    <a:moveTo>
                      <a:pt x="377" y="1"/>
                    </a:moveTo>
                    <a:cubicBezTo>
                      <a:pt x="169" y="1"/>
                      <a:pt x="0" y="169"/>
                      <a:pt x="0" y="378"/>
                    </a:cubicBezTo>
                    <a:cubicBezTo>
                      <a:pt x="0" y="585"/>
                      <a:pt x="169" y="753"/>
                      <a:pt x="377" y="753"/>
                    </a:cubicBezTo>
                    <a:cubicBezTo>
                      <a:pt x="584" y="753"/>
                      <a:pt x="753" y="585"/>
                      <a:pt x="753" y="378"/>
                    </a:cubicBezTo>
                    <a:cubicBezTo>
                      <a:pt x="753" y="169"/>
                      <a:pt x="584" y="1"/>
                      <a:pt x="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8729138" y="4147650"/>
                <a:ext cx="535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061" extrusionOk="0">
                    <a:moveTo>
                      <a:pt x="1323" y="0"/>
                    </a:moveTo>
                    <a:cubicBezTo>
                      <a:pt x="1183" y="0"/>
                      <a:pt x="1044" y="58"/>
                      <a:pt x="933" y="151"/>
                    </a:cubicBezTo>
                    <a:cubicBezTo>
                      <a:pt x="887" y="140"/>
                      <a:pt x="841" y="135"/>
                      <a:pt x="793" y="135"/>
                    </a:cubicBezTo>
                    <a:cubicBezTo>
                      <a:pt x="653" y="135"/>
                      <a:pt x="510" y="185"/>
                      <a:pt x="392" y="292"/>
                    </a:cubicBezTo>
                    <a:cubicBezTo>
                      <a:pt x="257" y="418"/>
                      <a:pt x="196" y="583"/>
                      <a:pt x="198" y="746"/>
                    </a:cubicBezTo>
                    <a:cubicBezTo>
                      <a:pt x="78" y="868"/>
                      <a:pt x="1" y="1029"/>
                      <a:pt x="12" y="1203"/>
                    </a:cubicBezTo>
                    <a:cubicBezTo>
                      <a:pt x="26" y="1408"/>
                      <a:pt x="157" y="1560"/>
                      <a:pt x="334" y="1627"/>
                    </a:cubicBezTo>
                    <a:cubicBezTo>
                      <a:pt x="359" y="1815"/>
                      <a:pt x="475" y="1979"/>
                      <a:pt x="668" y="2037"/>
                    </a:cubicBezTo>
                    <a:cubicBezTo>
                      <a:pt x="718" y="2053"/>
                      <a:pt x="769" y="2060"/>
                      <a:pt x="819" y="2060"/>
                    </a:cubicBezTo>
                    <a:cubicBezTo>
                      <a:pt x="959" y="2060"/>
                      <a:pt x="1098" y="2003"/>
                      <a:pt x="1210" y="1909"/>
                    </a:cubicBezTo>
                    <a:cubicBezTo>
                      <a:pt x="1255" y="1921"/>
                      <a:pt x="1302" y="1926"/>
                      <a:pt x="1350" y="1926"/>
                    </a:cubicBezTo>
                    <a:cubicBezTo>
                      <a:pt x="1490" y="1926"/>
                      <a:pt x="1633" y="1876"/>
                      <a:pt x="1750" y="1769"/>
                    </a:cubicBezTo>
                    <a:cubicBezTo>
                      <a:pt x="1886" y="1643"/>
                      <a:pt x="1947" y="1476"/>
                      <a:pt x="1943" y="1315"/>
                    </a:cubicBezTo>
                    <a:cubicBezTo>
                      <a:pt x="2065" y="1193"/>
                      <a:pt x="2142" y="1032"/>
                      <a:pt x="2131" y="858"/>
                    </a:cubicBezTo>
                    <a:cubicBezTo>
                      <a:pt x="2116" y="653"/>
                      <a:pt x="1985" y="502"/>
                      <a:pt x="1809" y="434"/>
                    </a:cubicBezTo>
                    <a:cubicBezTo>
                      <a:pt x="1785" y="245"/>
                      <a:pt x="1667" y="82"/>
                      <a:pt x="1473" y="23"/>
                    </a:cubicBezTo>
                    <a:cubicBezTo>
                      <a:pt x="1424" y="8"/>
                      <a:pt x="1374" y="0"/>
                      <a:pt x="13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8744463" y="4162950"/>
                <a:ext cx="2092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53" extrusionOk="0">
                    <a:moveTo>
                      <a:pt x="418" y="0"/>
                    </a:moveTo>
                    <a:cubicBezTo>
                      <a:pt x="328" y="0"/>
                      <a:pt x="236" y="33"/>
                      <a:pt x="164" y="98"/>
                    </a:cubicBezTo>
                    <a:cubicBezTo>
                      <a:pt x="10" y="240"/>
                      <a:pt x="0" y="477"/>
                      <a:pt x="141" y="630"/>
                    </a:cubicBezTo>
                    <a:cubicBezTo>
                      <a:pt x="215" y="711"/>
                      <a:pt x="316" y="752"/>
                      <a:pt x="418" y="752"/>
                    </a:cubicBezTo>
                    <a:cubicBezTo>
                      <a:pt x="509" y="752"/>
                      <a:pt x="600" y="719"/>
                      <a:pt x="673" y="652"/>
                    </a:cubicBezTo>
                    <a:cubicBezTo>
                      <a:pt x="826" y="513"/>
                      <a:pt x="837" y="276"/>
                      <a:pt x="695" y="122"/>
                    </a:cubicBezTo>
                    <a:cubicBezTo>
                      <a:pt x="622" y="41"/>
                      <a:pt x="52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8502738" y="4198175"/>
                <a:ext cx="535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060" extrusionOk="0">
                    <a:moveTo>
                      <a:pt x="1323" y="1"/>
                    </a:moveTo>
                    <a:cubicBezTo>
                      <a:pt x="1183" y="1"/>
                      <a:pt x="1043" y="58"/>
                      <a:pt x="930" y="152"/>
                    </a:cubicBezTo>
                    <a:cubicBezTo>
                      <a:pt x="885" y="140"/>
                      <a:pt x="838" y="135"/>
                      <a:pt x="791" y="135"/>
                    </a:cubicBezTo>
                    <a:cubicBezTo>
                      <a:pt x="652" y="135"/>
                      <a:pt x="509" y="185"/>
                      <a:pt x="392" y="292"/>
                    </a:cubicBezTo>
                    <a:cubicBezTo>
                      <a:pt x="256" y="418"/>
                      <a:pt x="196" y="585"/>
                      <a:pt x="198" y="746"/>
                    </a:cubicBezTo>
                    <a:cubicBezTo>
                      <a:pt x="77" y="868"/>
                      <a:pt x="1" y="1029"/>
                      <a:pt x="12" y="1203"/>
                    </a:cubicBezTo>
                    <a:cubicBezTo>
                      <a:pt x="26" y="1408"/>
                      <a:pt x="157" y="1560"/>
                      <a:pt x="333" y="1627"/>
                    </a:cubicBezTo>
                    <a:cubicBezTo>
                      <a:pt x="357" y="1815"/>
                      <a:pt x="475" y="1979"/>
                      <a:pt x="668" y="2038"/>
                    </a:cubicBezTo>
                    <a:cubicBezTo>
                      <a:pt x="717" y="2053"/>
                      <a:pt x="767" y="2060"/>
                      <a:pt x="817" y="2060"/>
                    </a:cubicBezTo>
                    <a:cubicBezTo>
                      <a:pt x="958" y="2060"/>
                      <a:pt x="1098" y="2003"/>
                      <a:pt x="1210" y="1910"/>
                    </a:cubicBezTo>
                    <a:cubicBezTo>
                      <a:pt x="1255" y="1921"/>
                      <a:pt x="1302" y="1926"/>
                      <a:pt x="1349" y="1926"/>
                    </a:cubicBezTo>
                    <a:cubicBezTo>
                      <a:pt x="1489" y="1926"/>
                      <a:pt x="1632" y="1876"/>
                      <a:pt x="1749" y="1769"/>
                    </a:cubicBezTo>
                    <a:cubicBezTo>
                      <a:pt x="1886" y="1643"/>
                      <a:pt x="1946" y="1475"/>
                      <a:pt x="1943" y="1315"/>
                    </a:cubicBezTo>
                    <a:cubicBezTo>
                      <a:pt x="2065" y="1193"/>
                      <a:pt x="2141" y="1030"/>
                      <a:pt x="2130" y="858"/>
                    </a:cubicBezTo>
                    <a:cubicBezTo>
                      <a:pt x="2116" y="653"/>
                      <a:pt x="1985" y="501"/>
                      <a:pt x="1809" y="434"/>
                    </a:cubicBezTo>
                    <a:cubicBezTo>
                      <a:pt x="1784" y="246"/>
                      <a:pt x="1666" y="82"/>
                      <a:pt x="1473" y="24"/>
                    </a:cubicBezTo>
                    <a:cubicBezTo>
                      <a:pt x="1424" y="8"/>
                      <a:pt x="1373" y="1"/>
                      <a:pt x="13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8518088" y="4213500"/>
                <a:ext cx="209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54" extrusionOk="0">
                    <a:moveTo>
                      <a:pt x="418" y="0"/>
                    </a:moveTo>
                    <a:cubicBezTo>
                      <a:pt x="327" y="0"/>
                      <a:pt x="236" y="33"/>
                      <a:pt x="165" y="100"/>
                    </a:cubicBezTo>
                    <a:cubicBezTo>
                      <a:pt x="11" y="241"/>
                      <a:pt x="1" y="479"/>
                      <a:pt x="141" y="631"/>
                    </a:cubicBezTo>
                    <a:cubicBezTo>
                      <a:pt x="216" y="712"/>
                      <a:pt x="317" y="753"/>
                      <a:pt x="419" y="753"/>
                    </a:cubicBezTo>
                    <a:cubicBezTo>
                      <a:pt x="509" y="753"/>
                      <a:pt x="600" y="721"/>
                      <a:pt x="673" y="655"/>
                    </a:cubicBezTo>
                    <a:cubicBezTo>
                      <a:pt x="826" y="513"/>
                      <a:pt x="836" y="276"/>
                      <a:pt x="695" y="122"/>
                    </a:cubicBezTo>
                    <a:cubicBezTo>
                      <a:pt x="621" y="42"/>
                      <a:pt x="519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4"/>
              <p:cNvSpPr/>
              <p:nvPr/>
            </p:nvSpPr>
            <p:spPr>
              <a:xfrm>
                <a:off x="8405713" y="4177275"/>
                <a:ext cx="2905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116" extrusionOk="0">
                    <a:moveTo>
                      <a:pt x="721" y="1"/>
                    </a:moveTo>
                    <a:cubicBezTo>
                      <a:pt x="644" y="1"/>
                      <a:pt x="568" y="33"/>
                      <a:pt x="506" y="83"/>
                    </a:cubicBezTo>
                    <a:cubicBezTo>
                      <a:pt x="481" y="77"/>
                      <a:pt x="456" y="74"/>
                      <a:pt x="430" y="74"/>
                    </a:cubicBezTo>
                    <a:cubicBezTo>
                      <a:pt x="355" y="74"/>
                      <a:pt x="277" y="102"/>
                      <a:pt x="214" y="159"/>
                    </a:cubicBezTo>
                    <a:cubicBezTo>
                      <a:pt x="140" y="227"/>
                      <a:pt x="108" y="318"/>
                      <a:pt x="109" y="405"/>
                    </a:cubicBezTo>
                    <a:cubicBezTo>
                      <a:pt x="43" y="471"/>
                      <a:pt x="1" y="559"/>
                      <a:pt x="8" y="652"/>
                    </a:cubicBezTo>
                    <a:cubicBezTo>
                      <a:pt x="16" y="763"/>
                      <a:pt x="88" y="845"/>
                      <a:pt x="182" y="881"/>
                    </a:cubicBezTo>
                    <a:cubicBezTo>
                      <a:pt x="195" y="983"/>
                      <a:pt x="259" y="1072"/>
                      <a:pt x="364" y="1103"/>
                    </a:cubicBezTo>
                    <a:cubicBezTo>
                      <a:pt x="391" y="1112"/>
                      <a:pt x="418" y="1115"/>
                      <a:pt x="445" y="1115"/>
                    </a:cubicBezTo>
                    <a:cubicBezTo>
                      <a:pt x="521" y="1115"/>
                      <a:pt x="596" y="1085"/>
                      <a:pt x="657" y="1035"/>
                    </a:cubicBezTo>
                    <a:cubicBezTo>
                      <a:pt x="681" y="1040"/>
                      <a:pt x="706" y="1043"/>
                      <a:pt x="731" y="1043"/>
                    </a:cubicBezTo>
                    <a:cubicBezTo>
                      <a:pt x="807" y="1043"/>
                      <a:pt x="885" y="1016"/>
                      <a:pt x="949" y="958"/>
                    </a:cubicBezTo>
                    <a:cubicBezTo>
                      <a:pt x="1023" y="889"/>
                      <a:pt x="1056" y="799"/>
                      <a:pt x="1054" y="710"/>
                    </a:cubicBezTo>
                    <a:cubicBezTo>
                      <a:pt x="1119" y="646"/>
                      <a:pt x="1161" y="557"/>
                      <a:pt x="1155" y="463"/>
                    </a:cubicBezTo>
                    <a:cubicBezTo>
                      <a:pt x="1148" y="352"/>
                      <a:pt x="1077" y="270"/>
                      <a:pt x="982" y="234"/>
                    </a:cubicBezTo>
                    <a:cubicBezTo>
                      <a:pt x="969" y="134"/>
                      <a:pt x="904" y="46"/>
                      <a:pt x="801" y="13"/>
                    </a:cubicBezTo>
                    <a:cubicBezTo>
                      <a:pt x="774" y="5"/>
                      <a:pt x="747" y="1"/>
                      <a:pt x="7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4"/>
              <p:cNvSpPr/>
              <p:nvPr/>
            </p:nvSpPr>
            <p:spPr>
              <a:xfrm>
                <a:off x="8414063" y="4185575"/>
                <a:ext cx="113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08" extrusionOk="0">
                    <a:moveTo>
                      <a:pt x="225" y="1"/>
                    </a:moveTo>
                    <a:cubicBezTo>
                      <a:pt x="176" y="1"/>
                      <a:pt x="127" y="18"/>
                      <a:pt x="88" y="54"/>
                    </a:cubicBezTo>
                    <a:cubicBezTo>
                      <a:pt x="5" y="130"/>
                      <a:pt x="1" y="259"/>
                      <a:pt x="77" y="341"/>
                    </a:cubicBezTo>
                    <a:cubicBezTo>
                      <a:pt x="117" y="386"/>
                      <a:pt x="172" y="408"/>
                      <a:pt x="227" y="408"/>
                    </a:cubicBezTo>
                    <a:cubicBezTo>
                      <a:pt x="276" y="408"/>
                      <a:pt x="325" y="390"/>
                      <a:pt x="364" y="355"/>
                    </a:cubicBezTo>
                    <a:cubicBezTo>
                      <a:pt x="447" y="279"/>
                      <a:pt x="452" y="150"/>
                      <a:pt x="377" y="67"/>
                    </a:cubicBezTo>
                    <a:cubicBezTo>
                      <a:pt x="337" y="23"/>
                      <a:pt x="281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4"/>
              <p:cNvSpPr/>
              <p:nvPr/>
            </p:nvSpPr>
            <p:spPr>
              <a:xfrm>
                <a:off x="8672863" y="4127075"/>
                <a:ext cx="3970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95" extrusionOk="0">
                    <a:moveTo>
                      <a:pt x="882" y="1"/>
                    </a:moveTo>
                    <a:cubicBezTo>
                      <a:pt x="803" y="1"/>
                      <a:pt x="728" y="23"/>
                      <a:pt x="663" y="62"/>
                    </a:cubicBezTo>
                    <a:cubicBezTo>
                      <a:pt x="620" y="50"/>
                      <a:pt x="576" y="44"/>
                      <a:pt x="532" y="44"/>
                    </a:cubicBezTo>
                    <a:cubicBezTo>
                      <a:pt x="457" y="44"/>
                      <a:pt x="382" y="63"/>
                      <a:pt x="318" y="106"/>
                    </a:cubicBezTo>
                    <a:cubicBezTo>
                      <a:pt x="195" y="187"/>
                      <a:pt x="149" y="321"/>
                      <a:pt x="167" y="452"/>
                    </a:cubicBezTo>
                    <a:cubicBezTo>
                      <a:pt x="61" y="534"/>
                      <a:pt x="0" y="662"/>
                      <a:pt x="32" y="802"/>
                    </a:cubicBezTo>
                    <a:cubicBezTo>
                      <a:pt x="63" y="939"/>
                      <a:pt x="169" y="1042"/>
                      <a:pt x="299" y="1090"/>
                    </a:cubicBezTo>
                    <a:cubicBezTo>
                      <a:pt x="335" y="1216"/>
                      <a:pt x="432" y="1328"/>
                      <a:pt x="576" y="1374"/>
                    </a:cubicBezTo>
                    <a:cubicBezTo>
                      <a:pt x="620" y="1388"/>
                      <a:pt x="664" y="1394"/>
                      <a:pt x="707" y="1394"/>
                    </a:cubicBezTo>
                    <a:cubicBezTo>
                      <a:pt x="786" y="1394"/>
                      <a:pt x="860" y="1372"/>
                      <a:pt x="924" y="1333"/>
                    </a:cubicBezTo>
                    <a:cubicBezTo>
                      <a:pt x="966" y="1345"/>
                      <a:pt x="1009" y="1351"/>
                      <a:pt x="1052" y="1351"/>
                    </a:cubicBezTo>
                    <a:cubicBezTo>
                      <a:pt x="1129" y="1351"/>
                      <a:pt x="1205" y="1331"/>
                      <a:pt x="1271" y="1287"/>
                    </a:cubicBezTo>
                    <a:cubicBezTo>
                      <a:pt x="1392" y="1207"/>
                      <a:pt x="1440" y="1073"/>
                      <a:pt x="1418" y="941"/>
                    </a:cubicBezTo>
                    <a:cubicBezTo>
                      <a:pt x="1526" y="862"/>
                      <a:pt x="1587" y="733"/>
                      <a:pt x="1554" y="592"/>
                    </a:cubicBezTo>
                    <a:cubicBezTo>
                      <a:pt x="1525" y="456"/>
                      <a:pt x="1417" y="354"/>
                      <a:pt x="1285" y="304"/>
                    </a:cubicBezTo>
                    <a:cubicBezTo>
                      <a:pt x="1251" y="178"/>
                      <a:pt x="1152" y="67"/>
                      <a:pt x="1010" y="21"/>
                    </a:cubicBezTo>
                    <a:cubicBezTo>
                      <a:pt x="967" y="7"/>
                      <a:pt x="924" y="1"/>
                      <a:pt x="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4"/>
              <p:cNvSpPr/>
              <p:nvPr/>
            </p:nvSpPr>
            <p:spPr>
              <a:xfrm>
                <a:off x="8685538" y="4136875"/>
                <a:ext cx="149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5" extrusionOk="0">
                    <a:moveTo>
                      <a:pt x="297" y="0"/>
                    </a:moveTo>
                    <a:cubicBezTo>
                      <a:pt x="184" y="0"/>
                      <a:pt x="80" y="73"/>
                      <a:pt x="43" y="185"/>
                    </a:cubicBezTo>
                    <a:cubicBezTo>
                      <a:pt x="0" y="326"/>
                      <a:pt x="77" y="476"/>
                      <a:pt x="216" y="521"/>
                    </a:cubicBezTo>
                    <a:cubicBezTo>
                      <a:pt x="243" y="530"/>
                      <a:pt x="271" y="534"/>
                      <a:pt x="298" y="534"/>
                    </a:cubicBezTo>
                    <a:cubicBezTo>
                      <a:pt x="411" y="534"/>
                      <a:pt x="516" y="462"/>
                      <a:pt x="552" y="349"/>
                    </a:cubicBezTo>
                    <a:cubicBezTo>
                      <a:pt x="596" y="209"/>
                      <a:pt x="519" y="59"/>
                      <a:pt x="379" y="13"/>
                    </a:cubicBezTo>
                    <a:cubicBezTo>
                      <a:pt x="352" y="4"/>
                      <a:pt x="324" y="0"/>
                      <a:pt x="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4"/>
              <p:cNvSpPr/>
              <p:nvPr/>
            </p:nvSpPr>
            <p:spPr>
              <a:xfrm>
                <a:off x="8577363" y="4213125"/>
                <a:ext cx="33625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162" extrusionOk="0">
                    <a:moveTo>
                      <a:pt x="553" y="1"/>
                    </a:moveTo>
                    <a:cubicBezTo>
                      <a:pt x="495" y="1"/>
                      <a:pt x="436" y="15"/>
                      <a:pt x="379" y="46"/>
                    </a:cubicBezTo>
                    <a:cubicBezTo>
                      <a:pt x="280" y="99"/>
                      <a:pt x="220" y="189"/>
                      <a:pt x="198" y="287"/>
                    </a:cubicBezTo>
                    <a:cubicBezTo>
                      <a:pt x="110" y="340"/>
                      <a:pt x="39" y="425"/>
                      <a:pt x="23" y="527"/>
                    </a:cubicBezTo>
                    <a:cubicBezTo>
                      <a:pt x="0" y="651"/>
                      <a:pt x="54" y="759"/>
                      <a:pt x="150" y="824"/>
                    </a:cubicBezTo>
                    <a:cubicBezTo>
                      <a:pt x="138" y="938"/>
                      <a:pt x="181" y="1052"/>
                      <a:pt x="288" y="1116"/>
                    </a:cubicBezTo>
                    <a:cubicBezTo>
                      <a:pt x="339" y="1147"/>
                      <a:pt x="396" y="1161"/>
                      <a:pt x="453" y="1161"/>
                    </a:cubicBezTo>
                    <a:cubicBezTo>
                      <a:pt x="512" y="1161"/>
                      <a:pt x="571" y="1146"/>
                      <a:pt x="626" y="1120"/>
                    </a:cubicBezTo>
                    <a:cubicBezTo>
                      <a:pt x="676" y="1146"/>
                      <a:pt x="733" y="1161"/>
                      <a:pt x="791" y="1161"/>
                    </a:cubicBezTo>
                    <a:cubicBezTo>
                      <a:pt x="849" y="1161"/>
                      <a:pt x="908" y="1147"/>
                      <a:pt x="965" y="1116"/>
                    </a:cubicBezTo>
                    <a:cubicBezTo>
                      <a:pt x="1064" y="1062"/>
                      <a:pt x="1124" y="973"/>
                      <a:pt x="1145" y="876"/>
                    </a:cubicBezTo>
                    <a:cubicBezTo>
                      <a:pt x="1235" y="823"/>
                      <a:pt x="1304" y="738"/>
                      <a:pt x="1323" y="634"/>
                    </a:cubicBezTo>
                    <a:cubicBezTo>
                      <a:pt x="1345" y="512"/>
                      <a:pt x="1291" y="403"/>
                      <a:pt x="1196" y="338"/>
                    </a:cubicBezTo>
                    <a:cubicBezTo>
                      <a:pt x="1206" y="222"/>
                      <a:pt x="1162" y="109"/>
                      <a:pt x="1056" y="46"/>
                    </a:cubicBezTo>
                    <a:cubicBezTo>
                      <a:pt x="1005" y="15"/>
                      <a:pt x="948" y="1"/>
                      <a:pt x="890" y="1"/>
                    </a:cubicBezTo>
                    <a:cubicBezTo>
                      <a:pt x="832" y="1"/>
                      <a:pt x="772" y="15"/>
                      <a:pt x="718" y="41"/>
                    </a:cubicBezTo>
                    <a:cubicBezTo>
                      <a:pt x="668" y="15"/>
                      <a:pt x="611" y="1"/>
                      <a:pt x="5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4"/>
              <p:cNvSpPr/>
              <p:nvPr/>
            </p:nvSpPr>
            <p:spPr>
              <a:xfrm>
                <a:off x="8587213" y="4221150"/>
                <a:ext cx="130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58" extrusionOk="0">
                    <a:moveTo>
                      <a:pt x="261" y="1"/>
                    </a:moveTo>
                    <a:cubicBezTo>
                      <a:pt x="224" y="1"/>
                      <a:pt x="186" y="10"/>
                      <a:pt x="151" y="29"/>
                    </a:cubicBezTo>
                    <a:cubicBezTo>
                      <a:pt x="39" y="90"/>
                      <a:pt x="0" y="228"/>
                      <a:pt x="59" y="339"/>
                    </a:cubicBezTo>
                    <a:cubicBezTo>
                      <a:pt x="102" y="415"/>
                      <a:pt x="181" y="458"/>
                      <a:pt x="262" y="458"/>
                    </a:cubicBezTo>
                    <a:cubicBezTo>
                      <a:pt x="298" y="458"/>
                      <a:pt x="336" y="449"/>
                      <a:pt x="370" y="431"/>
                    </a:cubicBezTo>
                    <a:cubicBezTo>
                      <a:pt x="482" y="370"/>
                      <a:pt x="522" y="231"/>
                      <a:pt x="461" y="120"/>
                    </a:cubicBezTo>
                    <a:cubicBezTo>
                      <a:pt x="420" y="44"/>
                      <a:pt x="342" y="1"/>
                      <a:pt x="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8669588" y="4177000"/>
                <a:ext cx="37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466" extrusionOk="0">
                    <a:moveTo>
                      <a:pt x="932" y="0"/>
                    </a:moveTo>
                    <a:cubicBezTo>
                      <a:pt x="829" y="0"/>
                      <a:pt x="727" y="43"/>
                      <a:pt x="647" y="113"/>
                    </a:cubicBezTo>
                    <a:cubicBezTo>
                      <a:pt x="617" y="106"/>
                      <a:pt x="586" y="102"/>
                      <a:pt x="555" y="102"/>
                    </a:cubicBezTo>
                    <a:cubicBezTo>
                      <a:pt x="454" y="102"/>
                      <a:pt x="351" y="139"/>
                      <a:pt x="269" y="218"/>
                    </a:cubicBezTo>
                    <a:cubicBezTo>
                      <a:pt x="173" y="308"/>
                      <a:pt x="131" y="428"/>
                      <a:pt x="137" y="543"/>
                    </a:cubicBezTo>
                    <a:cubicBezTo>
                      <a:pt x="54" y="630"/>
                      <a:pt x="0" y="746"/>
                      <a:pt x="11" y="869"/>
                    </a:cubicBezTo>
                    <a:cubicBezTo>
                      <a:pt x="24" y="1015"/>
                      <a:pt x="118" y="1119"/>
                      <a:pt x="244" y="1164"/>
                    </a:cubicBezTo>
                    <a:cubicBezTo>
                      <a:pt x="264" y="1298"/>
                      <a:pt x="347" y="1411"/>
                      <a:pt x="486" y="1451"/>
                    </a:cubicBezTo>
                    <a:cubicBezTo>
                      <a:pt x="519" y="1461"/>
                      <a:pt x="552" y="1465"/>
                      <a:pt x="585" y="1465"/>
                    </a:cubicBezTo>
                    <a:cubicBezTo>
                      <a:pt x="687" y="1465"/>
                      <a:pt x="787" y="1423"/>
                      <a:pt x="869" y="1354"/>
                    </a:cubicBezTo>
                    <a:cubicBezTo>
                      <a:pt x="899" y="1361"/>
                      <a:pt x="930" y="1364"/>
                      <a:pt x="961" y="1364"/>
                    </a:cubicBezTo>
                    <a:cubicBezTo>
                      <a:pt x="1062" y="1364"/>
                      <a:pt x="1165" y="1327"/>
                      <a:pt x="1248" y="1246"/>
                    </a:cubicBezTo>
                    <a:cubicBezTo>
                      <a:pt x="1344" y="1155"/>
                      <a:pt x="1385" y="1036"/>
                      <a:pt x="1379" y="922"/>
                    </a:cubicBezTo>
                    <a:cubicBezTo>
                      <a:pt x="1464" y="835"/>
                      <a:pt x="1516" y="718"/>
                      <a:pt x="1505" y="595"/>
                    </a:cubicBezTo>
                    <a:cubicBezTo>
                      <a:pt x="1493" y="449"/>
                      <a:pt x="1398" y="344"/>
                      <a:pt x="1273" y="299"/>
                    </a:cubicBezTo>
                    <a:cubicBezTo>
                      <a:pt x="1251" y="166"/>
                      <a:pt x="1168" y="53"/>
                      <a:pt x="1029" y="14"/>
                    </a:cubicBezTo>
                    <a:cubicBezTo>
                      <a:pt x="997" y="4"/>
                      <a:pt x="965" y="0"/>
                      <a:pt x="9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8782678" y="4161140"/>
                <a:ext cx="147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3" extrusionOk="0">
                    <a:moveTo>
                      <a:pt x="296" y="0"/>
                    </a:moveTo>
                    <a:cubicBezTo>
                      <a:pt x="230" y="0"/>
                      <a:pt x="163" y="25"/>
                      <a:pt x="111" y="73"/>
                    </a:cubicBezTo>
                    <a:cubicBezTo>
                      <a:pt x="5" y="175"/>
                      <a:pt x="0" y="343"/>
                      <a:pt x="102" y="450"/>
                    </a:cubicBezTo>
                    <a:cubicBezTo>
                      <a:pt x="154" y="505"/>
                      <a:pt x="224" y="532"/>
                      <a:pt x="295" y="532"/>
                    </a:cubicBezTo>
                    <a:cubicBezTo>
                      <a:pt x="361" y="532"/>
                      <a:pt x="427" y="507"/>
                      <a:pt x="479" y="458"/>
                    </a:cubicBezTo>
                    <a:cubicBezTo>
                      <a:pt x="585" y="358"/>
                      <a:pt x="590" y="189"/>
                      <a:pt x="488" y="82"/>
                    </a:cubicBezTo>
                    <a:cubicBezTo>
                      <a:pt x="436" y="28"/>
                      <a:pt x="366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8525513" y="4156600"/>
                <a:ext cx="378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468" extrusionOk="0">
                    <a:moveTo>
                      <a:pt x="931" y="0"/>
                    </a:moveTo>
                    <a:cubicBezTo>
                      <a:pt x="829" y="0"/>
                      <a:pt x="729" y="43"/>
                      <a:pt x="649" y="113"/>
                    </a:cubicBezTo>
                    <a:cubicBezTo>
                      <a:pt x="620" y="106"/>
                      <a:pt x="589" y="103"/>
                      <a:pt x="559" y="103"/>
                    </a:cubicBezTo>
                    <a:cubicBezTo>
                      <a:pt x="457" y="103"/>
                      <a:pt x="351" y="140"/>
                      <a:pt x="268" y="219"/>
                    </a:cubicBezTo>
                    <a:cubicBezTo>
                      <a:pt x="173" y="309"/>
                      <a:pt x="132" y="429"/>
                      <a:pt x="137" y="545"/>
                    </a:cubicBezTo>
                    <a:cubicBezTo>
                      <a:pt x="53" y="632"/>
                      <a:pt x="1" y="748"/>
                      <a:pt x="11" y="871"/>
                    </a:cubicBezTo>
                    <a:cubicBezTo>
                      <a:pt x="23" y="1017"/>
                      <a:pt x="119" y="1121"/>
                      <a:pt x="243" y="1166"/>
                    </a:cubicBezTo>
                    <a:cubicBezTo>
                      <a:pt x="263" y="1300"/>
                      <a:pt x="347" y="1413"/>
                      <a:pt x="485" y="1453"/>
                    </a:cubicBezTo>
                    <a:cubicBezTo>
                      <a:pt x="518" y="1463"/>
                      <a:pt x="552" y="1467"/>
                      <a:pt x="585" y="1467"/>
                    </a:cubicBezTo>
                    <a:cubicBezTo>
                      <a:pt x="687" y="1467"/>
                      <a:pt x="787" y="1425"/>
                      <a:pt x="867" y="1356"/>
                    </a:cubicBezTo>
                    <a:cubicBezTo>
                      <a:pt x="897" y="1363"/>
                      <a:pt x="928" y="1366"/>
                      <a:pt x="959" y="1366"/>
                    </a:cubicBezTo>
                    <a:cubicBezTo>
                      <a:pt x="1060" y="1366"/>
                      <a:pt x="1164" y="1329"/>
                      <a:pt x="1247" y="1249"/>
                    </a:cubicBezTo>
                    <a:cubicBezTo>
                      <a:pt x="1342" y="1158"/>
                      <a:pt x="1383" y="1039"/>
                      <a:pt x="1378" y="925"/>
                    </a:cubicBezTo>
                    <a:cubicBezTo>
                      <a:pt x="1463" y="838"/>
                      <a:pt x="1514" y="721"/>
                      <a:pt x="1504" y="598"/>
                    </a:cubicBezTo>
                    <a:cubicBezTo>
                      <a:pt x="1492" y="454"/>
                      <a:pt x="1398" y="347"/>
                      <a:pt x="1271" y="302"/>
                    </a:cubicBezTo>
                    <a:cubicBezTo>
                      <a:pt x="1252" y="168"/>
                      <a:pt x="1169" y="53"/>
                      <a:pt x="1031" y="15"/>
                    </a:cubicBezTo>
                    <a:cubicBezTo>
                      <a:pt x="998" y="5"/>
                      <a:pt x="964" y="0"/>
                      <a:pt x="9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8536388" y="4167525"/>
                <a:ext cx="1475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33" extrusionOk="0">
                    <a:moveTo>
                      <a:pt x="295" y="1"/>
                    </a:moveTo>
                    <a:cubicBezTo>
                      <a:pt x="229" y="1"/>
                      <a:pt x="163" y="25"/>
                      <a:pt x="110" y="74"/>
                    </a:cubicBezTo>
                    <a:cubicBezTo>
                      <a:pt x="4" y="176"/>
                      <a:pt x="1" y="344"/>
                      <a:pt x="101" y="451"/>
                    </a:cubicBezTo>
                    <a:cubicBezTo>
                      <a:pt x="154" y="505"/>
                      <a:pt x="224" y="533"/>
                      <a:pt x="295" y="533"/>
                    </a:cubicBezTo>
                    <a:cubicBezTo>
                      <a:pt x="361" y="533"/>
                      <a:pt x="427" y="508"/>
                      <a:pt x="479" y="459"/>
                    </a:cubicBezTo>
                    <a:cubicBezTo>
                      <a:pt x="586" y="359"/>
                      <a:pt x="590" y="190"/>
                      <a:pt x="488" y="83"/>
                    </a:cubicBezTo>
                    <a:cubicBezTo>
                      <a:pt x="436" y="28"/>
                      <a:pt x="366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8468538" y="4181025"/>
                <a:ext cx="37875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467" extrusionOk="0">
                    <a:moveTo>
                      <a:pt x="930" y="1"/>
                    </a:moveTo>
                    <a:cubicBezTo>
                      <a:pt x="828" y="1"/>
                      <a:pt x="729" y="44"/>
                      <a:pt x="649" y="114"/>
                    </a:cubicBezTo>
                    <a:cubicBezTo>
                      <a:pt x="619" y="107"/>
                      <a:pt x="589" y="104"/>
                      <a:pt x="558" y="104"/>
                    </a:cubicBezTo>
                    <a:cubicBezTo>
                      <a:pt x="456" y="104"/>
                      <a:pt x="351" y="141"/>
                      <a:pt x="269" y="220"/>
                    </a:cubicBezTo>
                    <a:cubicBezTo>
                      <a:pt x="174" y="310"/>
                      <a:pt x="133" y="430"/>
                      <a:pt x="138" y="546"/>
                    </a:cubicBezTo>
                    <a:cubicBezTo>
                      <a:pt x="52" y="633"/>
                      <a:pt x="1" y="749"/>
                      <a:pt x="12" y="870"/>
                    </a:cubicBezTo>
                    <a:cubicBezTo>
                      <a:pt x="23" y="1016"/>
                      <a:pt x="119" y="1121"/>
                      <a:pt x="244" y="1166"/>
                    </a:cubicBezTo>
                    <a:cubicBezTo>
                      <a:pt x="264" y="1299"/>
                      <a:pt x="348" y="1413"/>
                      <a:pt x="486" y="1453"/>
                    </a:cubicBezTo>
                    <a:cubicBezTo>
                      <a:pt x="519" y="1462"/>
                      <a:pt x="552" y="1467"/>
                      <a:pt x="585" y="1467"/>
                    </a:cubicBezTo>
                    <a:cubicBezTo>
                      <a:pt x="687" y="1467"/>
                      <a:pt x="787" y="1425"/>
                      <a:pt x="868" y="1356"/>
                    </a:cubicBezTo>
                    <a:cubicBezTo>
                      <a:pt x="897" y="1362"/>
                      <a:pt x="927" y="1365"/>
                      <a:pt x="958" y="1365"/>
                    </a:cubicBezTo>
                    <a:cubicBezTo>
                      <a:pt x="1060" y="1365"/>
                      <a:pt x="1164" y="1329"/>
                      <a:pt x="1248" y="1248"/>
                    </a:cubicBezTo>
                    <a:cubicBezTo>
                      <a:pt x="1343" y="1157"/>
                      <a:pt x="1384" y="1038"/>
                      <a:pt x="1379" y="923"/>
                    </a:cubicBezTo>
                    <a:cubicBezTo>
                      <a:pt x="1463" y="836"/>
                      <a:pt x="1515" y="720"/>
                      <a:pt x="1505" y="597"/>
                    </a:cubicBezTo>
                    <a:cubicBezTo>
                      <a:pt x="1492" y="452"/>
                      <a:pt x="1397" y="346"/>
                      <a:pt x="1272" y="301"/>
                    </a:cubicBezTo>
                    <a:cubicBezTo>
                      <a:pt x="1253" y="169"/>
                      <a:pt x="1169" y="54"/>
                      <a:pt x="1031" y="15"/>
                    </a:cubicBezTo>
                    <a:cubicBezTo>
                      <a:pt x="997" y="6"/>
                      <a:pt x="964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8479388" y="4191975"/>
                <a:ext cx="1480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33" extrusionOk="0">
                    <a:moveTo>
                      <a:pt x="296" y="1"/>
                    </a:moveTo>
                    <a:cubicBezTo>
                      <a:pt x="230" y="1"/>
                      <a:pt x="163" y="25"/>
                      <a:pt x="111" y="74"/>
                    </a:cubicBezTo>
                    <a:cubicBezTo>
                      <a:pt x="5" y="175"/>
                      <a:pt x="1" y="344"/>
                      <a:pt x="102" y="451"/>
                    </a:cubicBezTo>
                    <a:cubicBezTo>
                      <a:pt x="154" y="505"/>
                      <a:pt x="225" y="533"/>
                      <a:pt x="295" y="533"/>
                    </a:cubicBezTo>
                    <a:cubicBezTo>
                      <a:pt x="362" y="533"/>
                      <a:pt x="428" y="508"/>
                      <a:pt x="480" y="459"/>
                    </a:cubicBezTo>
                    <a:cubicBezTo>
                      <a:pt x="586" y="359"/>
                      <a:pt x="592" y="190"/>
                      <a:pt x="489" y="83"/>
                    </a:cubicBezTo>
                    <a:cubicBezTo>
                      <a:pt x="437" y="28"/>
                      <a:pt x="367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8717288" y="4214000"/>
                <a:ext cx="286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106" extrusionOk="0">
                    <a:moveTo>
                      <a:pt x="703" y="0"/>
                    </a:moveTo>
                    <a:cubicBezTo>
                      <a:pt x="627" y="0"/>
                      <a:pt x="552" y="32"/>
                      <a:pt x="491" y="85"/>
                    </a:cubicBezTo>
                    <a:cubicBezTo>
                      <a:pt x="469" y="80"/>
                      <a:pt x="446" y="77"/>
                      <a:pt x="424" y="77"/>
                    </a:cubicBezTo>
                    <a:cubicBezTo>
                      <a:pt x="347" y="77"/>
                      <a:pt x="268" y="106"/>
                      <a:pt x="205" y="166"/>
                    </a:cubicBezTo>
                    <a:cubicBezTo>
                      <a:pt x="133" y="233"/>
                      <a:pt x="102" y="323"/>
                      <a:pt x="106" y="410"/>
                    </a:cubicBezTo>
                    <a:cubicBezTo>
                      <a:pt x="42" y="476"/>
                      <a:pt x="1" y="564"/>
                      <a:pt x="10" y="656"/>
                    </a:cubicBezTo>
                    <a:cubicBezTo>
                      <a:pt x="19" y="766"/>
                      <a:pt x="91" y="846"/>
                      <a:pt x="185" y="878"/>
                    </a:cubicBezTo>
                    <a:cubicBezTo>
                      <a:pt x="200" y="980"/>
                      <a:pt x="265" y="1066"/>
                      <a:pt x="368" y="1095"/>
                    </a:cubicBezTo>
                    <a:cubicBezTo>
                      <a:pt x="393" y="1102"/>
                      <a:pt x="418" y="1106"/>
                      <a:pt x="442" y="1106"/>
                    </a:cubicBezTo>
                    <a:cubicBezTo>
                      <a:pt x="519" y="1106"/>
                      <a:pt x="595" y="1073"/>
                      <a:pt x="656" y="1021"/>
                    </a:cubicBezTo>
                    <a:cubicBezTo>
                      <a:pt x="679" y="1026"/>
                      <a:pt x="702" y="1028"/>
                      <a:pt x="726" y="1028"/>
                    </a:cubicBezTo>
                    <a:cubicBezTo>
                      <a:pt x="802" y="1028"/>
                      <a:pt x="880" y="1001"/>
                      <a:pt x="943" y="940"/>
                    </a:cubicBezTo>
                    <a:cubicBezTo>
                      <a:pt x="1014" y="872"/>
                      <a:pt x="1045" y="783"/>
                      <a:pt x="1041" y="694"/>
                    </a:cubicBezTo>
                    <a:cubicBezTo>
                      <a:pt x="1106" y="630"/>
                      <a:pt x="1146" y="540"/>
                      <a:pt x="1137" y="448"/>
                    </a:cubicBezTo>
                    <a:cubicBezTo>
                      <a:pt x="1127" y="340"/>
                      <a:pt x="1056" y="259"/>
                      <a:pt x="962" y="226"/>
                    </a:cubicBezTo>
                    <a:cubicBezTo>
                      <a:pt x="947" y="126"/>
                      <a:pt x="884" y="41"/>
                      <a:pt x="779" y="11"/>
                    </a:cubicBezTo>
                    <a:cubicBezTo>
                      <a:pt x="754" y="4"/>
                      <a:pt x="729" y="0"/>
                      <a:pt x="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8725563" y="4222250"/>
                <a:ext cx="110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03" extrusionOk="0">
                    <a:moveTo>
                      <a:pt x="222" y="0"/>
                    </a:moveTo>
                    <a:cubicBezTo>
                      <a:pt x="173" y="0"/>
                      <a:pt x="123" y="19"/>
                      <a:pt x="83" y="56"/>
                    </a:cubicBezTo>
                    <a:cubicBezTo>
                      <a:pt x="3" y="133"/>
                      <a:pt x="1" y="260"/>
                      <a:pt x="75" y="340"/>
                    </a:cubicBezTo>
                    <a:cubicBezTo>
                      <a:pt x="114" y="382"/>
                      <a:pt x="167" y="402"/>
                      <a:pt x="220" y="402"/>
                    </a:cubicBezTo>
                    <a:cubicBezTo>
                      <a:pt x="270" y="402"/>
                      <a:pt x="321" y="384"/>
                      <a:pt x="360" y="347"/>
                    </a:cubicBezTo>
                    <a:cubicBezTo>
                      <a:pt x="441" y="270"/>
                      <a:pt x="443" y="143"/>
                      <a:pt x="367" y="62"/>
                    </a:cubicBezTo>
                    <a:cubicBezTo>
                      <a:pt x="328" y="21"/>
                      <a:pt x="275" y="0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8433363" y="4220725"/>
                <a:ext cx="28625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105" extrusionOk="0">
                    <a:moveTo>
                      <a:pt x="703" y="0"/>
                    </a:moveTo>
                    <a:cubicBezTo>
                      <a:pt x="626" y="0"/>
                      <a:pt x="550" y="32"/>
                      <a:pt x="489" y="85"/>
                    </a:cubicBezTo>
                    <a:cubicBezTo>
                      <a:pt x="467" y="80"/>
                      <a:pt x="444" y="78"/>
                      <a:pt x="421" y="78"/>
                    </a:cubicBezTo>
                    <a:cubicBezTo>
                      <a:pt x="344" y="78"/>
                      <a:pt x="265" y="105"/>
                      <a:pt x="202" y="166"/>
                    </a:cubicBezTo>
                    <a:cubicBezTo>
                      <a:pt x="131" y="234"/>
                      <a:pt x="100" y="325"/>
                      <a:pt x="104" y="410"/>
                    </a:cubicBezTo>
                    <a:cubicBezTo>
                      <a:pt x="40" y="475"/>
                      <a:pt x="1" y="563"/>
                      <a:pt x="9" y="655"/>
                    </a:cubicBezTo>
                    <a:cubicBezTo>
                      <a:pt x="18" y="766"/>
                      <a:pt x="90" y="845"/>
                      <a:pt x="185" y="879"/>
                    </a:cubicBezTo>
                    <a:cubicBezTo>
                      <a:pt x="200" y="978"/>
                      <a:pt x="263" y="1065"/>
                      <a:pt x="367" y="1095"/>
                    </a:cubicBezTo>
                    <a:cubicBezTo>
                      <a:pt x="392" y="1102"/>
                      <a:pt x="417" y="1105"/>
                      <a:pt x="442" y="1105"/>
                    </a:cubicBezTo>
                    <a:cubicBezTo>
                      <a:pt x="520" y="1105"/>
                      <a:pt x="596" y="1073"/>
                      <a:pt x="656" y="1021"/>
                    </a:cubicBezTo>
                    <a:cubicBezTo>
                      <a:pt x="678" y="1026"/>
                      <a:pt x="701" y="1028"/>
                      <a:pt x="724" y="1028"/>
                    </a:cubicBezTo>
                    <a:cubicBezTo>
                      <a:pt x="801" y="1028"/>
                      <a:pt x="880" y="1001"/>
                      <a:pt x="943" y="940"/>
                    </a:cubicBezTo>
                    <a:cubicBezTo>
                      <a:pt x="1014" y="872"/>
                      <a:pt x="1045" y="782"/>
                      <a:pt x="1041" y="695"/>
                    </a:cubicBezTo>
                    <a:cubicBezTo>
                      <a:pt x="1107" y="630"/>
                      <a:pt x="1144" y="542"/>
                      <a:pt x="1137" y="450"/>
                    </a:cubicBezTo>
                    <a:cubicBezTo>
                      <a:pt x="1127" y="339"/>
                      <a:pt x="1056" y="260"/>
                      <a:pt x="961" y="227"/>
                    </a:cubicBezTo>
                    <a:cubicBezTo>
                      <a:pt x="946" y="127"/>
                      <a:pt x="882" y="40"/>
                      <a:pt x="777" y="10"/>
                    </a:cubicBezTo>
                    <a:cubicBezTo>
                      <a:pt x="753" y="3"/>
                      <a:pt x="728" y="0"/>
                      <a:pt x="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8441538" y="4228975"/>
                <a:ext cx="111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02" extrusionOk="0">
                    <a:moveTo>
                      <a:pt x="224" y="0"/>
                    </a:moveTo>
                    <a:cubicBezTo>
                      <a:pt x="174" y="0"/>
                      <a:pt x="124" y="19"/>
                      <a:pt x="84" y="56"/>
                    </a:cubicBezTo>
                    <a:cubicBezTo>
                      <a:pt x="4" y="133"/>
                      <a:pt x="0" y="259"/>
                      <a:pt x="77" y="340"/>
                    </a:cubicBezTo>
                    <a:cubicBezTo>
                      <a:pt x="116" y="381"/>
                      <a:pt x="169" y="402"/>
                      <a:pt x="221" y="402"/>
                    </a:cubicBezTo>
                    <a:cubicBezTo>
                      <a:pt x="272" y="402"/>
                      <a:pt x="322" y="383"/>
                      <a:pt x="361" y="346"/>
                    </a:cubicBezTo>
                    <a:cubicBezTo>
                      <a:pt x="442" y="269"/>
                      <a:pt x="444" y="143"/>
                      <a:pt x="368" y="62"/>
                    </a:cubicBezTo>
                    <a:cubicBezTo>
                      <a:pt x="329" y="21"/>
                      <a:pt x="277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5" name="Google Shape;915;p24"/>
            <p:cNvSpPr/>
            <p:nvPr/>
          </p:nvSpPr>
          <p:spPr>
            <a:xfrm>
              <a:off x="-307625" y="4382813"/>
              <a:ext cx="10194000" cy="1176900"/>
            </a:xfrm>
            <a:prstGeom prst="doubleWave">
              <a:avLst>
                <a:gd name="adj1" fmla="val 6250"/>
                <a:gd name="adj2" fmla="val -222"/>
              </a:avLst>
            </a:pr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6" name="Google Shape;916;p24"/>
            <p:cNvGrpSpPr/>
            <p:nvPr/>
          </p:nvGrpSpPr>
          <p:grpSpPr>
            <a:xfrm>
              <a:off x="5469538" y="4546719"/>
              <a:ext cx="822600" cy="370431"/>
              <a:chOff x="2169313" y="5452144"/>
              <a:chExt cx="822600" cy="370431"/>
            </a:xfrm>
          </p:grpSpPr>
          <p:sp>
            <p:nvSpPr>
              <p:cNvPr id="917" name="Google Shape;917;p24"/>
              <p:cNvSpPr/>
              <p:nvPr/>
            </p:nvSpPr>
            <p:spPr>
              <a:xfrm>
                <a:off x="2169313" y="5452144"/>
                <a:ext cx="304725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73" extrusionOk="0">
                    <a:moveTo>
                      <a:pt x="508" y="0"/>
                    </a:moveTo>
                    <a:cubicBezTo>
                      <a:pt x="508" y="1"/>
                      <a:pt x="1" y="4572"/>
                      <a:pt x="4402" y="6773"/>
                    </a:cubicBezTo>
                    <a:lnTo>
                      <a:pt x="12189" y="677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171388" y="5619063"/>
                <a:ext cx="304750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6772" extrusionOk="0">
                    <a:moveTo>
                      <a:pt x="4402" y="1"/>
                    </a:moveTo>
                    <a:cubicBezTo>
                      <a:pt x="0" y="2200"/>
                      <a:pt x="509" y="6772"/>
                      <a:pt x="509" y="6772"/>
                    </a:cubicBezTo>
                    <a:lnTo>
                      <a:pt x="121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377238" y="5457450"/>
                <a:ext cx="57980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23192" h="12893" extrusionOk="0">
                    <a:moveTo>
                      <a:pt x="14004" y="1"/>
                    </a:moveTo>
                    <a:cubicBezTo>
                      <a:pt x="13255" y="1"/>
                      <a:pt x="12478" y="60"/>
                      <a:pt x="11680" y="186"/>
                    </a:cubicBezTo>
                    <a:cubicBezTo>
                      <a:pt x="5356" y="1186"/>
                      <a:pt x="1" y="6366"/>
                      <a:pt x="1" y="6366"/>
                    </a:cubicBezTo>
                    <a:cubicBezTo>
                      <a:pt x="1" y="6366"/>
                      <a:pt x="5874" y="11648"/>
                      <a:pt x="12188" y="12714"/>
                    </a:cubicBezTo>
                    <a:cubicBezTo>
                      <a:pt x="12905" y="12835"/>
                      <a:pt x="13608" y="12892"/>
                      <a:pt x="14290" y="12892"/>
                    </a:cubicBezTo>
                    <a:cubicBezTo>
                      <a:pt x="19318" y="12892"/>
                      <a:pt x="23192" y="9782"/>
                      <a:pt x="23192" y="6366"/>
                    </a:cubicBezTo>
                    <a:cubicBezTo>
                      <a:pt x="23192" y="2966"/>
                      <a:pt x="19295" y="1"/>
                      <a:pt x="140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0" name="Google Shape;920;p24"/>
              <p:cNvGrpSpPr/>
              <p:nvPr/>
            </p:nvGrpSpPr>
            <p:grpSpPr>
              <a:xfrm>
                <a:off x="2488163" y="5457650"/>
                <a:ext cx="258000" cy="321800"/>
                <a:chOff x="2488163" y="5457650"/>
                <a:chExt cx="258000" cy="321800"/>
              </a:xfrm>
            </p:grpSpPr>
            <p:sp>
              <p:nvSpPr>
                <p:cNvPr id="921" name="Google Shape;921;p24"/>
                <p:cNvSpPr/>
                <p:nvPr/>
              </p:nvSpPr>
              <p:spPr>
                <a:xfrm>
                  <a:off x="2658688" y="5457650"/>
                  <a:ext cx="87475" cy="3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" h="12872" extrusionOk="0">
                      <a:moveTo>
                        <a:pt x="2670" y="0"/>
                      </a:moveTo>
                      <a:cubicBezTo>
                        <a:pt x="2354" y="0"/>
                        <a:pt x="2033" y="11"/>
                        <a:pt x="1707" y="34"/>
                      </a:cubicBezTo>
                      <a:cubicBezTo>
                        <a:pt x="280" y="4244"/>
                        <a:pt x="0" y="8482"/>
                        <a:pt x="1036" y="12718"/>
                      </a:cubicBezTo>
                      <a:cubicBezTo>
                        <a:pt x="1641" y="12815"/>
                        <a:pt x="2233" y="12861"/>
                        <a:pt x="2813" y="12872"/>
                      </a:cubicBezTo>
                      <a:cubicBezTo>
                        <a:pt x="1626" y="8574"/>
                        <a:pt x="1935" y="4288"/>
                        <a:pt x="3499" y="24"/>
                      </a:cubicBezTo>
                      <a:cubicBezTo>
                        <a:pt x="3227" y="8"/>
                        <a:pt x="2951" y="0"/>
                        <a:pt x="26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4"/>
                <p:cNvSpPr/>
                <p:nvPr/>
              </p:nvSpPr>
              <p:spPr>
                <a:xfrm>
                  <a:off x="2568788" y="5466550"/>
                  <a:ext cx="78200" cy="29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11890" extrusionOk="0">
                      <a:moveTo>
                        <a:pt x="3127" y="1"/>
                      </a:moveTo>
                      <a:lnTo>
                        <a:pt x="3127" y="1"/>
                      </a:lnTo>
                      <a:cubicBezTo>
                        <a:pt x="2472" y="145"/>
                        <a:pt x="1831" y="330"/>
                        <a:pt x="1205" y="547"/>
                      </a:cubicBezTo>
                      <a:cubicBezTo>
                        <a:pt x="189" y="4098"/>
                        <a:pt x="0" y="7665"/>
                        <a:pt x="736" y="11232"/>
                      </a:cubicBezTo>
                      <a:cubicBezTo>
                        <a:pt x="1346" y="11481"/>
                        <a:pt x="1970" y="11701"/>
                        <a:pt x="2608" y="11889"/>
                      </a:cubicBezTo>
                      <a:cubicBezTo>
                        <a:pt x="1572" y="7913"/>
                        <a:pt x="1802" y="3947"/>
                        <a:pt x="3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4"/>
                <p:cNvSpPr/>
                <p:nvPr/>
              </p:nvSpPr>
              <p:spPr>
                <a:xfrm>
                  <a:off x="2488163" y="5499475"/>
                  <a:ext cx="63100" cy="2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" h="9100" extrusionOk="0">
                      <a:moveTo>
                        <a:pt x="2524" y="0"/>
                      </a:moveTo>
                      <a:lnTo>
                        <a:pt x="2524" y="0"/>
                      </a:lnTo>
                      <a:cubicBezTo>
                        <a:pt x="1837" y="319"/>
                        <a:pt x="1183" y="662"/>
                        <a:pt x="570" y="1016"/>
                      </a:cubicBezTo>
                      <a:cubicBezTo>
                        <a:pt x="100" y="3366"/>
                        <a:pt x="0" y="5724"/>
                        <a:pt x="297" y="8081"/>
                      </a:cubicBezTo>
                      <a:cubicBezTo>
                        <a:pt x="881" y="8429"/>
                        <a:pt x="1500" y="8772"/>
                        <a:pt x="2152" y="9100"/>
                      </a:cubicBezTo>
                      <a:cubicBezTo>
                        <a:pt x="1572" y="6059"/>
                        <a:pt x="1722" y="3025"/>
                        <a:pt x="2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4" name="Google Shape;924;p24"/>
              <p:cNvSpPr/>
              <p:nvPr/>
            </p:nvSpPr>
            <p:spPr>
              <a:xfrm>
                <a:off x="2540238" y="5706600"/>
                <a:ext cx="208750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4639" extrusionOk="0">
                    <a:moveTo>
                      <a:pt x="3016" y="1"/>
                    </a:moveTo>
                    <a:cubicBezTo>
                      <a:pt x="1" y="1509"/>
                      <a:pt x="349" y="4639"/>
                      <a:pt x="349" y="4639"/>
                    </a:cubicBezTo>
                    <a:lnTo>
                      <a:pt x="8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2766613" y="5464525"/>
                <a:ext cx="190425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12365" extrusionOk="0">
                    <a:moveTo>
                      <a:pt x="1121" y="1"/>
                    </a:moveTo>
                    <a:cubicBezTo>
                      <a:pt x="415" y="1801"/>
                      <a:pt x="0" y="3938"/>
                      <a:pt x="0" y="6236"/>
                    </a:cubicBezTo>
                    <a:cubicBezTo>
                      <a:pt x="0" y="8488"/>
                      <a:pt x="400" y="10584"/>
                      <a:pt x="1081" y="12364"/>
                    </a:cubicBezTo>
                    <a:cubicBezTo>
                      <a:pt x="4906" y="11573"/>
                      <a:pt x="7617" y="8938"/>
                      <a:pt x="7617" y="6083"/>
                    </a:cubicBezTo>
                    <a:cubicBezTo>
                      <a:pt x="7617" y="3294"/>
                      <a:pt x="4985" y="807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2927113" y="5586900"/>
                <a:ext cx="6480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592" extrusionOk="0">
                    <a:moveTo>
                      <a:pt x="1048" y="1"/>
                    </a:moveTo>
                    <a:cubicBezTo>
                      <a:pt x="1047" y="1"/>
                      <a:pt x="1047" y="1"/>
                      <a:pt x="1046" y="1"/>
                    </a:cubicBezTo>
                    <a:cubicBezTo>
                      <a:pt x="470" y="1"/>
                      <a:pt x="1" y="580"/>
                      <a:pt x="1" y="1296"/>
                    </a:cubicBezTo>
                    <a:cubicBezTo>
                      <a:pt x="1" y="2012"/>
                      <a:pt x="469" y="2591"/>
                      <a:pt x="1046" y="2591"/>
                    </a:cubicBezTo>
                    <a:cubicBezTo>
                      <a:pt x="1623" y="2591"/>
                      <a:pt x="2509" y="2175"/>
                      <a:pt x="2091" y="1296"/>
                    </a:cubicBezTo>
                    <a:cubicBezTo>
                      <a:pt x="2592" y="585"/>
                      <a:pt x="1625" y="1"/>
                      <a:pt x="1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4"/>
              <p:cNvSpPr/>
              <p:nvPr/>
            </p:nvSpPr>
            <p:spPr>
              <a:xfrm>
                <a:off x="2849813" y="5574350"/>
                <a:ext cx="272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088" extrusionOk="0">
                    <a:moveTo>
                      <a:pt x="544" y="0"/>
                    </a:moveTo>
                    <a:cubicBezTo>
                      <a:pt x="244" y="0"/>
                      <a:pt x="1" y="243"/>
                      <a:pt x="1" y="544"/>
                    </a:cubicBezTo>
                    <a:cubicBezTo>
                      <a:pt x="1" y="846"/>
                      <a:pt x="244" y="1088"/>
                      <a:pt x="544" y="1088"/>
                    </a:cubicBezTo>
                    <a:cubicBezTo>
                      <a:pt x="844" y="1088"/>
                      <a:pt x="1087" y="845"/>
                      <a:pt x="1087" y="544"/>
                    </a:cubicBezTo>
                    <a:cubicBezTo>
                      <a:pt x="1087" y="243"/>
                      <a:pt x="843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8" name="Google Shape;928;p24"/>
            <p:cNvGrpSpPr/>
            <p:nvPr/>
          </p:nvGrpSpPr>
          <p:grpSpPr>
            <a:xfrm>
              <a:off x="2918888" y="4868625"/>
              <a:ext cx="463825" cy="205300"/>
              <a:chOff x="2955313" y="5883350"/>
              <a:chExt cx="463825" cy="205300"/>
            </a:xfrm>
          </p:grpSpPr>
          <p:sp>
            <p:nvSpPr>
              <p:cNvPr id="929" name="Google Shape;929;p24"/>
              <p:cNvSpPr/>
              <p:nvPr/>
            </p:nvSpPr>
            <p:spPr>
              <a:xfrm>
                <a:off x="3249113" y="5883350"/>
                <a:ext cx="1700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3779" extrusionOk="0">
                    <a:moveTo>
                      <a:pt x="6518" y="0"/>
                    </a:moveTo>
                    <a:lnTo>
                      <a:pt x="0" y="3779"/>
                    </a:lnTo>
                    <a:lnTo>
                      <a:pt x="4346" y="3779"/>
                    </a:lnTo>
                    <a:cubicBezTo>
                      <a:pt x="6801" y="2551"/>
                      <a:pt x="6518" y="1"/>
                      <a:pt x="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4"/>
              <p:cNvSpPr/>
              <p:nvPr/>
            </p:nvSpPr>
            <p:spPr>
              <a:xfrm>
                <a:off x="3247863" y="5975419"/>
                <a:ext cx="1700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3779" extrusionOk="0">
                    <a:moveTo>
                      <a:pt x="1" y="1"/>
                    </a:moveTo>
                    <a:lnTo>
                      <a:pt x="6519" y="3779"/>
                    </a:lnTo>
                    <a:cubicBezTo>
                      <a:pt x="6519" y="3779"/>
                      <a:pt x="6803" y="1228"/>
                      <a:pt x="4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4"/>
              <p:cNvSpPr/>
              <p:nvPr/>
            </p:nvSpPr>
            <p:spPr>
              <a:xfrm>
                <a:off x="2979588" y="5888400"/>
                <a:ext cx="323550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12942" h="7194" extrusionOk="0">
                    <a:moveTo>
                      <a:pt x="5125" y="1"/>
                    </a:moveTo>
                    <a:cubicBezTo>
                      <a:pt x="2173" y="1"/>
                      <a:pt x="0" y="1655"/>
                      <a:pt x="0" y="3552"/>
                    </a:cubicBezTo>
                    <a:cubicBezTo>
                      <a:pt x="0" y="5458"/>
                      <a:pt x="2161" y="7193"/>
                      <a:pt x="4966" y="7193"/>
                    </a:cubicBezTo>
                    <a:cubicBezTo>
                      <a:pt x="5347" y="7193"/>
                      <a:pt x="5739" y="7161"/>
                      <a:pt x="6140" y="7094"/>
                    </a:cubicBezTo>
                    <a:cubicBezTo>
                      <a:pt x="9663" y="6499"/>
                      <a:pt x="12941" y="3552"/>
                      <a:pt x="12941" y="3552"/>
                    </a:cubicBezTo>
                    <a:cubicBezTo>
                      <a:pt x="12941" y="3552"/>
                      <a:pt x="9953" y="661"/>
                      <a:pt x="6422" y="104"/>
                    </a:cubicBezTo>
                    <a:cubicBezTo>
                      <a:pt x="5977" y="34"/>
                      <a:pt x="5543" y="1"/>
                      <a:pt x="5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2" name="Google Shape;932;p24"/>
              <p:cNvGrpSpPr/>
              <p:nvPr/>
            </p:nvGrpSpPr>
            <p:grpSpPr>
              <a:xfrm>
                <a:off x="3097238" y="5888525"/>
                <a:ext cx="143950" cy="179550"/>
                <a:chOff x="3097238" y="5888525"/>
                <a:chExt cx="143950" cy="179550"/>
              </a:xfrm>
            </p:grpSpPr>
            <p:sp>
              <p:nvSpPr>
                <p:cNvPr id="933" name="Google Shape;933;p24"/>
                <p:cNvSpPr/>
                <p:nvPr/>
              </p:nvSpPr>
              <p:spPr>
                <a:xfrm>
                  <a:off x="3097238" y="5888525"/>
                  <a:ext cx="48800" cy="1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" h="7182" extrusionOk="0">
                      <a:moveTo>
                        <a:pt x="474" y="0"/>
                      </a:moveTo>
                      <a:cubicBezTo>
                        <a:pt x="314" y="0"/>
                        <a:pt x="156" y="5"/>
                        <a:pt x="0" y="13"/>
                      </a:cubicBezTo>
                      <a:cubicBezTo>
                        <a:pt x="874" y="2393"/>
                        <a:pt x="1045" y="4784"/>
                        <a:pt x="383" y="7182"/>
                      </a:cubicBezTo>
                      <a:cubicBezTo>
                        <a:pt x="707" y="7177"/>
                        <a:pt x="1037" y="7150"/>
                        <a:pt x="1375" y="7097"/>
                      </a:cubicBezTo>
                      <a:cubicBezTo>
                        <a:pt x="1952" y="4734"/>
                        <a:pt x="1796" y="2368"/>
                        <a:pt x="1000" y="19"/>
                      </a:cubicBezTo>
                      <a:cubicBezTo>
                        <a:pt x="822" y="6"/>
                        <a:pt x="647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24"/>
                <p:cNvSpPr/>
                <p:nvPr/>
              </p:nvSpPr>
              <p:spPr>
                <a:xfrm>
                  <a:off x="3152538" y="5893450"/>
                  <a:ext cx="43675" cy="1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663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41" y="2205"/>
                        <a:pt x="870" y="4418"/>
                        <a:pt x="291" y="6635"/>
                      </a:cubicBezTo>
                      <a:cubicBezTo>
                        <a:pt x="646" y="6529"/>
                        <a:pt x="996" y="6406"/>
                        <a:pt x="1336" y="6268"/>
                      </a:cubicBezTo>
                      <a:cubicBezTo>
                        <a:pt x="1747" y="4279"/>
                        <a:pt x="1641" y="2288"/>
                        <a:pt x="1074" y="307"/>
                      </a:cubicBezTo>
                      <a:cubicBezTo>
                        <a:pt x="726" y="186"/>
                        <a:pt x="367" y="83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4"/>
                <p:cNvSpPr/>
                <p:nvPr/>
              </p:nvSpPr>
              <p:spPr>
                <a:xfrm>
                  <a:off x="3205963" y="5911850"/>
                  <a:ext cx="3522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" h="5080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49" y="1687"/>
                        <a:pt x="533" y="3381"/>
                        <a:pt x="208" y="5079"/>
                      </a:cubicBezTo>
                      <a:cubicBezTo>
                        <a:pt x="572" y="4896"/>
                        <a:pt x="918" y="4705"/>
                        <a:pt x="1243" y="4511"/>
                      </a:cubicBezTo>
                      <a:cubicBezTo>
                        <a:pt x="1409" y="3194"/>
                        <a:pt x="1353" y="1880"/>
                        <a:pt x="1091" y="568"/>
                      </a:cubicBezTo>
                      <a:cubicBezTo>
                        <a:pt x="749" y="370"/>
                        <a:pt x="385" y="179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6" name="Google Shape;936;p24"/>
              <p:cNvSpPr/>
              <p:nvPr/>
            </p:nvSpPr>
            <p:spPr>
              <a:xfrm>
                <a:off x="3095663" y="6023950"/>
                <a:ext cx="11650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88" extrusionOk="0">
                    <a:moveTo>
                      <a:pt x="1" y="1"/>
                    </a:moveTo>
                    <a:lnTo>
                      <a:pt x="4465" y="2588"/>
                    </a:lnTo>
                    <a:cubicBezTo>
                      <a:pt x="4465" y="2588"/>
                      <a:pt x="4660" y="842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4"/>
              <p:cNvSpPr/>
              <p:nvPr/>
            </p:nvSpPr>
            <p:spPr>
              <a:xfrm>
                <a:off x="2979588" y="5892325"/>
                <a:ext cx="10627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01" extrusionOk="0">
                    <a:moveTo>
                      <a:pt x="3625" y="1"/>
                    </a:moveTo>
                    <a:cubicBezTo>
                      <a:pt x="1469" y="450"/>
                      <a:pt x="0" y="1838"/>
                      <a:pt x="0" y="3395"/>
                    </a:cubicBezTo>
                    <a:cubicBezTo>
                      <a:pt x="0" y="4989"/>
                      <a:pt x="1512" y="6459"/>
                      <a:pt x="3647" y="6901"/>
                    </a:cubicBezTo>
                    <a:cubicBezTo>
                      <a:pt x="4028" y="5908"/>
                      <a:pt x="4251" y="4738"/>
                      <a:pt x="4251" y="3481"/>
                    </a:cubicBezTo>
                    <a:cubicBezTo>
                      <a:pt x="4251" y="2197"/>
                      <a:pt x="4019" y="1005"/>
                      <a:pt x="3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4"/>
              <p:cNvSpPr/>
              <p:nvPr/>
            </p:nvSpPr>
            <p:spPr>
              <a:xfrm>
                <a:off x="2955313" y="5957200"/>
                <a:ext cx="5025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011" extrusionOk="0">
                    <a:moveTo>
                      <a:pt x="1201" y="0"/>
                    </a:moveTo>
                    <a:cubicBezTo>
                      <a:pt x="752" y="0"/>
                      <a:pt x="1" y="455"/>
                      <a:pt x="390" y="1005"/>
                    </a:cubicBezTo>
                    <a:cubicBezTo>
                      <a:pt x="66" y="1686"/>
                      <a:pt x="752" y="2010"/>
                      <a:pt x="1201" y="2010"/>
                    </a:cubicBezTo>
                    <a:cubicBezTo>
                      <a:pt x="1647" y="2010"/>
                      <a:pt x="2010" y="1559"/>
                      <a:pt x="2010" y="1005"/>
                    </a:cubicBezTo>
                    <a:cubicBezTo>
                      <a:pt x="2010" y="451"/>
                      <a:pt x="1647" y="0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4"/>
              <p:cNvSpPr/>
              <p:nvPr/>
            </p:nvSpPr>
            <p:spPr>
              <a:xfrm>
                <a:off x="3029163" y="5961400"/>
                <a:ext cx="147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86" extrusionOk="0">
                    <a:moveTo>
                      <a:pt x="295" y="0"/>
                    </a:moveTo>
                    <a:cubicBezTo>
                      <a:pt x="132" y="0"/>
                      <a:pt x="1" y="132"/>
                      <a:pt x="1" y="293"/>
                    </a:cubicBezTo>
                    <a:cubicBezTo>
                      <a:pt x="1" y="455"/>
                      <a:pt x="132" y="586"/>
                      <a:pt x="295" y="586"/>
                    </a:cubicBezTo>
                    <a:cubicBezTo>
                      <a:pt x="456" y="586"/>
                      <a:pt x="587" y="455"/>
                      <a:pt x="587" y="293"/>
                    </a:cubicBezTo>
                    <a:cubicBezTo>
                      <a:pt x="587" y="132"/>
                      <a:pt x="456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0" name="Google Shape;940;p24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9">
    <p:bg>
      <p:bgPr>
        <a:solidFill>
          <a:schemeClr val="dk2"/>
        </a:solidFill>
        <a:effectLst/>
      </p:bgPr>
    </p:bg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5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943" name="Google Shape;943;p25"/>
          <p:cNvGrpSpPr/>
          <p:nvPr/>
        </p:nvGrpSpPr>
        <p:grpSpPr>
          <a:xfrm>
            <a:off x="-375662" y="153850"/>
            <a:ext cx="10340125" cy="6374061"/>
            <a:chOff x="-375662" y="153850"/>
            <a:chExt cx="10340125" cy="6374061"/>
          </a:xfrm>
        </p:grpSpPr>
        <p:sp>
          <p:nvSpPr>
            <p:cNvPr id="944" name="Google Shape;944;p25"/>
            <p:cNvSpPr/>
            <p:nvPr/>
          </p:nvSpPr>
          <p:spPr>
            <a:xfrm>
              <a:off x="-375662" y="99230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8131213" y="15385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 flipH="1">
              <a:off x="-159437" y="4686434"/>
              <a:ext cx="9462880" cy="1841477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</a:rPr>
                <a:t>      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0">
    <p:bg>
      <p:bgPr>
        <a:solidFill>
          <a:schemeClr val="dk2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6"/>
          <p:cNvSpPr txBox="1">
            <a:spLocks noGrp="1"/>
          </p:cNvSpPr>
          <p:nvPr>
            <p:ph type="subTitle" idx="1"/>
          </p:nvPr>
        </p:nvSpPr>
        <p:spPr>
          <a:xfrm>
            <a:off x="2038325" y="1450600"/>
            <a:ext cx="5067300" cy="147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9" name="Google Shape;949;p26"/>
          <p:cNvSpPr txBox="1">
            <a:spLocks noGrp="1"/>
          </p:cNvSpPr>
          <p:nvPr>
            <p:ph type="title"/>
          </p:nvPr>
        </p:nvSpPr>
        <p:spPr>
          <a:xfrm>
            <a:off x="2975850" y="3225443"/>
            <a:ext cx="3192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Fredoka One" panose="02000000000000000000"/>
              <a:buNone/>
              <a:defRPr sz="22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950" name="Google Shape;950;p26"/>
          <p:cNvGrpSpPr/>
          <p:nvPr/>
        </p:nvGrpSpPr>
        <p:grpSpPr>
          <a:xfrm>
            <a:off x="-3369136" y="3925103"/>
            <a:ext cx="17032414" cy="3911138"/>
            <a:chOff x="-3369136" y="3925103"/>
            <a:chExt cx="17032414" cy="3911138"/>
          </a:xfrm>
        </p:grpSpPr>
        <p:sp>
          <p:nvSpPr>
            <p:cNvPr id="951" name="Google Shape;951;p26"/>
            <p:cNvSpPr/>
            <p:nvPr/>
          </p:nvSpPr>
          <p:spPr>
            <a:xfrm rot="277051">
              <a:off x="610696" y="4410176"/>
              <a:ext cx="7922614" cy="283067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 rot="-351819">
              <a:off x="-3245262" y="4608334"/>
              <a:ext cx="7922753" cy="2830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 rot="319248">
              <a:off x="4135313" y="4359896"/>
              <a:ext cx="9462975" cy="1841482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954" name="Google Shape;954;p26"/>
            <p:cNvGrpSpPr/>
            <p:nvPr/>
          </p:nvGrpSpPr>
          <p:grpSpPr>
            <a:xfrm>
              <a:off x="1719322" y="4553504"/>
              <a:ext cx="216805" cy="436090"/>
              <a:chOff x="1173271" y="4610392"/>
              <a:chExt cx="437636" cy="880279"/>
            </a:xfrm>
          </p:grpSpPr>
          <p:grpSp>
            <p:nvGrpSpPr>
              <p:cNvPr id="955" name="Google Shape;955;p26"/>
              <p:cNvGrpSpPr/>
              <p:nvPr/>
            </p:nvGrpSpPr>
            <p:grpSpPr>
              <a:xfrm>
                <a:off x="1216042" y="4610930"/>
                <a:ext cx="309313" cy="333842"/>
                <a:chOff x="1215415" y="4605413"/>
                <a:chExt cx="309313" cy="333842"/>
              </a:xfrm>
            </p:grpSpPr>
            <p:sp>
              <p:nvSpPr>
                <p:cNvPr id="956" name="Google Shape;956;p26"/>
                <p:cNvSpPr/>
                <p:nvPr/>
              </p:nvSpPr>
              <p:spPr>
                <a:xfrm flipH="1">
                  <a:off x="1215415" y="4648153"/>
                  <a:ext cx="254012" cy="28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12255" extrusionOk="0">
                      <a:moveTo>
                        <a:pt x="8832" y="1"/>
                      </a:moveTo>
                      <a:cubicBezTo>
                        <a:pt x="8213" y="1"/>
                        <a:pt x="7568" y="302"/>
                        <a:pt x="7025" y="644"/>
                      </a:cubicBezTo>
                      <a:cubicBezTo>
                        <a:pt x="3421" y="2913"/>
                        <a:pt x="1" y="8408"/>
                        <a:pt x="1120" y="11300"/>
                      </a:cubicBezTo>
                      <a:cubicBezTo>
                        <a:pt x="1357" y="11910"/>
                        <a:pt x="2032" y="12254"/>
                        <a:pt x="2689" y="12254"/>
                      </a:cubicBezTo>
                      <a:cubicBezTo>
                        <a:pt x="2741" y="12254"/>
                        <a:pt x="2792" y="12252"/>
                        <a:pt x="2843" y="12248"/>
                      </a:cubicBezTo>
                      <a:cubicBezTo>
                        <a:pt x="3546" y="12187"/>
                        <a:pt x="4179" y="11815"/>
                        <a:pt x="4765" y="11420"/>
                      </a:cubicBezTo>
                      <a:cubicBezTo>
                        <a:pt x="7701" y="9442"/>
                        <a:pt x="10190" y="6450"/>
                        <a:pt x="10578" y="2929"/>
                      </a:cubicBezTo>
                      <a:cubicBezTo>
                        <a:pt x="10693" y="1878"/>
                        <a:pt x="10491" y="603"/>
                        <a:pt x="9534" y="153"/>
                      </a:cubicBezTo>
                      <a:cubicBezTo>
                        <a:pt x="9309" y="46"/>
                        <a:pt x="9072" y="1"/>
                        <a:pt x="88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26"/>
                <p:cNvSpPr/>
                <p:nvPr/>
              </p:nvSpPr>
              <p:spPr>
                <a:xfrm flipH="1">
                  <a:off x="1345853" y="4605413"/>
                  <a:ext cx="178875" cy="33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14200" extrusionOk="0">
                      <a:moveTo>
                        <a:pt x="3514" y="0"/>
                      </a:moveTo>
                      <a:cubicBezTo>
                        <a:pt x="3409" y="0"/>
                        <a:pt x="3302" y="11"/>
                        <a:pt x="3194" y="34"/>
                      </a:cubicBezTo>
                      <a:cubicBezTo>
                        <a:pt x="2324" y="220"/>
                        <a:pt x="1807" y="1111"/>
                        <a:pt x="1494" y="1945"/>
                      </a:cubicBezTo>
                      <a:cubicBezTo>
                        <a:pt x="1" y="5934"/>
                        <a:pt x="605" y="12381"/>
                        <a:pt x="3247" y="14004"/>
                      </a:cubicBezTo>
                      <a:cubicBezTo>
                        <a:pt x="3466" y="14139"/>
                        <a:pt x="3714" y="14200"/>
                        <a:pt x="3966" y="14200"/>
                      </a:cubicBezTo>
                      <a:cubicBezTo>
                        <a:pt x="4406" y="14200"/>
                        <a:pt x="4859" y="14015"/>
                        <a:pt x="5191" y="13714"/>
                      </a:cubicBezTo>
                      <a:cubicBezTo>
                        <a:pt x="5716" y="13240"/>
                        <a:pt x="5994" y="12560"/>
                        <a:pt x="6221" y="11892"/>
                      </a:cubicBezTo>
                      <a:cubicBezTo>
                        <a:pt x="7360" y="8538"/>
                        <a:pt x="7529" y="4649"/>
                        <a:pt x="5706" y="1612"/>
                      </a:cubicBezTo>
                      <a:cubicBezTo>
                        <a:pt x="5218" y="801"/>
                        <a:pt x="4419" y="0"/>
                        <a:pt x="3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8" name="Google Shape;958;p26"/>
              <p:cNvGrpSpPr/>
              <p:nvPr/>
            </p:nvGrpSpPr>
            <p:grpSpPr>
              <a:xfrm>
                <a:off x="1173271" y="4610392"/>
                <a:ext cx="437636" cy="880279"/>
                <a:chOff x="1128521" y="4507655"/>
                <a:chExt cx="437636" cy="880279"/>
              </a:xfrm>
            </p:grpSpPr>
            <p:grpSp>
              <p:nvGrpSpPr>
                <p:cNvPr id="959" name="Google Shape;959;p26"/>
                <p:cNvGrpSpPr/>
                <p:nvPr/>
              </p:nvGrpSpPr>
              <p:grpSpPr>
                <a:xfrm>
                  <a:off x="1170695" y="4507655"/>
                  <a:ext cx="309313" cy="333842"/>
                  <a:chOff x="1170069" y="4502138"/>
                  <a:chExt cx="309313" cy="333842"/>
                </a:xfrm>
              </p:grpSpPr>
              <p:sp>
                <p:nvSpPr>
                  <p:cNvPr id="960" name="Google Shape;960;p26"/>
                  <p:cNvSpPr/>
                  <p:nvPr/>
                </p:nvSpPr>
                <p:spPr>
                  <a:xfrm flipH="1">
                    <a:off x="1170069" y="4544878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1" name="Google Shape;961;p26"/>
                  <p:cNvSpPr/>
                  <p:nvPr/>
                </p:nvSpPr>
                <p:spPr>
                  <a:xfrm flipH="1">
                    <a:off x="1300507" y="4502138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62" name="Google Shape;962;p26"/>
                <p:cNvGrpSpPr/>
                <p:nvPr/>
              </p:nvGrpSpPr>
              <p:grpSpPr>
                <a:xfrm>
                  <a:off x="1128521" y="4526541"/>
                  <a:ext cx="395091" cy="348462"/>
                  <a:chOff x="1128521" y="4526541"/>
                  <a:chExt cx="395091" cy="348462"/>
                </a:xfrm>
              </p:grpSpPr>
              <p:sp>
                <p:nvSpPr>
                  <p:cNvPr id="963" name="Google Shape;963;p26"/>
                  <p:cNvSpPr/>
                  <p:nvPr/>
                </p:nvSpPr>
                <p:spPr>
                  <a:xfrm flipH="1">
                    <a:off x="1128521" y="4605884"/>
                    <a:ext cx="270997" cy="2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8" h="11447" extrusionOk="0">
                        <a:moveTo>
                          <a:pt x="9538" y="1"/>
                        </a:moveTo>
                        <a:cubicBezTo>
                          <a:pt x="8994" y="1"/>
                          <a:pt x="8419" y="198"/>
                          <a:pt x="7917" y="435"/>
                        </a:cubicBezTo>
                        <a:cubicBezTo>
                          <a:pt x="4064" y="2250"/>
                          <a:pt x="0" y="7292"/>
                          <a:pt x="759" y="10297"/>
                        </a:cubicBezTo>
                        <a:cubicBezTo>
                          <a:pt x="932" y="10980"/>
                          <a:pt x="1650" y="11419"/>
                          <a:pt x="2355" y="11445"/>
                        </a:cubicBezTo>
                        <a:cubicBezTo>
                          <a:pt x="2383" y="11446"/>
                          <a:pt x="2412" y="11447"/>
                          <a:pt x="2441" y="11447"/>
                        </a:cubicBezTo>
                        <a:cubicBezTo>
                          <a:pt x="3113" y="11447"/>
                          <a:pt x="3759" y="11165"/>
                          <a:pt x="4362" y="10857"/>
                        </a:cubicBezTo>
                        <a:cubicBezTo>
                          <a:pt x="7517" y="9249"/>
                          <a:pt x="10352" y="6581"/>
                          <a:pt x="11164" y="3134"/>
                        </a:cubicBezTo>
                        <a:cubicBezTo>
                          <a:pt x="11408" y="2105"/>
                          <a:pt x="11361" y="816"/>
                          <a:pt x="10467" y="251"/>
                        </a:cubicBezTo>
                        <a:cubicBezTo>
                          <a:pt x="10184" y="72"/>
                          <a:pt x="9866" y="1"/>
                          <a:pt x="953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4" name="Google Shape;964;p26"/>
                  <p:cNvSpPr/>
                  <p:nvPr/>
                </p:nvSpPr>
                <p:spPr>
                  <a:xfrm flipH="1">
                    <a:off x="1247011" y="4538648"/>
                    <a:ext cx="209923" cy="326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7" h="13872" extrusionOk="0">
                        <a:moveTo>
                          <a:pt x="5873" y="0"/>
                        </a:moveTo>
                        <a:cubicBezTo>
                          <a:pt x="5038" y="0"/>
                          <a:pt x="4333" y="676"/>
                          <a:pt x="3821" y="1353"/>
                        </a:cubicBezTo>
                        <a:cubicBezTo>
                          <a:pt x="1254" y="4750"/>
                          <a:pt x="0" y="11102"/>
                          <a:pt x="2070" y="13410"/>
                        </a:cubicBezTo>
                        <a:cubicBezTo>
                          <a:pt x="2353" y="13726"/>
                          <a:pt x="2769" y="13871"/>
                          <a:pt x="3194" y="13871"/>
                        </a:cubicBezTo>
                        <a:cubicBezTo>
                          <a:pt x="3477" y="13871"/>
                          <a:pt x="3764" y="13807"/>
                          <a:pt x="4018" y="13685"/>
                        </a:cubicBezTo>
                        <a:cubicBezTo>
                          <a:pt x="4654" y="13380"/>
                          <a:pt x="5115" y="12809"/>
                          <a:pt x="5521" y="12232"/>
                        </a:cubicBezTo>
                        <a:cubicBezTo>
                          <a:pt x="7568" y="9342"/>
                          <a:pt x="8836" y="5662"/>
                          <a:pt x="7953" y="2233"/>
                        </a:cubicBezTo>
                        <a:cubicBezTo>
                          <a:pt x="7689" y="1208"/>
                          <a:pt x="7047" y="89"/>
                          <a:pt x="5994" y="5"/>
                        </a:cubicBezTo>
                        <a:cubicBezTo>
                          <a:pt x="5954" y="2"/>
                          <a:pt x="5913" y="0"/>
                          <a:pt x="58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5" name="Google Shape;965;p26"/>
                  <p:cNvSpPr/>
                  <p:nvPr/>
                </p:nvSpPr>
                <p:spPr>
                  <a:xfrm flipH="1">
                    <a:off x="1339868" y="4526541"/>
                    <a:ext cx="183745" cy="326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" h="13873" extrusionOk="0">
                        <a:moveTo>
                          <a:pt x="2554" y="1"/>
                        </a:moveTo>
                        <a:cubicBezTo>
                          <a:pt x="2341" y="1"/>
                          <a:pt x="2128" y="41"/>
                          <a:pt x="1921" y="133"/>
                        </a:cubicBezTo>
                        <a:cubicBezTo>
                          <a:pt x="1106" y="492"/>
                          <a:pt x="784" y="1469"/>
                          <a:pt x="647" y="2350"/>
                        </a:cubicBezTo>
                        <a:cubicBezTo>
                          <a:pt x="0" y="6559"/>
                          <a:pt x="1909" y="12746"/>
                          <a:pt x="4825" y="13796"/>
                        </a:cubicBezTo>
                        <a:cubicBezTo>
                          <a:pt x="4969" y="13848"/>
                          <a:pt x="5119" y="13872"/>
                          <a:pt x="5268" y="13872"/>
                        </a:cubicBezTo>
                        <a:cubicBezTo>
                          <a:pt x="5805" y="13872"/>
                          <a:pt x="6344" y="13560"/>
                          <a:pt x="6669" y="13115"/>
                        </a:cubicBezTo>
                        <a:cubicBezTo>
                          <a:pt x="7086" y="12545"/>
                          <a:pt x="7219" y="11821"/>
                          <a:pt x="7304" y="11122"/>
                        </a:cubicBezTo>
                        <a:cubicBezTo>
                          <a:pt x="7734" y="7606"/>
                          <a:pt x="7108" y="3765"/>
                          <a:pt x="4703" y="1164"/>
                        </a:cubicBezTo>
                        <a:cubicBezTo>
                          <a:pt x="4138" y="553"/>
                          <a:pt x="3340" y="1"/>
                          <a:pt x="255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66" name="Google Shape;966;p26"/>
                <p:cNvGrpSpPr/>
                <p:nvPr/>
              </p:nvGrpSpPr>
              <p:grpSpPr>
                <a:xfrm>
                  <a:off x="1247462" y="4807734"/>
                  <a:ext cx="318695" cy="580200"/>
                  <a:chOff x="1247462" y="4807734"/>
                  <a:chExt cx="318695" cy="580200"/>
                </a:xfrm>
              </p:grpSpPr>
              <p:sp>
                <p:nvSpPr>
                  <p:cNvPr id="967" name="Google Shape;967;p26"/>
                  <p:cNvSpPr/>
                  <p:nvPr/>
                </p:nvSpPr>
                <p:spPr>
                  <a:xfrm flipH="1">
                    <a:off x="1377639" y="4864084"/>
                    <a:ext cx="84069" cy="5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9" h="22282" extrusionOk="0">
                        <a:moveTo>
                          <a:pt x="3384" y="1"/>
                        </a:moveTo>
                        <a:cubicBezTo>
                          <a:pt x="3342" y="1"/>
                          <a:pt x="3301" y="20"/>
                          <a:pt x="3274" y="56"/>
                        </a:cubicBezTo>
                        <a:lnTo>
                          <a:pt x="3215" y="134"/>
                        </a:lnTo>
                        <a:cubicBezTo>
                          <a:pt x="3210" y="140"/>
                          <a:pt x="3205" y="147"/>
                          <a:pt x="3201" y="154"/>
                        </a:cubicBezTo>
                        <a:lnTo>
                          <a:pt x="3188" y="172"/>
                        </a:lnTo>
                        <a:cubicBezTo>
                          <a:pt x="3079" y="336"/>
                          <a:pt x="2992" y="517"/>
                          <a:pt x="2911" y="697"/>
                        </a:cubicBezTo>
                        <a:cubicBezTo>
                          <a:pt x="2819" y="908"/>
                          <a:pt x="2727" y="1142"/>
                          <a:pt x="2652" y="1358"/>
                        </a:cubicBezTo>
                        <a:cubicBezTo>
                          <a:pt x="2357" y="2189"/>
                          <a:pt x="2128" y="3039"/>
                          <a:pt x="1912" y="3892"/>
                        </a:cubicBezTo>
                        <a:cubicBezTo>
                          <a:pt x="1338" y="6223"/>
                          <a:pt x="890" y="8583"/>
                          <a:pt x="533" y="10956"/>
                        </a:cubicBezTo>
                        <a:cubicBezTo>
                          <a:pt x="259" y="12813"/>
                          <a:pt x="67" y="14687"/>
                          <a:pt x="20" y="16563"/>
                        </a:cubicBezTo>
                        <a:cubicBezTo>
                          <a:pt x="0" y="17262"/>
                          <a:pt x="5" y="17985"/>
                          <a:pt x="40" y="18682"/>
                        </a:cubicBezTo>
                        <a:cubicBezTo>
                          <a:pt x="89" y="19626"/>
                          <a:pt x="191" y="20568"/>
                          <a:pt x="390" y="21493"/>
                        </a:cubicBezTo>
                        <a:cubicBezTo>
                          <a:pt x="441" y="21724"/>
                          <a:pt x="497" y="21953"/>
                          <a:pt x="563" y="22181"/>
                        </a:cubicBezTo>
                        <a:cubicBezTo>
                          <a:pt x="579" y="22239"/>
                          <a:pt x="634" y="22282"/>
                          <a:pt x="697" y="22282"/>
                        </a:cubicBezTo>
                        <a:cubicBezTo>
                          <a:pt x="700" y="22282"/>
                          <a:pt x="704" y="22281"/>
                          <a:pt x="707" y="22281"/>
                        </a:cubicBezTo>
                        <a:cubicBezTo>
                          <a:pt x="783" y="22276"/>
                          <a:pt x="840" y="22210"/>
                          <a:pt x="834" y="22133"/>
                        </a:cubicBezTo>
                        <a:cubicBezTo>
                          <a:pt x="804" y="21821"/>
                          <a:pt x="766" y="21400"/>
                          <a:pt x="745" y="21090"/>
                        </a:cubicBezTo>
                        <a:cubicBezTo>
                          <a:pt x="560" y="18200"/>
                          <a:pt x="666" y="15294"/>
                          <a:pt x="896" y="12409"/>
                        </a:cubicBezTo>
                        <a:cubicBezTo>
                          <a:pt x="1134" y="9453"/>
                          <a:pt x="1539" y="6499"/>
                          <a:pt x="2249" y="3616"/>
                        </a:cubicBezTo>
                        <a:cubicBezTo>
                          <a:pt x="2376" y="3109"/>
                          <a:pt x="2514" y="2602"/>
                          <a:pt x="2669" y="2105"/>
                        </a:cubicBezTo>
                        <a:cubicBezTo>
                          <a:pt x="2825" y="1610"/>
                          <a:pt x="2995" y="1117"/>
                          <a:pt x="3223" y="653"/>
                        </a:cubicBezTo>
                        <a:cubicBezTo>
                          <a:pt x="3262" y="579"/>
                          <a:pt x="3300" y="505"/>
                          <a:pt x="3345" y="432"/>
                        </a:cubicBezTo>
                        <a:cubicBezTo>
                          <a:pt x="3365" y="398"/>
                          <a:pt x="3390" y="364"/>
                          <a:pt x="3412" y="330"/>
                        </a:cubicBezTo>
                        <a:cubicBezTo>
                          <a:pt x="3430" y="302"/>
                          <a:pt x="3461" y="266"/>
                          <a:pt x="3484" y="237"/>
                        </a:cubicBezTo>
                        <a:cubicBezTo>
                          <a:pt x="3539" y="176"/>
                          <a:pt x="3531" y="82"/>
                          <a:pt x="3467" y="29"/>
                        </a:cubicBezTo>
                        <a:cubicBezTo>
                          <a:pt x="3442" y="10"/>
                          <a:pt x="3413" y="1"/>
                          <a:pt x="3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8" name="Google Shape;968;p26"/>
                  <p:cNvSpPr/>
                  <p:nvPr/>
                </p:nvSpPr>
                <p:spPr>
                  <a:xfrm flipH="1">
                    <a:off x="1435909" y="4818030"/>
                    <a:ext cx="130249" cy="31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" h="13497" extrusionOk="0">
                        <a:moveTo>
                          <a:pt x="322" y="0"/>
                        </a:moveTo>
                        <a:cubicBezTo>
                          <a:pt x="461" y="159"/>
                          <a:pt x="50" y="1887"/>
                          <a:pt x="36" y="2205"/>
                        </a:cubicBezTo>
                        <a:cubicBezTo>
                          <a:pt x="1" y="2974"/>
                          <a:pt x="34" y="3746"/>
                          <a:pt x="127" y="4510"/>
                        </a:cubicBezTo>
                        <a:cubicBezTo>
                          <a:pt x="317" y="6069"/>
                          <a:pt x="768" y="7597"/>
                          <a:pt x="1449" y="9012"/>
                        </a:cubicBezTo>
                        <a:cubicBezTo>
                          <a:pt x="2129" y="10425"/>
                          <a:pt x="3039" y="11732"/>
                          <a:pt x="4153" y="12838"/>
                        </a:cubicBezTo>
                        <a:cubicBezTo>
                          <a:pt x="4623" y="13304"/>
                          <a:pt x="4915" y="13496"/>
                          <a:pt x="5095" y="13496"/>
                        </a:cubicBezTo>
                        <a:cubicBezTo>
                          <a:pt x="5483" y="13496"/>
                          <a:pt x="5354" y="12611"/>
                          <a:pt x="5369" y="11665"/>
                        </a:cubicBezTo>
                        <a:cubicBezTo>
                          <a:pt x="5401" y="9611"/>
                          <a:pt x="5282" y="7815"/>
                          <a:pt x="4425" y="5907"/>
                        </a:cubicBezTo>
                        <a:cubicBezTo>
                          <a:pt x="3441" y="3711"/>
                          <a:pt x="1904" y="1814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9" name="Google Shape;969;p26"/>
                  <p:cNvSpPr/>
                  <p:nvPr/>
                </p:nvSpPr>
                <p:spPr>
                  <a:xfrm flipH="1">
                    <a:off x="1247462" y="4893095"/>
                    <a:ext cx="196881" cy="243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8" h="10344" extrusionOk="0">
                        <a:moveTo>
                          <a:pt x="8288" y="0"/>
                        </a:moveTo>
                        <a:cubicBezTo>
                          <a:pt x="8288" y="0"/>
                          <a:pt x="8288" y="0"/>
                          <a:pt x="8288" y="0"/>
                        </a:cubicBezTo>
                        <a:lnTo>
                          <a:pt x="8288" y="0"/>
                        </a:lnTo>
                        <a:cubicBezTo>
                          <a:pt x="8288" y="0"/>
                          <a:pt x="8288" y="0"/>
                          <a:pt x="8288" y="0"/>
                        </a:cubicBezTo>
                        <a:close/>
                        <a:moveTo>
                          <a:pt x="8288" y="1"/>
                        </a:moveTo>
                        <a:lnTo>
                          <a:pt x="8288" y="1"/>
                        </a:lnTo>
                        <a:cubicBezTo>
                          <a:pt x="8150" y="473"/>
                          <a:pt x="5988" y="1588"/>
                          <a:pt x="5528" y="1979"/>
                        </a:cubicBezTo>
                        <a:cubicBezTo>
                          <a:pt x="4642" y="2737"/>
                          <a:pt x="3822" y="3572"/>
                          <a:pt x="3078" y="4473"/>
                        </a:cubicBezTo>
                        <a:cubicBezTo>
                          <a:pt x="1724" y="6111"/>
                          <a:pt x="183" y="8180"/>
                          <a:pt x="1" y="10344"/>
                        </a:cubicBezTo>
                        <a:cubicBezTo>
                          <a:pt x="2169" y="9587"/>
                          <a:pt x="4013" y="8052"/>
                          <a:pt x="5377" y="6203"/>
                        </a:cubicBezTo>
                        <a:cubicBezTo>
                          <a:pt x="6740" y="4356"/>
                          <a:pt x="7646" y="2204"/>
                          <a:pt x="82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0" name="Google Shape;970;p26"/>
                  <p:cNvSpPr/>
                  <p:nvPr/>
                </p:nvSpPr>
                <p:spPr>
                  <a:xfrm flipH="1">
                    <a:off x="1291015" y="4852360"/>
                    <a:ext cx="96730" cy="26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2" h="1129" extrusionOk="0">
                        <a:moveTo>
                          <a:pt x="2132" y="1"/>
                        </a:moveTo>
                        <a:cubicBezTo>
                          <a:pt x="1429" y="1"/>
                          <a:pt x="732" y="145"/>
                          <a:pt x="133" y="504"/>
                        </a:cubicBezTo>
                        <a:cubicBezTo>
                          <a:pt x="102" y="522"/>
                          <a:pt x="72" y="542"/>
                          <a:pt x="51" y="572"/>
                        </a:cubicBezTo>
                        <a:cubicBezTo>
                          <a:pt x="0" y="647"/>
                          <a:pt x="36" y="755"/>
                          <a:pt x="105" y="814"/>
                        </a:cubicBezTo>
                        <a:cubicBezTo>
                          <a:pt x="174" y="873"/>
                          <a:pt x="265" y="892"/>
                          <a:pt x="353" y="910"/>
                        </a:cubicBezTo>
                        <a:lnTo>
                          <a:pt x="354" y="934"/>
                        </a:lnTo>
                        <a:cubicBezTo>
                          <a:pt x="902" y="1064"/>
                          <a:pt x="1464" y="1129"/>
                          <a:pt x="2025" y="1129"/>
                        </a:cubicBezTo>
                        <a:cubicBezTo>
                          <a:pt x="2405" y="1129"/>
                          <a:pt x="2785" y="1099"/>
                          <a:pt x="3160" y="1039"/>
                        </a:cubicBezTo>
                        <a:cubicBezTo>
                          <a:pt x="3502" y="985"/>
                          <a:pt x="3869" y="887"/>
                          <a:pt x="4072" y="604"/>
                        </a:cubicBezTo>
                        <a:cubicBezTo>
                          <a:pt x="3865" y="266"/>
                          <a:pt x="3445" y="143"/>
                          <a:pt x="3061" y="79"/>
                        </a:cubicBezTo>
                        <a:cubicBezTo>
                          <a:pt x="2756" y="29"/>
                          <a:pt x="2443" y="1"/>
                          <a:pt x="213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1" name="Google Shape;971;p26"/>
                  <p:cNvSpPr/>
                  <p:nvPr/>
                </p:nvSpPr>
                <p:spPr>
                  <a:xfrm flipH="1">
                    <a:off x="1384597" y="4807734"/>
                    <a:ext cx="76135" cy="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" h="2659" extrusionOk="0">
                        <a:moveTo>
                          <a:pt x="298" y="0"/>
                        </a:moveTo>
                        <a:cubicBezTo>
                          <a:pt x="200" y="0"/>
                          <a:pt x="103" y="15"/>
                          <a:pt x="8" y="50"/>
                        </a:cubicBezTo>
                        <a:cubicBezTo>
                          <a:pt x="0" y="396"/>
                          <a:pt x="231" y="698"/>
                          <a:pt x="467" y="951"/>
                        </a:cubicBezTo>
                        <a:cubicBezTo>
                          <a:pt x="1111" y="1640"/>
                          <a:pt x="1890" y="2203"/>
                          <a:pt x="2746" y="2598"/>
                        </a:cubicBezTo>
                        <a:lnTo>
                          <a:pt x="2762" y="2582"/>
                        </a:lnTo>
                        <a:cubicBezTo>
                          <a:pt x="2839" y="2619"/>
                          <a:pt x="2920" y="2659"/>
                          <a:pt x="3007" y="2659"/>
                        </a:cubicBezTo>
                        <a:cubicBezTo>
                          <a:pt x="3010" y="2659"/>
                          <a:pt x="3013" y="2659"/>
                          <a:pt x="3016" y="2659"/>
                        </a:cubicBezTo>
                        <a:cubicBezTo>
                          <a:pt x="3105" y="2656"/>
                          <a:pt x="3200" y="2592"/>
                          <a:pt x="3203" y="2502"/>
                        </a:cubicBezTo>
                        <a:cubicBezTo>
                          <a:pt x="3205" y="2466"/>
                          <a:pt x="3191" y="2431"/>
                          <a:pt x="3179" y="2399"/>
                        </a:cubicBezTo>
                        <a:cubicBezTo>
                          <a:pt x="2806" y="1461"/>
                          <a:pt x="2005" y="749"/>
                          <a:pt x="1121" y="263"/>
                        </a:cubicBezTo>
                        <a:cubicBezTo>
                          <a:pt x="867" y="124"/>
                          <a:pt x="579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72" name="Google Shape;972;p26"/>
            <p:cNvGrpSpPr/>
            <p:nvPr/>
          </p:nvGrpSpPr>
          <p:grpSpPr>
            <a:xfrm>
              <a:off x="4410322" y="4147927"/>
              <a:ext cx="525004" cy="405571"/>
              <a:chOff x="206924" y="4453733"/>
              <a:chExt cx="1059758" cy="818673"/>
            </a:xfrm>
          </p:grpSpPr>
          <p:sp>
            <p:nvSpPr>
              <p:cNvPr id="973" name="Google Shape;973;p26"/>
              <p:cNvSpPr/>
              <p:nvPr/>
            </p:nvSpPr>
            <p:spPr>
              <a:xfrm flipH="1">
                <a:off x="779613" y="4634777"/>
                <a:ext cx="236647" cy="522416"/>
              </a:xfrm>
              <a:custGeom>
                <a:avLst/>
                <a:gdLst/>
                <a:ahLst/>
                <a:cxnLst/>
                <a:rect l="l" t="t" r="r" b="b"/>
                <a:pathLst>
                  <a:path w="9962" h="22221" extrusionOk="0">
                    <a:moveTo>
                      <a:pt x="299" y="1"/>
                    </a:moveTo>
                    <a:cubicBezTo>
                      <a:pt x="280" y="1"/>
                      <a:pt x="262" y="3"/>
                      <a:pt x="243" y="6"/>
                    </a:cubicBezTo>
                    <a:cubicBezTo>
                      <a:pt x="97" y="37"/>
                      <a:pt x="0" y="181"/>
                      <a:pt x="30" y="329"/>
                    </a:cubicBezTo>
                    <a:cubicBezTo>
                      <a:pt x="421" y="2289"/>
                      <a:pt x="868" y="4235"/>
                      <a:pt x="1413" y="6159"/>
                    </a:cubicBezTo>
                    <a:cubicBezTo>
                      <a:pt x="2788" y="10965"/>
                      <a:pt x="4516" y="15781"/>
                      <a:pt x="7484" y="19854"/>
                    </a:cubicBezTo>
                    <a:cubicBezTo>
                      <a:pt x="7973" y="20511"/>
                      <a:pt x="8489" y="21149"/>
                      <a:pt x="9054" y="21742"/>
                    </a:cubicBezTo>
                    <a:cubicBezTo>
                      <a:pt x="9179" y="21873"/>
                      <a:pt x="9323" y="22019"/>
                      <a:pt x="9454" y="22144"/>
                    </a:cubicBezTo>
                    <a:cubicBezTo>
                      <a:pt x="9506" y="22193"/>
                      <a:pt x="9575" y="22221"/>
                      <a:pt x="9646" y="22221"/>
                    </a:cubicBezTo>
                    <a:cubicBezTo>
                      <a:pt x="9686" y="22221"/>
                      <a:pt x="9727" y="22212"/>
                      <a:pt x="9765" y="22193"/>
                    </a:cubicBezTo>
                    <a:cubicBezTo>
                      <a:pt x="9904" y="22126"/>
                      <a:pt x="9961" y="21960"/>
                      <a:pt x="9894" y="21822"/>
                    </a:cubicBezTo>
                    <a:cubicBezTo>
                      <a:pt x="9839" y="21708"/>
                      <a:pt x="9781" y="21595"/>
                      <a:pt x="9721" y="21484"/>
                    </a:cubicBezTo>
                    <a:lnTo>
                      <a:pt x="9633" y="21319"/>
                    </a:lnTo>
                    <a:lnTo>
                      <a:pt x="9544" y="21155"/>
                    </a:lnTo>
                    <a:cubicBezTo>
                      <a:pt x="8242" y="18782"/>
                      <a:pt x="6798" y="16495"/>
                      <a:pt x="5527" y="14105"/>
                    </a:cubicBezTo>
                    <a:cubicBezTo>
                      <a:pt x="3149" y="9786"/>
                      <a:pt x="1326" y="5122"/>
                      <a:pt x="569" y="232"/>
                    </a:cubicBezTo>
                    <a:cubicBezTo>
                      <a:pt x="547" y="97"/>
                      <a:pt x="430" y="1"/>
                      <a:pt x="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6"/>
              <p:cNvSpPr/>
              <p:nvPr/>
            </p:nvSpPr>
            <p:spPr>
              <a:xfrm flipH="1">
                <a:off x="954426" y="4531924"/>
                <a:ext cx="106731" cy="174021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7402" extrusionOk="0">
                    <a:moveTo>
                      <a:pt x="1715" y="1"/>
                    </a:moveTo>
                    <a:cubicBezTo>
                      <a:pt x="1683" y="1"/>
                      <a:pt x="1651" y="2"/>
                      <a:pt x="1619" y="4"/>
                    </a:cubicBezTo>
                    <a:cubicBezTo>
                      <a:pt x="1030" y="49"/>
                      <a:pt x="527" y="499"/>
                      <a:pt x="278" y="1036"/>
                    </a:cubicBezTo>
                    <a:cubicBezTo>
                      <a:pt x="32" y="1571"/>
                      <a:pt x="1" y="2184"/>
                      <a:pt x="33" y="2774"/>
                    </a:cubicBezTo>
                    <a:cubicBezTo>
                      <a:pt x="101" y="3996"/>
                      <a:pt x="630" y="7402"/>
                      <a:pt x="2298" y="7402"/>
                    </a:cubicBezTo>
                    <a:cubicBezTo>
                      <a:pt x="2340" y="7402"/>
                      <a:pt x="2382" y="7400"/>
                      <a:pt x="2425" y="7395"/>
                    </a:cubicBezTo>
                    <a:cubicBezTo>
                      <a:pt x="4493" y="7183"/>
                      <a:pt x="3996" y="3972"/>
                      <a:pt x="3758" y="2711"/>
                    </a:cubicBezTo>
                    <a:cubicBezTo>
                      <a:pt x="3641" y="2088"/>
                      <a:pt x="3513" y="1452"/>
                      <a:pt x="3177" y="916"/>
                    </a:cubicBezTo>
                    <a:cubicBezTo>
                      <a:pt x="2859" y="408"/>
                      <a:pt x="2310" y="1"/>
                      <a:pt x="1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6"/>
              <p:cNvSpPr/>
              <p:nvPr/>
            </p:nvSpPr>
            <p:spPr>
              <a:xfrm flipH="1">
                <a:off x="685951" y="4651727"/>
                <a:ext cx="72643" cy="493169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20977" extrusionOk="0">
                    <a:moveTo>
                      <a:pt x="311" y="1"/>
                    </a:moveTo>
                    <a:cubicBezTo>
                      <a:pt x="282" y="1"/>
                      <a:pt x="252" y="6"/>
                      <a:pt x="223" y="16"/>
                    </a:cubicBezTo>
                    <a:cubicBezTo>
                      <a:pt x="80" y="63"/>
                      <a:pt x="1" y="217"/>
                      <a:pt x="49" y="361"/>
                    </a:cubicBezTo>
                    <a:cubicBezTo>
                      <a:pt x="1100" y="3622"/>
                      <a:pt x="1598" y="7055"/>
                      <a:pt x="1613" y="10477"/>
                    </a:cubicBezTo>
                    <a:cubicBezTo>
                      <a:pt x="1639" y="13034"/>
                      <a:pt x="1457" y="15577"/>
                      <a:pt x="1316" y="18128"/>
                    </a:cubicBezTo>
                    <a:cubicBezTo>
                      <a:pt x="1283" y="18770"/>
                      <a:pt x="1256" y="19411"/>
                      <a:pt x="1248" y="20055"/>
                    </a:cubicBezTo>
                    <a:cubicBezTo>
                      <a:pt x="1244" y="20266"/>
                      <a:pt x="1242" y="20496"/>
                      <a:pt x="1250" y="20706"/>
                    </a:cubicBezTo>
                    <a:cubicBezTo>
                      <a:pt x="1258" y="20880"/>
                      <a:pt x="1394" y="20976"/>
                      <a:pt x="1532" y="20976"/>
                    </a:cubicBezTo>
                    <a:cubicBezTo>
                      <a:pt x="1636" y="20976"/>
                      <a:pt x="1741" y="20921"/>
                      <a:pt x="1790" y="20800"/>
                    </a:cubicBezTo>
                    <a:cubicBezTo>
                      <a:pt x="1867" y="20603"/>
                      <a:pt x="1941" y="20375"/>
                      <a:pt x="2005" y="20176"/>
                    </a:cubicBezTo>
                    <a:cubicBezTo>
                      <a:pt x="2197" y="19547"/>
                      <a:pt x="2344" y="18906"/>
                      <a:pt x="2462" y="18259"/>
                    </a:cubicBezTo>
                    <a:cubicBezTo>
                      <a:pt x="3058" y="14806"/>
                      <a:pt x="2786" y="11267"/>
                      <a:pt x="2236" y="7828"/>
                    </a:cubicBezTo>
                    <a:cubicBezTo>
                      <a:pt x="1833" y="5254"/>
                      <a:pt x="1265" y="2712"/>
                      <a:pt x="572" y="202"/>
                    </a:cubicBezTo>
                    <a:cubicBezTo>
                      <a:pt x="539" y="81"/>
                      <a:pt x="430" y="1"/>
                      <a:pt x="3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6"/>
              <p:cNvSpPr/>
              <p:nvPr/>
            </p:nvSpPr>
            <p:spPr>
              <a:xfrm flipH="1">
                <a:off x="711249" y="4606754"/>
                <a:ext cx="72667" cy="97284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138" extrusionOk="0">
                    <a:moveTo>
                      <a:pt x="901" y="0"/>
                    </a:moveTo>
                    <a:cubicBezTo>
                      <a:pt x="798" y="0"/>
                      <a:pt x="696" y="18"/>
                      <a:pt x="600" y="58"/>
                    </a:cubicBezTo>
                    <a:cubicBezTo>
                      <a:pt x="263" y="198"/>
                      <a:pt x="67" y="569"/>
                      <a:pt x="35" y="931"/>
                    </a:cubicBezTo>
                    <a:cubicBezTo>
                      <a:pt x="1" y="1295"/>
                      <a:pt x="99" y="1655"/>
                      <a:pt x="201" y="2006"/>
                    </a:cubicBezTo>
                    <a:cubicBezTo>
                      <a:pt x="384" y="2644"/>
                      <a:pt x="866" y="4138"/>
                      <a:pt x="1768" y="4138"/>
                    </a:cubicBezTo>
                    <a:cubicBezTo>
                      <a:pt x="1874" y="4138"/>
                      <a:pt x="1986" y="4117"/>
                      <a:pt x="2103" y="4072"/>
                    </a:cubicBezTo>
                    <a:cubicBezTo>
                      <a:pt x="3059" y="3706"/>
                      <a:pt x="2424" y="1735"/>
                      <a:pt x="2135" y="1071"/>
                    </a:cubicBezTo>
                    <a:cubicBezTo>
                      <a:pt x="1998" y="759"/>
                      <a:pt x="1824" y="452"/>
                      <a:pt x="1558" y="241"/>
                    </a:cubicBezTo>
                    <a:cubicBezTo>
                      <a:pt x="1372" y="94"/>
                      <a:pt x="1134" y="0"/>
                      <a:pt x="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6"/>
              <p:cNvSpPr/>
              <p:nvPr/>
            </p:nvSpPr>
            <p:spPr>
              <a:xfrm flipH="1">
                <a:off x="441586" y="4593283"/>
                <a:ext cx="76182" cy="49319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0978" extrusionOk="0">
                    <a:moveTo>
                      <a:pt x="2897" y="0"/>
                    </a:moveTo>
                    <a:cubicBezTo>
                      <a:pt x="2777" y="0"/>
                      <a:pt x="2667" y="80"/>
                      <a:pt x="2634" y="202"/>
                    </a:cubicBezTo>
                    <a:cubicBezTo>
                      <a:pt x="2177" y="1877"/>
                      <a:pt x="1761" y="3560"/>
                      <a:pt x="1427" y="5263"/>
                    </a:cubicBezTo>
                    <a:cubicBezTo>
                      <a:pt x="605" y="9525"/>
                      <a:pt x="1" y="13938"/>
                      <a:pt x="744" y="18259"/>
                    </a:cubicBezTo>
                    <a:cubicBezTo>
                      <a:pt x="872" y="18959"/>
                      <a:pt x="1034" y="19656"/>
                      <a:pt x="1253" y="20333"/>
                    </a:cubicBezTo>
                    <a:cubicBezTo>
                      <a:pt x="1303" y="20483"/>
                      <a:pt x="1362" y="20652"/>
                      <a:pt x="1418" y="20800"/>
                    </a:cubicBezTo>
                    <a:cubicBezTo>
                      <a:pt x="1456" y="20898"/>
                      <a:pt x="1551" y="20972"/>
                      <a:pt x="1665" y="20977"/>
                    </a:cubicBezTo>
                    <a:cubicBezTo>
                      <a:pt x="1669" y="20977"/>
                      <a:pt x="1673" y="20977"/>
                      <a:pt x="1676" y="20977"/>
                    </a:cubicBezTo>
                    <a:cubicBezTo>
                      <a:pt x="1825" y="20977"/>
                      <a:pt x="1950" y="20861"/>
                      <a:pt x="1956" y="20711"/>
                    </a:cubicBezTo>
                    <a:cubicBezTo>
                      <a:pt x="1961" y="20599"/>
                      <a:pt x="1962" y="20489"/>
                      <a:pt x="1962" y="20379"/>
                    </a:cubicBezTo>
                    <a:lnTo>
                      <a:pt x="1961" y="20216"/>
                    </a:lnTo>
                    <a:lnTo>
                      <a:pt x="1958" y="20055"/>
                    </a:lnTo>
                    <a:cubicBezTo>
                      <a:pt x="1920" y="17710"/>
                      <a:pt x="1689" y="15377"/>
                      <a:pt x="1628" y="13033"/>
                    </a:cubicBezTo>
                    <a:cubicBezTo>
                      <a:pt x="1446" y="8764"/>
                      <a:pt x="1822" y="4437"/>
                      <a:pt x="3158" y="359"/>
                    </a:cubicBezTo>
                    <a:cubicBezTo>
                      <a:pt x="3206" y="213"/>
                      <a:pt x="3120" y="51"/>
                      <a:pt x="2970" y="10"/>
                    </a:cubicBezTo>
                    <a:cubicBezTo>
                      <a:pt x="2946" y="3"/>
                      <a:pt x="2921" y="0"/>
                      <a:pt x="2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6"/>
              <p:cNvSpPr/>
              <p:nvPr/>
            </p:nvSpPr>
            <p:spPr>
              <a:xfrm flipH="1">
                <a:off x="396001" y="4506347"/>
                <a:ext cx="102075" cy="13657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5809" extrusionOk="0">
                    <a:moveTo>
                      <a:pt x="3031" y="1"/>
                    </a:moveTo>
                    <a:cubicBezTo>
                      <a:pt x="2704" y="1"/>
                      <a:pt x="2370" y="132"/>
                      <a:pt x="2110" y="339"/>
                    </a:cubicBezTo>
                    <a:cubicBezTo>
                      <a:pt x="1735" y="636"/>
                      <a:pt x="1490" y="1066"/>
                      <a:pt x="1298" y="1505"/>
                    </a:cubicBezTo>
                    <a:cubicBezTo>
                      <a:pt x="892" y="2436"/>
                      <a:pt x="0" y="5201"/>
                      <a:pt x="1346" y="5716"/>
                    </a:cubicBezTo>
                    <a:cubicBezTo>
                      <a:pt x="1511" y="5780"/>
                      <a:pt x="1668" y="5809"/>
                      <a:pt x="1817" y="5809"/>
                    </a:cubicBezTo>
                    <a:cubicBezTo>
                      <a:pt x="3081" y="5809"/>
                      <a:pt x="3757" y="3710"/>
                      <a:pt x="4015" y="2817"/>
                    </a:cubicBezTo>
                    <a:cubicBezTo>
                      <a:pt x="4157" y="2325"/>
                      <a:pt x="4297" y="1818"/>
                      <a:pt x="4249" y="1309"/>
                    </a:cubicBezTo>
                    <a:cubicBezTo>
                      <a:pt x="4201" y="798"/>
                      <a:pt x="3928" y="278"/>
                      <a:pt x="3454" y="83"/>
                    </a:cubicBezTo>
                    <a:cubicBezTo>
                      <a:pt x="3319" y="26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6"/>
              <p:cNvSpPr/>
              <p:nvPr/>
            </p:nvSpPr>
            <p:spPr>
              <a:xfrm flipH="1">
                <a:off x="206924" y="4453733"/>
                <a:ext cx="1059758" cy="790148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3609" extrusionOk="0">
                    <a:moveTo>
                      <a:pt x="29833" y="0"/>
                    </a:moveTo>
                    <a:cubicBezTo>
                      <a:pt x="28568" y="0"/>
                      <a:pt x="27739" y="1730"/>
                      <a:pt x="27453" y="3110"/>
                    </a:cubicBezTo>
                    <a:cubicBezTo>
                      <a:pt x="26111" y="9576"/>
                      <a:pt x="24941" y="16078"/>
                      <a:pt x="23940" y="22603"/>
                    </a:cubicBezTo>
                    <a:cubicBezTo>
                      <a:pt x="23032" y="18577"/>
                      <a:pt x="22059" y="14409"/>
                      <a:pt x="19544" y="11134"/>
                    </a:cubicBezTo>
                    <a:cubicBezTo>
                      <a:pt x="19098" y="10553"/>
                      <a:pt x="18457" y="9960"/>
                      <a:pt x="17768" y="9960"/>
                    </a:cubicBezTo>
                    <a:cubicBezTo>
                      <a:pt x="17655" y="9960"/>
                      <a:pt x="17539" y="9977"/>
                      <a:pt x="17423" y="10012"/>
                    </a:cubicBezTo>
                    <a:cubicBezTo>
                      <a:pt x="16686" y="10237"/>
                      <a:pt x="16381" y="11098"/>
                      <a:pt x="16205" y="11850"/>
                    </a:cubicBezTo>
                    <a:cubicBezTo>
                      <a:pt x="15508" y="14810"/>
                      <a:pt x="15153" y="17849"/>
                      <a:pt x="15151" y="20889"/>
                    </a:cubicBezTo>
                    <a:cubicBezTo>
                      <a:pt x="13006" y="18628"/>
                      <a:pt x="10861" y="16364"/>
                      <a:pt x="8715" y="14101"/>
                    </a:cubicBezTo>
                    <a:cubicBezTo>
                      <a:pt x="7092" y="12387"/>
                      <a:pt x="5180" y="10548"/>
                      <a:pt x="2832" y="10548"/>
                    </a:cubicBezTo>
                    <a:cubicBezTo>
                      <a:pt x="2804" y="10548"/>
                      <a:pt x="2776" y="10548"/>
                      <a:pt x="2749" y="10548"/>
                    </a:cubicBezTo>
                    <a:cubicBezTo>
                      <a:pt x="2176" y="10560"/>
                      <a:pt x="1587" y="10694"/>
                      <a:pt x="1131" y="11040"/>
                    </a:cubicBezTo>
                    <a:cubicBezTo>
                      <a:pt x="206" y="11740"/>
                      <a:pt x="68" y="13057"/>
                      <a:pt x="57" y="14215"/>
                    </a:cubicBezTo>
                    <a:cubicBezTo>
                      <a:pt x="1" y="20960"/>
                      <a:pt x="1719" y="27712"/>
                      <a:pt x="4993" y="33609"/>
                    </a:cubicBezTo>
                    <a:lnTo>
                      <a:pt x="34600" y="33120"/>
                    </a:lnTo>
                    <a:cubicBezTo>
                      <a:pt x="39383" y="25503"/>
                      <a:pt x="44611" y="8952"/>
                      <a:pt x="42441" y="7626"/>
                    </a:cubicBezTo>
                    <a:cubicBezTo>
                      <a:pt x="42028" y="7305"/>
                      <a:pt x="41525" y="7164"/>
                      <a:pt x="41006" y="7164"/>
                    </a:cubicBezTo>
                    <a:cubicBezTo>
                      <a:pt x="40325" y="7164"/>
                      <a:pt x="39617" y="7408"/>
                      <a:pt x="39058" y="7809"/>
                    </a:cubicBezTo>
                    <a:cubicBezTo>
                      <a:pt x="38073" y="8514"/>
                      <a:pt x="37440" y="9597"/>
                      <a:pt x="36836" y="10647"/>
                    </a:cubicBezTo>
                    <a:cubicBezTo>
                      <a:pt x="34590" y="14549"/>
                      <a:pt x="32346" y="18450"/>
                      <a:pt x="30100" y="22352"/>
                    </a:cubicBezTo>
                    <a:cubicBezTo>
                      <a:pt x="31449" y="15995"/>
                      <a:pt x="31989" y="9469"/>
                      <a:pt x="31702" y="2979"/>
                    </a:cubicBezTo>
                    <a:cubicBezTo>
                      <a:pt x="31650" y="1815"/>
                      <a:pt x="31368" y="380"/>
                      <a:pt x="30247" y="60"/>
                    </a:cubicBezTo>
                    <a:cubicBezTo>
                      <a:pt x="30104" y="19"/>
                      <a:pt x="29966" y="0"/>
                      <a:pt x="29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6"/>
              <p:cNvSpPr/>
              <p:nvPr/>
            </p:nvSpPr>
            <p:spPr>
              <a:xfrm flipH="1">
                <a:off x="400457" y="4855127"/>
                <a:ext cx="786338" cy="417279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7749" extrusionOk="0">
                    <a:moveTo>
                      <a:pt x="2654" y="1"/>
                    </a:moveTo>
                    <a:cubicBezTo>
                      <a:pt x="2516" y="1"/>
                      <a:pt x="2377" y="13"/>
                      <a:pt x="2237" y="40"/>
                    </a:cubicBezTo>
                    <a:cubicBezTo>
                      <a:pt x="1180" y="244"/>
                      <a:pt x="426" y="1257"/>
                      <a:pt x="212" y="2312"/>
                    </a:cubicBezTo>
                    <a:cubicBezTo>
                      <a:pt x="0" y="3364"/>
                      <a:pt x="225" y="4455"/>
                      <a:pt x="498" y="5497"/>
                    </a:cubicBezTo>
                    <a:cubicBezTo>
                      <a:pt x="1275" y="8456"/>
                      <a:pt x="2455" y="11307"/>
                      <a:pt x="3986" y="13955"/>
                    </a:cubicBezTo>
                    <a:cubicBezTo>
                      <a:pt x="5793" y="17076"/>
                      <a:pt x="6468" y="17467"/>
                      <a:pt x="10053" y="17599"/>
                    </a:cubicBezTo>
                    <a:cubicBezTo>
                      <a:pt x="12778" y="17699"/>
                      <a:pt x="15505" y="17749"/>
                      <a:pt x="18232" y="17749"/>
                    </a:cubicBezTo>
                    <a:cubicBezTo>
                      <a:pt x="22527" y="17749"/>
                      <a:pt x="26822" y="17625"/>
                      <a:pt x="31110" y="17377"/>
                    </a:cubicBezTo>
                    <a:cubicBezTo>
                      <a:pt x="32562" y="12593"/>
                      <a:pt x="33101" y="7535"/>
                      <a:pt x="32690" y="2552"/>
                    </a:cubicBezTo>
                    <a:cubicBezTo>
                      <a:pt x="32686" y="2552"/>
                      <a:pt x="32681" y="2552"/>
                      <a:pt x="32677" y="2552"/>
                    </a:cubicBezTo>
                    <a:cubicBezTo>
                      <a:pt x="29601" y="2552"/>
                      <a:pt x="27577" y="5667"/>
                      <a:pt x="26153" y="8397"/>
                    </a:cubicBezTo>
                    <a:cubicBezTo>
                      <a:pt x="25963" y="6001"/>
                      <a:pt x="25487" y="3628"/>
                      <a:pt x="24739" y="1344"/>
                    </a:cubicBezTo>
                    <a:cubicBezTo>
                      <a:pt x="24647" y="1059"/>
                      <a:pt x="24515" y="742"/>
                      <a:pt x="24231" y="648"/>
                    </a:cubicBezTo>
                    <a:cubicBezTo>
                      <a:pt x="24178" y="631"/>
                      <a:pt x="24125" y="623"/>
                      <a:pt x="24073" y="623"/>
                    </a:cubicBezTo>
                    <a:cubicBezTo>
                      <a:pt x="23757" y="623"/>
                      <a:pt x="23469" y="917"/>
                      <a:pt x="23264" y="1188"/>
                    </a:cubicBezTo>
                    <a:cubicBezTo>
                      <a:pt x="21613" y="3385"/>
                      <a:pt x="20277" y="5819"/>
                      <a:pt x="19312" y="8392"/>
                    </a:cubicBezTo>
                    <a:cubicBezTo>
                      <a:pt x="18521" y="6947"/>
                      <a:pt x="17663" y="5536"/>
                      <a:pt x="16749" y="4165"/>
                    </a:cubicBezTo>
                    <a:cubicBezTo>
                      <a:pt x="16541" y="3854"/>
                      <a:pt x="16300" y="3523"/>
                      <a:pt x="15941" y="3425"/>
                    </a:cubicBezTo>
                    <a:cubicBezTo>
                      <a:pt x="15868" y="3405"/>
                      <a:pt x="15795" y="3395"/>
                      <a:pt x="15724" y="3395"/>
                    </a:cubicBezTo>
                    <a:cubicBezTo>
                      <a:pt x="15226" y="3395"/>
                      <a:pt x="14777" y="3848"/>
                      <a:pt x="14493" y="4294"/>
                    </a:cubicBezTo>
                    <a:cubicBezTo>
                      <a:pt x="13557" y="5759"/>
                      <a:pt x="13193" y="7579"/>
                      <a:pt x="13494" y="9291"/>
                    </a:cubicBezTo>
                    <a:cubicBezTo>
                      <a:pt x="11067" y="6365"/>
                      <a:pt x="8346" y="3684"/>
                      <a:pt x="5386" y="1299"/>
                    </a:cubicBezTo>
                    <a:cubicBezTo>
                      <a:pt x="4587" y="655"/>
                      <a:pt x="3648" y="1"/>
                      <a:pt x="2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1" name="Google Shape;981;p26"/>
            <p:cNvGrpSpPr/>
            <p:nvPr/>
          </p:nvGrpSpPr>
          <p:grpSpPr>
            <a:xfrm>
              <a:off x="3846705" y="4039748"/>
              <a:ext cx="270657" cy="566740"/>
              <a:chOff x="-190602" y="4255105"/>
              <a:chExt cx="546340" cy="1144005"/>
            </a:xfrm>
          </p:grpSpPr>
          <p:sp>
            <p:nvSpPr>
              <p:cNvPr id="982" name="Google Shape;982;p26"/>
              <p:cNvSpPr/>
              <p:nvPr/>
            </p:nvSpPr>
            <p:spPr>
              <a:xfrm flipH="1">
                <a:off x="-190602" y="4255105"/>
                <a:ext cx="460942" cy="394756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16791" extrusionOk="0">
                    <a:moveTo>
                      <a:pt x="7221" y="0"/>
                    </a:moveTo>
                    <a:cubicBezTo>
                      <a:pt x="6664" y="0"/>
                      <a:pt x="6306" y="659"/>
                      <a:pt x="6124" y="1214"/>
                    </a:cubicBezTo>
                    <a:cubicBezTo>
                      <a:pt x="5140" y="4205"/>
                      <a:pt x="4516" y="7313"/>
                      <a:pt x="4268" y="10451"/>
                    </a:cubicBezTo>
                    <a:cubicBezTo>
                      <a:pt x="3768" y="8123"/>
                      <a:pt x="3123" y="5827"/>
                      <a:pt x="2339" y="3579"/>
                    </a:cubicBezTo>
                    <a:cubicBezTo>
                      <a:pt x="2182" y="3127"/>
                      <a:pt x="1882" y="2590"/>
                      <a:pt x="1429" y="2590"/>
                    </a:cubicBezTo>
                    <a:cubicBezTo>
                      <a:pt x="1399" y="2590"/>
                      <a:pt x="1369" y="2592"/>
                      <a:pt x="1339" y="2597"/>
                    </a:cubicBezTo>
                    <a:cubicBezTo>
                      <a:pt x="1146" y="2627"/>
                      <a:pt x="983" y="2755"/>
                      <a:pt x="850" y="2899"/>
                    </a:cubicBezTo>
                    <a:cubicBezTo>
                      <a:pt x="0" y="3821"/>
                      <a:pt x="195" y="5266"/>
                      <a:pt x="494" y="6482"/>
                    </a:cubicBezTo>
                    <a:cubicBezTo>
                      <a:pt x="933" y="8270"/>
                      <a:pt x="1480" y="10029"/>
                      <a:pt x="2131" y="11750"/>
                    </a:cubicBezTo>
                    <a:cubicBezTo>
                      <a:pt x="2709" y="13272"/>
                      <a:pt x="3418" y="14831"/>
                      <a:pt x="4710" y="15823"/>
                    </a:cubicBezTo>
                    <a:cubicBezTo>
                      <a:pt x="5613" y="16515"/>
                      <a:pt x="6647" y="16791"/>
                      <a:pt x="7702" y="16791"/>
                    </a:cubicBezTo>
                    <a:cubicBezTo>
                      <a:pt x="8714" y="16791"/>
                      <a:pt x="9744" y="16537"/>
                      <a:pt x="10696" y="16153"/>
                    </a:cubicBezTo>
                    <a:cubicBezTo>
                      <a:pt x="13138" y="15167"/>
                      <a:pt x="15546" y="14189"/>
                      <a:pt x="17772" y="12765"/>
                    </a:cubicBezTo>
                    <a:cubicBezTo>
                      <a:pt x="18559" y="12260"/>
                      <a:pt x="19403" y="11568"/>
                      <a:pt x="19400" y="10632"/>
                    </a:cubicBezTo>
                    <a:cubicBezTo>
                      <a:pt x="19385" y="10244"/>
                      <a:pt x="18981" y="10102"/>
                      <a:pt x="18413" y="10102"/>
                    </a:cubicBezTo>
                    <a:cubicBezTo>
                      <a:pt x="17471" y="10102"/>
                      <a:pt x="16076" y="10492"/>
                      <a:pt x="15249" y="10796"/>
                    </a:cubicBezTo>
                    <a:cubicBezTo>
                      <a:pt x="13921" y="11285"/>
                      <a:pt x="12729" y="12074"/>
                      <a:pt x="11552" y="12858"/>
                    </a:cubicBezTo>
                    <a:cubicBezTo>
                      <a:pt x="12843" y="11786"/>
                      <a:pt x="14083" y="10655"/>
                      <a:pt x="15270" y="9470"/>
                    </a:cubicBezTo>
                    <a:cubicBezTo>
                      <a:pt x="16319" y="8423"/>
                      <a:pt x="17371" y="7244"/>
                      <a:pt x="17618" y="5782"/>
                    </a:cubicBezTo>
                    <a:cubicBezTo>
                      <a:pt x="17646" y="5612"/>
                      <a:pt x="17662" y="5429"/>
                      <a:pt x="17590" y="5273"/>
                    </a:cubicBezTo>
                    <a:cubicBezTo>
                      <a:pt x="17492" y="5061"/>
                      <a:pt x="17300" y="4980"/>
                      <a:pt x="17078" y="4980"/>
                    </a:cubicBezTo>
                    <a:cubicBezTo>
                      <a:pt x="16771" y="4980"/>
                      <a:pt x="16404" y="5136"/>
                      <a:pt x="16141" y="5321"/>
                    </a:cubicBezTo>
                    <a:cubicBezTo>
                      <a:pt x="13579" y="7130"/>
                      <a:pt x="11456" y="9479"/>
                      <a:pt x="9356" y="11809"/>
                    </a:cubicBezTo>
                    <a:cubicBezTo>
                      <a:pt x="10747" y="8873"/>
                      <a:pt x="12171" y="5788"/>
                      <a:pt x="12043" y="2541"/>
                    </a:cubicBezTo>
                    <a:cubicBezTo>
                      <a:pt x="12036" y="2372"/>
                      <a:pt x="12017" y="2185"/>
                      <a:pt x="11890" y="2071"/>
                    </a:cubicBezTo>
                    <a:cubicBezTo>
                      <a:pt x="11813" y="2001"/>
                      <a:pt x="11711" y="1976"/>
                      <a:pt x="11606" y="1976"/>
                    </a:cubicBezTo>
                    <a:cubicBezTo>
                      <a:pt x="11529" y="1976"/>
                      <a:pt x="11450" y="1989"/>
                      <a:pt x="11377" y="2010"/>
                    </a:cubicBezTo>
                    <a:cubicBezTo>
                      <a:pt x="10536" y="2253"/>
                      <a:pt x="10107" y="3164"/>
                      <a:pt x="9796" y="3982"/>
                    </a:cubicBezTo>
                    <a:cubicBezTo>
                      <a:pt x="9022" y="6020"/>
                      <a:pt x="8331" y="8088"/>
                      <a:pt x="7726" y="10185"/>
                    </a:cubicBezTo>
                    <a:cubicBezTo>
                      <a:pt x="7750" y="7906"/>
                      <a:pt x="7774" y="5627"/>
                      <a:pt x="7798" y="3349"/>
                    </a:cubicBezTo>
                    <a:cubicBezTo>
                      <a:pt x="7809" y="2213"/>
                      <a:pt x="8264" y="351"/>
                      <a:pt x="7318" y="7"/>
                    </a:cubicBezTo>
                    <a:cubicBezTo>
                      <a:pt x="7285" y="2"/>
                      <a:pt x="7252" y="0"/>
                      <a:pt x="7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6"/>
              <p:cNvSpPr/>
              <p:nvPr/>
            </p:nvSpPr>
            <p:spPr>
              <a:xfrm flipH="1">
                <a:off x="-164541" y="4646414"/>
                <a:ext cx="312283" cy="327424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13927" extrusionOk="0">
                    <a:moveTo>
                      <a:pt x="13146" y="1"/>
                    </a:moveTo>
                    <a:lnTo>
                      <a:pt x="13146" y="1"/>
                    </a:lnTo>
                    <a:cubicBezTo>
                      <a:pt x="9977" y="1406"/>
                      <a:pt x="6751" y="2849"/>
                      <a:pt x="4178" y="5173"/>
                    </a:cubicBezTo>
                    <a:cubicBezTo>
                      <a:pt x="2047" y="7098"/>
                      <a:pt x="345" y="9787"/>
                      <a:pt x="123" y="12703"/>
                    </a:cubicBezTo>
                    <a:cubicBezTo>
                      <a:pt x="64" y="13475"/>
                      <a:pt x="0" y="13927"/>
                      <a:pt x="711" y="13927"/>
                    </a:cubicBezTo>
                    <a:cubicBezTo>
                      <a:pt x="758" y="13927"/>
                      <a:pt x="808" y="13925"/>
                      <a:pt x="862" y="13921"/>
                    </a:cubicBezTo>
                    <a:cubicBezTo>
                      <a:pt x="1643" y="13865"/>
                      <a:pt x="2682" y="13236"/>
                      <a:pt x="3382" y="12915"/>
                    </a:cubicBezTo>
                    <a:cubicBezTo>
                      <a:pt x="5017" y="12164"/>
                      <a:pt x="6575" y="11230"/>
                      <a:pt x="7942" y="10055"/>
                    </a:cubicBezTo>
                    <a:cubicBezTo>
                      <a:pt x="10146" y="8159"/>
                      <a:pt x="11844" y="5580"/>
                      <a:pt x="12317" y="2712"/>
                    </a:cubicBezTo>
                    <a:cubicBezTo>
                      <a:pt x="12474" y="1766"/>
                      <a:pt x="12525" y="730"/>
                      <a:pt x="13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6"/>
              <p:cNvSpPr/>
              <p:nvPr/>
            </p:nvSpPr>
            <p:spPr>
              <a:xfrm flipH="1">
                <a:off x="145079" y="4523062"/>
                <a:ext cx="210659" cy="354789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15091" extrusionOk="0">
                    <a:moveTo>
                      <a:pt x="1" y="0"/>
                    </a:moveTo>
                    <a:cubicBezTo>
                      <a:pt x="273" y="3041"/>
                      <a:pt x="559" y="6136"/>
                      <a:pt x="1730" y="8955"/>
                    </a:cubicBezTo>
                    <a:cubicBezTo>
                      <a:pt x="2791" y="11507"/>
                      <a:pt x="4886" y="14232"/>
                      <a:pt x="7675" y="15004"/>
                    </a:cubicBezTo>
                    <a:cubicBezTo>
                      <a:pt x="7891" y="15063"/>
                      <a:pt x="8064" y="15091"/>
                      <a:pt x="8201" y="15091"/>
                    </a:cubicBezTo>
                    <a:cubicBezTo>
                      <a:pt x="8867" y="15091"/>
                      <a:pt x="8701" y="14446"/>
                      <a:pt x="8410" y="13651"/>
                    </a:cubicBezTo>
                    <a:cubicBezTo>
                      <a:pt x="7898" y="12250"/>
                      <a:pt x="7395" y="10832"/>
                      <a:pt x="6807" y="9462"/>
                    </a:cubicBezTo>
                    <a:cubicBezTo>
                      <a:pt x="6215" y="8083"/>
                      <a:pt x="5616" y="6692"/>
                      <a:pt x="4736" y="5475"/>
                    </a:cubicBezTo>
                    <a:cubicBezTo>
                      <a:pt x="3319" y="3517"/>
                      <a:pt x="1224" y="208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6"/>
              <p:cNvSpPr/>
              <p:nvPr/>
            </p:nvSpPr>
            <p:spPr>
              <a:xfrm flipH="1">
                <a:off x="-43867" y="4645191"/>
                <a:ext cx="256198" cy="753919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32068" extrusionOk="0">
                    <a:moveTo>
                      <a:pt x="3377" y="1"/>
                    </a:moveTo>
                    <a:cubicBezTo>
                      <a:pt x="3273" y="1"/>
                      <a:pt x="3169" y="57"/>
                      <a:pt x="3123" y="181"/>
                    </a:cubicBezTo>
                    <a:cubicBezTo>
                      <a:pt x="3012" y="500"/>
                      <a:pt x="2900" y="868"/>
                      <a:pt x="2807" y="1191"/>
                    </a:cubicBezTo>
                    <a:cubicBezTo>
                      <a:pt x="1" y="11607"/>
                      <a:pt x="3880" y="23585"/>
                      <a:pt x="10271" y="31962"/>
                    </a:cubicBezTo>
                    <a:cubicBezTo>
                      <a:pt x="10324" y="32031"/>
                      <a:pt x="10404" y="32068"/>
                      <a:pt x="10484" y="32068"/>
                    </a:cubicBezTo>
                    <a:cubicBezTo>
                      <a:pt x="10544" y="32068"/>
                      <a:pt x="10604" y="32048"/>
                      <a:pt x="10653" y="32007"/>
                    </a:cubicBezTo>
                    <a:cubicBezTo>
                      <a:pt x="10768" y="31914"/>
                      <a:pt x="10785" y="31745"/>
                      <a:pt x="10692" y="31629"/>
                    </a:cubicBezTo>
                    <a:cubicBezTo>
                      <a:pt x="3827" y="23149"/>
                      <a:pt x="2365" y="12412"/>
                      <a:pt x="3494" y="1846"/>
                    </a:cubicBezTo>
                    <a:cubicBezTo>
                      <a:pt x="3544" y="1334"/>
                      <a:pt x="3602" y="808"/>
                      <a:pt x="3648" y="296"/>
                    </a:cubicBezTo>
                    <a:cubicBezTo>
                      <a:pt x="3661" y="108"/>
                      <a:pt x="3519" y="1"/>
                      <a:pt x="3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6"/>
              <p:cNvSpPr/>
              <p:nvPr/>
            </p:nvSpPr>
            <p:spPr>
              <a:xfrm flipH="1">
                <a:off x="17017" y="4569868"/>
                <a:ext cx="182652" cy="121171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54" extrusionOk="0">
                    <a:moveTo>
                      <a:pt x="1122" y="1"/>
                    </a:moveTo>
                    <a:cubicBezTo>
                      <a:pt x="927" y="1"/>
                      <a:pt x="732" y="17"/>
                      <a:pt x="539" y="49"/>
                    </a:cubicBezTo>
                    <a:cubicBezTo>
                      <a:pt x="383" y="75"/>
                      <a:pt x="216" y="119"/>
                      <a:pt x="116" y="241"/>
                    </a:cubicBezTo>
                    <a:cubicBezTo>
                      <a:pt x="1" y="377"/>
                      <a:pt x="0" y="574"/>
                      <a:pt x="16" y="750"/>
                    </a:cubicBezTo>
                    <a:cubicBezTo>
                      <a:pt x="99" y="1655"/>
                      <a:pt x="487" y="2501"/>
                      <a:pt x="870" y="3326"/>
                    </a:cubicBezTo>
                    <a:cubicBezTo>
                      <a:pt x="1061" y="3738"/>
                      <a:pt x="2257" y="5147"/>
                      <a:pt x="2710" y="5153"/>
                    </a:cubicBezTo>
                    <a:cubicBezTo>
                      <a:pt x="2727" y="5153"/>
                      <a:pt x="2743" y="5153"/>
                      <a:pt x="2760" y="5153"/>
                    </a:cubicBezTo>
                    <a:cubicBezTo>
                      <a:pt x="4291" y="5153"/>
                      <a:pt x="5522" y="4124"/>
                      <a:pt x="6655" y="3663"/>
                    </a:cubicBezTo>
                    <a:cubicBezTo>
                      <a:pt x="7134" y="3467"/>
                      <a:pt x="7689" y="3125"/>
                      <a:pt x="7650" y="2608"/>
                    </a:cubicBezTo>
                    <a:cubicBezTo>
                      <a:pt x="7614" y="2131"/>
                      <a:pt x="7087" y="1859"/>
                      <a:pt x="6619" y="1765"/>
                    </a:cubicBezTo>
                    <a:cubicBezTo>
                      <a:pt x="6150" y="1672"/>
                      <a:pt x="5626" y="1642"/>
                      <a:pt x="5288" y="1304"/>
                    </a:cubicBezTo>
                    <a:cubicBezTo>
                      <a:pt x="5086" y="1103"/>
                      <a:pt x="4988" y="826"/>
                      <a:pt x="4848" y="580"/>
                    </a:cubicBezTo>
                    <a:cubicBezTo>
                      <a:pt x="4706" y="334"/>
                      <a:pt x="4482" y="95"/>
                      <a:pt x="4199" y="87"/>
                    </a:cubicBezTo>
                    <a:cubicBezTo>
                      <a:pt x="4194" y="87"/>
                      <a:pt x="4188" y="87"/>
                      <a:pt x="4183" y="87"/>
                    </a:cubicBezTo>
                    <a:cubicBezTo>
                      <a:pt x="3892" y="87"/>
                      <a:pt x="3651" y="322"/>
                      <a:pt x="3368" y="398"/>
                    </a:cubicBezTo>
                    <a:cubicBezTo>
                      <a:pt x="3295" y="417"/>
                      <a:pt x="3223" y="425"/>
                      <a:pt x="3150" y="425"/>
                    </a:cubicBezTo>
                    <a:cubicBezTo>
                      <a:pt x="2855" y="425"/>
                      <a:pt x="2558" y="289"/>
                      <a:pt x="2272" y="191"/>
                    </a:cubicBezTo>
                    <a:cubicBezTo>
                      <a:pt x="1902" y="65"/>
                      <a:pt x="1512" y="1"/>
                      <a:pt x="1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26"/>
            <p:cNvGrpSpPr/>
            <p:nvPr/>
          </p:nvGrpSpPr>
          <p:grpSpPr>
            <a:xfrm>
              <a:off x="2862492" y="4286030"/>
              <a:ext cx="427612" cy="330335"/>
              <a:chOff x="206924" y="4453733"/>
              <a:chExt cx="1059758" cy="818673"/>
            </a:xfrm>
          </p:grpSpPr>
          <p:sp>
            <p:nvSpPr>
              <p:cNvPr id="988" name="Google Shape;988;p26"/>
              <p:cNvSpPr/>
              <p:nvPr/>
            </p:nvSpPr>
            <p:spPr>
              <a:xfrm flipH="1">
                <a:off x="779613" y="4634777"/>
                <a:ext cx="236647" cy="522416"/>
              </a:xfrm>
              <a:custGeom>
                <a:avLst/>
                <a:gdLst/>
                <a:ahLst/>
                <a:cxnLst/>
                <a:rect l="l" t="t" r="r" b="b"/>
                <a:pathLst>
                  <a:path w="9962" h="22221" extrusionOk="0">
                    <a:moveTo>
                      <a:pt x="299" y="1"/>
                    </a:moveTo>
                    <a:cubicBezTo>
                      <a:pt x="280" y="1"/>
                      <a:pt x="262" y="3"/>
                      <a:pt x="243" y="6"/>
                    </a:cubicBezTo>
                    <a:cubicBezTo>
                      <a:pt x="97" y="37"/>
                      <a:pt x="0" y="181"/>
                      <a:pt x="30" y="329"/>
                    </a:cubicBezTo>
                    <a:cubicBezTo>
                      <a:pt x="421" y="2289"/>
                      <a:pt x="868" y="4235"/>
                      <a:pt x="1413" y="6159"/>
                    </a:cubicBezTo>
                    <a:cubicBezTo>
                      <a:pt x="2788" y="10965"/>
                      <a:pt x="4516" y="15781"/>
                      <a:pt x="7484" y="19854"/>
                    </a:cubicBezTo>
                    <a:cubicBezTo>
                      <a:pt x="7973" y="20511"/>
                      <a:pt x="8489" y="21149"/>
                      <a:pt x="9054" y="21742"/>
                    </a:cubicBezTo>
                    <a:cubicBezTo>
                      <a:pt x="9179" y="21873"/>
                      <a:pt x="9323" y="22019"/>
                      <a:pt x="9454" y="22144"/>
                    </a:cubicBezTo>
                    <a:cubicBezTo>
                      <a:pt x="9506" y="22193"/>
                      <a:pt x="9575" y="22221"/>
                      <a:pt x="9646" y="22221"/>
                    </a:cubicBezTo>
                    <a:cubicBezTo>
                      <a:pt x="9686" y="22221"/>
                      <a:pt x="9727" y="22212"/>
                      <a:pt x="9765" y="22193"/>
                    </a:cubicBezTo>
                    <a:cubicBezTo>
                      <a:pt x="9904" y="22126"/>
                      <a:pt x="9961" y="21960"/>
                      <a:pt x="9894" y="21822"/>
                    </a:cubicBezTo>
                    <a:cubicBezTo>
                      <a:pt x="9839" y="21708"/>
                      <a:pt x="9781" y="21595"/>
                      <a:pt x="9721" y="21484"/>
                    </a:cubicBezTo>
                    <a:lnTo>
                      <a:pt x="9633" y="21319"/>
                    </a:lnTo>
                    <a:lnTo>
                      <a:pt x="9544" y="21155"/>
                    </a:lnTo>
                    <a:cubicBezTo>
                      <a:pt x="8242" y="18782"/>
                      <a:pt x="6798" y="16495"/>
                      <a:pt x="5527" y="14105"/>
                    </a:cubicBezTo>
                    <a:cubicBezTo>
                      <a:pt x="3149" y="9786"/>
                      <a:pt x="1326" y="5122"/>
                      <a:pt x="569" y="232"/>
                    </a:cubicBezTo>
                    <a:cubicBezTo>
                      <a:pt x="547" y="97"/>
                      <a:pt x="430" y="1"/>
                      <a:pt x="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6"/>
              <p:cNvSpPr/>
              <p:nvPr/>
            </p:nvSpPr>
            <p:spPr>
              <a:xfrm flipH="1">
                <a:off x="954426" y="4531924"/>
                <a:ext cx="106731" cy="174021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7402" extrusionOk="0">
                    <a:moveTo>
                      <a:pt x="1715" y="1"/>
                    </a:moveTo>
                    <a:cubicBezTo>
                      <a:pt x="1683" y="1"/>
                      <a:pt x="1651" y="2"/>
                      <a:pt x="1619" y="4"/>
                    </a:cubicBezTo>
                    <a:cubicBezTo>
                      <a:pt x="1030" y="49"/>
                      <a:pt x="527" y="499"/>
                      <a:pt x="278" y="1036"/>
                    </a:cubicBezTo>
                    <a:cubicBezTo>
                      <a:pt x="32" y="1571"/>
                      <a:pt x="1" y="2184"/>
                      <a:pt x="33" y="2774"/>
                    </a:cubicBezTo>
                    <a:cubicBezTo>
                      <a:pt x="101" y="3996"/>
                      <a:pt x="630" y="7402"/>
                      <a:pt x="2298" y="7402"/>
                    </a:cubicBezTo>
                    <a:cubicBezTo>
                      <a:pt x="2340" y="7402"/>
                      <a:pt x="2382" y="7400"/>
                      <a:pt x="2425" y="7395"/>
                    </a:cubicBezTo>
                    <a:cubicBezTo>
                      <a:pt x="4493" y="7183"/>
                      <a:pt x="3996" y="3972"/>
                      <a:pt x="3758" y="2711"/>
                    </a:cubicBezTo>
                    <a:cubicBezTo>
                      <a:pt x="3641" y="2088"/>
                      <a:pt x="3513" y="1452"/>
                      <a:pt x="3177" y="916"/>
                    </a:cubicBezTo>
                    <a:cubicBezTo>
                      <a:pt x="2859" y="408"/>
                      <a:pt x="2310" y="1"/>
                      <a:pt x="1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6"/>
              <p:cNvSpPr/>
              <p:nvPr/>
            </p:nvSpPr>
            <p:spPr>
              <a:xfrm flipH="1">
                <a:off x="685951" y="4651727"/>
                <a:ext cx="72643" cy="493169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20977" extrusionOk="0">
                    <a:moveTo>
                      <a:pt x="311" y="1"/>
                    </a:moveTo>
                    <a:cubicBezTo>
                      <a:pt x="282" y="1"/>
                      <a:pt x="252" y="6"/>
                      <a:pt x="223" y="16"/>
                    </a:cubicBezTo>
                    <a:cubicBezTo>
                      <a:pt x="80" y="63"/>
                      <a:pt x="1" y="217"/>
                      <a:pt x="49" y="361"/>
                    </a:cubicBezTo>
                    <a:cubicBezTo>
                      <a:pt x="1100" y="3622"/>
                      <a:pt x="1598" y="7055"/>
                      <a:pt x="1613" y="10477"/>
                    </a:cubicBezTo>
                    <a:cubicBezTo>
                      <a:pt x="1639" y="13034"/>
                      <a:pt x="1457" y="15577"/>
                      <a:pt x="1316" y="18128"/>
                    </a:cubicBezTo>
                    <a:cubicBezTo>
                      <a:pt x="1283" y="18770"/>
                      <a:pt x="1256" y="19411"/>
                      <a:pt x="1248" y="20055"/>
                    </a:cubicBezTo>
                    <a:cubicBezTo>
                      <a:pt x="1244" y="20266"/>
                      <a:pt x="1242" y="20496"/>
                      <a:pt x="1250" y="20706"/>
                    </a:cubicBezTo>
                    <a:cubicBezTo>
                      <a:pt x="1258" y="20880"/>
                      <a:pt x="1394" y="20976"/>
                      <a:pt x="1532" y="20976"/>
                    </a:cubicBezTo>
                    <a:cubicBezTo>
                      <a:pt x="1636" y="20976"/>
                      <a:pt x="1741" y="20921"/>
                      <a:pt x="1790" y="20800"/>
                    </a:cubicBezTo>
                    <a:cubicBezTo>
                      <a:pt x="1867" y="20603"/>
                      <a:pt x="1941" y="20375"/>
                      <a:pt x="2005" y="20176"/>
                    </a:cubicBezTo>
                    <a:cubicBezTo>
                      <a:pt x="2197" y="19547"/>
                      <a:pt x="2344" y="18906"/>
                      <a:pt x="2462" y="18259"/>
                    </a:cubicBezTo>
                    <a:cubicBezTo>
                      <a:pt x="3058" y="14806"/>
                      <a:pt x="2786" y="11267"/>
                      <a:pt x="2236" y="7828"/>
                    </a:cubicBezTo>
                    <a:cubicBezTo>
                      <a:pt x="1833" y="5254"/>
                      <a:pt x="1265" y="2712"/>
                      <a:pt x="572" y="202"/>
                    </a:cubicBezTo>
                    <a:cubicBezTo>
                      <a:pt x="539" y="81"/>
                      <a:pt x="430" y="1"/>
                      <a:pt x="3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6"/>
              <p:cNvSpPr/>
              <p:nvPr/>
            </p:nvSpPr>
            <p:spPr>
              <a:xfrm flipH="1">
                <a:off x="711249" y="4606754"/>
                <a:ext cx="72667" cy="97284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138" extrusionOk="0">
                    <a:moveTo>
                      <a:pt x="901" y="0"/>
                    </a:moveTo>
                    <a:cubicBezTo>
                      <a:pt x="798" y="0"/>
                      <a:pt x="696" y="18"/>
                      <a:pt x="600" y="58"/>
                    </a:cubicBezTo>
                    <a:cubicBezTo>
                      <a:pt x="263" y="198"/>
                      <a:pt x="67" y="569"/>
                      <a:pt x="35" y="931"/>
                    </a:cubicBezTo>
                    <a:cubicBezTo>
                      <a:pt x="1" y="1295"/>
                      <a:pt x="99" y="1655"/>
                      <a:pt x="201" y="2006"/>
                    </a:cubicBezTo>
                    <a:cubicBezTo>
                      <a:pt x="384" y="2644"/>
                      <a:pt x="866" y="4138"/>
                      <a:pt x="1768" y="4138"/>
                    </a:cubicBezTo>
                    <a:cubicBezTo>
                      <a:pt x="1874" y="4138"/>
                      <a:pt x="1986" y="4117"/>
                      <a:pt x="2103" y="4072"/>
                    </a:cubicBezTo>
                    <a:cubicBezTo>
                      <a:pt x="3059" y="3706"/>
                      <a:pt x="2424" y="1735"/>
                      <a:pt x="2135" y="1071"/>
                    </a:cubicBezTo>
                    <a:cubicBezTo>
                      <a:pt x="1998" y="759"/>
                      <a:pt x="1824" y="452"/>
                      <a:pt x="1558" y="241"/>
                    </a:cubicBezTo>
                    <a:cubicBezTo>
                      <a:pt x="1372" y="94"/>
                      <a:pt x="1134" y="0"/>
                      <a:pt x="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6"/>
              <p:cNvSpPr/>
              <p:nvPr/>
            </p:nvSpPr>
            <p:spPr>
              <a:xfrm flipH="1">
                <a:off x="441586" y="4593283"/>
                <a:ext cx="76182" cy="49319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0978" extrusionOk="0">
                    <a:moveTo>
                      <a:pt x="2897" y="0"/>
                    </a:moveTo>
                    <a:cubicBezTo>
                      <a:pt x="2777" y="0"/>
                      <a:pt x="2667" y="80"/>
                      <a:pt x="2634" y="202"/>
                    </a:cubicBezTo>
                    <a:cubicBezTo>
                      <a:pt x="2177" y="1877"/>
                      <a:pt x="1761" y="3560"/>
                      <a:pt x="1427" y="5263"/>
                    </a:cubicBezTo>
                    <a:cubicBezTo>
                      <a:pt x="605" y="9525"/>
                      <a:pt x="1" y="13938"/>
                      <a:pt x="744" y="18259"/>
                    </a:cubicBezTo>
                    <a:cubicBezTo>
                      <a:pt x="872" y="18959"/>
                      <a:pt x="1034" y="19656"/>
                      <a:pt x="1253" y="20333"/>
                    </a:cubicBezTo>
                    <a:cubicBezTo>
                      <a:pt x="1303" y="20483"/>
                      <a:pt x="1362" y="20652"/>
                      <a:pt x="1418" y="20800"/>
                    </a:cubicBezTo>
                    <a:cubicBezTo>
                      <a:pt x="1456" y="20898"/>
                      <a:pt x="1551" y="20972"/>
                      <a:pt x="1665" y="20977"/>
                    </a:cubicBezTo>
                    <a:cubicBezTo>
                      <a:pt x="1669" y="20977"/>
                      <a:pt x="1673" y="20977"/>
                      <a:pt x="1676" y="20977"/>
                    </a:cubicBezTo>
                    <a:cubicBezTo>
                      <a:pt x="1825" y="20977"/>
                      <a:pt x="1950" y="20861"/>
                      <a:pt x="1956" y="20711"/>
                    </a:cubicBezTo>
                    <a:cubicBezTo>
                      <a:pt x="1961" y="20599"/>
                      <a:pt x="1962" y="20489"/>
                      <a:pt x="1962" y="20379"/>
                    </a:cubicBezTo>
                    <a:lnTo>
                      <a:pt x="1961" y="20216"/>
                    </a:lnTo>
                    <a:lnTo>
                      <a:pt x="1958" y="20055"/>
                    </a:lnTo>
                    <a:cubicBezTo>
                      <a:pt x="1920" y="17710"/>
                      <a:pt x="1689" y="15377"/>
                      <a:pt x="1628" y="13033"/>
                    </a:cubicBezTo>
                    <a:cubicBezTo>
                      <a:pt x="1446" y="8764"/>
                      <a:pt x="1822" y="4437"/>
                      <a:pt x="3158" y="359"/>
                    </a:cubicBezTo>
                    <a:cubicBezTo>
                      <a:pt x="3206" y="213"/>
                      <a:pt x="3120" y="51"/>
                      <a:pt x="2970" y="10"/>
                    </a:cubicBezTo>
                    <a:cubicBezTo>
                      <a:pt x="2946" y="3"/>
                      <a:pt x="2921" y="0"/>
                      <a:pt x="2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6"/>
              <p:cNvSpPr/>
              <p:nvPr/>
            </p:nvSpPr>
            <p:spPr>
              <a:xfrm flipH="1">
                <a:off x="396001" y="4506347"/>
                <a:ext cx="102075" cy="13657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5809" extrusionOk="0">
                    <a:moveTo>
                      <a:pt x="3031" y="1"/>
                    </a:moveTo>
                    <a:cubicBezTo>
                      <a:pt x="2704" y="1"/>
                      <a:pt x="2370" y="132"/>
                      <a:pt x="2110" y="339"/>
                    </a:cubicBezTo>
                    <a:cubicBezTo>
                      <a:pt x="1735" y="636"/>
                      <a:pt x="1490" y="1066"/>
                      <a:pt x="1298" y="1505"/>
                    </a:cubicBezTo>
                    <a:cubicBezTo>
                      <a:pt x="892" y="2436"/>
                      <a:pt x="0" y="5201"/>
                      <a:pt x="1346" y="5716"/>
                    </a:cubicBezTo>
                    <a:cubicBezTo>
                      <a:pt x="1511" y="5780"/>
                      <a:pt x="1668" y="5809"/>
                      <a:pt x="1817" y="5809"/>
                    </a:cubicBezTo>
                    <a:cubicBezTo>
                      <a:pt x="3081" y="5809"/>
                      <a:pt x="3757" y="3710"/>
                      <a:pt x="4015" y="2817"/>
                    </a:cubicBezTo>
                    <a:cubicBezTo>
                      <a:pt x="4157" y="2325"/>
                      <a:pt x="4297" y="1818"/>
                      <a:pt x="4249" y="1309"/>
                    </a:cubicBezTo>
                    <a:cubicBezTo>
                      <a:pt x="4201" y="798"/>
                      <a:pt x="3928" y="278"/>
                      <a:pt x="3454" y="83"/>
                    </a:cubicBezTo>
                    <a:cubicBezTo>
                      <a:pt x="3319" y="26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6"/>
              <p:cNvSpPr/>
              <p:nvPr/>
            </p:nvSpPr>
            <p:spPr>
              <a:xfrm flipH="1">
                <a:off x="206924" y="4453733"/>
                <a:ext cx="1059758" cy="790148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3609" extrusionOk="0">
                    <a:moveTo>
                      <a:pt x="29833" y="0"/>
                    </a:moveTo>
                    <a:cubicBezTo>
                      <a:pt x="28568" y="0"/>
                      <a:pt x="27739" y="1730"/>
                      <a:pt x="27453" y="3110"/>
                    </a:cubicBezTo>
                    <a:cubicBezTo>
                      <a:pt x="26111" y="9576"/>
                      <a:pt x="24941" y="16078"/>
                      <a:pt x="23940" y="22603"/>
                    </a:cubicBezTo>
                    <a:cubicBezTo>
                      <a:pt x="23032" y="18577"/>
                      <a:pt x="22059" y="14409"/>
                      <a:pt x="19544" y="11134"/>
                    </a:cubicBezTo>
                    <a:cubicBezTo>
                      <a:pt x="19098" y="10553"/>
                      <a:pt x="18457" y="9960"/>
                      <a:pt x="17768" y="9960"/>
                    </a:cubicBezTo>
                    <a:cubicBezTo>
                      <a:pt x="17655" y="9960"/>
                      <a:pt x="17539" y="9977"/>
                      <a:pt x="17423" y="10012"/>
                    </a:cubicBezTo>
                    <a:cubicBezTo>
                      <a:pt x="16686" y="10237"/>
                      <a:pt x="16381" y="11098"/>
                      <a:pt x="16205" y="11850"/>
                    </a:cubicBezTo>
                    <a:cubicBezTo>
                      <a:pt x="15508" y="14810"/>
                      <a:pt x="15153" y="17849"/>
                      <a:pt x="15151" y="20889"/>
                    </a:cubicBezTo>
                    <a:cubicBezTo>
                      <a:pt x="13006" y="18628"/>
                      <a:pt x="10861" y="16364"/>
                      <a:pt x="8715" y="14101"/>
                    </a:cubicBezTo>
                    <a:cubicBezTo>
                      <a:pt x="7092" y="12387"/>
                      <a:pt x="5180" y="10548"/>
                      <a:pt x="2832" y="10548"/>
                    </a:cubicBezTo>
                    <a:cubicBezTo>
                      <a:pt x="2804" y="10548"/>
                      <a:pt x="2776" y="10548"/>
                      <a:pt x="2749" y="10548"/>
                    </a:cubicBezTo>
                    <a:cubicBezTo>
                      <a:pt x="2176" y="10560"/>
                      <a:pt x="1587" y="10694"/>
                      <a:pt x="1131" y="11040"/>
                    </a:cubicBezTo>
                    <a:cubicBezTo>
                      <a:pt x="206" y="11740"/>
                      <a:pt x="68" y="13057"/>
                      <a:pt x="57" y="14215"/>
                    </a:cubicBezTo>
                    <a:cubicBezTo>
                      <a:pt x="1" y="20960"/>
                      <a:pt x="1719" y="27712"/>
                      <a:pt x="4993" y="33609"/>
                    </a:cubicBezTo>
                    <a:lnTo>
                      <a:pt x="34600" y="33120"/>
                    </a:lnTo>
                    <a:cubicBezTo>
                      <a:pt x="39383" y="25503"/>
                      <a:pt x="44611" y="8952"/>
                      <a:pt x="42441" y="7626"/>
                    </a:cubicBezTo>
                    <a:cubicBezTo>
                      <a:pt x="42028" y="7305"/>
                      <a:pt x="41525" y="7164"/>
                      <a:pt x="41006" y="7164"/>
                    </a:cubicBezTo>
                    <a:cubicBezTo>
                      <a:pt x="40325" y="7164"/>
                      <a:pt x="39617" y="7408"/>
                      <a:pt x="39058" y="7809"/>
                    </a:cubicBezTo>
                    <a:cubicBezTo>
                      <a:pt x="38073" y="8514"/>
                      <a:pt x="37440" y="9597"/>
                      <a:pt x="36836" y="10647"/>
                    </a:cubicBezTo>
                    <a:cubicBezTo>
                      <a:pt x="34590" y="14549"/>
                      <a:pt x="32346" y="18450"/>
                      <a:pt x="30100" y="22352"/>
                    </a:cubicBezTo>
                    <a:cubicBezTo>
                      <a:pt x="31449" y="15995"/>
                      <a:pt x="31989" y="9469"/>
                      <a:pt x="31702" y="2979"/>
                    </a:cubicBezTo>
                    <a:cubicBezTo>
                      <a:pt x="31650" y="1815"/>
                      <a:pt x="31368" y="380"/>
                      <a:pt x="30247" y="60"/>
                    </a:cubicBezTo>
                    <a:cubicBezTo>
                      <a:pt x="30104" y="19"/>
                      <a:pt x="29966" y="0"/>
                      <a:pt x="29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6"/>
              <p:cNvSpPr/>
              <p:nvPr/>
            </p:nvSpPr>
            <p:spPr>
              <a:xfrm flipH="1">
                <a:off x="400457" y="4855127"/>
                <a:ext cx="786338" cy="417279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7749" extrusionOk="0">
                    <a:moveTo>
                      <a:pt x="2654" y="1"/>
                    </a:moveTo>
                    <a:cubicBezTo>
                      <a:pt x="2516" y="1"/>
                      <a:pt x="2377" y="13"/>
                      <a:pt x="2237" y="40"/>
                    </a:cubicBezTo>
                    <a:cubicBezTo>
                      <a:pt x="1180" y="244"/>
                      <a:pt x="426" y="1257"/>
                      <a:pt x="212" y="2312"/>
                    </a:cubicBezTo>
                    <a:cubicBezTo>
                      <a:pt x="0" y="3364"/>
                      <a:pt x="225" y="4455"/>
                      <a:pt x="498" y="5497"/>
                    </a:cubicBezTo>
                    <a:cubicBezTo>
                      <a:pt x="1275" y="8456"/>
                      <a:pt x="2455" y="11307"/>
                      <a:pt x="3986" y="13955"/>
                    </a:cubicBezTo>
                    <a:cubicBezTo>
                      <a:pt x="5793" y="17076"/>
                      <a:pt x="6468" y="17467"/>
                      <a:pt x="10053" y="17599"/>
                    </a:cubicBezTo>
                    <a:cubicBezTo>
                      <a:pt x="12778" y="17699"/>
                      <a:pt x="15505" y="17749"/>
                      <a:pt x="18232" y="17749"/>
                    </a:cubicBezTo>
                    <a:cubicBezTo>
                      <a:pt x="22527" y="17749"/>
                      <a:pt x="26822" y="17625"/>
                      <a:pt x="31110" y="17377"/>
                    </a:cubicBezTo>
                    <a:cubicBezTo>
                      <a:pt x="32562" y="12593"/>
                      <a:pt x="33101" y="7535"/>
                      <a:pt x="32690" y="2552"/>
                    </a:cubicBezTo>
                    <a:cubicBezTo>
                      <a:pt x="32686" y="2552"/>
                      <a:pt x="32681" y="2552"/>
                      <a:pt x="32677" y="2552"/>
                    </a:cubicBezTo>
                    <a:cubicBezTo>
                      <a:pt x="29601" y="2552"/>
                      <a:pt x="27577" y="5667"/>
                      <a:pt x="26153" y="8397"/>
                    </a:cubicBezTo>
                    <a:cubicBezTo>
                      <a:pt x="25963" y="6001"/>
                      <a:pt x="25487" y="3628"/>
                      <a:pt x="24739" y="1344"/>
                    </a:cubicBezTo>
                    <a:cubicBezTo>
                      <a:pt x="24647" y="1059"/>
                      <a:pt x="24515" y="742"/>
                      <a:pt x="24231" y="648"/>
                    </a:cubicBezTo>
                    <a:cubicBezTo>
                      <a:pt x="24178" y="631"/>
                      <a:pt x="24125" y="623"/>
                      <a:pt x="24073" y="623"/>
                    </a:cubicBezTo>
                    <a:cubicBezTo>
                      <a:pt x="23757" y="623"/>
                      <a:pt x="23469" y="917"/>
                      <a:pt x="23264" y="1188"/>
                    </a:cubicBezTo>
                    <a:cubicBezTo>
                      <a:pt x="21613" y="3385"/>
                      <a:pt x="20277" y="5819"/>
                      <a:pt x="19312" y="8392"/>
                    </a:cubicBezTo>
                    <a:cubicBezTo>
                      <a:pt x="18521" y="6947"/>
                      <a:pt x="17663" y="5536"/>
                      <a:pt x="16749" y="4165"/>
                    </a:cubicBezTo>
                    <a:cubicBezTo>
                      <a:pt x="16541" y="3854"/>
                      <a:pt x="16300" y="3523"/>
                      <a:pt x="15941" y="3425"/>
                    </a:cubicBezTo>
                    <a:cubicBezTo>
                      <a:pt x="15868" y="3405"/>
                      <a:pt x="15795" y="3395"/>
                      <a:pt x="15724" y="3395"/>
                    </a:cubicBezTo>
                    <a:cubicBezTo>
                      <a:pt x="15226" y="3395"/>
                      <a:pt x="14777" y="3848"/>
                      <a:pt x="14493" y="4294"/>
                    </a:cubicBezTo>
                    <a:cubicBezTo>
                      <a:pt x="13557" y="5759"/>
                      <a:pt x="13193" y="7579"/>
                      <a:pt x="13494" y="9291"/>
                    </a:cubicBezTo>
                    <a:cubicBezTo>
                      <a:pt x="11067" y="6365"/>
                      <a:pt x="8346" y="3684"/>
                      <a:pt x="5386" y="1299"/>
                    </a:cubicBezTo>
                    <a:cubicBezTo>
                      <a:pt x="4587" y="655"/>
                      <a:pt x="3648" y="1"/>
                      <a:pt x="2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6" name="Google Shape;996;p26"/>
            <p:cNvGrpSpPr/>
            <p:nvPr/>
          </p:nvGrpSpPr>
          <p:grpSpPr>
            <a:xfrm>
              <a:off x="6504180" y="4396323"/>
              <a:ext cx="270657" cy="566740"/>
              <a:chOff x="-190602" y="4255105"/>
              <a:chExt cx="546340" cy="1144005"/>
            </a:xfrm>
          </p:grpSpPr>
          <p:sp>
            <p:nvSpPr>
              <p:cNvPr id="997" name="Google Shape;997;p26"/>
              <p:cNvSpPr/>
              <p:nvPr/>
            </p:nvSpPr>
            <p:spPr>
              <a:xfrm flipH="1">
                <a:off x="-190602" y="4255105"/>
                <a:ext cx="460942" cy="394756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16791" extrusionOk="0">
                    <a:moveTo>
                      <a:pt x="7221" y="0"/>
                    </a:moveTo>
                    <a:cubicBezTo>
                      <a:pt x="6664" y="0"/>
                      <a:pt x="6306" y="659"/>
                      <a:pt x="6124" y="1214"/>
                    </a:cubicBezTo>
                    <a:cubicBezTo>
                      <a:pt x="5140" y="4205"/>
                      <a:pt x="4516" y="7313"/>
                      <a:pt x="4268" y="10451"/>
                    </a:cubicBezTo>
                    <a:cubicBezTo>
                      <a:pt x="3768" y="8123"/>
                      <a:pt x="3123" y="5827"/>
                      <a:pt x="2339" y="3579"/>
                    </a:cubicBezTo>
                    <a:cubicBezTo>
                      <a:pt x="2182" y="3127"/>
                      <a:pt x="1882" y="2590"/>
                      <a:pt x="1429" y="2590"/>
                    </a:cubicBezTo>
                    <a:cubicBezTo>
                      <a:pt x="1399" y="2590"/>
                      <a:pt x="1369" y="2592"/>
                      <a:pt x="1339" y="2597"/>
                    </a:cubicBezTo>
                    <a:cubicBezTo>
                      <a:pt x="1146" y="2627"/>
                      <a:pt x="983" y="2755"/>
                      <a:pt x="850" y="2899"/>
                    </a:cubicBezTo>
                    <a:cubicBezTo>
                      <a:pt x="0" y="3821"/>
                      <a:pt x="195" y="5266"/>
                      <a:pt x="494" y="6482"/>
                    </a:cubicBezTo>
                    <a:cubicBezTo>
                      <a:pt x="933" y="8270"/>
                      <a:pt x="1480" y="10029"/>
                      <a:pt x="2131" y="11750"/>
                    </a:cubicBezTo>
                    <a:cubicBezTo>
                      <a:pt x="2709" y="13272"/>
                      <a:pt x="3418" y="14831"/>
                      <a:pt x="4710" y="15823"/>
                    </a:cubicBezTo>
                    <a:cubicBezTo>
                      <a:pt x="5613" y="16515"/>
                      <a:pt x="6647" y="16791"/>
                      <a:pt x="7702" y="16791"/>
                    </a:cubicBezTo>
                    <a:cubicBezTo>
                      <a:pt x="8714" y="16791"/>
                      <a:pt x="9744" y="16537"/>
                      <a:pt x="10696" y="16153"/>
                    </a:cubicBezTo>
                    <a:cubicBezTo>
                      <a:pt x="13138" y="15167"/>
                      <a:pt x="15546" y="14189"/>
                      <a:pt x="17772" y="12765"/>
                    </a:cubicBezTo>
                    <a:cubicBezTo>
                      <a:pt x="18559" y="12260"/>
                      <a:pt x="19403" y="11568"/>
                      <a:pt x="19400" y="10632"/>
                    </a:cubicBezTo>
                    <a:cubicBezTo>
                      <a:pt x="19385" y="10244"/>
                      <a:pt x="18981" y="10102"/>
                      <a:pt x="18413" y="10102"/>
                    </a:cubicBezTo>
                    <a:cubicBezTo>
                      <a:pt x="17471" y="10102"/>
                      <a:pt x="16076" y="10492"/>
                      <a:pt x="15249" y="10796"/>
                    </a:cubicBezTo>
                    <a:cubicBezTo>
                      <a:pt x="13921" y="11285"/>
                      <a:pt x="12729" y="12074"/>
                      <a:pt x="11552" y="12858"/>
                    </a:cubicBezTo>
                    <a:cubicBezTo>
                      <a:pt x="12843" y="11786"/>
                      <a:pt x="14083" y="10655"/>
                      <a:pt x="15270" y="9470"/>
                    </a:cubicBezTo>
                    <a:cubicBezTo>
                      <a:pt x="16319" y="8423"/>
                      <a:pt x="17371" y="7244"/>
                      <a:pt x="17618" y="5782"/>
                    </a:cubicBezTo>
                    <a:cubicBezTo>
                      <a:pt x="17646" y="5612"/>
                      <a:pt x="17662" y="5429"/>
                      <a:pt x="17590" y="5273"/>
                    </a:cubicBezTo>
                    <a:cubicBezTo>
                      <a:pt x="17492" y="5061"/>
                      <a:pt x="17300" y="4980"/>
                      <a:pt x="17078" y="4980"/>
                    </a:cubicBezTo>
                    <a:cubicBezTo>
                      <a:pt x="16771" y="4980"/>
                      <a:pt x="16404" y="5136"/>
                      <a:pt x="16141" y="5321"/>
                    </a:cubicBezTo>
                    <a:cubicBezTo>
                      <a:pt x="13579" y="7130"/>
                      <a:pt x="11456" y="9479"/>
                      <a:pt x="9356" y="11809"/>
                    </a:cubicBezTo>
                    <a:cubicBezTo>
                      <a:pt x="10747" y="8873"/>
                      <a:pt x="12171" y="5788"/>
                      <a:pt x="12043" y="2541"/>
                    </a:cubicBezTo>
                    <a:cubicBezTo>
                      <a:pt x="12036" y="2372"/>
                      <a:pt x="12017" y="2185"/>
                      <a:pt x="11890" y="2071"/>
                    </a:cubicBezTo>
                    <a:cubicBezTo>
                      <a:pt x="11813" y="2001"/>
                      <a:pt x="11711" y="1976"/>
                      <a:pt x="11606" y="1976"/>
                    </a:cubicBezTo>
                    <a:cubicBezTo>
                      <a:pt x="11529" y="1976"/>
                      <a:pt x="11450" y="1989"/>
                      <a:pt x="11377" y="2010"/>
                    </a:cubicBezTo>
                    <a:cubicBezTo>
                      <a:pt x="10536" y="2253"/>
                      <a:pt x="10107" y="3164"/>
                      <a:pt x="9796" y="3982"/>
                    </a:cubicBezTo>
                    <a:cubicBezTo>
                      <a:pt x="9022" y="6020"/>
                      <a:pt x="8331" y="8088"/>
                      <a:pt x="7726" y="10185"/>
                    </a:cubicBezTo>
                    <a:cubicBezTo>
                      <a:pt x="7750" y="7906"/>
                      <a:pt x="7774" y="5627"/>
                      <a:pt x="7798" y="3349"/>
                    </a:cubicBezTo>
                    <a:cubicBezTo>
                      <a:pt x="7809" y="2213"/>
                      <a:pt x="8264" y="351"/>
                      <a:pt x="7318" y="7"/>
                    </a:cubicBezTo>
                    <a:cubicBezTo>
                      <a:pt x="7285" y="2"/>
                      <a:pt x="7252" y="0"/>
                      <a:pt x="7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6"/>
              <p:cNvSpPr/>
              <p:nvPr/>
            </p:nvSpPr>
            <p:spPr>
              <a:xfrm flipH="1">
                <a:off x="-164541" y="4646414"/>
                <a:ext cx="312283" cy="327424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13927" extrusionOk="0">
                    <a:moveTo>
                      <a:pt x="13146" y="1"/>
                    </a:moveTo>
                    <a:lnTo>
                      <a:pt x="13146" y="1"/>
                    </a:lnTo>
                    <a:cubicBezTo>
                      <a:pt x="9977" y="1406"/>
                      <a:pt x="6751" y="2849"/>
                      <a:pt x="4178" y="5173"/>
                    </a:cubicBezTo>
                    <a:cubicBezTo>
                      <a:pt x="2047" y="7098"/>
                      <a:pt x="345" y="9787"/>
                      <a:pt x="123" y="12703"/>
                    </a:cubicBezTo>
                    <a:cubicBezTo>
                      <a:pt x="64" y="13475"/>
                      <a:pt x="0" y="13927"/>
                      <a:pt x="711" y="13927"/>
                    </a:cubicBezTo>
                    <a:cubicBezTo>
                      <a:pt x="758" y="13927"/>
                      <a:pt x="808" y="13925"/>
                      <a:pt x="862" y="13921"/>
                    </a:cubicBezTo>
                    <a:cubicBezTo>
                      <a:pt x="1643" y="13865"/>
                      <a:pt x="2682" y="13236"/>
                      <a:pt x="3382" y="12915"/>
                    </a:cubicBezTo>
                    <a:cubicBezTo>
                      <a:pt x="5017" y="12164"/>
                      <a:pt x="6575" y="11230"/>
                      <a:pt x="7942" y="10055"/>
                    </a:cubicBezTo>
                    <a:cubicBezTo>
                      <a:pt x="10146" y="8159"/>
                      <a:pt x="11844" y="5580"/>
                      <a:pt x="12317" y="2712"/>
                    </a:cubicBezTo>
                    <a:cubicBezTo>
                      <a:pt x="12474" y="1766"/>
                      <a:pt x="12525" y="730"/>
                      <a:pt x="13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6"/>
              <p:cNvSpPr/>
              <p:nvPr/>
            </p:nvSpPr>
            <p:spPr>
              <a:xfrm flipH="1">
                <a:off x="145079" y="4523062"/>
                <a:ext cx="210659" cy="354789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15091" extrusionOk="0">
                    <a:moveTo>
                      <a:pt x="1" y="0"/>
                    </a:moveTo>
                    <a:cubicBezTo>
                      <a:pt x="273" y="3041"/>
                      <a:pt x="559" y="6136"/>
                      <a:pt x="1730" y="8955"/>
                    </a:cubicBezTo>
                    <a:cubicBezTo>
                      <a:pt x="2791" y="11507"/>
                      <a:pt x="4886" y="14232"/>
                      <a:pt x="7675" y="15004"/>
                    </a:cubicBezTo>
                    <a:cubicBezTo>
                      <a:pt x="7891" y="15063"/>
                      <a:pt x="8064" y="15091"/>
                      <a:pt x="8201" y="15091"/>
                    </a:cubicBezTo>
                    <a:cubicBezTo>
                      <a:pt x="8867" y="15091"/>
                      <a:pt x="8701" y="14446"/>
                      <a:pt x="8410" y="13651"/>
                    </a:cubicBezTo>
                    <a:cubicBezTo>
                      <a:pt x="7898" y="12250"/>
                      <a:pt x="7395" y="10832"/>
                      <a:pt x="6807" y="9462"/>
                    </a:cubicBezTo>
                    <a:cubicBezTo>
                      <a:pt x="6215" y="8083"/>
                      <a:pt x="5616" y="6692"/>
                      <a:pt x="4736" y="5475"/>
                    </a:cubicBezTo>
                    <a:cubicBezTo>
                      <a:pt x="3319" y="3517"/>
                      <a:pt x="1224" y="208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6"/>
              <p:cNvSpPr/>
              <p:nvPr/>
            </p:nvSpPr>
            <p:spPr>
              <a:xfrm flipH="1">
                <a:off x="-43867" y="4645191"/>
                <a:ext cx="256198" cy="753919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32068" extrusionOk="0">
                    <a:moveTo>
                      <a:pt x="3377" y="1"/>
                    </a:moveTo>
                    <a:cubicBezTo>
                      <a:pt x="3273" y="1"/>
                      <a:pt x="3169" y="57"/>
                      <a:pt x="3123" y="181"/>
                    </a:cubicBezTo>
                    <a:cubicBezTo>
                      <a:pt x="3012" y="500"/>
                      <a:pt x="2900" y="868"/>
                      <a:pt x="2807" y="1191"/>
                    </a:cubicBezTo>
                    <a:cubicBezTo>
                      <a:pt x="1" y="11607"/>
                      <a:pt x="3880" y="23585"/>
                      <a:pt x="10271" y="31962"/>
                    </a:cubicBezTo>
                    <a:cubicBezTo>
                      <a:pt x="10324" y="32031"/>
                      <a:pt x="10404" y="32068"/>
                      <a:pt x="10484" y="32068"/>
                    </a:cubicBezTo>
                    <a:cubicBezTo>
                      <a:pt x="10544" y="32068"/>
                      <a:pt x="10604" y="32048"/>
                      <a:pt x="10653" y="32007"/>
                    </a:cubicBezTo>
                    <a:cubicBezTo>
                      <a:pt x="10768" y="31914"/>
                      <a:pt x="10785" y="31745"/>
                      <a:pt x="10692" y="31629"/>
                    </a:cubicBezTo>
                    <a:cubicBezTo>
                      <a:pt x="3827" y="23149"/>
                      <a:pt x="2365" y="12412"/>
                      <a:pt x="3494" y="1846"/>
                    </a:cubicBezTo>
                    <a:cubicBezTo>
                      <a:pt x="3544" y="1334"/>
                      <a:pt x="3602" y="808"/>
                      <a:pt x="3648" y="296"/>
                    </a:cubicBezTo>
                    <a:cubicBezTo>
                      <a:pt x="3661" y="108"/>
                      <a:pt x="3519" y="1"/>
                      <a:pt x="3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6"/>
              <p:cNvSpPr/>
              <p:nvPr/>
            </p:nvSpPr>
            <p:spPr>
              <a:xfrm flipH="1">
                <a:off x="17017" y="4569868"/>
                <a:ext cx="182652" cy="121171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54" extrusionOk="0">
                    <a:moveTo>
                      <a:pt x="1122" y="1"/>
                    </a:moveTo>
                    <a:cubicBezTo>
                      <a:pt x="927" y="1"/>
                      <a:pt x="732" y="17"/>
                      <a:pt x="539" y="49"/>
                    </a:cubicBezTo>
                    <a:cubicBezTo>
                      <a:pt x="383" y="75"/>
                      <a:pt x="216" y="119"/>
                      <a:pt x="116" y="241"/>
                    </a:cubicBezTo>
                    <a:cubicBezTo>
                      <a:pt x="1" y="377"/>
                      <a:pt x="0" y="574"/>
                      <a:pt x="16" y="750"/>
                    </a:cubicBezTo>
                    <a:cubicBezTo>
                      <a:pt x="99" y="1655"/>
                      <a:pt x="487" y="2501"/>
                      <a:pt x="870" y="3326"/>
                    </a:cubicBezTo>
                    <a:cubicBezTo>
                      <a:pt x="1061" y="3738"/>
                      <a:pt x="2257" y="5147"/>
                      <a:pt x="2710" y="5153"/>
                    </a:cubicBezTo>
                    <a:cubicBezTo>
                      <a:pt x="2727" y="5153"/>
                      <a:pt x="2743" y="5153"/>
                      <a:pt x="2760" y="5153"/>
                    </a:cubicBezTo>
                    <a:cubicBezTo>
                      <a:pt x="4291" y="5153"/>
                      <a:pt x="5522" y="4124"/>
                      <a:pt x="6655" y="3663"/>
                    </a:cubicBezTo>
                    <a:cubicBezTo>
                      <a:pt x="7134" y="3467"/>
                      <a:pt x="7689" y="3125"/>
                      <a:pt x="7650" y="2608"/>
                    </a:cubicBezTo>
                    <a:cubicBezTo>
                      <a:pt x="7614" y="2131"/>
                      <a:pt x="7087" y="1859"/>
                      <a:pt x="6619" y="1765"/>
                    </a:cubicBezTo>
                    <a:cubicBezTo>
                      <a:pt x="6150" y="1672"/>
                      <a:pt x="5626" y="1642"/>
                      <a:pt x="5288" y="1304"/>
                    </a:cubicBezTo>
                    <a:cubicBezTo>
                      <a:pt x="5086" y="1103"/>
                      <a:pt x="4988" y="826"/>
                      <a:pt x="4848" y="580"/>
                    </a:cubicBezTo>
                    <a:cubicBezTo>
                      <a:pt x="4706" y="334"/>
                      <a:pt x="4482" y="95"/>
                      <a:pt x="4199" y="87"/>
                    </a:cubicBezTo>
                    <a:cubicBezTo>
                      <a:pt x="4194" y="87"/>
                      <a:pt x="4188" y="87"/>
                      <a:pt x="4183" y="87"/>
                    </a:cubicBezTo>
                    <a:cubicBezTo>
                      <a:pt x="3892" y="87"/>
                      <a:pt x="3651" y="322"/>
                      <a:pt x="3368" y="398"/>
                    </a:cubicBezTo>
                    <a:cubicBezTo>
                      <a:pt x="3295" y="417"/>
                      <a:pt x="3223" y="425"/>
                      <a:pt x="3150" y="425"/>
                    </a:cubicBezTo>
                    <a:cubicBezTo>
                      <a:pt x="2855" y="425"/>
                      <a:pt x="2558" y="289"/>
                      <a:pt x="2272" y="191"/>
                    </a:cubicBezTo>
                    <a:cubicBezTo>
                      <a:pt x="1902" y="65"/>
                      <a:pt x="1512" y="1"/>
                      <a:pt x="1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2" name="Google Shape;1002;p26"/>
            <p:cNvGrpSpPr/>
            <p:nvPr/>
          </p:nvGrpSpPr>
          <p:grpSpPr>
            <a:xfrm>
              <a:off x="890647" y="4343954"/>
              <a:ext cx="216805" cy="436090"/>
              <a:chOff x="1173271" y="4610392"/>
              <a:chExt cx="437636" cy="880279"/>
            </a:xfrm>
          </p:grpSpPr>
          <p:grpSp>
            <p:nvGrpSpPr>
              <p:cNvPr id="1003" name="Google Shape;1003;p26"/>
              <p:cNvGrpSpPr/>
              <p:nvPr/>
            </p:nvGrpSpPr>
            <p:grpSpPr>
              <a:xfrm>
                <a:off x="1216042" y="4610930"/>
                <a:ext cx="309313" cy="333842"/>
                <a:chOff x="1215415" y="4605413"/>
                <a:chExt cx="309313" cy="333842"/>
              </a:xfrm>
            </p:grpSpPr>
            <p:sp>
              <p:nvSpPr>
                <p:cNvPr id="1004" name="Google Shape;1004;p26"/>
                <p:cNvSpPr/>
                <p:nvPr/>
              </p:nvSpPr>
              <p:spPr>
                <a:xfrm flipH="1">
                  <a:off x="1215415" y="4648153"/>
                  <a:ext cx="254012" cy="28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12255" extrusionOk="0">
                      <a:moveTo>
                        <a:pt x="8832" y="1"/>
                      </a:moveTo>
                      <a:cubicBezTo>
                        <a:pt x="8213" y="1"/>
                        <a:pt x="7568" y="302"/>
                        <a:pt x="7025" y="644"/>
                      </a:cubicBezTo>
                      <a:cubicBezTo>
                        <a:pt x="3421" y="2913"/>
                        <a:pt x="1" y="8408"/>
                        <a:pt x="1120" y="11300"/>
                      </a:cubicBezTo>
                      <a:cubicBezTo>
                        <a:pt x="1357" y="11910"/>
                        <a:pt x="2032" y="12254"/>
                        <a:pt x="2689" y="12254"/>
                      </a:cubicBezTo>
                      <a:cubicBezTo>
                        <a:pt x="2741" y="12254"/>
                        <a:pt x="2792" y="12252"/>
                        <a:pt x="2843" y="12248"/>
                      </a:cubicBezTo>
                      <a:cubicBezTo>
                        <a:pt x="3546" y="12187"/>
                        <a:pt x="4179" y="11815"/>
                        <a:pt x="4765" y="11420"/>
                      </a:cubicBezTo>
                      <a:cubicBezTo>
                        <a:pt x="7701" y="9442"/>
                        <a:pt x="10190" y="6450"/>
                        <a:pt x="10578" y="2929"/>
                      </a:cubicBezTo>
                      <a:cubicBezTo>
                        <a:pt x="10693" y="1878"/>
                        <a:pt x="10491" y="603"/>
                        <a:pt x="9534" y="153"/>
                      </a:cubicBezTo>
                      <a:cubicBezTo>
                        <a:pt x="9309" y="46"/>
                        <a:pt x="9072" y="1"/>
                        <a:pt x="88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26"/>
                <p:cNvSpPr/>
                <p:nvPr/>
              </p:nvSpPr>
              <p:spPr>
                <a:xfrm flipH="1">
                  <a:off x="1345853" y="4605413"/>
                  <a:ext cx="178875" cy="33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14200" extrusionOk="0">
                      <a:moveTo>
                        <a:pt x="3514" y="0"/>
                      </a:moveTo>
                      <a:cubicBezTo>
                        <a:pt x="3409" y="0"/>
                        <a:pt x="3302" y="11"/>
                        <a:pt x="3194" y="34"/>
                      </a:cubicBezTo>
                      <a:cubicBezTo>
                        <a:pt x="2324" y="220"/>
                        <a:pt x="1807" y="1111"/>
                        <a:pt x="1494" y="1945"/>
                      </a:cubicBezTo>
                      <a:cubicBezTo>
                        <a:pt x="1" y="5934"/>
                        <a:pt x="605" y="12381"/>
                        <a:pt x="3247" y="14004"/>
                      </a:cubicBezTo>
                      <a:cubicBezTo>
                        <a:pt x="3466" y="14139"/>
                        <a:pt x="3714" y="14200"/>
                        <a:pt x="3966" y="14200"/>
                      </a:cubicBezTo>
                      <a:cubicBezTo>
                        <a:pt x="4406" y="14200"/>
                        <a:pt x="4859" y="14015"/>
                        <a:pt x="5191" y="13714"/>
                      </a:cubicBezTo>
                      <a:cubicBezTo>
                        <a:pt x="5716" y="13240"/>
                        <a:pt x="5994" y="12560"/>
                        <a:pt x="6221" y="11892"/>
                      </a:cubicBezTo>
                      <a:cubicBezTo>
                        <a:pt x="7360" y="8538"/>
                        <a:pt x="7529" y="4649"/>
                        <a:pt x="5706" y="1612"/>
                      </a:cubicBezTo>
                      <a:cubicBezTo>
                        <a:pt x="5218" y="801"/>
                        <a:pt x="4419" y="0"/>
                        <a:pt x="3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06" name="Google Shape;1006;p26"/>
              <p:cNvGrpSpPr/>
              <p:nvPr/>
            </p:nvGrpSpPr>
            <p:grpSpPr>
              <a:xfrm>
                <a:off x="1173271" y="4610392"/>
                <a:ext cx="437636" cy="880279"/>
                <a:chOff x="1128521" y="4507655"/>
                <a:chExt cx="437636" cy="880279"/>
              </a:xfrm>
            </p:grpSpPr>
            <p:grpSp>
              <p:nvGrpSpPr>
                <p:cNvPr id="1007" name="Google Shape;1007;p26"/>
                <p:cNvGrpSpPr/>
                <p:nvPr/>
              </p:nvGrpSpPr>
              <p:grpSpPr>
                <a:xfrm>
                  <a:off x="1170695" y="4507655"/>
                  <a:ext cx="309313" cy="333842"/>
                  <a:chOff x="1170069" y="4502138"/>
                  <a:chExt cx="309313" cy="333842"/>
                </a:xfrm>
              </p:grpSpPr>
              <p:sp>
                <p:nvSpPr>
                  <p:cNvPr id="1008" name="Google Shape;1008;p26"/>
                  <p:cNvSpPr/>
                  <p:nvPr/>
                </p:nvSpPr>
                <p:spPr>
                  <a:xfrm flipH="1">
                    <a:off x="1170069" y="4544878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9" name="Google Shape;1009;p26"/>
                  <p:cNvSpPr/>
                  <p:nvPr/>
                </p:nvSpPr>
                <p:spPr>
                  <a:xfrm flipH="1">
                    <a:off x="1300507" y="4502138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10" name="Google Shape;1010;p26"/>
                <p:cNvGrpSpPr/>
                <p:nvPr/>
              </p:nvGrpSpPr>
              <p:grpSpPr>
                <a:xfrm>
                  <a:off x="1128521" y="4526541"/>
                  <a:ext cx="395091" cy="348462"/>
                  <a:chOff x="1128521" y="4526541"/>
                  <a:chExt cx="395091" cy="348462"/>
                </a:xfrm>
              </p:grpSpPr>
              <p:sp>
                <p:nvSpPr>
                  <p:cNvPr id="1011" name="Google Shape;1011;p26"/>
                  <p:cNvSpPr/>
                  <p:nvPr/>
                </p:nvSpPr>
                <p:spPr>
                  <a:xfrm flipH="1">
                    <a:off x="1128521" y="4605884"/>
                    <a:ext cx="270997" cy="2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8" h="11447" extrusionOk="0">
                        <a:moveTo>
                          <a:pt x="9538" y="1"/>
                        </a:moveTo>
                        <a:cubicBezTo>
                          <a:pt x="8994" y="1"/>
                          <a:pt x="8419" y="198"/>
                          <a:pt x="7917" y="435"/>
                        </a:cubicBezTo>
                        <a:cubicBezTo>
                          <a:pt x="4064" y="2250"/>
                          <a:pt x="0" y="7292"/>
                          <a:pt x="759" y="10297"/>
                        </a:cubicBezTo>
                        <a:cubicBezTo>
                          <a:pt x="932" y="10980"/>
                          <a:pt x="1650" y="11419"/>
                          <a:pt x="2355" y="11445"/>
                        </a:cubicBezTo>
                        <a:cubicBezTo>
                          <a:pt x="2383" y="11446"/>
                          <a:pt x="2412" y="11447"/>
                          <a:pt x="2441" y="11447"/>
                        </a:cubicBezTo>
                        <a:cubicBezTo>
                          <a:pt x="3113" y="11447"/>
                          <a:pt x="3759" y="11165"/>
                          <a:pt x="4362" y="10857"/>
                        </a:cubicBezTo>
                        <a:cubicBezTo>
                          <a:pt x="7517" y="9249"/>
                          <a:pt x="10352" y="6581"/>
                          <a:pt x="11164" y="3134"/>
                        </a:cubicBezTo>
                        <a:cubicBezTo>
                          <a:pt x="11408" y="2105"/>
                          <a:pt x="11361" y="816"/>
                          <a:pt x="10467" y="251"/>
                        </a:cubicBezTo>
                        <a:cubicBezTo>
                          <a:pt x="10184" y="72"/>
                          <a:pt x="9866" y="1"/>
                          <a:pt x="953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2" name="Google Shape;1012;p26"/>
                  <p:cNvSpPr/>
                  <p:nvPr/>
                </p:nvSpPr>
                <p:spPr>
                  <a:xfrm flipH="1">
                    <a:off x="1247011" y="4538648"/>
                    <a:ext cx="209923" cy="326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7" h="13872" extrusionOk="0">
                        <a:moveTo>
                          <a:pt x="5873" y="0"/>
                        </a:moveTo>
                        <a:cubicBezTo>
                          <a:pt x="5038" y="0"/>
                          <a:pt x="4333" y="676"/>
                          <a:pt x="3821" y="1353"/>
                        </a:cubicBezTo>
                        <a:cubicBezTo>
                          <a:pt x="1254" y="4750"/>
                          <a:pt x="0" y="11102"/>
                          <a:pt x="2070" y="13410"/>
                        </a:cubicBezTo>
                        <a:cubicBezTo>
                          <a:pt x="2353" y="13726"/>
                          <a:pt x="2769" y="13871"/>
                          <a:pt x="3194" y="13871"/>
                        </a:cubicBezTo>
                        <a:cubicBezTo>
                          <a:pt x="3477" y="13871"/>
                          <a:pt x="3764" y="13807"/>
                          <a:pt x="4018" y="13685"/>
                        </a:cubicBezTo>
                        <a:cubicBezTo>
                          <a:pt x="4654" y="13380"/>
                          <a:pt x="5115" y="12809"/>
                          <a:pt x="5521" y="12232"/>
                        </a:cubicBezTo>
                        <a:cubicBezTo>
                          <a:pt x="7568" y="9342"/>
                          <a:pt x="8836" y="5662"/>
                          <a:pt x="7953" y="2233"/>
                        </a:cubicBezTo>
                        <a:cubicBezTo>
                          <a:pt x="7689" y="1208"/>
                          <a:pt x="7047" y="89"/>
                          <a:pt x="5994" y="5"/>
                        </a:cubicBezTo>
                        <a:cubicBezTo>
                          <a:pt x="5954" y="2"/>
                          <a:pt x="5913" y="0"/>
                          <a:pt x="58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3" name="Google Shape;1013;p26"/>
                  <p:cNvSpPr/>
                  <p:nvPr/>
                </p:nvSpPr>
                <p:spPr>
                  <a:xfrm flipH="1">
                    <a:off x="1339868" y="4526541"/>
                    <a:ext cx="183745" cy="326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" h="13873" extrusionOk="0">
                        <a:moveTo>
                          <a:pt x="2554" y="1"/>
                        </a:moveTo>
                        <a:cubicBezTo>
                          <a:pt x="2341" y="1"/>
                          <a:pt x="2128" y="41"/>
                          <a:pt x="1921" y="133"/>
                        </a:cubicBezTo>
                        <a:cubicBezTo>
                          <a:pt x="1106" y="492"/>
                          <a:pt x="784" y="1469"/>
                          <a:pt x="647" y="2350"/>
                        </a:cubicBezTo>
                        <a:cubicBezTo>
                          <a:pt x="0" y="6559"/>
                          <a:pt x="1909" y="12746"/>
                          <a:pt x="4825" y="13796"/>
                        </a:cubicBezTo>
                        <a:cubicBezTo>
                          <a:pt x="4969" y="13848"/>
                          <a:pt x="5119" y="13872"/>
                          <a:pt x="5268" y="13872"/>
                        </a:cubicBezTo>
                        <a:cubicBezTo>
                          <a:pt x="5805" y="13872"/>
                          <a:pt x="6344" y="13560"/>
                          <a:pt x="6669" y="13115"/>
                        </a:cubicBezTo>
                        <a:cubicBezTo>
                          <a:pt x="7086" y="12545"/>
                          <a:pt x="7219" y="11821"/>
                          <a:pt x="7304" y="11122"/>
                        </a:cubicBezTo>
                        <a:cubicBezTo>
                          <a:pt x="7734" y="7606"/>
                          <a:pt x="7108" y="3765"/>
                          <a:pt x="4703" y="1164"/>
                        </a:cubicBezTo>
                        <a:cubicBezTo>
                          <a:pt x="4138" y="553"/>
                          <a:pt x="3340" y="1"/>
                          <a:pt x="255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14" name="Google Shape;1014;p26"/>
                <p:cNvGrpSpPr/>
                <p:nvPr/>
              </p:nvGrpSpPr>
              <p:grpSpPr>
                <a:xfrm>
                  <a:off x="1247462" y="4807734"/>
                  <a:ext cx="318695" cy="580200"/>
                  <a:chOff x="1247462" y="4807734"/>
                  <a:chExt cx="318695" cy="580200"/>
                </a:xfrm>
              </p:grpSpPr>
              <p:sp>
                <p:nvSpPr>
                  <p:cNvPr id="1015" name="Google Shape;1015;p26"/>
                  <p:cNvSpPr/>
                  <p:nvPr/>
                </p:nvSpPr>
                <p:spPr>
                  <a:xfrm flipH="1">
                    <a:off x="1377639" y="4864084"/>
                    <a:ext cx="84069" cy="5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9" h="22282" extrusionOk="0">
                        <a:moveTo>
                          <a:pt x="3384" y="1"/>
                        </a:moveTo>
                        <a:cubicBezTo>
                          <a:pt x="3342" y="1"/>
                          <a:pt x="3301" y="20"/>
                          <a:pt x="3274" y="56"/>
                        </a:cubicBezTo>
                        <a:lnTo>
                          <a:pt x="3215" y="134"/>
                        </a:lnTo>
                        <a:cubicBezTo>
                          <a:pt x="3210" y="140"/>
                          <a:pt x="3205" y="147"/>
                          <a:pt x="3201" y="154"/>
                        </a:cubicBezTo>
                        <a:lnTo>
                          <a:pt x="3188" y="172"/>
                        </a:lnTo>
                        <a:cubicBezTo>
                          <a:pt x="3079" y="336"/>
                          <a:pt x="2992" y="517"/>
                          <a:pt x="2911" y="697"/>
                        </a:cubicBezTo>
                        <a:cubicBezTo>
                          <a:pt x="2819" y="908"/>
                          <a:pt x="2727" y="1142"/>
                          <a:pt x="2652" y="1358"/>
                        </a:cubicBezTo>
                        <a:cubicBezTo>
                          <a:pt x="2357" y="2189"/>
                          <a:pt x="2128" y="3039"/>
                          <a:pt x="1912" y="3892"/>
                        </a:cubicBezTo>
                        <a:cubicBezTo>
                          <a:pt x="1338" y="6223"/>
                          <a:pt x="890" y="8583"/>
                          <a:pt x="533" y="10956"/>
                        </a:cubicBezTo>
                        <a:cubicBezTo>
                          <a:pt x="259" y="12813"/>
                          <a:pt x="67" y="14687"/>
                          <a:pt x="20" y="16563"/>
                        </a:cubicBezTo>
                        <a:cubicBezTo>
                          <a:pt x="0" y="17262"/>
                          <a:pt x="5" y="17985"/>
                          <a:pt x="40" y="18682"/>
                        </a:cubicBezTo>
                        <a:cubicBezTo>
                          <a:pt x="89" y="19626"/>
                          <a:pt x="191" y="20568"/>
                          <a:pt x="390" y="21493"/>
                        </a:cubicBezTo>
                        <a:cubicBezTo>
                          <a:pt x="441" y="21724"/>
                          <a:pt x="497" y="21953"/>
                          <a:pt x="563" y="22181"/>
                        </a:cubicBezTo>
                        <a:cubicBezTo>
                          <a:pt x="579" y="22239"/>
                          <a:pt x="634" y="22282"/>
                          <a:pt x="697" y="22282"/>
                        </a:cubicBezTo>
                        <a:cubicBezTo>
                          <a:pt x="700" y="22282"/>
                          <a:pt x="704" y="22281"/>
                          <a:pt x="707" y="22281"/>
                        </a:cubicBezTo>
                        <a:cubicBezTo>
                          <a:pt x="783" y="22276"/>
                          <a:pt x="840" y="22210"/>
                          <a:pt x="834" y="22133"/>
                        </a:cubicBezTo>
                        <a:cubicBezTo>
                          <a:pt x="804" y="21821"/>
                          <a:pt x="766" y="21400"/>
                          <a:pt x="745" y="21090"/>
                        </a:cubicBezTo>
                        <a:cubicBezTo>
                          <a:pt x="560" y="18200"/>
                          <a:pt x="666" y="15294"/>
                          <a:pt x="896" y="12409"/>
                        </a:cubicBezTo>
                        <a:cubicBezTo>
                          <a:pt x="1134" y="9453"/>
                          <a:pt x="1539" y="6499"/>
                          <a:pt x="2249" y="3616"/>
                        </a:cubicBezTo>
                        <a:cubicBezTo>
                          <a:pt x="2376" y="3109"/>
                          <a:pt x="2514" y="2602"/>
                          <a:pt x="2669" y="2105"/>
                        </a:cubicBezTo>
                        <a:cubicBezTo>
                          <a:pt x="2825" y="1610"/>
                          <a:pt x="2995" y="1117"/>
                          <a:pt x="3223" y="653"/>
                        </a:cubicBezTo>
                        <a:cubicBezTo>
                          <a:pt x="3262" y="579"/>
                          <a:pt x="3300" y="505"/>
                          <a:pt x="3345" y="432"/>
                        </a:cubicBezTo>
                        <a:cubicBezTo>
                          <a:pt x="3365" y="398"/>
                          <a:pt x="3390" y="364"/>
                          <a:pt x="3412" y="330"/>
                        </a:cubicBezTo>
                        <a:cubicBezTo>
                          <a:pt x="3430" y="302"/>
                          <a:pt x="3461" y="266"/>
                          <a:pt x="3484" y="237"/>
                        </a:cubicBezTo>
                        <a:cubicBezTo>
                          <a:pt x="3539" y="176"/>
                          <a:pt x="3531" y="82"/>
                          <a:pt x="3467" y="29"/>
                        </a:cubicBezTo>
                        <a:cubicBezTo>
                          <a:pt x="3442" y="10"/>
                          <a:pt x="3413" y="1"/>
                          <a:pt x="3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6" name="Google Shape;1016;p26"/>
                  <p:cNvSpPr/>
                  <p:nvPr/>
                </p:nvSpPr>
                <p:spPr>
                  <a:xfrm flipH="1">
                    <a:off x="1435909" y="4818030"/>
                    <a:ext cx="130249" cy="31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" h="13497" extrusionOk="0">
                        <a:moveTo>
                          <a:pt x="322" y="0"/>
                        </a:moveTo>
                        <a:cubicBezTo>
                          <a:pt x="461" y="159"/>
                          <a:pt x="50" y="1887"/>
                          <a:pt x="36" y="2205"/>
                        </a:cubicBezTo>
                        <a:cubicBezTo>
                          <a:pt x="1" y="2974"/>
                          <a:pt x="34" y="3746"/>
                          <a:pt x="127" y="4510"/>
                        </a:cubicBezTo>
                        <a:cubicBezTo>
                          <a:pt x="317" y="6069"/>
                          <a:pt x="768" y="7597"/>
                          <a:pt x="1449" y="9012"/>
                        </a:cubicBezTo>
                        <a:cubicBezTo>
                          <a:pt x="2129" y="10425"/>
                          <a:pt x="3039" y="11732"/>
                          <a:pt x="4153" y="12838"/>
                        </a:cubicBezTo>
                        <a:cubicBezTo>
                          <a:pt x="4623" y="13304"/>
                          <a:pt x="4915" y="13496"/>
                          <a:pt x="5095" y="13496"/>
                        </a:cubicBezTo>
                        <a:cubicBezTo>
                          <a:pt x="5483" y="13496"/>
                          <a:pt x="5354" y="12611"/>
                          <a:pt x="5369" y="11665"/>
                        </a:cubicBezTo>
                        <a:cubicBezTo>
                          <a:pt x="5401" y="9611"/>
                          <a:pt x="5282" y="7815"/>
                          <a:pt x="4425" y="5907"/>
                        </a:cubicBezTo>
                        <a:cubicBezTo>
                          <a:pt x="3441" y="3711"/>
                          <a:pt x="1904" y="1814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7" name="Google Shape;1017;p26"/>
                  <p:cNvSpPr/>
                  <p:nvPr/>
                </p:nvSpPr>
                <p:spPr>
                  <a:xfrm flipH="1">
                    <a:off x="1247462" y="4893095"/>
                    <a:ext cx="196881" cy="243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8" h="10344" extrusionOk="0">
                        <a:moveTo>
                          <a:pt x="8288" y="0"/>
                        </a:moveTo>
                        <a:cubicBezTo>
                          <a:pt x="8288" y="0"/>
                          <a:pt x="8288" y="0"/>
                          <a:pt x="8288" y="0"/>
                        </a:cubicBezTo>
                        <a:lnTo>
                          <a:pt x="8288" y="0"/>
                        </a:lnTo>
                        <a:cubicBezTo>
                          <a:pt x="8288" y="0"/>
                          <a:pt x="8288" y="0"/>
                          <a:pt x="8288" y="0"/>
                        </a:cubicBezTo>
                        <a:close/>
                        <a:moveTo>
                          <a:pt x="8288" y="1"/>
                        </a:moveTo>
                        <a:lnTo>
                          <a:pt x="8288" y="1"/>
                        </a:lnTo>
                        <a:cubicBezTo>
                          <a:pt x="8150" y="473"/>
                          <a:pt x="5988" y="1588"/>
                          <a:pt x="5528" y="1979"/>
                        </a:cubicBezTo>
                        <a:cubicBezTo>
                          <a:pt x="4642" y="2737"/>
                          <a:pt x="3822" y="3572"/>
                          <a:pt x="3078" y="4473"/>
                        </a:cubicBezTo>
                        <a:cubicBezTo>
                          <a:pt x="1724" y="6111"/>
                          <a:pt x="183" y="8180"/>
                          <a:pt x="1" y="10344"/>
                        </a:cubicBezTo>
                        <a:cubicBezTo>
                          <a:pt x="2169" y="9587"/>
                          <a:pt x="4013" y="8052"/>
                          <a:pt x="5377" y="6203"/>
                        </a:cubicBezTo>
                        <a:cubicBezTo>
                          <a:pt x="6740" y="4356"/>
                          <a:pt x="7646" y="2204"/>
                          <a:pt x="82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8" name="Google Shape;1018;p26"/>
                  <p:cNvSpPr/>
                  <p:nvPr/>
                </p:nvSpPr>
                <p:spPr>
                  <a:xfrm flipH="1">
                    <a:off x="1291015" y="4852360"/>
                    <a:ext cx="96730" cy="26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2" h="1129" extrusionOk="0">
                        <a:moveTo>
                          <a:pt x="2132" y="1"/>
                        </a:moveTo>
                        <a:cubicBezTo>
                          <a:pt x="1429" y="1"/>
                          <a:pt x="732" y="145"/>
                          <a:pt x="133" y="504"/>
                        </a:cubicBezTo>
                        <a:cubicBezTo>
                          <a:pt x="102" y="522"/>
                          <a:pt x="72" y="542"/>
                          <a:pt x="51" y="572"/>
                        </a:cubicBezTo>
                        <a:cubicBezTo>
                          <a:pt x="0" y="647"/>
                          <a:pt x="36" y="755"/>
                          <a:pt x="105" y="814"/>
                        </a:cubicBezTo>
                        <a:cubicBezTo>
                          <a:pt x="174" y="873"/>
                          <a:pt x="265" y="892"/>
                          <a:pt x="353" y="910"/>
                        </a:cubicBezTo>
                        <a:lnTo>
                          <a:pt x="354" y="934"/>
                        </a:lnTo>
                        <a:cubicBezTo>
                          <a:pt x="902" y="1064"/>
                          <a:pt x="1464" y="1129"/>
                          <a:pt x="2025" y="1129"/>
                        </a:cubicBezTo>
                        <a:cubicBezTo>
                          <a:pt x="2405" y="1129"/>
                          <a:pt x="2785" y="1099"/>
                          <a:pt x="3160" y="1039"/>
                        </a:cubicBezTo>
                        <a:cubicBezTo>
                          <a:pt x="3502" y="985"/>
                          <a:pt x="3869" y="887"/>
                          <a:pt x="4072" y="604"/>
                        </a:cubicBezTo>
                        <a:cubicBezTo>
                          <a:pt x="3865" y="266"/>
                          <a:pt x="3445" y="143"/>
                          <a:pt x="3061" y="79"/>
                        </a:cubicBezTo>
                        <a:cubicBezTo>
                          <a:pt x="2756" y="29"/>
                          <a:pt x="2443" y="1"/>
                          <a:pt x="213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9" name="Google Shape;1019;p26"/>
                  <p:cNvSpPr/>
                  <p:nvPr/>
                </p:nvSpPr>
                <p:spPr>
                  <a:xfrm flipH="1">
                    <a:off x="1384597" y="4807734"/>
                    <a:ext cx="76135" cy="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" h="2659" extrusionOk="0">
                        <a:moveTo>
                          <a:pt x="298" y="0"/>
                        </a:moveTo>
                        <a:cubicBezTo>
                          <a:pt x="200" y="0"/>
                          <a:pt x="103" y="15"/>
                          <a:pt x="8" y="50"/>
                        </a:cubicBezTo>
                        <a:cubicBezTo>
                          <a:pt x="0" y="396"/>
                          <a:pt x="231" y="698"/>
                          <a:pt x="467" y="951"/>
                        </a:cubicBezTo>
                        <a:cubicBezTo>
                          <a:pt x="1111" y="1640"/>
                          <a:pt x="1890" y="2203"/>
                          <a:pt x="2746" y="2598"/>
                        </a:cubicBezTo>
                        <a:lnTo>
                          <a:pt x="2762" y="2582"/>
                        </a:lnTo>
                        <a:cubicBezTo>
                          <a:pt x="2839" y="2619"/>
                          <a:pt x="2920" y="2659"/>
                          <a:pt x="3007" y="2659"/>
                        </a:cubicBezTo>
                        <a:cubicBezTo>
                          <a:pt x="3010" y="2659"/>
                          <a:pt x="3013" y="2659"/>
                          <a:pt x="3016" y="2659"/>
                        </a:cubicBezTo>
                        <a:cubicBezTo>
                          <a:pt x="3105" y="2656"/>
                          <a:pt x="3200" y="2592"/>
                          <a:pt x="3203" y="2502"/>
                        </a:cubicBezTo>
                        <a:cubicBezTo>
                          <a:pt x="3205" y="2466"/>
                          <a:pt x="3191" y="2431"/>
                          <a:pt x="3179" y="2399"/>
                        </a:cubicBezTo>
                        <a:cubicBezTo>
                          <a:pt x="2806" y="1461"/>
                          <a:pt x="2005" y="749"/>
                          <a:pt x="1121" y="263"/>
                        </a:cubicBezTo>
                        <a:cubicBezTo>
                          <a:pt x="867" y="124"/>
                          <a:pt x="579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020" name="Google Shape;1020;p26"/>
            <p:cNvGrpSpPr/>
            <p:nvPr/>
          </p:nvGrpSpPr>
          <p:grpSpPr>
            <a:xfrm rot="1498624">
              <a:off x="5310250" y="4501583"/>
              <a:ext cx="216820" cy="436121"/>
              <a:chOff x="1173271" y="4610392"/>
              <a:chExt cx="437636" cy="880279"/>
            </a:xfrm>
          </p:grpSpPr>
          <p:grpSp>
            <p:nvGrpSpPr>
              <p:cNvPr id="1021" name="Google Shape;1021;p26"/>
              <p:cNvGrpSpPr/>
              <p:nvPr/>
            </p:nvGrpSpPr>
            <p:grpSpPr>
              <a:xfrm>
                <a:off x="1216042" y="4610930"/>
                <a:ext cx="309313" cy="333842"/>
                <a:chOff x="1215415" y="4605413"/>
                <a:chExt cx="309313" cy="333842"/>
              </a:xfrm>
            </p:grpSpPr>
            <p:sp>
              <p:nvSpPr>
                <p:cNvPr id="1022" name="Google Shape;1022;p26"/>
                <p:cNvSpPr/>
                <p:nvPr/>
              </p:nvSpPr>
              <p:spPr>
                <a:xfrm flipH="1">
                  <a:off x="1215415" y="4648153"/>
                  <a:ext cx="254012" cy="28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12255" extrusionOk="0">
                      <a:moveTo>
                        <a:pt x="8832" y="1"/>
                      </a:moveTo>
                      <a:cubicBezTo>
                        <a:pt x="8213" y="1"/>
                        <a:pt x="7568" y="302"/>
                        <a:pt x="7025" y="644"/>
                      </a:cubicBezTo>
                      <a:cubicBezTo>
                        <a:pt x="3421" y="2913"/>
                        <a:pt x="1" y="8408"/>
                        <a:pt x="1120" y="11300"/>
                      </a:cubicBezTo>
                      <a:cubicBezTo>
                        <a:pt x="1357" y="11910"/>
                        <a:pt x="2032" y="12254"/>
                        <a:pt x="2689" y="12254"/>
                      </a:cubicBezTo>
                      <a:cubicBezTo>
                        <a:pt x="2741" y="12254"/>
                        <a:pt x="2792" y="12252"/>
                        <a:pt x="2843" y="12248"/>
                      </a:cubicBezTo>
                      <a:cubicBezTo>
                        <a:pt x="3546" y="12187"/>
                        <a:pt x="4179" y="11815"/>
                        <a:pt x="4765" y="11420"/>
                      </a:cubicBezTo>
                      <a:cubicBezTo>
                        <a:pt x="7701" y="9442"/>
                        <a:pt x="10190" y="6450"/>
                        <a:pt x="10578" y="2929"/>
                      </a:cubicBezTo>
                      <a:cubicBezTo>
                        <a:pt x="10693" y="1878"/>
                        <a:pt x="10491" y="603"/>
                        <a:pt x="9534" y="153"/>
                      </a:cubicBezTo>
                      <a:cubicBezTo>
                        <a:pt x="9309" y="46"/>
                        <a:pt x="9072" y="1"/>
                        <a:pt x="88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26"/>
                <p:cNvSpPr/>
                <p:nvPr/>
              </p:nvSpPr>
              <p:spPr>
                <a:xfrm flipH="1">
                  <a:off x="1345853" y="4605413"/>
                  <a:ext cx="178875" cy="33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14200" extrusionOk="0">
                      <a:moveTo>
                        <a:pt x="3514" y="0"/>
                      </a:moveTo>
                      <a:cubicBezTo>
                        <a:pt x="3409" y="0"/>
                        <a:pt x="3302" y="11"/>
                        <a:pt x="3194" y="34"/>
                      </a:cubicBezTo>
                      <a:cubicBezTo>
                        <a:pt x="2324" y="220"/>
                        <a:pt x="1807" y="1111"/>
                        <a:pt x="1494" y="1945"/>
                      </a:cubicBezTo>
                      <a:cubicBezTo>
                        <a:pt x="1" y="5934"/>
                        <a:pt x="605" y="12381"/>
                        <a:pt x="3247" y="14004"/>
                      </a:cubicBezTo>
                      <a:cubicBezTo>
                        <a:pt x="3466" y="14139"/>
                        <a:pt x="3714" y="14200"/>
                        <a:pt x="3966" y="14200"/>
                      </a:cubicBezTo>
                      <a:cubicBezTo>
                        <a:pt x="4406" y="14200"/>
                        <a:pt x="4859" y="14015"/>
                        <a:pt x="5191" y="13714"/>
                      </a:cubicBezTo>
                      <a:cubicBezTo>
                        <a:pt x="5716" y="13240"/>
                        <a:pt x="5994" y="12560"/>
                        <a:pt x="6221" y="11892"/>
                      </a:cubicBezTo>
                      <a:cubicBezTo>
                        <a:pt x="7360" y="8538"/>
                        <a:pt x="7529" y="4649"/>
                        <a:pt x="5706" y="1612"/>
                      </a:cubicBezTo>
                      <a:cubicBezTo>
                        <a:pt x="5218" y="801"/>
                        <a:pt x="4419" y="0"/>
                        <a:pt x="3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4" name="Google Shape;1024;p26"/>
              <p:cNvGrpSpPr/>
              <p:nvPr/>
            </p:nvGrpSpPr>
            <p:grpSpPr>
              <a:xfrm>
                <a:off x="1173271" y="4610392"/>
                <a:ext cx="437636" cy="880279"/>
                <a:chOff x="1128521" y="4507655"/>
                <a:chExt cx="437636" cy="880279"/>
              </a:xfrm>
            </p:grpSpPr>
            <p:grpSp>
              <p:nvGrpSpPr>
                <p:cNvPr id="1025" name="Google Shape;1025;p26"/>
                <p:cNvGrpSpPr/>
                <p:nvPr/>
              </p:nvGrpSpPr>
              <p:grpSpPr>
                <a:xfrm>
                  <a:off x="1170695" y="4507655"/>
                  <a:ext cx="309313" cy="333842"/>
                  <a:chOff x="1170069" y="4502138"/>
                  <a:chExt cx="309313" cy="333842"/>
                </a:xfrm>
              </p:grpSpPr>
              <p:sp>
                <p:nvSpPr>
                  <p:cNvPr id="1026" name="Google Shape;1026;p26"/>
                  <p:cNvSpPr/>
                  <p:nvPr/>
                </p:nvSpPr>
                <p:spPr>
                  <a:xfrm flipH="1">
                    <a:off x="1170069" y="4544878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7" name="Google Shape;1027;p26"/>
                  <p:cNvSpPr/>
                  <p:nvPr/>
                </p:nvSpPr>
                <p:spPr>
                  <a:xfrm flipH="1">
                    <a:off x="1300507" y="4502138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28" name="Google Shape;1028;p26"/>
                <p:cNvGrpSpPr/>
                <p:nvPr/>
              </p:nvGrpSpPr>
              <p:grpSpPr>
                <a:xfrm>
                  <a:off x="1128521" y="4526541"/>
                  <a:ext cx="395091" cy="348462"/>
                  <a:chOff x="1128521" y="4526541"/>
                  <a:chExt cx="395091" cy="348462"/>
                </a:xfrm>
              </p:grpSpPr>
              <p:sp>
                <p:nvSpPr>
                  <p:cNvPr id="1029" name="Google Shape;1029;p26"/>
                  <p:cNvSpPr/>
                  <p:nvPr/>
                </p:nvSpPr>
                <p:spPr>
                  <a:xfrm flipH="1">
                    <a:off x="1128521" y="4605884"/>
                    <a:ext cx="270997" cy="2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8" h="11447" extrusionOk="0">
                        <a:moveTo>
                          <a:pt x="9538" y="1"/>
                        </a:moveTo>
                        <a:cubicBezTo>
                          <a:pt x="8994" y="1"/>
                          <a:pt x="8419" y="198"/>
                          <a:pt x="7917" y="435"/>
                        </a:cubicBezTo>
                        <a:cubicBezTo>
                          <a:pt x="4064" y="2250"/>
                          <a:pt x="0" y="7292"/>
                          <a:pt x="759" y="10297"/>
                        </a:cubicBezTo>
                        <a:cubicBezTo>
                          <a:pt x="932" y="10980"/>
                          <a:pt x="1650" y="11419"/>
                          <a:pt x="2355" y="11445"/>
                        </a:cubicBezTo>
                        <a:cubicBezTo>
                          <a:pt x="2383" y="11446"/>
                          <a:pt x="2412" y="11447"/>
                          <a:pt x="2441" y="11447"/>
                        </a:cubicBezTo>
                        <a:cubicBezTo>
                          <a:pt x="3113" y="11447"/>
                          <a:pt x="3759" y="11165"/>
                          <a:pt x="4362" y="10857"/>
                        </a:cubicBezTo>
                        <a:cubicBezTo>
                          <a:pt x="7517" y="9249"/>
                          <a:pt x="10352" y="6581"/>
                          <a:pt x="11164" y="3134"/>
                        </a:cubicBezTo>
                        <a:cubicBezTo>
                          <a:pt x="11408" y="2105"/>
                          <a:pt x="11361" y="816"/>
                          <a:pt x="10467" y="251"/>
                        </a:cubicBezTo>
                        <a:cubicBezTo>
                          <a:pt x="10184" y="72"/>
                          <a:pt x="9866" y="1"/>
                          <a:pt x="953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0" name="Google Shape;1030;p26"/>
                  <p:cNvSpPr/>
                  <p:nvPr/>
                </p:nvSpPr>
                <p:spPr>
                  <a:xfrm flipH="1">
                    <a:off x="1247011" y="4538648"/>
                    <a:ext cx="209923" cy="326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7" h="13872" extrusionOk="0">
                        <a:moveTo>
                          <a:pt x="5873" y="0"/>
                        </a:moveTo>
                        <a:cubicBezTo>
                          <a:pt x="5038" y="0"/>
                          <a:pt x="4333" y="676"/>
                          <a:pt x="3821" y="1353"/>
                        </a:cubicBezTo>
                        <a:cubicBezTo>
                          <a:pt x="1254" y="4750"/>
                          <a:pt x="0" y="11102"/>
                          <a:pt x="2070" y="13410"/>
                        </a:cubicBezTo>
                        <a:cubicBezTo>
                          <a:pt x="2353" y="13726"/>
                          <a:pt x="2769" y="13871"/>
                          <a:pt x="3194" y="13871"/>
                        </a:cubicBezTo>
                        <a:cubicBezTo>
                          <a:pt x="3477" y="13871"/>
                          <a:pt x="3764" y="13807"/>
                          <a:pt x="4018" y="13685"/>
                        </a:cubicBezTo>
                        <a:cubicBezTo>
                          <a:pt x="4654" y="13380"/>
                          <a:pt x="5115" y="12809"/>
                          <a:pt x="5521" y="12232"/>
                        </a:cubicBezTo>
                        <a:cubicBezTo>
                          <a:pt x="7568" y="9342"/>
                          <a:pt x="8836" y="5662"/>
                          <a:pt x="7953" y="2233"/>
                        </a:cubicBezTo>
                        <a:cubicBezTo>
                          <a:pt x="7689" y="1208"/>
                          <a:pt x="7047" y="89"/>
                          <a:pt x="5994" y="5"/>
                        </a:cubicBezTo>
                        <a:cubicBezTo>
                          <a:pt x="5954" y="2"/>
                          <a:pt x="5913" y="0"/>
                          <a:pt x="58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1" name="Google Shape;1031;p26"/>
                  <p:cNvSpPr/>
                  <p:nvPr/>
                </p:nvSpPr>
                <p:spPr>
                  <a:xfrm flipH="1">
                    <a:off x="1339868" y="4526541"/>
                    <a:ext cx="183745" cy="326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" h="13873" extrusionOk="0">
                        <a:moveTo>
                          <a:pt x="2554" y="1"/>
                        </a:moveTo>
                        <a:cubicBezTo>
                          <a:pt x="2341" y="1"/>
                          <a:pt x="2128" y="41"/>
                          <a:pt x="1921" y="133"/>
                        </a:cubicBezTo>
                        <a:cubicBezTo>
                          <a:pt x="1106" y="492"/>
                          <a:pt x="784" y="1469"/>
                          <a:pt x="647" y="2350"/>
                        </a:cubicBezTo>
                        <a:cubicBezTo>
                          <a:pt x="0" y="6559"/>
                          <a:pt x="1909" y="12746"/>
                          <a:pt x="4825" y="13796"/>
                        </a:cubicBezTo>
                        <a:cubicBezTo>
                          <a:pt x="4969" y="13848"/>
                          <a:pt x="5119" y="13872"/>
                          <a:pt x="5268" y="13872"/>
                        </a:cubicBezTo>
                        <a:cubicBezTo>
                          <a:pt x="5805" y="13872"/>
                          <a:pt x="6344" y="13560"/>
                          <a:pt x="6669" y="13115"/>
                        </a:cubicBezTo>
                        <a:cubicBezTo>
                          <a:pt x="7086" y="12545"/>
                          <a:pt x="7219" y="11821"/>
                          <a:pt x="7304" y="11122"/>
                        </a:cubicBezTo>
                        <a:cubicBezTo>
                          <a:pt x="7734" y="7606"/>
                          <a:pt x="7108" y="3765"/>
                          <a:pt x="4703" y="1164"/>
                        </a:cubicBezTo>
                        <a:cubicBezTo>
                          <a:pt x="4138" y="553"/>
                          <a:pt x="3340" y="1"/>
                          <a:pt x="255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32" name="Google Shape;1032;p26"/>
                <p:cNvGrpSpPr/>
                <p:nvPr/>
              </p:nvGrpSpPr>
              <p:grpSpPr>
                <a:xfrm>
                  <a:off x="1247462" y="4807734"/>
                  <a:ext cx="318695" cy="580200"/>
                  <a:chOff x="1247462" y="4807734"/>
                  <a:chExt cx="318695" cy="580200"/>
                </a:xfrm>
              </p:grpSpPr>
              <p:sp>
                <p:nvSpPr>
                  <p:cNvPr id="1033" name="Google Shape;1033;p26"/>
                  <p:cNvSpPr/>
                  <p:nvPr/>
                </p:nvSpPr>
                <p:spPr>
                  <a:xfrm flipH="1">
                    <a:off x="1377639" y="4864084"/>
                    <a:ext cx="84069" cy="5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9" h="22282" extrusionOk="0">
                        <a:moveTo>
                          <a:pt x="3384" y="1"/>
                        </a:moveTo>
                        <a:cubicBezTo>
                          <a:pt x="3342" y="1"/>
                          <a:pt x="3301" y="20"/>
                          <a:pt x="3274" y="56"/>
                        </a:cubicBezTo>
                        <a:lnTo>
                          <a:pt x="3215" y="134"/>
                        </a:lnTo>
                        <a:cubicBezTo>
                          <a:pt x="3210" y="140"/>
                          <a:pt x="3205" y="147"/>
                          <a:pt x="3201" y="154"/>
                        </a:cubicBezTo>
                        <a:lnTo>
                          <a:pt x="3188" y="172"/>
                        </a:lnTo>
                        <a:cubicBezTo>
                          <a:pt x="3079" y="336"/>
                          <a:pt x="2992" y="517"/>
                          <a:pt x="2911" y="697"/>
                        </a:cubicBezTo>
                        <a:cubicBezTo>
                          <a:pt x="2819" y="908"/>
                          <a:pt x="2727" y="1142"/>
                          <a:pt x="2652" y="1358"/>
                        </a:cubicBezTo>
                        <a:cubicBezTo>
                          <a:pt x="2357" y="2189"/>
                          <a:pt x="2128" y="3039"/>
                          <a:pt x="1912" y="3892"/>
                        </a:cubicBezTo>
                        <a:cubicBezTo>
                          <a:pt x="1338" y="6223"/>
                          <a:pt x="890" y="8583"/>
                          <a:pt x="533" y="10956"/>
                        </a:cubicBezTo>
                        <a:cubicBezTo>
                          <a:pt x="259" y="12813"/>
                          <a:pt x="67" y="14687"/>
                          <a:pt x="20" y="16563"/>
                        </a:cubicBezTo>
                        <a:cubicBezTo>
                          <a:pt x="0" y="17262"/>
                          <a:pt x="5" y="17985"/>
                          <a:pt x="40" y="18682"/>
                        </a:cubicBezTo>
                        <a:cubicBezTo>
                          <a:pt x="89" y="19626"/>
                          <a:pt x="191" y="20568"/>
                          <a:pt x="390" y="21493"/>
                        </a:cubicBezTo>
                        <a:cubicBezTo>
                          <a:pt x="441" y="21724"/>
                          <a:pt x="497" y="21953"/>
                          <a:pt x="563" y="22181"/>
                        </a:cubicBezTo>
                        <a:cubicBezTo>
                          <a:pt x="579" y="22239"/>
                          <a:pt x="634" y="22282"/>
                          <a:pt x="697" y="22282"/>
                        </a:cubicBezTo>
                        <a:cubicBezTo>
                          <a:pt x="700" y="22282"/>
                          <a:pt x="704" y="22281"/>
                          <a:pt x="707" y="22281"/>
                        </a:cubicBezTo>
                        <a:cubicBezTo>
                          <a:pt x="783" y="22276"/>
                          <a:pt x="840" y="22210"/>
                          <a:pt x="834" y="22133"/>
                        </a:cubicBezTo>
                        <a:cubicBezTo>
                          <a:pt x="804" y="21821"/>
                          <a:pt x="766" y="21400"/>
                          <a:pt x="745" y="21090"/>
                        </a:cubicBezTo>
                        <a:cubicBezTo>
                          <a:pt x="560" y="18200"/>
                          <a:pt x="666" y="15294"/>
                          <a:pt x="896" y="12409"/>
                        </a:cubicBezTo>
                        <a:cubicBezTo>
                          <a:pt x="1134" y="9453"/>
                          <a:pt x="1539" y="6499"/>
                          <a:pt x="2249" y="3616"/>
                        </a:cubicBezTo>
                        <a:cubicBezTo>
                          <a:pt x="2376" y="3109"/>
                          <a:pt x="2514" y="2602"/>
                          <a:pt x="2669" y="2105"/>
                        </a:cubicBezTo>
                        <a:cubicBezTo>
                          <a:pt x="2825" y="1610"/>
                          <a:pt x="2995" y="1117"/>
                          <a:pt x="3223" y="653"/>
                        </a:cubicBezTo>
                        <a:cubicBezTo>
                          <a:pt x="3262" y="579"/>
                          <a:pt x="3300" y="505"/>
                          <a:pt x="3345" y="432"/>
                        </a:cubicBezTo>
                        <a:cubicBezTo>
                          <a:pt x="3365" y="398"/>
                          <a:pt x="3390" y="364"/>
                          <a:pt x="3412" y="330"/>
                        </a:cubicBezTo>
                        <a:cubicBezTo>
                          <a:pt x="3430" y="302"/>
                          <a:pt x="3461" y="266"/>
                          <a:pt x="3484" y="237"/>
                        </a:cubicBezTo>
                        <a:cubicBezTo>
                          <a:pt x="3539" y="176"/>
                          <a:pt x="3531" y="82"/>
                          <a:pt x="3467" y="29"/>
                        </a:cubicBezTo>
                        <a:cubicBezTo>
                          <a:pt x="3442" y="10"/>
                          <a:pt x="3413" y="1"/>
                          <a:pt x="3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4" name="Google Shape;1034;p26"/>
                  <p:cNvSpPr/>
                  <p:nvPr/>
                </p:nvSpPr>
                <p:spPr>
                  <a:xfrm flipH="1">
                    <a:off x="1435909" y="4818030"/>
                    <a:ext cx="130249" cy="31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" h="13497" extrusionOk="0">
                        <a:moveTo>
                          <a:pt x="322" y="0"/>
                        </a:moveTo>
                        <a:cubicBezTo>
                          <a:pt x="461" y="159"/>
                          <a:pt x="50" y="1887"/>
                          <a:pt x="36" y="2205"/>
                        </a:cubicBezTo>
                        <a:cubicBezTo>
                          <a:pt x="1" y="2974"/>
                          <a:pt x="34" y="3746"/>
                          <a:pt x="127" y="4510"/>
                        </a:cubicBezTo>
                        <a:cubicBezTo>
                          <a:pt x="317" y="6069"/>
                          <a:pt x="768" y="7597"/>
                          <a:pt x="1449" y="9012"/>
                        </a:cubicBezTo>
                        <a:cubicBezTo>
                          <a:pt x="2129" y="10425"/>
                          <a:pt x="3039" y="11732"/>
                          <a:pt x="4153" y="12838"/>
                        </a:cubicBezTo>
                        <a:cubicBezTo>
                          <a:pt x="4623" y="13304"/>
                          <a:pt x="4915" y="13496"/>
                          <a:pt x="5095" y="13496"/>
                        </a:cubicBezTo>
                        <a:cubicBezTo>
                          <a:pt x="5483" y="13496"/>
                          <a:pt x="5354" y="12611"/>
                          <a:pt x="5369" y="11665"/>
                        </a:cubicBezTo>
                        <a:cubicBezTo>
                          <a:pt x="5401" y="9611"/>
                          <a:pt x="5282" y="7815"/>
                          <a:pt x="4425" y="5907"/>
                        </a:cubicBezTo>
                        <a:cubicBezTo>
                          <a:pt x="3441" y="3711"/>
                          <a:pt x="1904" y="1814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5" name="Google Shape;1035;p26"/>
                  <p:cNvSpPr/>
                  <p:nvPr/>
                </p:nvSpPr>
                <p:spPr>
                  <a:xfrm flipH="1">
                    <a:off x="1247462" y="4893095"/>
                    <a:ext cx="196881" cy="243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8" h="10344" extrusionOk="0">
                        <a:moveTo>
                          <a:pt x="8288" y="0"/>
                        </a:moveTo>
                        <a:cubicBezTo>
                          <a:pt x="8288" y="0"/>
                          <a:pt x="8288" y="0"/>
                          <a:pt x="8288" y="0"/>
                        </a:cubicBezTo>
                        <a:lnTo>
                          <a:pt x="8288" y="0"/>
                        </a:lnTo>
                        <a:cubicBezTo>
                          <a:pt x="8288" y="0"/>
                          <a:pt x="8288" y="0"/>
                          <a:pt x="8288" y="0"/>
                        </a:cubicBezTo>
                        <a:close/>
                        <a:moveTo>
                          <a:pt x="8288" y="1"/>
                        </a:moveTo>
                        <a:lnTo>
                          <a:pt x="8288" y="1"/>
                        </a:lnTo>
                        <a:cubicBezTo>
                          <a:pt x="8150" y="473"/>
                          <a:pt x="5988" y="1588"/>
                          <a:pt x="5528" y="1979"/>
                        </a:cubicBezTo>
                        <a:cubicBezTo>
                          <a:pt x="4642" y="2737"/>
                          <a:pt x="3822" y="3572"/>
                          <a:pt x="3078" y="4473"/>
                        </a:cubicBezTo>
                        <a:cubicBezTo>
                          <a:pt x="1724" y="6111"/>
                          <a:pt x="183" y="8180"/>
                          <a:pt x="1" y="10344"/>
                        </a:cubicBezTo>
                        <a:cubicBezTo>
                          <a:pt x="2169" y="9587"/>
                          <a:pt x="4013" y="8052"/>
                          <a:pt x="5377" y="6203"/>
                        </a:cubicBezTo>
                        <a:cubicBezTo>
                          <a:pt x="6740" y="4356"/>
                          <a:pt x="7646" y="2204"/>
                          <a:pt x="82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6" name="Google Shape;1036;p26"/>
                  <p:cNvSpPr/>
                  <p:nvPr/>
                </p:nvSpPr>
                <p:spPr>
                  <a:xfrm flipH="1">
                    <a:off x="1291015" y="4852360"/>
                    <a:ext cx="96730" cy="26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2" h="1129" extrusionOk="0">
                        <a:moveTo>
                          <a:pt x="2132" y="1"/>
                        </a:moveTo>
                        <a:cubicBezTo>
                          <a:pt x="1429" y="1"/>
                          <a:pt x="732" y="145"/>
                          <a:pt x="133" y="504"/>
                        </a:cubicBezTo>
                        <a:cubicBezTo>
                          <a:pt x="102" y="522"/>
                          <a:pt x="72" y="542"/>
                          <a:pt x="51" y="572"/>
                        </a:cubicBezTo>
                        <a:cubicBezTo>
                          <a:pt x="0" y="647"/>
                          <a:pt x="36" y="755"/>
                          <a:pt x="105" y="814"/>
                        </a:cubicBezTo>
                        <a:cubicBezTo>
                          <a:pt x="174" y="873"/>
                          <a:pt x="265" y="892"/>
                          <a:pt x="353" y="910"/>
                        </a:cubicBezTo>
                        <a:lnTo>
                          <a:pt x="354" y="934"/>
                        </a:lnTo>
                        <a:cubicBezTo>
                          <a:pt x="902" y="1064"/>
                          <a:pt x="1464" y="1129"/>
                          <a:pt x="2025" y="1129"/>
                        </a:cubicBezTo>
                        <a:cubicBezTo>
                          <a:pt x="2405" y="1129"/>
                          <a:pt x="2785" y="1099"/>
                          <a:pt x="3160" y="1039"/>
                        </a:cubicBezTo>
                        <a:cubicBezTo>
                          <a:pt x="3502" y="985"/>
                          <a:pt x="3869" y="887"/>
                          <a:pt x="4072" y="604"/>
                        </a:cubicBezTo>
                        <a:cubicBezTo>
                          <a:pt x="3865" y="266"/>
                          <a:pt x="3445" y="143"/>
                          <a:pt x="3061" y="79"/>
                        </a:cubicBezTo>
                        <a:cubicBezTo>
                          <a:pt x="2756" y="29"/>
                          <a:pt x="2443" y="1"/>
                          <a:pt x="213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7" name="Google Shape;1037;p26"/>
                  <p:cNvSpPr/>
                  <p:nvPr/>
                </p:nvSpPr>
                <p:spPr>
                  <a:xfrm flipH="1">
                    <a:off x="1384597" y="4807734"/>
                    <a:ext cx="76135" cy="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" h="2659" extrusionOk="0">
                        <a:moveTo>
                          <a:pt x="298" y="0"/>
                        </a:moveTo>
                        <a:cubicBezTo>
                          <a:pt x="200" y="0"/>
                          <a:pt x="103" y="15"/>
                          <a:pt x="8" y="50"/>
                        </a:cubicBezTo>
                        <a:cubicBezTo>
                          <a:pt x="0" y="396"/>
                          <a:pt x="231" y="698"/>
                          <a:pt x="467" y="951"/>
                        </a:cubicBezTo>
                        <a:cubicBezTo>
                          <a:pt x="1111" y="1640"/>
                          <a:pt x="1890" y="2203"/>
                          <a:pt x="2746" y="2598"/>
                        </a:cubicBezTo>
                        <a:lnTo>
                          <a:pt x="2762" y="2582"/>
                        </a:lnTo>
                        <a:cubicBezTo>
                          <a:pt x="2839" y="2619"/>
                          <a:pt x="2920" y="2659"/>
                          <a:pt x="3007" y="2659"/>
                        </a:cubicBezTo>
                        <a:cubicBezTo>
                          <a:pt x="3010" y="2659"/>
                          <a:pt x="3013" y="2659"/>
                          <a:pt x="3016" y="2659"/>
                        </a:cubicBezTo>
                        <a:cubicBezTo>
                          <a:pt x="3105" y="2656"/>
                          <a:pt x="3200" y="2592"/>
                          <a:pt x="3203" y="2502"/>
                        </a:cubicBezTo>
                        <a:cubicBezTo>
                          <a:pt x="3205" y="2466"/>
                          <a:pt x="3191" y="2431"/>
                          <a:pt x="3179" y="2399"/>
                        </a:cubicBezTo>
                        <a:cubicBezTo>
                          <a:pt x="2806" y="1461"/>
                          <a:pt x="2005" y="749"/>
                          <a:pt x="1121" y="263"/>
                        </a:cubicBezTo>
                        <a:cubicBezTo>
                          <a:pt x="867" y="124"/>
                          <a:pt x="579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11">
    <p:bg>
      <p:bgPr>
        <a:solidFill>
          <a:schemeClr val="dk2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7"/>
          <p:cNvSpPr txBox="1">
            <a:spLocks noGrp="1"/>
          </p:cNvSpPr>
          <p:nvPr>
            <p:ph type="subTitle" idx="1"/>
          </p:nvPr>
        </p:nvSpPr>
        <p:spPr>
          <a:xfrm>
            <a:off x="2110195" y="1921225"/>
            <a:ext cx="4923600" cy="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>
            <a:endParaRPr/>
          </a:p>
        </p:txBody>
      </p:sp>
      <p:sp>
        <p:nvSpPr>
          <p:cNvPr id="1040" name="Google Shape;1040;p27"/>
          <p:cNvSpPr txBox="1">
            <a:spLocks noGrp="1"/>
          </p:cNvSpPr>
          <p:nvPr>
            <p:ph type="title" hasCustomPrompt="1"/>
          </p:nvPr>
        </p:nvSpPr>
        <p:spPr>
          <a:xfrm>
            <a:off x="2827231" y="958925"/>
            <a:ext cx="3489600" cy="71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Font typeface="Fredoka One" panose="02000000000000000000"/>
              <a:buNone/>
              <a:defRPr sz="5000" b="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041" name="Google Shape;1041;p27"/>
          <p:cNvGrpSpPr/>
          <p:nvPr/>
        </p:nvGrpSpPr>
        <p:grpSpPr>
          <a:xfrm>
            <a:off x="-62430" y="3070322"/>
            <a:ext cx="10380564" cy="3226089"/>
            <a:chOff x="-62430" y="3070322"/>
            <a:chExt cx="10380564" cy="3226089"/>
          </a:xfrm>
        </p:grpSpPr>
        <p:sp>
          <p:nvSpPr>
            <p:cNvPr id="1042" name="Google Shape;1042;p27"/>
            <p:cNvSpPr/>
            <p:nvPr/>
          </p:nvSpPr>
          <p:spPr>
            <a:xfrm>
              <a:off x="6415925" y="4652400"/>
              <a:ext cx="3902210" cy="1644011"/>
            </a:xfrm>
            <a:custGeom>
              <a:avLst/>
              <a:gdLst/>
              <a:ahLst/>
              <a:cxnLst/>
              <a:rect l="l" t="t" r="r" b="b"/>
              <a:pathLst>
                <a:path w="80620" h="20805" extrusionOk="0">
                  <a:moveTo>
                    <a:pt x="31328" y="0"/>
                  </a:moveTo>
                  <a:lnTo>
                    <a:pt x="31015" y="2"/>
                  </a:lnTo>
                  <a:lnTo>
                    <a:pt x="30644" y="2"/>
                  </a:lnTo>
                  <a:cubicBezTo>
                    <a:pt x="30208" y="2"/>
                    <a:pt x="29768" y="2"/>
                    <a:pt x="29334" y="10"/>
                  </a:cubicBezTo>
                  <a:cubicBezTo>
                    <a:pt x="28579" y="26"/>
                    <a:pt x="27825" y="37"/>
                    <a:pt x="27074" y="53"/>
                  </a:cubicBezTo>
                  <a:cubicBezTo>
                    <a:pt x="26672" y="61"/>
                    <a:pt x="26269" y="79"/>
                    <a:pt x="25875" y="99"/>
                  </a:cubicBezTo>
                  <a:lnTo>
                    <a:pt x="25397" y="121"/>
                  </a:lnTo>
                  <a:cubicBezTo>
                    <a:pt x="25260" y="126"/>
                    <a:pt x="25121" y="131"/>
                    <a:pt x="24983" y="136"/>
                  </a:cubicBezTo>
                  <a:cubicBezTo>
                    <a:pt x="24643" y="149"/>
                    <a:pt x="24287" y="161"/>
                    <a:pt x="23942" y="191"/>
                  </a:cubicBezTo>
                  <a:lnTo>
                    <a:pt x="22655" y="299"/>
                  </a:lnTo>
                  <a:lnTo>
                    <a:pt x="21463" y="398"/>
                  </a:lnTo>
                  <a:cubicBezTo>
                    <a:pt x="21097" y="429"/>
                    <a:pt x="20730" y="476"/>
                    <a:pt x="20371" y="524"/>
                  </a:cubicBezTo>
                  <a:lnTo>
                    <a:pt x="20113" y="556"/>
                  </a:lnTo>
                  <a:cubicBezTo>
                    <a:pt x="19900" y="583"/>
                    <a:pt x="19687" y="608"/>
                    <a:pt x="19473" y="634"/>
                  </a:cubicBezTo>
                  <a:cubicBezTo>
                    <a:pt x="19026" y="689"/>
                    <a:pt x="18583" y="743"/>
                    <a:pt x="18137" y="804"/>
                  </a:cubicBezTo>
                  <a:lnTo>
                    <a:pt x="17745" y="861"/>
                  </a:lnTo>
                  <a:cubicBezTo>
                    <a:pt x="16682" y="1011"/>
                    <a:pt x="15582" y="1168"/>
                    <a:pt x="14503" y="1353"/>
                  </a:cubicBezTo>
                  <a:cubicBezTo>
                    <a:pt x="14313" y="1387"/>
                    <a:pt x="14122" y="1417"/>
                    <a:pt x="13932" y="1449"/>
                  </a:cubicBezTo>
                  <a:cubicBezTo>
                    <a:pt x="13561" y="1509"/>
                    <a:pt x="13180" y="1571"/>
                    <a:pt x="12806" y="1647"/>
                  </a:cubicBezTo>
                  <a:lnTo>
                    <a:pt x="11626" y="1884"/>
                  </a:lnTo>
                  <a:lnTo>
                    <a:pt x="10649" y="2080"/>
                  </a:lnTo>
                  <a:cubicBezTo>
                    <a:pt x="10291" y="2152"/>
                    <a:pt x="9936" y="2231"/>
                    <a:pt x="9581" y="2308"/>
                  </a:cubicBezTo>
                  <a:lnTo>
                    <a:pt x="9077" y="2419"/>
                  </a:lnTo>
                  <a:lnTo>
                    <a:pt x="8742" y="2491"/>
                  </a:lnTo>
                  <a:cubicBezTo>
                    <a:pt x="8327" y="2577"/>
                    <a:pt x="7904" y="2668"/>
                    <a:pt x="7490" y="2781"/>
                  </a:cubicBezTo>
                  <a:lnTo>
                    <a:pt x="6388" y="3074"/>
                  </a:lnTo>
                  <a:lnTo>
                    <a:pt x="5288" y="3368"/>
                  </a:lnTo>
                  <a:cubicBezTo>
                    <a:pt x="4867" y="3481"/>
                    <a:pt x="4445" y="3617"/>
                    <a:pt x="4036" y="3750"/>
                  </a:cubicBezTo>
                  <a:cubicBezTo>
                    <a:pt x="3835" y="3815"/>
                    <a:pt x="3634" y="3882"/>
                    <a:pt x="3434" y="3943"/>
                  </a:cubicBezTo>
                  <a:cubicBezTo>
                    <a:pt x="2990" y="4083"/>
                    <a:pt x="2545" y="4228"/>
                    <a:pt x="2100" y="4371"/>
                  </a:cubicBezTo>
                  <a:cubicBezTo>
                    <a:pt x="1700" y="4501"/>
                    <a:pt x="1306" y="4631"/>
                    <a:pt x="906" y="4760"/>
                  </a:cubicBezTo>
                  <a:cubicBezTo>
                    <a:pt x="835" y="4783"/>
                    <a:pt x="765" y="4805"/>
                    <a:pt x="693" y="4827"/>
                  </a:cubicBezTo>
                  <a:cubicBezTo>
                    <a:pt x="551" y="4872"/>
                    <a:pt x="408" y="4919"/>
                    <a:pt x="269" y="4970"/>
                  </a:cubicBezTo>
                  <a:lnTo>
                    <a:pt x="0" y="5072"/>
                  </a:lnTo>
                  <a:cubicBezTo>
                    <a:pt x="691" y="5292"/>
                    <a:pt x="1384" y="5516"/>
                    <a:pt x="2080" y="5747"/>
                  </a:cubicBezTo>
                  <a:lnTo>
                    <a:pt x="2319" y="5819"/>
                  </a:lnTo>
                  <a:cubicBezTo>
                    <a:pt x="3035" y="6050"/>
                    <a:pt x="3759" y="6313"/>
                    <a:pt x="4457" y="6566"/>
                  </a:cubicBezTo>
                  <a:lnTo>
                    <a:pt x="4499" y="6580"/>
                  </a:lnTo>
                  <a:lnTo>
                    <a:pt x="4671" y="6644"/>
                  </a:lnTo>
                  <a:lnTo>
                    <a:pt x="5290" y="6866"/>
                  </a:lnTo>
                  <a:cubicBezTo>
                    <a:pt x="5440" y="6917"/>
                    <a:pt x="5587" y="6982"/>
                    <a:pt x="5726" y="7044"/>
                  </a:cubicBezTo>
                  <a:lnTo>
                    <a:pt x="5750" y="7057"/>
                  </a:lnTo>
                  <a:lnTo>
                    <a:pt x="5915" y="7129"/>
                  </a:lnTo>
                  <a:lnTo>
                    <a:pt x="6420" y="7344"/>
                  </a:lnTo>
                  <a:lnTo>
                    <a:pt x="6913" y="7556"/>
                  </a:lnTo>
                  <a:cubicBezTo>
                    <a:pt x="7028" y="7605"/>
                    <a:pt x="7145" y="7653"/>
                    <a:pt x="7258" y="7699"/>
                  </a:cubicBezTo>
                  <a:lnTo>
                    <a:pt x="7318" y="7726"/>
                  </a:lnTo>
                  <a:cubicBezTo>
                    <a:pt x="7595" y="7839"/>
                    <a:pt x="7883" y="7956"/>
                    <a:pt x="8157" y="8091"/>
                  </a:cubicBezTo>
                  <a:lnTo>
                    <a:pt x="8862" y="8439"/>
                  </a:lnTo>
                  <a:lnTo>
                    <a:pt x="8906" y="8460"/>
                  </a:lnTo>
                  <a:cubicBezTo>
                    <a:pt x="9525" y="8761"/>
                    <a:pt x="10298" y="9137"/>
                    <a:pt x="11018" y="9517"/>
                  </a:cubicBezTo>
                  <a:cubicBezTo>
                    <a:pt x="12214" y="10144"/>
                    <a:pt x="13212" y="10678"/>
                    <a:pt x="14161" y="11200"/>
                  </a:cubicBezTo>
                  <a:cubicBezTo>
                    <a:pt x="15854" y="12131"/>
                    <a:pt x="17598" y="13171"/>
                    <a:pt x="19490" y="14377"/>
                  </a:cubicBezTo>
                  <a:cubicBezTo>
                    <a:pt x="19658" y="14481"/>
                    <a:pt x="19825" y="14587"/>
                    <a:pt x="19993" y="14691"/>
                  </a:cubicBezTo>
                  <a:lnTo>
                    <a:pt x="20041" y="14723"/>
                  </a:lnTo>
                  <a:lnTo>
                    <a:pt x="20100" y="14760"/>
                  </a:lnTo>
                  <a:cubicBezTo>
                    <a:pt x="20422" y="14957"/>
                    <a:pt x="20787" y="15185"/>
                    <a:pt x="21125" y="15417"/>
                  </a:cubicBezTo>
                  <a:lnTo>
                    <a:pt x="21702" y="15812"/>
                  </a:lnTo>
                  <a:lnTo>
                    <a:pt x="22522" y="16373"/>
                  </a:lnTo>
                  <a:cubicBezTo>
                    <a:pt x="22824" y="16577"/>
                    <a:pt x="23124" y="16806"/>
                    <a:pt x="23418" y="17025"/>
                  </a:cubicBezTo>
                  <a:lnTo>
                    <a:pt x="23436" y="17041"/>
                  </a:lnTo>
                  <a:lnTo>
                    <a:pt x="23568" y="17141"/>
                  </a:lnTo>
                  <a:lnTo>
                    <a:pt x="23802" y="17316"/>
                  </a:lnTo>
                  <a:cubicBezTo>
                    <a:pt x="24065" y="17511"/>
                    <a:pt x="24327" y="17708"/>
                    <a:pt x="24590" y="17906"/>
                  </a:cubicBezTo>
                  <a:lnTo>
                    <a:pt x="24850" y="18104"/>
                  </a:lnTo>
                  <a:cubicBezTo>
                    <a:pt x="25548" y="18588"/>
                    <a:pt x="26234" y="19057"/>
                    <a:pt x="26889" y="19499"/>
                  </a:cubicBezTo>
                  <a:cubicBezTo>
                    <a:pt x="27407" y="19847"/>
                    <a:pt x="27931" y="20222"/>
                    <a:pt x="28403" y="20561"/>
                  </a:cubicBezTo>
                  <a:lnTo>
                    <a:pt x="28743" y="20805"/>
                  </a:lnTo>
                  <a:lnTo>
                    <a:pt x="30252" y="19990"/>
                  </a:lnTo>
                  <a:cubicBezTo>
                    <a:pt x="30506" y="19852"/>
                    <a:pt x="30775" y="19721"/>
                    <a:pt x="31034" y="19598"/>
                  </a:cubicBezTo>
                  <a:cubicBezTo>
                    <a:pt x="31154" y="19541"/>
                    <a:pt x="31270" y="19485"/>
                    <a:pt x="31390" y="19425"/>
                  </a:cubicBezTo>
                  <a:lnTo>
                    <a:pt x="31760" y="19240"/>
                  </a:lnTo>
                  <a:cubicBezTo>
                    <a:pt x="32586" y="18831"/>
                    <a:pt x="33439" y="18407"/>
                    <a:pt x="34288" y="18009"/>
                  </a:cubicBezTo>
                  <a:cubicBezTo>
                    <a:pt x="34910" y="17721"/>
                    <a:pt x="35530" y="17431"/>
                    <a:pt x="36152" y="17143"/>
                  </a:cubicBezTo>
                  <a:cubicBezTo>
                    <a:pt x="37574" y="16482"/>
                    <a:pt x="39046" y="15797"/>
                    <a:pt x="40488" y="15113"/>
                  </a:cubicBezTo>
                  <a:lnTo>
                    <a:pt x="42248" y="14278"/>
                  </a:lnTo>
                  <a:lnTo>
                    <a:pt x="44034" y="13430"/>
                  </a:lnTo>
                  <a:cubicBezTo>
                    <a:pt x="44261" y="13323"/>
                    <a:pt x="44504" y="13215"/>
                    <a:pt x="44801" y="13094"/>
                  </a:cubicBezTo>
                  <a:lnTo>
                    <a:pt x="45302" y="12884"/>
                  </a:lnTo>
                  <a:lnTo>
                    <a:pt x="46899" y="12220"/>
                  </a:lnTo>
                  <a:lnTo>
                    <a:pt x="47867" y="11817"/>
                  </a:lnTo>
                  <a:lnTo>
                    <a:pt x="48431" y="11583"/>
                  </a:lnTo>
                  <a:cubicBezTo>
                    <a:pt x="48756" y="11447"/>
                    <a:pt x="49097" y="11333"/>
                    <a:pt x="49426" y="11225"/>
                  </a:cubicBezTo>
                  <a:lnTo>
                    <a:pt x="49695" y="11134"/>
                  </a:lnTo>
                  <a:lnTo>
                    <a:pt x="51953" y="10367"/>
                  </a:lnTo>
                  <a:lnTo>
                    <a:pt x="52250" y="10263"/>
                  </a:lnTo>
                  <a:cubicBezTo>
                    <a:pt x="52480" y="10185"/>
                    <a:pt x="52707" y="10103"/>
                    <a:pt x="52942" y="10035"/>
                  </a:cubicBezTo>
                  <a:lnTo>
                    <a:pt x="54862" y="9443"/>
                  </a:lnTo>
                  <a:lnTo>
                    <a:pt x="56783" y="8850"/>
                  </a:lnTo>
                  <a:cubicBezTo>
                    <a:pt x="57489" y="8630"/>
                    <a:pt x="58211" y="8420"/>
                    <a:pt x="58911" y="8218"/>
                  </a:cubicBezTo>
                  <a:cubicBezTo>
                    <a:pt x="59214" y="8130"/>
                    <a:pt x="59516" y="8043"/>
                    <a:pt x="59817" y="7955"/>
                  </a:cubicBezTo>
                  <a:lnTo>
                    <a:pt x="60447" y="7769"/>
                  </a:lnTo>
                  <a:lnTo>
                    <a:pt x="61259" y="7532"/>
                  </a:lnTo>
                  <a:cubicBezTo>
                    <a:pt x="61543" y="7448"/>
                    <a:pt x="61838" y="7376"/>
                    <a:pt x="62123" y="7307"/>
                  </a:cubicBezTo>
                  <a:cubicBezTo>
                    <a:pt x="62269" y="7270"/>
                    <a:pt x="62418" y="7235"/>
                    <a:pt x="62562" y="7199"/>
                  </a:cubicBezTo>
                  <a:cubicBezTo>
                    <a:pt x="63321" y="7005"/>
                    <a:pt x="64081" y="6813"/>
                    <a:pt x="64838" y="6618"/>
                  </a:cubicBezTo>
                  <a:lnTo>
                    <a:pt x="64977" y="6583"/>
                  </a:lnTo>
                  <a:cubicBezTo>
                    <a:pt x="65213" y="6521"/>
                    <a:pt x="65457" y="6459"/>
                    <a:pt x="65700" y="6408"/>
                  </a:cubicBezTo>
                  <a:lnTo>
                    <a:pt x="67689" y="5998"/>
                  </a:lnTo>
                  <a:lnTo>
                    <a:pt x="69647" y="5594"/>
                  </a:lnTo>
                  <a:cubicBezTo>
                    <a:pt x="69888" y="5543"/>
                    <a:pt x="70137" y="5509"/>
                    <a:pt x="70378" y="5474"/>
                  </a:cubicBezTo>
                  <a:cubicBezTo>
                    <a:pt x="70472" y="5460"/>
                    <a:pt x="70566" y="5447"/>
                    <a:pt x="70660" y="5433"/>
                  </a:cubicBezTo>
                  <a:lnTo>
                    <a:pt x="70691" y="5428"/>
                  </a:lnTo>
                  <a:cubicBezTo>
                    <a:pt x="71466" y="5310"/>
                    <a:pt x="72239" y="5191"/>
                    <a:pt x="73015" y="5073"/>
                  </a:cubicBezTo>
                  <a:lnTo>
                    <a:pt x="73335" y="5025"/>
                  </a:lnTo>
                  <a:cubicBezTo>
                    <a:pt x="73643" y="4975"/>
                    <a:pt x="73959" y="4925"/>
                    <a:pt x="74272" y="4891"/>
                  </a:cubicBezTo>
                  <a:lnTo>
                    <a:pt x="75173" y="4794"/>
                  </a:lnTo>
                  <a:lnTo>
                    <a:pt x="76183" y="4686"/>
                  </a:lnTo>
                  <a:cubicBezTo>
                    <a:pt x="76824" y="4619"/>
                    <a:pt x="77460" y="4549"/>
                    <a:pt x="78098" y="4484"/>
                  </a:cubicBezTo>
                  <a:cubicBezTo>
                    <a:pt x="78370" y="4454"/>
                    <a:pt x="78649" y="4438"/>
                    <a:pt x="78918" y="4422"/>
                  </a:cubicBezTo>
                  <a:cubicBezTo>
                    <a:pt x="79043" y="4417"/>
                    <a:pt x="79167" y="4409"/>
                    <a:pt x="79292" y="4403"/>
                  </a:cubicBezTo>
                  <a:lnTo>
                    <a:pt x="80409" y="4331"/>
                  </a:lnTo>
                  <a:lnTo>
                    <a:pt x="80620" y="4316"/>
                  </a:lnTo>
                  <a:lnTo>
                    <a:pt x="80574" y="4309"/>
                  </a:lnTo>
                  <a:cubicBezTo>
                    <a:pt x="79273" y="4072"/>
                    <a:pt x="77953" y="3843"/>
                    <a:pt x="76543" y="3615"/>
                  </a:cubicBezTo>
                  <a:cubicBezTo>
                    <a:pt x="75699" y="3478"/>
                    <a:pt x="74842" y="3357"/>
                    <a:pt x="74011" y="3241"/>
                  </a:cubicBezTo>
                  <a:cubicBezTo>
                    <a:pt x="73706" y="3199"/>
                    <a:pt x="73400" y="3158"/>
                    <a:pt x="73094" y="3115"/>
                  </a:cubicBezTo>
                  <a:cubicBezTo>
                    <a:pt x="72633" y="3048"/>
                    <a:pt x="72165" y="2992"/>
                    <a:pt x="71701" y="2935"/>
                  </a:cubicBezTo>
                  <a:cubicBezTo>
                    <a:pt x="71492" y="2908"/>
                    <a:pt x="71281" y="2884"/>
                    <a:pt x="71073" y="2859"/>
                  </a:cubicBezTo>
                  <a:lnTo>
                    <a:pt x="70954" y="2842"/>
                  </a:lnTo>
                  <a:cubicBezTo>
                    <a:pt x="70476" y="2783"/>
                    <a:pt x="69998" y="2721"/>
                    <a:pt x="69518" y="2672"/>
                  </a:cubicBezTo>
                  <a:cubicBezTo>
                    <a:pt x="66928" y="2401"/>
                    <a:pt x="64338" y="2153"/>
                    <a:pt x="61821" y="1933"/>
                  </a:cubicBezTo>
                  <a:lnTo>
                    <a:pt x="60936" y="1855"/>
                  </a:lnTo>
                  <a:cubicBezTo>
                    <a:pt x="58839" y="1672"/>
                    <a:pt x="56738" y="1487"/>
                    <a:pt x="54641" y="1292"/>
                  </a:cubicBezTo>
                  <a:cubicBezTo>
                    <a:pt x="53247" y="1164"/>
                    <a:pt x="52177" y="1070"/>
                    <a:pt x="51177" y="986"/>
                  </a:cubicBezTo>
                  <a:lnTo>
                    <a:pt x="51035" y="973"/>
                  </a:lnTo>
                  <a:cubicBezTo>
                    <a:pt x="50426" y="924"/>
                    <a:pt x="49817" y="874"/>
                    <a:pt x="49207" y="823"/>
                  </a:cubicBezTo>
                  <a:lnTo>
                    <a:pt x="48782" y="788"/>
                  </a:lnTo>
                  <a:cubicBezTo>
                    <a:pt x="48426" y="756"/>
                    <a:pt x="48058" y="723"/>
                    <a:pt x="47697" y="704"/>
                  </a:cubicBezTo>
                  <a:cubicBezTo>
                    <a:pt x="42037" y="390"/>
                    <a:pt x="37283" y="153"/>
                    <a:pt x="32466" y="7"/>
                  </a:cubicBezTo>
                  <a:cubicBezTo>
                    <a:pt x="32225" y="2"/>
                    <a:pt x="31983" y="0"/>
                    <a:pt x="31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1024963" y="4372736"/>
              <a:ext cx="7169088" cy="1479471"/>
            </a:xfrm>
            <a:custGeom>
              <a:avLst/>
              <a:gdLst/>
              <a:ahLst/>
              <a:cxnLst/>
              <a:rect l="l" t="t" r="r" b="b"/>
              <a:pathLst>
                <a:path w="148114" h="30566" extrusionOk="0">
                  <a:moveTo>
                    <a:pt x="72948" y="0"/>
                  </a:moveTo>
                  <a:cubicBezTo>
                    <a:pt x="72794" y="0"/>
                    <a:pt x="72643" y="0"/>
                    <a:pt x="72489" y="5"/>
                  </a:cubicBezTo>
                  <a:lnTo>
                    <a:pt x="71414" y="32"/>
                  </a:lnTo>
                  <a:lnTo>
                    <a:pt x="70285" y="60"/>
                  </a:lnTo>
                  <a:cubicBezTo>
                    <a:pt x="69607" y="76"/>
                    <a:pt x="68934" y="122"/>
                    <a:pt x="68191" y="175"/>
                  </a:cubicBezTo>
                  <a:lnTo>
                    <a:pt x="67964" y="191"/>
                  </a:lnTo>
                  <a:lnTo>
                    <a:pt x="67741" y="207"/>
                  </a:lnTo>
                  <a:cubicBezTo>
                    <a:pt x="67596" y="217"/>
                    <a:pt x="67448" y="225"/>
                    <a:pt x="67303" y="235"/>
                  </a:cubicBezTo>
                  <a:cubicBezTo>
                    <a:pt x="67192" y="242"/>
                    <a:pt x="67079" y="257"/>
                    <a:pt x="66968" y="272"/>
                  </a:cubicBezTo>
                  <a:lnTo>
                    <a:pt x="66923" y="277"/>
                  </a:lnTo>
                  <a:cubicBezTo>
                    <a:pt x="66873" y="287"/>
                    <a:pt x="66820" y="293"/>
                    <a:pt x="66770" y="297"/>
                  </a:cubicBezTo>
                  <a:lnTo>
                    <a:pt x="66636" y="313"/>
                  </a:lnTo>
                  <a:lnTo>
                    <a:pt x="65609" y="432"/>
                  </a:lnTo>
                  <a:lnTo>
                    <a:pt x="65372" y="458"/>
                  </a:lnTo>
                  <a:cubicBezTo>
                    <a:pt x="64996" y="504"/>
                    <a:pt x="64574" y="552"/>
                    <a:pt x="64166" y="614"/>
                  </a:cubicBezTo>
                  <a:lnTo>
                    <a:pt x="63713" y="684"/>
                  </a:lnTo>
                  <a:lnTo>
                    <a:pt x="63637" y="696"/>
                  </a:lnTo>
                  <a:cubicBezTo>
                    <a:pt x="62728" y="839"/>
                    <a:pt x="61790" y="987"/>
                    <a:pt x="60882" y="1157"/>
                  </a:cubicBezTo>
                  <a:cubicBezTo>
                    <a:pt x="59713" y="1376"/>
                    <a:pt x="58541" y="1611"/>
                    <a:pt x="57398" y="1853"/>
                  </a:cubicBezTo>
                  <a:cubicBezTo>
                    <a:pt x="56379" y="2068"/>
                    <a:pt x="55321" y="2320"/>
                    <a:pt x="54410" y="2539"/>
                  </a:cubicBezTo>
                  <a:lnTo>
                    <a:pt x="54036" y="2627"/>
                  </a:lnTo>
                  <a:cubicBezTo>
                    <a:pt x="53333" y="2795"/>
                    <a:pt x="52598" y="2993"/>
                    <a:pt x="52062" y="3139"/>
                  </a:cubicBezTo>
                  <a:lnTo>
                    <a:pt x="51351" y="3326"/>
                  </a:lnTo>
                  <a:cubicBezTo>
                    <a:pt x="50703" y="3496"/>
                    <a:pt x="50061" y="3697"/>
                    <a:pt x="49440" y="3889"/>
                  </a:cubicBezTo>
                  <a:cubicBezTo>
                    <a:pt x="49187" y="3968"/>
                    <a:pt x="48953" y="4040"/>
                    <a:pt x="48721" y="4112"/>
                  </a:cubicBezTo>
                  <a:cubicBezTo>
                    <a:pt x="48457" y="4193"/>
                    <a:pt x="48191" y="4287"/>
                    <a:pt x="47923" y="4386"/>
                  </a:cubicBezTo>
                  <a:cubicBezTo>
                    <a:pt x="47789" y="4435"/>
                    <a:pt x="47656" y="4485"/>
                    <a:pt x="47525" y="4529"/>
                  </a:cubicBezTo>
                  <a:lnTo>
                    <a:pt x="46845" y="4768"/>
                  </a:lnTo>
                  <a:lnTo>
                    <a:pt x="46166" y="5005"/>
                  </a:lnTo>
                  <a:cubicBezTo>
                    <a:pt x="45894" y="5099"/>
                    <a:pt x="45624" y="5205"/>
                    <a:pt x="45326" y="5324"/>
                  </a:cubicBezTo>
                  <a:lnTo>
                    <a:pt x="45231" y="5361"/>
                  </a:lnTo>
                  <a:cubicBezTo>
                    <a:pt x="45078" y="5423"/>
                    <a:pt x="44924" y="5485"/>
                    <a:pt x="44770" y="5545"/>
                  </a:cubicBezTo>
                  <a:lnTo>
                    <a:pt x="44265" y="5740"/>
                  </a:lnTo>
                  <a:lnTo>
                    <a:pt x="43544" y="6017"/>
                  </a:lnTo>
                  <a:cubicBezTo>
                    <a:pt x="42387" y="6461"/>
                    <a:pt x="41211" y="6915"/>
                    <a:pt x="40033" y="7375"/>
                  </a:cubicBezTo>
                  <a:cubicBezTo>
                    <a:pt x="39446" y="7604"/>
                    <a:pt x="38856" y="7837"/>
                    <a:pt x="38267" y="8069"/>
                  </a:cubicBezTo>
                  <a:cubicBezTo>
                    <a:pt x="37635" y="8319"/>
                    <a:pt x="37005" y="8588"/>
                    <a:pt x="36361" y="8867"/>
                  </a:cubicBezTo>
                  <a:cubicBezTo>
                    <a:pt x="36063" y="8996"/>
                    <a:pt x="35765" y="9122"/>
                    <a:pt x="35468" y="9247"/>
                  </a:cubicBezTo>
                  <a:cubicBezTo>
                    <a:pt x="34899" y="9486"/>
                    <a:pt x="34335" y="9731"/>
                    <a:pt x="33768" y="9978"/>
                  </a:cubicBezTo>
                  <a:lnTo>
                    <a:pt x="32893" y="10354"/>
                  </a:lnTo>
                  <a:cubicBezTo>
                    <a:pt x="30945" y="11158"/>
                    <a:pt x="29257" y="11865"/>
                    <a:pt x="27733" y="12511"/>
                  </a:cubicBezTo>
                  <a:cubicBezTo>
                    <a:pt x="27527" y="12596"/>
                    <a:pt x="27317" y="12698"/>
                    <a:pt x="27119" y="12797"/>
                  </a:cubicBezTo>
                  <a:lnTo>
                    <a:pt x="27093" y="12810"/>
                  </a:lnTo>
                  <a:lnTo>
                    <a:pt x="26912" y="12897"/>
                  </a:lnTo>
                  <a:lnTo>
                    <a:pt x="26385" y="13149"/>
                  </a:lnTo>
                  <a:lnTo>
                    <a:pt x="25393" y="13623"/>
                  </a:lnTo>
                  <a:cubicBezTo>
                    <a:pt x="24866" y="13875"/>
                    <a:pt x="24342" y="14128"/>
                    <a:pt x="23818" y="14383"/>
                  </a:cubicBezTo>
                  <a:lnTo>
                    <a:pt x="22909" y="14824"/>
                  </a:lnTo>
                  <a:cubicBezTo>
                    <a:pt x="21498" y="15505"/>
                    <a:pt x="20043" y="16154"/>
                    <a:pt x="18759" y="16728"/>
                  </a:cubicBezTo>
                  <a:lnTo>
                    <a:pt x="17840" y="17137"/>
                  </a:lnTo>
                  <a:cubicBezTo>
                    <a:pt x="15949" y="17984"/>
                    <a:pt x="14356" y="18691"/>
                    <a:pt x="12830" y="19357"/>
                  </a:cubicBezTo>
                  <a:cubicBezTo>
                    <a:pt x="12865" y="19347"/>
                    <a:pt x="12898" y="19338"/>
                    <a:pt x="12930" y="19328"/>
                  </a:cubicBezTo>
                  <a:lnTo>
                    <a:pt x="12930" y="19328"/>
                  </a:lnTo>
                  <a:cubicBezTo>
                    <a:pt x="11500" y="19906"/>
                    <a:pt x="9863" y="20583"/>
                    <a:pt x="7783" y="21455"/>
                  </a:cubicBezTo>
                  <a:cubicBezTo>
                    <a:pt x="7250" y="21679"/>
                    <a:pt x="6719" y="21911"/>
                    <a:pt x="6190" y="22143"/>
                  </a:cubicBezTo>
                  <a:lnTo>
                    <a:pt x="6051" y="22202"/>
                  </a:lnTo>
                  <a:lnTo>
                    <a:pt x="5859" y="22286"/>
                  </a:lnTo>
                  <a:lnTo>
                    <a:pt x="5232" y="22560"/>
                  </a:lnTo>
                  <a:cubicBezTo>
                    <a:pt x="4676" y="22802"/>
                    <a:pt x="4119" y="23031"/>
                    <a:pt x="3547" y="23269"/>
                  </a:cubicBezTo>
                  <a:lnTo>
                    <a:pt x="3115" y="23448"/>
                  </a:lnTo>
                  <a:cubicBezTo>
                    <a:pt x="2850" y="23548"/>
                    <a:pt x="2582" y="23651"/>
                    <a:pt x="2315" y="23756"/>
                  </a:cubicBezTo>
                  <a:lnTo>
                    <a:pt x="2121" y="23831"/>
                  </a:lnTo>
                  <a:lnTo>
                    <a:pt x="2033" y="23863"/>
                  </a:lnTo>
                  <a:cubicBezTo>
                    <a:pt x="1517" y="24060"/>
                    <a:pt x="1001" y="24258"/>
                    <a:pt x="482" y="24449"/>
                  </a:cubicBezTo>
                  <a:lnTo>
                    <a:pt x="0" y="24624"/>
                  </a:lnTo>
                  <a:lnTo>
                    <a:pt x="0" y="28044"/>
                  </a:lnTo>
                  <a:lnTo>
                    <a:pt x="0" y="30561"/>
                  </a:lnTo>
                  <a:lnTo>
                    <a:pt x="5" y="30566"/>
                  </a:lnTo>
                  <a:lnTo>
                    <a:pt x="148114" y="30566"/>
                  </a:lnTo>
                  <a:cubicBezTo>
                    <a:pt x="147276" y="30114"/>
                    <a:pt x="146453" y="29644"/>
                    <a:pt x="145645" y="29185"/>
                  </a:cubicBezTo>
                  <a:lnTo>
                    <a:pt x="145186" y="28930"/>
                  </a:lnTo>
                  <a:lnTo>
                    <a:pt x="144720" y="28664"/>
                  </a:lnTo>
                  <a:cubicBezTo>
                    <a:pt x="144254" y="28404"/>
                    <a:pt x="143785" y="28147"/>
                    <a:pt x="143317" y="27892"/>
                  </a:cubicBezTo>
                  <a:lnTo>
                    <a:pt x="143178" y="27816"/>
                  </a:lnTo>
                  <a:cubicBezTo>
                    <a:pt x="142917" y="27674"/>
                    <a:pt x="142651" y="27530"/>
                    <a:pt x="142390" y="27384"/>
                  </a:cubicBezTo>
                  <a:cubicBezTo>
                    <a:pt x="141901" y="27117"/>
                    <a:pt x="141419" y="26822"/>
                    <a:pt x="140950" y="26542"/>
                  </a:cubicBezTo>
                  <a:lnTo>
                    <a:pt x="140926" y="26527"/>
                  </a:lnTo>
                  <a:lnTo>
                    <a:pt x="140901" y="26511"/>
                  </a:lnTo>
                  <a:lnTo>
                    <a:pt x="140787" y="26441"/>
                  </a:lnTo>
                  <a:cubicBezTo>
                    <a:pt x="140632" y="26348"/>
                    <a:pt x="140472" y="26251"/>
                    <a:pt x="140314" y="26157"/>
                  </a:cubicBezTo>
                  <a:cubicBezTo>
                    <a:pt x="139344" y="25579"/>
                    <a:pt x="138389" y="24967"/>
                    <a:pt x="137331" y="24288"/>
                  </a:cubicBezTo>
                  <a:lnTo>
                    <a:pt x="137265" y="24248"/>
                  </a:lnTo>
                  <a:cubicBezTo>
                    <a:pt x="136920" y="24025"/>
                    <a:pt x="136589" y="23810"/>
                    <a:pt x="136252" y="23595"/>
                  </a:cubicBezTo>
                  <a:cubicBezTo>
                    <a:pt x="134817" y="22681"/>
                    <a:pt x="133553" y="21827"/>
                    <a:pt x="132387" y="20987"/>
                  </a:cubicBezTo>
                  <a:lnTo>
                    <a:pt x="132268" y="20901"/>
                  </a:lnTo>
                  <a:lnTo>
                    <a:pt x="131931" y="20657"/>
                  </a:lnTo>
                  <a:cubicBezTo>
                    <a:pt x="131462" y="20318"/>
                    <a:pt x="130943" y="19942"/>
                    <a:pt x="130429" y="19594"/>
                  </a:cubicBezTo>
                  <a:cubicBezTo>
                    <a:pt x="129779" y="19153"/>
                    <a:pt x="129100" y="18682"/>
                    <a:pt x="128408" y="18198"/>
                  </a:cubicBezTo>
                  <a:lnTo>
                    <a:pt x="128147" y="18002"/>
                  </a:lnTo>
                  <a:cubicBezTo>
                    <a:pt x="127888" y="17804"/>
                    <a:pt x="127628" y="17606"/>
                    <a:pt x="127365" y="17411"/>
                  </a:cubicBezTo>
                  <a:lnTo>
                    <a:pt x="127134" y="17236"/>
                  </a:lnTo>
                  <a:lnTo>
                    <a:pt x="127003" y="17137"/>
                  </a:lnTo>
                  <a:lnTo>
                    <a:pt x="126984" y="17121"/>
                  </a:lnTo>
                  <a:cubicBezTo>
                    <a:pt x="126693" y="16901"/>
                    <a:pt x="126395" y="16674"/>
                    <a:pt x="126096" y="16468"/>
                  </a:cubicBezTo>
                  <a:lnTo>
                    <a:pt x="125282" y="15907"/>
                  </a:lnTo>
                  <a:lnTo>
                    <a:pt x="124710" y="15513"/>
                  </a:lnTo>
                  <a:cubicBezTo>
                    <a:pt x="124376" y="15281"/>
                    <a:pt x="124012" y="15052"/>
                    <a:pt x="123693" y="14856"/>
                  </a:cubicBezTo>
                  <a:lnTo>
                    <a:pt x="123635" y="14818"/>
                  </a:lnTo>
                  <a:lnTo>
                    <a:pt x="123588" y="14787"/>
                  </a:lnTo>
                  <a:cubicBezTo>
                    <a:pt x="123421" y="14682"/>
                    <a:pt x="123255" y="14576"/>
                    <a:pt x="123090" y="14472"/>
                  </a:cubicBezTo>
                  <a:cubicBezTo>
                    <a:pt x="121212" y="13268"/>
                    <a:pt x="119482" y="12227"/>
                    <a:pt x="117805" y="11295"/>
                  </a:cubicBezTo>
                  <a:cubicBezTo>
                    <a:pt x="116863" y="10773"/>
                    <a:pt x="115872" y="10241"/>
                    <a:pt x="114687" y="9613"/>
                  </a:cubicBezTo>
                  <a:cubicBezTo>
                    <a:pt x="113971" y="9233"/>
                    <a:pt x="113207" y="8857"/>
                    <a:pt x="112591" y="8556"/>
                  </a:cubicBezTo>
                  <a:lnTo>
                    <a:pt x="112549" y="8533"/>
                  </a:lnTo>
                  <a:lnTo>
                    <a:pt x="111849" y="8187"/>
                  </a:lnTo>
                  <a:cubicBezTo>
                    <a:pt x="111577" y="8051"/>
                    <a:pt x="111293" y="7935"/>
                    <a:pt x="111017" y="7822"/>
                  </a:cubicBezTo>
                  <a:lnTo>
                    <a:pt x="110957" y="7795"/>
                  </a:lnTo>
                  <a:cubicBezTo>
                    <a:pt x="110844" y="7749"/>
                    <a:pt x="110727" y="7701"/>
                    <a:pt x="110614" y="7652"/>
                  </a:cubicBezTo>
                  <a:lnTo>
                    <a:pt x="110125" y="7440"/>
                  </a:lnTo>
                  <a:lnTo>
                    <a:pt x="109624" y="7224"/>
                  </a:lnTo>
                  <a:lnTo>
                    <a:pt x="109461" y="7152"/>
                  </a:lnTo>
                  <a:lnTo>
                    <a:pt x="109438" y="7140"/>
                  </a:lnTo>
                  <a:cubicBezTo>
                    <a:pt x="109299" y="7078"/>
                    <a:pt x="109153" y="7013"/>
                    <a:pt x="109003" y="6962"/>
                  </a:cubicBezTo>
                  <a:lnTo>
                    <a:pt x="108390" y="6739"/>
                  </a:lnTo>
                  <a:lnTo>
                    <a:pt x="108219" y="6675"/>
                  </a:lnTo>
                  <a:lnTo>
                    <a:pt x="108178" y="6662"/>
                  </a:lnTo>
                  <a:cubicBezTo>
                    <a:pt x="107486" y="6407"/>
                    <a:pt x="106768" y="6146"/>
                    <a:pt x="106058" y="5914"/>
                  </a:cubicBezTo>
                  <a:lnTo>
                    <a:pt x="105821" y="5835"/>
                  </a:lnTo>
                  <a:cubicBezTo>
                    <a:pt x="105131" y="5607"/>
                    <a:pt x="104444" y="5381"/>
                    <a:pt x="103759" y="5161"/>
                  </a:cubicBezTo>
                  <a:cubicBezTo>
                    <a:pt x="103475" y="5067"/>
                    <a:pt x="103188" y="4975"/>
                    <a:pt x="102904" y="4885"/>
                  </a:cubicBezTo>
                  <a:lnTo>
                    <a:pt x="102528" y="4763"/>
                  </a:lnTo>
                  <a:lnTo>
                    <a:pt x="101029" y="4284"/>
                  </a:lnTo>
                  <a:cubicBezTo>
                    <a:pt x="100721" y="4185"/>
                    <a:pt x="100404" y="4097"/>
                    <a:pt x="100077" y="4007"/>
                  </a:cubicBezTo>
                  <a:cubicBezTo>
                    <a:pt x="99931" y="3968"/>
                    <a:pt x="99786" y="3929"/>
                    <a:pt x="99641" y="3887"/>
                  </a:cubicBezTo>
                  <a:lnTo>
                    <a:pt x="98853" y="3659"/>
                  </a:lnTo>
                  <a:lnTo>
                    <a:pt x="98132" y="3454"/>
                  </a:lnTo>
                  <a:cubicBezTo>
                    <a:pt x="97767" y="3347"/>
                    <a:pt x="97390" y="3254"/>
                    <a:pt x="97000" y="3161"/>
                  </a:cubicBezTo>
                  <a:lnTo>
                    <a:pt x="96926" y="3144"/>
                  </a:lnTo>
                  <a:cubicBezTo>
                    <a:pt x="96730" y="3098"/>
                    <a:pt x="96536" y="3047"/>
                    <a:pt x="96339" y="2998"/>
                  </a:cubicBezTo>
                  <a:lnTo>
                    <a:pt x="96015" y="2915"/>
                  </a:lnTo>
                  <a:lnTo>
                    <a:pt x="95937" y="2895"/>
                  </a:lnTo>
                  <a:cubicBezTo>
                    <a:pt x="95681" y="2828"/>
                    <a:pt x="95425" y="2761"/>
                    <a:pt x="95165" y="2704"/>
                  </a:cubicBezTo>
                  <a:lnTo>
                    <a:pt x="94143" y="2482"/>
                  </a:lnTo>
                  <a:lnTo>
                    <a:pt x="93003" y="2235"/>
                  </a:lnTo>
                  <a:cubicBezTo>
                    <a:pt x="92252" y="2074"/>
                    <a:pt x="91486" y="1934"/>
                    <a:pt x="90743" y="1795"/>
                  </a:cubicBezTo>
                  <a:lnTo>
                    <a:pt x="90686" y="1785"/>
                  </a:lnTo>
                  <a:lnTo>
                    <a:pt x="90599" y="1767"/>
                  </a:lnTo>
                  <a:cubicBezTo>
                    <a:pt x="90345" y="1723"/>
                    <a:pt x="90090" y="1677"/>
                    <a:pt x="89836" y="1630"/>
                  </a:cubicBezTo>
                  <a:cubicBezTo>
                    <a:pt x="89572" y="1581"/>
                    <a:pt x="89305" y="1541"/>
                    <a:pt x="89045" y="1507"/>
                  </a:cubicBezTo>
                  <a:lnTo>
                    <a:pt x="89003" y="1499"/>
                  </a:lnTo>
                  <a:lnTo>
                    <a:pt x="88829" y="1474"/>
                  </a:lnTo>
                  <a:lnTo>
                    <a:pt x="88648" y="1447"/>
                  </a:lnTo>
                  <a:lnTo>
                    <a:pt x="87731" y="1313"/>
                  </a:lnTo>
                  <a:lnTo>
                    <a:pt x="86836" y="1179"/>
                  </a:lnTo>
                  <a:cubicBezTo>
                    <a:pt x="86097" y="1071"/>
                    <a:pt x="85341" y="979"/>
                    <a:pt x="84610" y="892"/>
                  </a:cubicBezTo>
                  <a:lnTo>
                    <a:pt x="84557" y="885"/>
                  </a:lnTo>
                  <a:cubicBezTo>
                    <a:pt x="84197" y="843"/>
                    <a:pt x="83833" y="798"/>
                    <a:pt x="83477" y="753"/>
                  </a:cubicBezTo>
                  <a:cubicBezTo>
                    <a:pt x="83118" y="707"/>
                    <a:pt x="82763" y="673"/>
                    <a:pt x="82406" y="634"/>
                  </a:cubicBezTo>
                  <a:lnTo>
                    <a:pt x="82230" y="618"/>
                  </a:lnTo>
                  <a:cubicBezTo>
                    <a:pt x="82118" y="608"/>
                    <a:pt x="82008" y="596"/>
                    <a:pt x="81897" y="583"/>
                  </a:cubicBezTo>
                  <a:lnTo>
                    <a:pt x="81393" y="529"/>
                  </a:lnTo>
                  <a:cubicBezTo>
                    <a:pt x="81074" y="494"/>
                    <a:pt x="80759" y="459"/>
                    <a:pt x="80444" y="431"/>
                  </a:cubicBezTo>
                  <a:cubicBezTo>
                    <a:pt x="80384" y="425"/>
                    <a:pt x="80325" y="418"/>
                    <a:pt x="80265" y="413"/>
                  </a:cubicBezTo>
                  <a:cubicBezTo>
                    <a:pt x="80047" y="392"/>
                    <a:pt x="79830" y="372"/>
                    <a:pt x="79615" y="351"/>
                  </a:cubicBezTo>
                  <a:lnTo>
                    <a:pt x="79562" y="346"/>
                  </a:lnTo>
                  <a:cubicBezTo>
                    <a:pt x="78864" y="282"/>
                    <a:pt x="78074" y="206"/>
                    <a:pt x="77303" y="156"/>
                  </a:cubicBezTo>
                  <a:cubicBezTo>
                    <a:pt x="76618" y="113"/>
                    <a:pt x="75933" y="70"/>
                    <a:pt x="75247" y="27"/>
                  </a:cubicBezTo>
                  <a:cubicBezTo>
                    <a:pt x="74955" y="10"/>
                    <a:pt x="74662" y="5"/>
                    <a:pt x="74388" y="5"/>
                  </a:cubicBezTo>
                  <a:lnTo>
                    <a:pt x="73824" y="5"/>
                  </a:lnTo>
                  <a:lnTo>
                    <a:pt x="73456" y="3"/>
                  </a:lnTo>
                  <a:cubicBezTo>
                    <a:pt x="73288" y="0"/>
                    <a:pt x="73117" y="0"/>
                    <a:pt x="72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-62430" y="3282284"/>
              <a:ext cx="4528538" cy="2232081"/>
            </a:xfrm>
            <a:custGeom>
              <a:avLst/>
              <a:gdLst/>
              <a:ahLst/>
              <a:cxnLst/>
              <a:rect l="l" t="t" r="r" b="b"/>
              <a:pathLst>
                <a:path w="93560" h="46115" extrusionOk="0">
                  <a:moveTo>
                    <a:pt x="5397" y="0"/>
                  </a:moveTo>
                  <a:cubicBezTo>
                    <a:pt x="3632" y="0"/>
                    <a:pt x="1776" y="208"/>
                    <a:pt x="3" y="589"/>
                  </a:cubicBezTo>
                  <a:lnTo>
                    <a:pt x="0" y="31682"/>
                  </a:lnTo>
                  <a:lnTo>
                    <a:pt x="0" y="46111"/>
                  </a:lnTo>
                  <a:lnTo>
                    <a:pt x="5" y="46114"/>
                  </a:lnTo>
                  <a:lnTo>
                    <a:pt x="93559" y="46114"/>
                  </a:lnTo>
                  <a:cubicBezTo>
                    <a:pt x="91568" y="43925"/>
                    <a:pt x="89148" y="41873"/>
                    <a:pt x="88038" y="40895"/>
                  </a:cubicBezTo>
                  <a:cubicBezTo>
                    <a:pt x="83825" y="37175"/>
                    <a:pt x="79172" y="33794"/>
                    <a:pt x="74579" y="30251"/>
                  </a:cubicBezTo>
                  <a:cubicBezTo>
                    <a:pt x="71048" y="27525"/>
                    <a:pt x="67206" y="25019"/>
                    <a:pt x="63396" y="22425"/>
                  </a:cubicBezTo>
                  <a:cubicBezTo>
                    <a:pt x="61591" y="21197"/>
                    <a:pt x="60122" y="20138"/>
                    <a:pt x="57289" y="19760"/>
                  </a:cubicBezTo>
                  <a:cubicBezTo>
                    <a:pt x="56755" y="19688"/>
                    <a:pt x="56224" y="19656"/>
                    <a:pt x="55698" y="19656"/>
                  </a:cubicBezTo>
                  <a:cubicBezTo>
                    <a:pt x="51558" y="19656"/>
                    <a:pt x="47653" y="21654"/>
                    <a:pt x="43736" y="22377"/>
                  </a:cubicBezTo>
                  <a:cubicBezTo>
                    <a:pt x="42167" y="22668"/>
                    <a:pt x="40127" y="23132"/>
                    <a:pt x="38285" y="23132"/>
                  </a:cubicBezTo>
                  <a:cubicBezTo>
                    <a:pt x="37624" y="23132"/>
                    <a:pt x="36988" y="23072"/>
                    <a:pt x="36409" y="22923"/>
                  </a:cubicBezTo>
                  <a:cubicBezTo>
                    <a:pt x="33862" y="22268"/>
                    <a:pt x="31923" y="20086"/>
                    <a:pt x="30618" y="18717"/>
                  </a:cubicBezTo>
                  <a:cubicBezTo>
                    <a:pt x="27102" y="15022"/>
                    <a:pt x="23218" y="11513"/>
                    <a:pt x="19531" y="7875"/>
                  </a:cubicBezTo>
                  <a:cubicBezTo>
                    <a:pt x="16858" y="5237"/>
                    <a:pt x="14850" y="1855"/>
                    <a:pt x="9692" y="497"/>
                  </a:cubicBezTo>
                  <a:cubicBezTo>
                    <a:pt x="8405" y="158"/>
                    <a:pt x="6935" y="0"/>
                    <a:pt x="5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39279" y="3070322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1421576" y="3891575"/>
              <a:ext cx="551772" cy="714918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6248354" y="409759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8319279" y="37959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" name="Google Shape;1049;p27"/>
          <p:cNvSpPr txBox="1">
            <a:spLocks noGrp="1"/>
          </p:cNvSpPr>
          <p:nvPr>
            <p:ph type="subTitle" idx="2"/>
          </p:nvPr>
        </p:nvSpPr>
        <p:spPr>
          <a:xfrm>
            <a:off x="2110195" y="3585500"/>
            <a:ext cx="4923600" cy="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T Sans" panose="020B0503020203020204"/>
              <a:buNone/>
              <a:defRPr sz="17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>
            <a:endParaRPr/>
          </a:p>
        </p:txBody>
      </p:sp>
      <p:sp>
        <p:nvSpPr>
          <p:cNvPr id="1050" name="Google Shape;1050;p27"/>
          <p:cNvSpPr txBox="1">
            <a:spLocks noGrp="1"/>
          </p:cNvSpPr>
          <p:nvPr>
            <p:ph type="title" idx="3" hasCustomPrompt="1"/>
          </p:nvPr>
        </p:nvSpPr>
        <p:spPr>
          <a:xfrm>
            <a:off x="2827188" y="2619775"/>
            <a:ext cx="34896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Char char="●"/>
              <a:defRPr sz="5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Char char="○"/>
              <a:defRPr sz="5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Char char="■"/>
              <a:defRPr sz="5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Char char="●"/>
              <a:defRPr sz="5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Char char="○"/>
              <a:defRPr sz="5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Char char="■"/>
              <a:defRPr sz="5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Char char="●"/>
              <a:defRPr sz="5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Char char="○"/>
              <a:defRPr sz="5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Char char="■"/>
              <a:defRPr sz="5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 1">
  <p:cSld name="CUSTOM_18">
    <p:bg>
      <p:bgPr>
        <a:solidFill>
          <a:schemeClr val="dk2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8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1053" name="Google Shape;1053;p28"/>
          <p:cNvGrpSpPr/>
          <p:nvPr/>
        </p:nvGrpSpPr>
        <p:grpSpPr>
          <a:xfrm>
            <a:off x="-1494371" y="3641449"/>
            <a:ext cx="13488850" cy="4210888"/>
            <a:chOff x="-1494371" y="3641449"/>
            <a:chExt cx="13488850" cy="4210888"/>
          </a:xfrm>
        </p:grpSpPr>
        <p:grpSp>
          <p:nvGrpSpPr>
            <p:cNvPr id="1054" name="Google Shape;1054;p28"/>
            <p:cNvGrpSpPr/>
            <p:nvPr/>
          </p:nvGrpSpPr>
          <p:grpSpPr>
            <a:xfrm>
              <a:off x="-1494371" y="4184178"/>
              <a:ext cx="13488850" cy="3668160"/>
              <a:chOff x="-1494371" y="4184178"/>
              <a:chExt cx="13488850" cy="3668160"/>
            </a:xfrm>
          </p:grpSpPr>
          <p:sp>
            <p:nvSpPr>
              <p:cNvPr id="1055" name="Google Shape;1055;p28"/>
              <p:cNvSpPr/>
              <p:nvPr/>
            </p:nvSpPr>
            <p:spPr>
              <a:xfrm rot="277051">
                <a:off x="-1393379" y="4707351"/>
                <a:ext cx="7922614" cy="283067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8"/>
              <p:cNvSpPr/>
              <p:nvPr/>
            </p:nvSpPr>
            <p:spPr>
              <a:xfrm rot="319248">
                <a:off x="2466513" y="4618971"/>
                <a:ext cx="9462975" cy="1841482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057" name="Google Shape;1057;p28"/>
            <p:cNvSpPr/>
            <p:nvPr/>
          </p:nvSpPr>
          <p:spPr>
            <a:xfrm>
              <a:off x="8389779" y="3883572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-224977" y="3641449"/>
              <a:ext cx="1159205" cy="150206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28"/>
          <p:cNvSpPr txBox="1">
            <a:spLocks noGrp="1"/>
          </p:cNvSpPr>
          <p:nvPr>
            <p:ph type="title" idx="2" hasCustomPrompt="1"/>
          </p:nvPr>
        </p:nvSpPr>
        <p:spPr>
          <a:xfrm>
            <a:off x="6381333" y="1944437"/>
            <a:ext cx="18288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 panose="02000000000000000000"/>
              <a:buChar char="●"/>
              <a:defRPr sz="3500" b="0">
                <a:solidFill>
                  <a:schemeClr val="accent4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○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■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●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○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■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●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○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■"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0" name="Google Shape;1060;p28"/>
          <p:cNvSpPr txBox="1">
            <a:spLocks noGrp="1"/>
          </p:cNvSpPr>
          <p:nvPr>
            <p:ph type="title" idx="3"/>
          </p:nvPr>
        </p:nvSpPr>
        <p:spPr>
          <a:xfrm>
            <a:off x="925329" y="3400855"/>
            <a:ext cx="18288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redoka One" panose="02000000000000000000"/>
              <a:buNone/>
              <a:defRPr sz="22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61" name="Google Shape;1061;p28"/>
          <p:cNvSpPr txBox="1">
            <a:spLocks noGrp="1"/>
          </p:cNvSpPr>
          <p:nvPr>
            <p:ph type="title" idx="4"/>
          </p:nvPr>
        </p:nvSpPr>
        <p:spPr>
          <a:xfrm>
            <a:off x="3633813" y="3400855"/>
            <a:ext cx="18288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redoka One" panose="02000000000000000000"/>
              <a:buNone/>
              <a:defRPr sz="22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62" name="Google Shape;1062;p28"/>
          <p:cNvSpPr txBox="1">
            <a:spLocks noGrp="1"/>
          </p:cNvSpPr>
          <p:nvPr>
            <p:ph type="title" idx="5"/>
          </p:nvPr>
        </p:nvSpPr>
        <p:spPr>
          <a:xfrm>
            <a:off x="6381333" y="3400855"/>
            <a:ext cx="18288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redoka One" panose="02000000000000000000"/>
              <a:buNone/>
              <a:defRPr sz="22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63" name="Google Shape;1063;p28"/>
          <p:cNvSpPr txBox="1">
            <a:spLocks noGrp="1"/>
          </p:cNvSpPr>
          <p:nvPr>
            <p:ph type="subTitle" idx="1"/>
          </p:nvPr>
        </p:nvSpPr>
        <p:spPr>
          <a:xfrm>
            <a:off x="925329" y="3824588"/>
            <a:ext cx="18288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28"/>
          <p:cNvSpPr txBox="1">
            <a:spLocks noGrp="1"/>
          </p:cNvSpPr>
          <p:nvPr>
            <p:ph type="subTitle" idx="6"/>
          </p:nvPr>
        </p:nvSpPr>
        <p:spPr>
          <a:xfrm>
            <a:off x="6381333" y="3832974"/>
            <a:ext cx="18288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28"/>
          <p:cNvSpPr txBox="1">
            <a:spLocks noGrp="1"/>
          </p:cNvSpPr>
          <p:nvPr>
            <p:ph type="subTitle" idx="7"/>
          </p:nvPr>
        </p:nvSpPr>
        <p:spPr>
          <a:xfrm>
            <a:off x="3633813" y="3824588"/>
            <a:ext cx="18288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28"/>
          <p:cNvSpPr txBox="1">
            <a:spLocks noGrp="1"/>
          </p:cNvSpPr>
          <p:nvPr>
            <p:ph type="title" idx="8" hasCustomPrompt="1"/>
          </p:nvPr>
        </p:nvSpPr>
        <p:spPr>
          <a:xfrm>
            <a:off x="3633813" y="1944437"/>
            <a:ext cx="18288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Fredoka One" panose="02000000000000000000"/>
              <a:buChar char="●"/>
              <a:defRPr sz="3500" b="0">
                <a:solidFill>
                  <a:schemeClr val="accent5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○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■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●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○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■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●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○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■"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7" name="Google Shape;1067;p28"/>
          <p:cNvSpPr txBox="1">
            <a:spLocks noGrp="1"/>
          </p:cNvSpPr>
          <p:nvPr>
            <p:ph type="title" idx="9" hasCustomPrompt="1"/>
          </p:nvPr>
        </p:nvSpPr>
        <p:spPr>
          <a:xfrm>
            <a:off x="925329" y="1944437"/>
            <a:ext cx="18288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Fredoka One" panose="02000000000000000000"/>
              <a:buChar char="●"/>
              <a:defRPr sz="3500" b="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○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■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●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○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■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●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○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■"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2"/>
        </a:solid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9"/>
          <p:cNvSpPr txBox="1">
            <a:spLocks noGrp="1"/>
          </p:cNvSpPr>
          <p:nvPr>
            <p:ph type="subTitle" idx="1"/>
          </p:nvPr>
        </p:nvSpPr>
        <p:spPr>
          <a:xfrm>
            <a:off x="2488300" y="3001575"/>
            <a:ext cx="4160400" cy="94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70" name="Google Shape;1070;p29"/>
          <p:cNvSpPr txBox="1">
            <a:spLocks noGrp="1"/>
          </p:cNvSpPr>
          <p:nvPr>
            <p:ph type="title"/>
          </p:nvPr>
        </p:nvSpPr>
        <p:spPr>
          <a:xfrm>
            <a:off x="2204350" y="1331100"/>
            <a:ext cx="4728300" cy="153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0"/>
              <a:buFont typeface="Fredoka One" panose="02000000000000000000"/>
              <a:buNone/>
              <a:defRPr sz="100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 panose="02000000000000000000"/>
              <a:buNone/>
              <a:defRPr sz="28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 panose="02000000000000000000"/>
              <a:buNone/>
              <a:defRPr sz="28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 panose="02000000000000000000"/>
              <a:buNone/>
              <a:defRPr sz="28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 panose="02000000000000000000"/>
              <a:buNone/>
              <a:defRPr sz="28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 panose="02000000000000000000"/>
              <a:buNone/>
              <a:defRPr sz="28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 panose="02000000000000000000"/>
              <a:buNone/>
              <a:defRPr sz="28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 panose="02000000000000000000"/>
              <a:buNone/>
              <a:defRPr sz="28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 panose="02000000000000000000"/>
              <a:buNone/>
              <a:defRPr sz="28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1071" name="Google Shape;1071;p29"/>
          <p:cNvGrpSpPr/>
          <p:nvPr/>
        </p:nvGrpSpPr>
        <p:grpSpPr>
          <a:xfrm>
            <a:off x="-824455" y="85788"/>
            <a:ext cx="10179423" cy="5207835"/>
            <a:chOff x="-824455" y="85788"/>
            <a:chExt cx="10179423" cy="5207835"/>
          </a:xfrm>
        </p:grpSpPr>
        <p:sp>
          <p:nvSpPr>
            <p:cNvPr id="1072" name="Google Shape;1072;p29"/>
            <p:cNvSpPr/>
            <p:nvPr/>
          </p:nvSpPr>
          <p:spPr>
            <a:xfrm>
              <a:off x="767320" y="85800"/>
              <a:ext cx="2073222" cy="62278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318000" y="85788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-824455" y="730725"/>
              <a:ext cx="2073222" cy="62278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136697" y="4159345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bg>
      <p:bgPr>
        <a:solidFill>
          <a:schemeClr val="dk2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0"/>
          <p:cNvSpPr txBox="1">
            <a:spLocks noGrp="1"/>
          </p:cNvSpPr>
          <p:nvPr>
            <p:ph type="subTitle" idx="1"/>
          </p:nvPr>
        </p:nvSpPr>
        <p:spPr>
          <a:xfrm>
            <a:off x="3322325" y="1743075"/>
            <a:ext cx="2971800" cy="131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78" name="Google Shape;1078;p30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 panose="02000000000000000000"/>
              <a:buNone/>
              <a:defRPr sz="35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1079" name="Google Shape;1079;p30"/>
          <p:cNvGrpSpPr/>
          <p:nvPr/>
        </p:nvGrpSpPr>
        <p:grpSpPr>
          <a:xfrm>
            <a:off x="-187750" y="2249899"/>
            <a:ext cx="12584786" cy="6938905"/>
            <a:chOff x="-307625" y="2249899"/>
            <a:chExt cx="12584786" cy="6938905"/>
          </a:xfrm>
        </p:grpSpPr>
        <p:sp>
          <p:nvSpPr>
            <p:cNvPr id="1080" name="Google Shape;1080;p30"/>
            <p:cNvSpPr/>
            <p:nvPr/>
          </p:nvSpPr>
          <p:spPr>
            <a:xfrm rot="-370957">
              <a:off x="3162244" y="3838646"/>
              <a:ext cx="8877635" cy="48863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1" name="Google Shape;1081;p30"/>
            <p:cNvGrpSpPr/>
            <p:nvPr/>
          </p:nvGrpSpPr>
          <p:grpSpPr>
            <a:xfrm>
              <a:off x="-307625" y="2249899"/>
              <a:ext cx="10194000" cy="3309814"/>
              <a:chOff x="-307625" y="2249899"/>
              <a:chExt cx="10194000" cy="3309814"/>
            </a:xfrm>
          </p:grpSpPr>
          <p:sp>
            <p:nvSpPr>
              <p:cNvPr id="1082" name="Google Shape;1082;p30"/>
              <p:cNvSpPr/>
              <p:nvPr/>
            </p:nvSpPr>
            <p:spPr>
              <a:xfrm>
                <a:off x="-307625" y="4382813"/>
                <a:ext cx="10194000" cy="1176900"/>
              </a:xfrm>
              <a:prstGeom prst="doubleWave">
                <a:avLst>
                  <a:gd name="adj1" fmla="val 6250"/>
                  <a:gd name="adj2" fmla="val -222"/>
                </a:avLst>
              </a:pr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8068710" y="2249899"/>
                <a:ext cx="1427601" cy="1849862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0"/>
              <p:cNvSpPr/>
              <p:nvPr/>
            </p:nvSpPr>
            <p:spPr>
              <a:xfrm>
                <a:off x="7477135" y="2347299"/>
                <a:ext cx="1427601" cy="1849862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5" name="Google Shape;1085;p30"/>
              <p:cNvGrpSpPr/>
              <p:nvPr/>
            </p:nvGrpSpPr>
            <p:grpSpPr>
              <a:xfrm rot="-958754">
                <a:off x="4030597" y="4099737"/>
                <a:ext cx="1059800" cy="818706"/>
                <a:chOff x="206924" y="4453733"/>
                <a:chExt cx="1059758" cy="818673"/>
              </a:xfrm>
            </p:grpSpPr>
            <p:sp>
              <p:nvSpPr>
                <p:cNvPr id="1086" name="Google Shape;1086;p30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0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0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0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0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0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30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30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4" name="Google Shape;1094;p30"/>
              <p:cNvGrpSpPr/>
              <p:nvPr/>
            </p:nvGrpSpPr>
            <p:grpSpPr>
              <a:xfrm rot="1523027">
                <a:off x="5605465" y="3785262"/>
                <a:ext cx="546366" cy="1144060"/>
                <a:chOff x="-190602" y="4255105"/>
                <a:chExt cx="546340" cy="1144005"/>
              </a:xfrm>
            </p:grpSpPr>
            <p:sp>
              <p:nvSpPr>
                <p:cNvPr id="1095" name="Google Shape;1095;p30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0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0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0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0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0" name="Google Shape;1100;p30"/>
              <p:cNvGrpSpPr/>
              <p:nvPr/>
            </p:nvGrpSpPr>
            <p:grpSpPr>
              <a:xfrm rot="912804">
                <a:off x="5113245" y="3917180"/>
                <a:ext cx="437611" cy="880229"/>
                <a:chOff x="1173271" y="4610392"/>
                <a:chExt cx="437636" cy="880279"/>
              </a:xfrm>
            </p:grpSpPr>
            <p:grpSp>
              <p:nvGrpSpPr>
                <p:cNvPr id="1101" name="Google Shape;1101;p30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1102" name="Google Shape;1102;p30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3" name="Google Shape;1103;p30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04" name="Google Shape;1104;p30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1105" name="Google Shape;1105;p30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1106" name="Google Shape;1106;p30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7" name="Google Shape;1107;p30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08" name="Google Shape;1108;p30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1109" name="Google Shape;1109;p30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0" name="Google Shape;1110;p30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1" name="Google Shape;1111;p30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12" name="Google Shape;1112;p30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1113" name="Google Shape;1113;p30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4" name="Google Shape;1114;p30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5" name="Google Shape;1115;p30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6" name="Google Shape;1116;p30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7" name="Google Shape;1117;p30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118" name="Google Shape;1118;p30"/>
              <p:cNvGrpSpPr/>
              <p:nvPr/>
            </p:nvGrpSpPr>
            <p:grpSpPr>
              <a:xfrm>
                <a:off x="6394024" y="3723371"/>
                <a:ext cx="1059758" cy="818673"/>
                <a:chOff x="206924" y="4453733"/>
                <a:chExt cx="1059758" cy="818673"/>
              </a:xfrm>
            </p:grpSpPr>
            <p:sp>
              <p:nvSpPr>
                <p:cNvPr id="1119" name="Google Shape;1119;p30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30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30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30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30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30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30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30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7" name="Google Shape;1127;p30"/>
              <p:cNvGrpSpPr/>
              <p:nvPr/>
            </p:nvGrpSpPr>
            <p:grpSpPr>
              <a:xfrm rot="1523027">
                <a:off x="7327915" y="3937062"/>
                <a:ext cx="546366" cy="1144060"/>
                <a:chOff x="-190602" y="4255105"/>
                <a:chExt cx="546340" cy="1144005"/>
              </a:xfrm>
            </p:grpSpPr>
            <p:sp>
              <p:nvSpPr>
                <p:cNvPr id="1128" name="Google Shape;1128;p30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30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30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30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30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3" name="Google Shape;1133;p30"/>
              <p:cNvGrpSpPr/>
              <p:nvPr/>
            </p:nvGrpSpPr>
            <p:grpSpPr>
              <a:xfrm rot="912804">
                <a:off x="7972120" y="4068980"/>
                <a:ext cx="437611" cy="880229"/>
                <a:chOff x="1173271" y="4610392"/>
                <a:chExt cx="437636" cy="880279"/>
              </a:xfrm>
            </p:grpSpPr>
            <p:grpSp>
              <p:nvGrpSpPr>
                <p:cNvPr id="1134" name="Google Shape;1134;p30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1135" name="Google Shape;1135;p30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30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37" name="Google Shape;1137;p30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1138" name="Google Shape;1138;p30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1139" name="Google Shape;1139;p30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0" name="Google Shape;1140;p30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41" name="Google Shape;1141;p30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1142" name="Google Shape;1142;p30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3" name="Google Shape;1143;p30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4" name="Google Shape;1144;p30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45" name="Google Shape;1145;p30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1146" name="Google Shape;1146;p30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7" name="Google Shape;1147;p30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8" name="Google Shape;1148;p30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9" name="Google Shape;1149;p30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0" name="Google Shape;1150;p30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151" name="Google Shape;1151;p30"/>
              <p:cNvGrpSpPr/>
              <p:nvPr/>
            </p:nvGrpSpPr>
            <p:grpSpPr>
              <a:xfrm>
                <a:off x="354634" y="4504957"/>
                <a:ext cx="610500" cy="740080"/>
                <a:chOff x="3715825" y="4056300"/>
                <a:chExt cx="858650" cy="1040900"/>
              </a:xfrm>
            </p:grpSpPr>
            <p:sp>
              <p:nvSpPr>
                <p:cNvPr id="1152" name="Google Shape;1152;p30"/>
                <p:cNvSpPr/>
                <p:nvPr/>
              </p:nvSpPr>
              <p:spPr>
                <a:xfrm>
                  <a:off x="4129550" y="4416550"/>
                  <a:ext cx="444925" cy="6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7" h="27176" extrusionOk="0">
                      <a:moveTo>
                        <a:pt x="7774" y="0"/>
                      </a:moveTo>
                      <a:cubicBezTo>
                        <a:pt x="2014" y="0"/>
                        <a:pt x="4767" y="10761"/>
                        <a:pt x="3922" y="13927"/>
                      </a:cubicBezTo>
                      <a:cubicBezTo>
                        <a:pt x="2808" y="19124"/>
                        <a:pt x="1" y="23240"/>
                        <a:pt x="3209" y="27175"/>
                      </a:cubicBezTo>
                      <a:cubicBezTo>
                        <a:pt x="3745" y="26911"/>
                        <a:pt x="4279" y="26644"/>
                        <a:pt x="4810" y="26370"/>
                      </a:cubicBezTo>
                      <a:cubicBezTo>
                        <a:pt x="4422" y="18575"/>
                        <a:pt x="17796" y="1666"/>
                        <a:pt x="8827" y="105"/>
                      </a:cubicBezTo>
                      <a:cubicBezTo>
                        <a:pt x="8448" y="34"/>
                        <a:pt x="8097" y="0"/>
                        <a:pt x="77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30"/>
                <p:cNvSpPr/>
                <p:nvPr/>
              </p:nvSpPr>
              <p:spPr>
                <a:xfrm>
                  <a:off x="3937775" y="4056300"/>
                  <a:ext cx="390125" cy="10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5" h="41554" extrusionOk="0">
                      <a:moveTo>
                        <a:pt x="5657" y="1"/>
                      </a:moveTo>
                      <a:cubicBezTo>
                        <a:pt x="4025" y="1"/>
                        <a:pt x="2539" y="1018"/>
                        <a:pt x="2007" y="3148"/>
                      </a:cubicBezTo>
                      <a:cubicBezTo>
                        <a:pt x="1115" y="6046"/>
                        <a:pt x="4014" y="7605"/>
                        <a:pt x="4014" y="10504"/>
                      </a:cubicBezTo>
                      <a:cubicBezTo>
                        <a:pt x="4014" y="13848"/>
                        <a:pt x="1339" y="17637"/>
                        <a:pt x="892" y="20980"/>
                      </a:cubicBezTo>
                      <a:cubicBezTo>
                        <a:pt x="1" y="26108"/>
                        <a:pt x="3122" y="26999"/>
                        <a:pt x="6242" y="29897"/>
                      </a:cubicBezTo>
                      <a:cubicBezTo>
                        <a:pt x="8473" y="31904"/>
                        <a:pt x="8473" y="33241"/>
                        <a:pt x="8694" y="36139"/>
                      </a:cubicBezTo>
                      <a:cubicBezTo>
                        <a:pt x="8852" y="39135"/>
                        <a:pt x="9682" y="40126"/>
                        <a:pt x="10941" y="41553"/>
                      </a:cubicBezTo>
                      <a:cubicBezTo>
                        <a:pt x="11322" y="41365"/>
                        <a:pt x="11703" y="41180"/>
                        <a:pt x="12080" y="40987"/>
                      </a:cubicBezTo>
                      <a:cubicBezTo>
                        <a:pt x="12041" y="37644"/>
                        <a:pt x="13826" y="34111"/>
                        <a:pt x="12484" y="31235"/>
                      </a:cubicBezTo>
                      <a:cubicBezTo>
                        <a:pt x="10479" y="26108"/>
                        <a:pt x="1561" y="25217"/>
                        <a:pt x="4014" y="18306"/>
                      </a:cubicBezTo>
                      <a:cubicBezTo>
                        <a:pt x="5796" y="12956"/>
                        <a:pt x="15604" y="7606"/>
                        <a:pt x="8917" y="1363"/>
                      </a:cubicBezTo>
                      <a:cubicBezTo>
                        <a:pt x="7929" y="465"/>
                        <a:pt x="6759" y="1"/>
                        <a:pt x="56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30"/>
                <p:cNvSpPr/>
                <p:nvPr/>
              </p:nvSpPr>
              <p:spPr>
                <a:xfrm>
                  <a:off x="3715825" y="4363750"/>
                  <a:ext cx="513225" cy="73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" h="29338" extrusionOk="0">
                      <a:moveTo>
                        <a:pt x="3777" y="0"/>
                      </a:moveTo>
                      <a:cubicBezTo>
                        <a:pt x="2739" y="0"/>
                        <a:pt x="1949" y="2071"/>
                        <a:pt x="1522" y="3778"/>
                      </a:cubicBezTo>
                      <a:cubicBezTo>
                        <a:pt x="855" y="6453"/>
                        <a:pt x="185" y="8905"/>
                        <a:pt x="185" y="11804"/>
                      </a:cubicBezTo>
                      <a:cubicBezTo>
                        <a:pt x="1" y="21809"/>
                        <a:pt x="15357" y="22580"/>
                        <a:pt x="19655" y="29337"/>
                      </a:cubicBezTo>
                      <a:cubicBezTo>
                        <a:pt x="19947" y="29195"/>
                        <a:pt x="20238" y="29051"/>
                        <a:pt x="20529" y="28903"/>
                      </a:cubicBezTo>
                      <a:cubicBezTo>
                        <a:pt x="19845" y="27333"/>
                        <a:pt x="18872" y="25710"/>
                        <a:pt x="18019" y="24286"/>
                      </a:cubicBezTo>
                      <a:cubicBezTo>
                        <a:pt x="16681" y="21835"/>
                        <a:pt x="12446" y="19828"/>
                        <a:pt x="10217" y="18045"/>
                      </a:cubicBezTo>
                      <a:cubicBezTo>
                        <a:pt x="7320" y="16039"/>
                        <a:pt x="5314" y="13810"/>
                        <a:pt x="5089" y="10243"/>
                      </a:cubicBezTo>
                      <a:cubicBezTo>
                        <a:pt x="4867" y="7790"/>
                        <a:pt x="6650" y="4670"/>
                        <a:pt x="5758" y="2440"/>
                      </a:cubicBezTo>
                      <a:cubicBezTo>
                        <a:pt x="5032" y="666"/>
                        <a:pt x="4365" y="0"/>
                        <a:pt x="37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5" name="Google Shape;1155;p30"/>
              <p:cNvGrpSpPr/>
              <p:nvPr/>
            </p:nvGrpSpPr>
            <p:grpSpPr>
              <a:xfrm>
                <a:off x="1945188" y="4689781"/>
                <a:ext cx="822600" cy="370431"/>
                <a:chOff x="2169313" y="5452144"/>
                <a:chExt cx="822600" cy="370431"/>
              </a:xfrm>
            </p:grpSpPr>
            <p:sp>
              <p:nvSpPr>
                <p:cNvPr id="1156" name="Google Shape;1156;p30"/>
                <p:cNvSpPr/>
                <p:nvPr/>
              </p:nvSpPr>
              <p:spPr>
                <a:xfrm>
                  <a:off x="2169313" y="5452144"/>
                  <a:ext cx="304725" cy="1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6773" extrusionOk="0">
                      <a:moveTo>
                        <a:pt x="508" y="0"/>
                      </a:moveTo>
                      <a:cubicBezTo>
                        <a:pt x="508" y="1"/>
                        <a:pt x="1" y="4572"/>
                        <a:pt x="4402" y="6773"/>
                      </a:cubicBezTo>
                      <a:lnTo>
                        <a:pt x="12189" y="6773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30"/>
                <p:cNvSpPr/>
                <p:nvPr/>
              </p:nvSpPr>
              <p:spPr>
                <a:xfrm>
                  <a:off x="2171388" y="5619063"/>
                  <a:ext cx="304750" cy="1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6772" extrusionOk="0">
                      <a:moveTo>
                        <a:pt x="4402" y="1"/>
                      </a:moveTo>
                      <a:cubicBezTo>
                        <a:pt x="0" y="2200"/>
                        <a:pt x="509" y="6772"/>
                        <a:pt x="509" y="6772"/>
                      </a:cubicBezTo>
                      <a:lnTo>
                        <a:pt x="121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30"/>
                <p:cNvSpPr/>
                <p:nvPr/>
              </p:nvSpPr>
              <p:spPr>
                <a:xfrm>
                  <a:off x="2377238" y="5457450"/>
                  <a:ext cx="579800" cy="3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2" h="12893" extrusionOk="0">
                      <a:moveTo>
                        <a:pt x="14004" y="1"/>
                      </a:moveTo>
                      <a:cubicBezTo>
                        <a:pt x="13255" y="1"/>
                        <a:pt x="12478" y="60"/>
                        <a:pt x="11680" y="186"/>
                      </a:cubicBezTo>
                      <a:cubicBezTo>
                        <a:pt x="5356" y="1186"/>
                        <a:pt x="1" y="6366"/>
                        <a:pt x="1" y="6366"/>
                      </a:cubicBezTo>
                      <a:cubicBezTo>
                        <a:pt x="1" y="6366"/>
                        <a:pt x="5874" y="11648"/>
                        <a:pt x="12188" y="12714"/>
                      </a:cubicBezTo>
                      <a:cubicBezTo>
                        <a:pt x="12905" y="12835"/>
                        <a:pt x="13608" y="12892"/>
                        <a:pt x="14290" y="12892"/>
                      </a:cubicBezTo>
                      <a:cubicBezTo>
                        <a:pt x="19318" y="12892"/>
                        <a:pt x="23192" y="9782"/>
                        <a:pt x="23192" y="6366"/>
                      </a:cubicBezTo>
                      <a:cubicBezTo>
                        <a:pt x="23192" y="2966"/>
                        <a:pt x="19295" y="1"/>
                        <a:pt x="140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59" name="Google Shape;1159;p30"/>
                <p:cNvGrpSpPr/>
                <p:nvPr/>
              </p:nvGrpSpPr>
              <p:grpSpPr>
                <a:xfrm>
                  <a:off x="2488163" y="5457650"/>
                  <a:ext cx="258000" cy="321800"/>
                  <a:chOff x="2488163" y="5457650"/>
                  <a:chExt cx="258000" cy="321800"/>
                </a:xfrm>
              </p:grpSpPr>
              <p:sp>
                <p:nvSpPr>
                  <p:cNvPr id="1160" name="Google Shape;1160;p30"/>
                  <p:cNvSpPr/>
                  <p:nvPr/>
                </p:nvSpPr>
                <p:spPr>
                  <a:xfrm>
                    <a:off x="2658688" y="5457650"/>
                    <a:ext cx="87475" cy="3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9" h="12872" extrusionOk="0">
                        <a:moveTo>
                          <a:pt x="2670" y="0"/>
                        </a:moveTo>
                        <a:cubicBezTo>
                          <a:pt x="2354" y="0"/>
                          <a:pt x="2033" y="11"/>
                          <a:pt x="1707" y="34"/>
                        </a:cubicBezTo>
                        <a:cubicBezTo>
                          <a:pt x="280" y="4244"/>
                          <a:pt x="0" y="8482"/>
                          <a:pt x="1036" y="12718"/>
                        </a:cubicBezTo>
                        <a:cubicBezTo>
                          <a:pt x="1641" y="12815"/>
                          <a:pt x="2233" y="12861"/>
                          <a:pt x="2813" y="12872"/>
                        </a:cubicBezTo>
                        <a:cubicBezTo>
                          <a:pt x="1626" y="8574"/>
                          <a:pt x="1935" y="4288"/>
                          <a:pt x="3499" y="24"/>
                        </a:cubicBezTo>
                        <a:cubicBezTo>
                          <a:pt x="3227" y="8"/>
                          <a:pt x="2951" y="0"/>
                          <a:pt x="26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1" name="Google Shape;1161;p30"/>
                  <p:cNvSpPr/>
                  <p:nvPr/>
                </p:nvSpPr>
                <p:spPr>
                  <a:xfrm>
                    <a:off x="2568788" y="5466550"/>
                    <a:ext cx="78200" cy="29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8" h="11890" extrusionOk="0">
                        <a:moveTo>
                          <a:pt x="3127" y="1"/>
                        </a:moveTo>
                        <a:lnTo>
                          <a:pt x="3127" y="1"/>
                        </a:lnTo>
                        <a:cubicBezTo>
                          <a:pt x="2472" y="145"/>
                          <a:pt x="1831" y="330"/>
                          <a:pt x="1205" y="547"/>
                        </a:cubicBezTo>
                        <a:cubicBezTo>
                          <a:pt x="189" y="4098"/>
                          <a:pt x="0" y="7665"/>
                          <a:pt x="736" y="11232"/>
                        </a:cubicBezTo>
                        <a:cubicBezTo>
                          <a:pt x="1346" y="11481"/>
                          <a:pt x="1970" y="11701"/>
                          <a:pt x="2608" y="11889"/>
                        </a:cubicBezTo>
                        <a:cubicBezTo>
                          <a:pt x="1572" y="7913"/>
                          <a:pt x="1802" y="3947"/>
                          <a:pt x="312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2" name="Google Shape;1162;p30"/>
                  <p:cNvSpPr/>
                  <p:nvPr/>
                </p:nvSpPr>
                <p:spPr>
                  <a:xfrm>
                    <a:off x="2488163" y="5499475"/>
                    <a:ext cx="63100" cy="22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4" h="9100" extrusionOk="0">
                        <a:moveTo>
                          <a:pt x="2524" y="0"/>
                        </a:moveTo>
                        <a:lnTo>
                          <a:pt x="2524" y="0"/>
                        </a:lnTo>
                        <a:cubicBezTo>
                          <a:pt x="1837" y="319"/>
                          <a:pt x="1183" y="662"/>
                          <a:pt x="570" y="1016"/>
                        </a:cubicBezTo>
                        <a:cubicBezTo>
                          <a:pt x="100" y="3366"/>
                          <a:pt x="0" y="5724"/>
                          <a:pt x="297" y="8081"/>
                        </a:cubicBezTo>
                        <a:cubicBezTo>
                          <a:pt x="881" y="8429"/>
                          <a:pt x="1500" y="8772"/>
                          <a:pt x="2152" y="9100"/>
                        </a:cubicBezTo>
                        <a:cubicBezTo>
                          <a:pt x="1572" y="6059"/>
                          <a:pt x="1722" y="3025"/>
                          <a:pt x="252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3" name="Google Shape;1163;p30"/>
                <p:cNvSpPr/>
                <p:nvPr/>
              </p:nvSpPr>
              <p:spPr>
                <a:xfrm>
                  <a:off x="2540238" y="5706600"/>
                  <a:ext cx="2087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4639" extrusionOk="0">
                      <a:moveTo>
                        <a:pt x="3016" y="1"/>
                      </a:moveTo>
                      <a:cubicBezTo>
                        <a:pt x="1" y="1509"/>
                        <a:pt x="349" y="4639"/>
                        <a:pt x="349" y="4639"/>
                      </a:cubicBezTo>
                      <a:lnTo>
                        <a:pt x="835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30"/>
                <p:cNvSpPr/>
                <p:nvPr/>
              </p:nvSpPr>
              <p:spPr>
                <a:xfrm>
                  <a:off x="2766613" y="5464525"/>
                  <a:ext cx="190425" cy="3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2365" extrusionOk="0">
                      <a:moveTo>
                        <a:pt x="1121" y="1"/>
                      </a:moveTo>
                      <a:cubicBezTo>
                        <a:pt x="415" y="1801"/>
                        <a:pt x="0" y="3938"/>
                        <a:pt x="0" y="6236"/>
                      </a:cubicBezTo>
                      <a:cubicBezTo>
                        <a:pt x="0" y="8488"/>
                        <a:pt x="400" y="10584"/>
                        <a:pt x="1081" y="12364"/>
                      </a:cubicBezTo>
                      <a:cubicBezTo>
                        <a:pt x="4906" y="11573"/>
                        <a:pt x="7617" y="8938"/>
                        <a:pt x="7617" y="6083"/>
                      </a:cubicBezTo>
                      <a:cubicBezTo>
                        <a:pt x="7617" y="3294"/>
                        <a:pt x="4985" y="807"/>
                        <a:pt x="1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0"/>
                <p:cNvSpPr/>
                <p:nvPr/>
              </p:nvSpPr>
              <p:spPr>
                <a:xfrm>
                  <a:off x="2927113" y="5586900"/>
                  <a:ext cx="6480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" h="2592" extrusionOk="0">
                      <a:moveTo>
                        <a:pt x="1048" y="1"/>
                      </a:moveTo>
                      <a:cubicBezTo>
                        <a:pt x="1047" y="1"/>
                        <a:pt x="1047" y="1"/>
                        <a:pt x="1046" y="1"/>
                      </a:cubicBezTo>
                      <a:cubicBezTo>
                        <a:pt x="470" y="1"/>
                        <a:pt x="1" y="580"/>
                        <a:pt x="1" y="1296"/>
                      </a:cubicBezTo>
                      <a:cubicBezTo>
                        <a:pt x="1" y="2012"/>
                        <a:pt x="469" y="2591"/>
                        <a:pt x="1046" y="2591"/>
                      </a:cubicBezTo>
                      <a:cubicBezTo>
                        <a:pt x="1623" y="2591"/>
                        <a:pt x="2509" y="2175"/>
                        <a:pt x="2091" y="1296"/>
                      </a:cubicBezTo>
                      <a:cubicBezTo>
                        <a:pt x="2592" y="585"/>
                        <a:pt x="1625" y="1"/>
                        <a:pt x="10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0"/>
                <p:cNvSpPr/>
                <p:nvPr/>
              </p:nvSpPr>
              <p:spPr>
                <a:xfrm>
                  <a:off x="2849813" y="5574350"/>
                  <a:ext cx="27200" cy="2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088" extrusionOk="0">
                      <a:moveTo>
                        <a:pt x="544" y="0"/>
                      </a:moveTo>
                      <a:cubicBezTo>
                        <a:pt x="244" y="0"/>
                        <a:pt x="1" y="243"/>
                        <a:pt x="1" y="544"/>
                      </a:cubicBezTo>
                      <a:cubicBezTo>
                        <a:pt x="1" y="846"/>
                        <a:pt x="244" y="1088"/>
                        <a:pt x="544" y="1088"/>
                      </a:cubicBezTo>
                      <a:cubicBezTo>
                        <a:pt x="844" y="1088"/>
                        <a:pt x="1087" y="845"/>
                        <a:pt x="1087" y="544"/>
                      </a:cubicBezTo>
                      <a:cubicBezTo>
                        <a:pt x="1087" y="243"/>
                        <a:pt x="843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7" name="Google Shape;1167;p30"/>
              <p:cNvGrpSpPr/>
              <p:nvPr/>
            </p:nvGrpSpPr>
            <p:grpSpPr>
              <a:xfrm>
                <a:off x="2918788" y="4929113"/>
                <a:ext cx="463825" cy="205300"/>
                <a:chOff x="2955313" y="5883350"/>
                <a:chExt cx="463825" cy="205300"/>
              </a:xfrm>
            </p:grpSpPr>
            <p:sp>
              <p:nvSpPr>
                <p:cNvPr id="1168" name="Google Shape;1168;p30"/>
                <p:cNvSpPr/>
                <p:nvPr/>
              </p:nvSpPr>
              <p:spPr>
                <a:xfrm>
                  <a:off x="3249113" y="5883350"/>
                  <a:ext cx="170025" cy="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1" h="3779" extrusionOk="0">
                      <a:moveTo>
                        <a:pt x="6518" y="0"/>
                      </a:moveTo>
                      <a:lnTo>
                        <a:pt x="0" y="3779"/>
                      </a:lnTo>
                      <a:lnTo>
                        <a:pt x="4346" y="3779"/>
                      </a:lnTo>
                      <a:cubicBezTo>
                        <a:pt x="6801" y="2551"/>
                        <a:pt x="6518" y="1"/>
                        <a:pt x="6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30"/>
                <p:cNvSpPr/>
                <p:nvPr/>
              </p:nvSpPr>
              <p:spPr>
                <a:xfrm>
                  <a:off x="3247863" y="5975419"/>
                  <a:ext cx="170075" cy="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779" extrusionOk="0">
                      <a:moveTo>
                        <a:pt x="1" y="1"/>
                      </a:moveTo>
                      <a:lnTo>
                        <a:pt x="6519" y="3779"/>
                      </a:lnTo>
                      <a:cubicBezTo>
                        <a:pt x="6519" y="3779"/>
                        <a:pt x="6803" y="1228"/>
                        <a:pt x="43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30"/>
                <p:cNvSpPr/>
                <p:nvPr/>
              </p:nvSpPr>
              <p:spPr>
                <a:xfrm>
                  <a:off x="2979588" y="5888400"/>
                  <a:ext cx="323550" cy="1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2" h="7194" extrusionOk="0">
                      <a:moveTo>
                        <a:pt x="5125" y="1"/>
                      </a:moveTo>
                      <a:cubicBezTo>
                        <a:pt x="2173" y="1"/>
                        <a:pt x="0" y="1655"/>
                        <a:pt x="0" y="3552"/>
                      </a:cubicBezTo>
                      <a:cubicBezTo>
                        <a:pt x="0" y="5458"/>
                        <a:pt x="2161" y="7193"/>
                        <a:pt x="4966" y="7193"/>
                      </a:cubicBezTo>
                      <a:cubicBezTo>
                        <a:pt x="5347" y="7193"/>
                        <a:pt x="5739" y="7161"/>
                        <a:pt x="6140" y="7094"/>
                      </a:cubicBezTo>
                      <a:cubicBezTo>
                        <a:pt x="9663" y="6499"/>
                        <a:pt x="12941" y="3552"/>
                        <a:pt x="12941" y="3552"/>
                      </a:cubicBezTo>
                      <a:cubicBezTo>
                        <a:pt x="12941" y="3552"/>
                        <a:pt x="9953" y="661"/>
                        <a:pt x="6422" y="104"/>
                      </a:cubicBezTo>
                      <a:cubicBezTo>
                        <a:pt x="5977" y="34"/>
                        <a:pt x="5543" y="1"/>
                        <a:pt x="51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71" name="Google Shape;1171;p30"/>
                <p:cNvGrpSpPr/>
                <p:nvPr/>
              </p:nvGrpSpPr>
              <p:grpSpPr>
                <a:xfrm>
                  <a:off x="3097238" y="5888525"/>
                  <a:ext cx="143950" cy="179550"/>
                  <a:chOff x="3097238" y="5888525"/>
                  <a:chExt cx="143950" cy="179550"/>
                </a:xfrm>
              </p:grpSpPr>
              <p:sp>
                <p:nvSpPr>
                  <p:cNvPr id="1172" name="Google Shape;1172;p30"/>
                  <p:cNvSpPr/>
                  <p:nvPr/>
                </p:nvSpPr>
                <p:spPr>
                  <a:xfrm>
                    <a:off x="3097238" y="5888525"/>
                    <a:ext cx="48800" cy="17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2" h="7182" extrusionOk="0">
                        <a:moveTo>
                          <a:pt x="474" y="0"/>
                        </a:moveTo>
                        <a:cubicBezTo>
                          <a:pt x="314" y="0"/>
                          <a:pt x="156" y="5"/>
                          <a:pt x="0" y="13"/>
                        </a:cubicBezTo>
                        <a:cubicBezTo>
                          <a:pt x="874" y="2393"/>
                          <a:pt x="1045" y="4784"/>
                          <a:pt x="383" y="7182"/>
                        </a:cubicBezTo>
                        <a:cubicBezTo>
                          <a:pt x="707" y="7177"/>
                          <a:pt x="1037" y="7150"/>
                          <a:pt x="1375" y="7097"/>
                        </a:cubicBezTo>
                        <a:cubicBezTo>
                          <a:pt x="1952" y="4734"/>
                          <a:pt x="1796" y="2368"/>
                          <a:pt x="1000" y="19"/>
                        </a:cubicBezTo>
                        <a:cubicBezTo>
                          <a:pt x="822" y="6"/>
                          <a:pt x="647" y="0"/>
                          <a:pt x="47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3" name="Google Shape;1173;p30"/>
                  <p:cNvSpPr/>
                  <p:nvPr/>
                </p:nvSpPr>
                <p:spPr>
                  <a:xfrm>
                    <a:off x="3152538" y="5893450"/>
                    <a:ext cx="43675" cy="16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6635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41" y="2205"/>
                          <a:pt x="870" y="4418"/>
                          <a:pt x="291" y="6635"/>
                        </a:cubicBezTo>
                        <a:cubicBezTo>
                          <a:pt x="646" y="6529"/>
                          <a:pt x="996" y="6406"/>
                          <a:pt x="1336" y="6268"/>
                        </a:cubicBezTo>
                        <a:cubicBezTo>
                          <a:pt x="1747" y="4279"/>
                          <a:pt x="1641" y="2288"/>
                          <a:pt x="1074" y="307"/>
                        </a:cubicBezTo>
                        <a:cubicBezTo>
                          <a:pt x="726" y="186"/>
                          <a:pt x="367" y="8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4" name="Google Shape;1174;p30"/>
                  <p:cNvSpPr/>
                  <p:nvPr/>
                </p:nvSpPr>
                <p:spPr>
                  <a:xfrm>
                    <a:off x="3205963" y="5911850"/>
                    <a:ext cx="35225" cy="12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9" h="5080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449" y="1687"/>
                          <a:pt x="533" y="3381"/>
                          <a:pt x="208" y="5079"/>
                        </a:cubicBezTo>
                        <a:cubicBezTo>
                          <a:pt x="572" y="4896"/>
                          <a:pt x="918" y="4705"/>
                          <a:pt x="1243" y="4511"/>
                        </a:cubicBezTo>
                        <a:cubicBezTo>
                          <a:pt x="1409" y="3194"/>
                          <a:pt x="1353" y="1880"/>
                          <a:pt x="1091" y="568"/>
                        </a:cubicBezTo>
                        <a:cubicBezTo>
                          <a:pt x="749" y="370"/>
                          <a:pt x="385" y="179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75" name="Google Shape;1175;p30"/>
                <p:cNvSpPr/>
                <p:nvPr/>
              </p:nvSpPr>
              <p:spPr>
                <a:xfrm>
                  <a:off x="3095663" y="6023950"/>
                  <a:ext cx="116500" cy="6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" h="2588" extrusionOk="0">
                      <a:moveTo>
                        <a:pt x="1" y="1"/>
                      </a:moveTo>
                      <a:lnTo>
                        <a:pt x="4465" y="2588"/>
                      </a:lnTo>
                      <a:cubicBezTo>
                        <a:pt x="4465" y="2588"/>
                        <a:pt x="4660" y="842"/>
                        <a:pt x="2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0"/>
                <p:cNvSpPr/>
                <p:nvPr/>
              </p:nvSpPr>
              <p:spPr>
                <a:xfrm>
                  <a:off x="2979588" y="5892325"/>
                  <a:ext cx="106275" cy="17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1" h="6901" extrusionOk="0">
                      <a:moveTo>
                        <a:pt x="3625" y="1"/>
                      </a:moveTo>
                      <a:cubicBezTo>
                        <a:pt x="1469" y="450"/>
                        <a:pt x="0" y="1838"/>
                        <a:pt x="0" y="3395"/>
                      </a:cubicBezTo>
                      <a:cubicBezTo>
                        <a:pt x="0" y="4989"/>
                        <a:pt x="1512" y="6459"/>
                        <a:pt x="3647" y="6901"/>
                      </a:cubicBezTo>
                      <a:cubicBezTo>
                        <a:pt x="4028" y="5908"/>
                        <a:pt x="4251" y="4738"/>
                        <a:pt x="4251" y="3481"/>
                      </a:cubicBezTo>
                      <a:cubicBezTo>
                        <a:pt x="4251" y="2197"/>
                        <a:pt x="4019" y="1005"/>
                        <a:pt x="36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30"/>
                <p:cNvSpPr/>
                <p:nvPr/>
              </p:nvSpPr>
              <p:spPr>
                <a:xfrm>
                  <a:off x="2955313" y="5957200"/>
                  <a:ext cx="50250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2011" extrusionOk="0">
                      <a:moveTo>
                        <a:pt x="1201" y="0"/>
                      </a:moveTo>
                      <a:cubicBezTo>
                        <a:pt x="752" y="0"/>
                        <a:pt x="1" y="455"/>
                        <a:pt x="390" y="1005"/>
                      </a:cubicBezTo>
                      <a:cubicBezTo>
                        <a:pt x="66" y="1686"/>
                        <a:pt x="752" y="2010"/>
                        <a:pt x="1201" y="2010"/>
                      </a:cubicBezTo>
                      <a:cubicBezTo>
                        <a:pt x="1647" y="2010"/>
                        <a:pt x="2010" y="1559"/>
                        <a:pt x="2010" y="1005"/>
                      </a:cubicBezTo>
                      <a:cubicBezTo>
                        <a:pt x="2010" y="451"/>
                        <a:pt x="1647" y="0"/>
                        <a:pt x="12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30"/>
                <p:cNvSpPr/>
                <p:nvPr/>
              </p:nvSpPr>
              <p:spPr>
                <a:xfrm>
                  <a:off x="3029163" y="5961400"/>
                  <a:ext cx="14700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86" extrusionOk="0">
                      <a:moveTo>
                        <a:pt x="295" y="0"/>
                      </a:moveTo>
                      <a:cubicBezTo>
                        <a:pt x="132" y="0"/>
                        <a:pt x="1" y="132"/>
                        <a:pt x="1" y="293"/>
                      </a:cubicBezTo>
                      <a:cubicBezTo>
                        <a:pt x="1" y="455"/>
                        <a:pt x="132" y="586"/>
                        <a:pt x="295" y="586"/>
                      </a:cubicBezTo>
                      <a:cubicBezTo>
                        <a:pt x="456" y="586"/>
                        <a:pt x="587" y="455"/>
                        <a:pt x="587" y="293"/>
                      </a:cubicBezTo>
                      <a:cubicBezTo>
                        <a:pt x="587" y="132"/>
                        <a:pt x="456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719550" y="1662550"/>
            <a:ext cx="4995300" cy="22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 sz="14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 sz="14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 sz="14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 sz="14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 sz="14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 sz="14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 sz="14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292" name="Google Shape;292;p4"/>
          <p:cNvGrpSpPr/>
          <p:nvPr/>
        </p:nvGrpSpPr>
        <p:grpSpPr>
          <a:xfrm>
            <a:off x="-3038636" y="3273547"/>
            <a:ext cx="16806829" cy="4707294"/>
            <a:chOff x="-3038636" y="3273547"/>
            <a:chExt cx="16806829" cy="4707294"/>
          </a:xfrm>
        </p:grpSpPr>
        <p:sp>
          <p:nvSpPr>
            <p:cNvPr id="293" name="Google Shape;293;p4"/>
            <p:cNvSpPr/>
            <p:nvPr/>
          </p:nvSpPr>
          <p:spPr>
            <a:xfrm>
              <a:off x="7608837" y="3589936"/>
              <a:ext cx="925543" cy="119936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4"/>
            <p:cNvGrpSpPr/>
            <p:nvPr/>
          </p:nvGrpSpPr>
          <p:grpSpPr>
            <a:xfrm>
              <a:off x="-3038636" y="3935663"/>
              <a:ext cx="16806829" cy="4045178"/>
              <a:chOff x="-3369136" y="3791063"/>
              <a:chExt cx="16806829" cy="4045178"/>
            </a:xfrm>
          </p:grpSpPr>
          <p:sp>
            <p:nvSpPr>
              <p:cNvPr id="295" name="Google Shape;295;p4"/>
              <p:cNvSpPr/>
              <p:nvPr/>
            </p:nvSpPr>
            <p:spPr>
              <a:xfrm rot="277051">
                <a:off x="1067896" y="4105376"/>
                <a:ext cx="7922614" cy="2830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 rot="-351819">
                <a:off x="-3245262" y="4608334"/>
                <a:ext cx="7922753" cy="28306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3974813" y="4095884"/>
                <a:ext cx="9462880" cy="1841477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98" name="Google Shape;298;p4"/>
            <p:cNvSpPr/>
            <p:nvPr/>
          </p:nvSpPr>
          <p:spPr>
            <a:xfrm>
              <a:off x="8327175" y="3273547"/>
              <a:ext cx="925543" cy="119936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bg>
      <p:bgPr>
        <a:solidFill>
          <a:schemeClr val="dk2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1"/>
          <p:cNvSpPr txBox="1">
            <a:spLocks noGrp="1"/>
          </p:cNvSpPr>
          <p:nvPr>
            <p:ph type="subTitle" idx="1"/>
          </p:nvPr>
        </p:nvSpPr>
        <p:spPr>
          <a:xfrm>
            <a:off x="1360900" y="2518675"/>
            <a:ext cx="3192900" cy="131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81" name="Google Shape;1181;p31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 panose="02000000000000000000"/>
              <a:buNone/>
              <a:defRPr sz="35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1182" name="Google Shape;1182;p31"/>
          <p:cNvGrpSpPr/>
          <p:nvPr/>
        </p:nvGrpSpPr>
        <p:grpSpPr>
          <a:xfrm>
            <a:off x="-2438400" y="2756649"/>
            <a:ext cx="14459100" cy="3796701"/>
            <a:chOff x="-2438400" y="2756649"/>
            <a:chExt cx="14459100" cy="3796701"/>
          </a:xfrm>
        </p:grpSpPr>
        <p:sp>
          <p:nvSpPr>
            <p:cNvPr id="1183" name="Google Shape;1183;p31"/>
            <p:cNvSpPr/>
            <p:nvPr/>
          </p:nvSpPr>
          <p:spPr>
            <a:xfrm>
              <a:off x="2335" y="2756649"/>
              <a:ext cx="1427601" cy="1849862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7572385" y="2756649"/>
              <a:ext cx="1427601" cy="1849862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1"/>
            <p:cNvSpPr/>
            <p:nvPr/>
          </p:nvSpPr>
          <p:spPr>
            <a:xfrm>
              <a:off x="-2438400" y="4210050"/>
              <a:ext cx="14459100" cy="2343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dk2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32"/>
          <p:cNvSpPr txBox="1">
            <a:spLocks noGrp="1"/>
          </p:cNvSpPr>
          <p:nvPr>
            <p:ph type="subTitle" idx="1"/>
          </p:nvPr>
        </p:nvSpPr>
        <p:spPr>
          <a:xfrm>
            <a:off x="1334675" y="3362219"/>
            <a:ext cx="298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88" name="Google Shape;1188;p32"/>
          <p:cNvSpPr txBox="1">
            <a:spLocks noGrp="1"/>
          </p:cNvSpPr>
          <p:nvPr>
            <p:ph type="subTitle" idx="2"/>
          </p:nvPr>
        </p:nvSpPr>
        <p:spPr>
          <a:xfrm>
            <a:off x="1625800" y="3044225"/>
            <a:ext cx="2399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189" name="Google Shape;1189;p32"/>
          <p:cNvSpPr txBox="1">
            <a:spLocks noGrp="1"/>
          </p:cNvSpPr>
          <p:nvPr>
            <p:ph type="subTitle" idx="3"/>
          </p:nvPr>
        </p:nvSpPr>
        <p:spPr>
          <a:xfrm>
            <a:off x="4810310" y="3362219"/>
            <a:ext cx="298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90" name="Google Shape;1190;p32"/>
          <p:cNvSpPr txBox="1">
            <a:spLocks noGrp="1"/>
          </p:cNvSpPr>
          <p:nvPr>
            <p:ph type="subTitle" idx="4"/>
          </p:nvPr>
        </p:nvSpPr>
        <p:spPr>
          <a:xfrm>
            <a:off x="5101500" y="3044225"/>
            <a:ext cx="2399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191" name="Google Shape;1191;p32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1192" name="Google Shape;1192;p32"/>
          <p:cNvGrpSpPr/>
          <p:nvPr/>
        </p:nvGrpSpPr>
        <p:grpSpPr>
          <a:xfrm>
            <a:off x="-202396" y="3075575"/>
            <a:ext cx="9649828" cy="3066389"/>
            <a:chOff x="-202396" y="3075575"/>
            <a:chExt cx="9649828" cy="3066389"/>
          </a:xfrm>
        </p:grpSpPr>
        <p:sp>
          <p:nvSpPr>
            <p:cNvPr id="1193" name="Google Shape;1193;p32"/>
            <p:cNvSpPr/>
            <p:nvPr/>
          </p:nvSpPr>
          <p:spPr>
            <a:xfrm>
              <a:off x="-202396" y="3116622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199904" y="333149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83054" y="3414472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6" name="Google Shape;1196;p32"/>
            <p:cNvGrpSpPr/>
            <p:nvPr/>
          </p:nvGrpSpPr>
          <p:grpSpPr>
            <a:xfrm>
              <a:off x="-161810" y="3075575"/>
              <a:ext cx="9609242" cy="3066389"/>
              <a:chOff x="-161810" y="3075575"/>
              <a:chExt cx="9609242" cy="3066389"/>
            </a:xfrm>
          </p:grpSpPr>
          <p:grpSp>
            <p:nvGrpSpPr>
              <p:cNvPr id="1197" name="Google Shape;1197;p32"/>
              <p:cNvGrpSpPr/>
              <p:nvPr/>
            </p:nvGrpSpPr>
            <p:grpSpPr>
              <a:xfrm>
                <a:off x="7380196" y="468553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1198" name="Google Shape;1198;p32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1199" name="Google Shape;1199;p32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0" name="Google Shape;1200;p32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01" name="Google Shape;1201;p32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1202" name="Google Shape;1202;p32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1203" name="Google Shape;1203;p32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4" name="Google Shape;1204;p32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05" name="Google Shape;1205;p32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1206" name="Google Shape;1206;p32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7" name="Google Shape;1207;p32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8" name="Google Shape;1208;p32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09" name="Google Shape;1209;p32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1210" name="Google Shape;1210;p32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1" name="Google Shape;1211;p32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2" name="Google Shape;1212;p32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3" name="Google Shape;1213;p32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4" name="Google Shape;1214;p32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215" name="Google Shape;1215;p32"/>
              <p:cNvGrpSpPr/>
              <p:nvPr/>
            </p:nvGrpSpPr>
            <p:grpSpPr>
              <a:xfrm>
                <a:off x="0" y="3075575"/>
                <a:ext cx="9101820" cy="2410047"/>
                <a:chOff x="-4750" y="2571525"/>
                <a:chExt cx="9101820" cy="2410047"/>
              </a:xfrm>
            </p:grpSpPr>
            <p:sp>
              <p:nvSpPr>
                <p:cNvPr id="1216" name="Google Shape;1216;p32"/>
                <p:cNvSpPr/>
                <p:nvPr/>
              </p:nvSpPr>
              <p:spPr>
                <a:xfrm rot="-658909">
                  <a:off x="54483" y="3444377"/>
                  <a:ext cx="4834222" cy="10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52" h="41070" extrusionOk="0">
                      <a:moveTo>
                        <a:pt x="1" y="1"/>
                      </a:moveTo>
                      <a:lnTo>
                        <a:pt x="1" y="41069"/>
                      </a:lnTo>
                      <a:lnTo>
                        <a:pt x="179251" y="41069"/>
                      </a:lnTo>
                      <a:cubicBezTo>
                        <a:pt x="123872" y="20535"/>
                        <a:pt x="94370" y="14889"/>
                        <a:pt x="76001" y="9289"/>
                      </a:cubicBezTo>
                      <a:cubicBezTo>
                        <a:pt x="45539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1217" name="Google Shape;1217;p32"/>
                <p:cNvGrpSpPr/>
                <p:nvPr/>
              </p:nvGrpSpPr>
              <p:grpSpPr>
                <a:xfrm>
                  <a:off x="7865487" y="2571525"/>
                  <a:ext cx="1231583" cy="1612230"/>
                  <a:chOff x="7865487" y="2571525"/>
                  <a:chExt cx="1231583" cy="1612230"/>
                </a:xfrm>
              </p:grpSpPr>
              <p:sp>
                <p:nvSpPr>
                  <p:cNvPr id="1218" name="Google Shape;1218;p32"/>
                  <p:cNvSpPr/>
                  <p:nvPr/>
                </p:nvSpPr>
                <p:spPr>
                  <a:xfrm>
                    <a:off x="8581234" y="2820641"/>
                    <a:ext cx="111473" cy="103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2439" extrusionOk="0">
                        <a:moveTo>
                          <a:pt x="0" y="2439"/>
                        </a:moveTo>
                        <a:lnTo>
                          <a:pt x="2602" y="0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1219" name="Google Shape;1219;p32"/>
                  <p:cNvSpPr/>
                  <p:nvPr/>
                </p:nvSpPr>
                <p:spPr>
                  <a:xfrm>
                    <a:off x="8581234" y="3157455"/>
                    <a:ext cx="136526" cy="100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8" h="2369" extrusionOk="0">
                        <a:moveTo>
                          <a:pt x="0" y="2368"/>
                        </a:moveTo>
                        <a:lnTo>
                          <a:pt x="3187" y="1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grpSp>
                <p:nvGrpSpPr>
                  <p:cNvPr id="1220" name="Google Shape;1220;p32"/>
                  <p:cNvGrpSpPr/>
                  <p:nvPr/>
                </p:nvGrpSpPr>
                <p:grpSpPr>
                  <a:xfrm>
                    <a:off x="7865487" y="2571525"/>
                    <a:ext cx="1231583" cy="1612230"/>
                    <a:chOff x="7865487" y="2571525"/>
                    <a:chExt cx="1231583" cy="1612230"/>
                  </a:xfrm>
                </p:grpSpPr>
                <p:sp>
                  <p:nvSpPr>
                    <p:cNvPr id="1221" name="Google Shape;1221;p32"/>
                    <p:cNvSpPr/>
                    <p:nvPr/>
                  </p:nvSpPr>
                  <p:spPr>
                    <a:xfrm>
                      <a:off x="8776525" y="2844638"/>
                      <a:ext cx="34003" cy="13391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4" h="31596" extrusionOk="0">
                          <a:moveTo>
                            <a:pt x="390" y="0"/>
                          </a:moveTo>
                          <a:cubicBezTo>
                            <a:pt x="272" y="0"/>
                            <a:pt x="175" y="94"/>
                            <a:pt x="172" y="212"/>
                          </a:cubicBezTo>
                          <a:cubicBezTo>
                            <a:pt x="22" y="6690"/>
                            <a:pt x="1" y="13200"/>
                            <a:pt x="13" y="19682"/>
                          </a:cubicBezTo>
                          <a:cubicBezTo>
                            <a:pt x="29" y="23578"/>
                            <a:pt x="58" y="27471"/>
                            <a:pt x="151" y="31365"/>
                          </a:cubicBezTo>
                          <a:cubicBezTo>
                            <a:pt x="156" y="31490"/>
                            <a:pt x="256" y="31593"/>
                            <a:pt x="382" y="31595"/>
                          </a:cubicBezTo>
                          <a:cubicBezTo>
                            <a:pt x="384" y="31595"/>
                            <a:pt x="386" y="31595"/>
                            <a:pt x="388" y="31595"/>
                          </a:cubicBezTo>
                          <a:cubicBezTo>
                            <a:pt x="516" y="31595"/>
                            <a:pt x="622" y="31494"/>
                            <a:pt x="625" y="31365"/>
                          </a:cubicBezTo>
                          <a:cubicBezTo>
                            <a:pt x="687" y="28768"/>
                            <a:pt x="719" y="26172"/>
                            <a:pt x="740" y="23576"/>
                          </a:cubicBezTo>
                          <a:cubicBezTo>
                            <a:pt x="794" y="15797"/>
                            <a:pt x="779" y="7991"/>
                            <a:pt x="605" y="212"/>
                          </a:cubicBezTo>
                          <a:cubicBezTo>
                            <a:pt x="602" y="97"/>
                            <a:pt x="510" y="3"/>
                            <a:pt x="394" y="0"/>
                          </a:cubicBezTo>
                          <a:cubicBezTo>
                            <a:pt x="393" y="0"/>
                            <a:pt x="392" y="0"/>
                            <a:pt x="390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1222" name="Google Shape;1222;p32"/>
                    <p:cNvSpPr/>
                    <p:nvPr/>
                  </p:nvSpPr>
                  <p:spPr>
                    <a:xfrm>
                      <a:off x="8135199" y="3014973"/>
                      <a:ext cx="26637" cy="1046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2" h="24680" extrusionOk="0">
                          <a:moveTo>
                            <a:pt x="308" y="0"/>
                          </a:moveTo>
                          <a:cubicBezTo>
                            <a:pt x="214" y="0"/>
                            <a:pt x="137" y="74"/>
                            <a:pt x="134" y="169"/>
                          </a:cubicBezTo>
                          <a:cubicBezTo>
                            <a:pt x="106" y="1183"/>
                            <a:pt x="89" y="2196"/>
                            <a:pt x="73" y="3210"/>
                          </a:cubicBezTo>
                          <a:cubicBezTo>
                            <a:pt x="19" y="6748"/>
                            <a:pt x="1" y="10311"/>
                            <a:pt x="4" y="13852"/>
                          </a:cubicBezTo>
                          <a:cubicBezTo>
                            <a:pt x="10" y="17391"/>
                            <a:pt x="33" y="20957"/>
                            <a:pt x="119" y="24494"/>
                          </a:cubicBezTo>
                          <a:cubicBezTo>
                            <a:pt x="123" y="24595"/>
                            <a:pt x="204" y="24677"/>
                            <a:pt x="304" y="24680"/>
                          </a:cubicBezTo>
                          <a:cubicBezTo>
                            <a:pt x="305" y="24680"/>
                            <a:pt x="307" y="24680"/>
                            <a:pt x="308" y="24680"/>
                          </a:cubicBezTo>
                          <a:cubicBezTo>
                            <a:pt x="412" y="24680"/>
                            <a:pt x="497" y="24598"/>
                            <a:pt x="499" y="24494"/>
                          </a:cubicBezTo>
                          <a:cubicBezTo>
                            <a:pt x="574" y="21452"/>
                            <a:pt x="598" y="18412"/>
                            <a:pt x="610" y="15372"/>
                          </a:cubicBezTo>
                          <a:cubicBezTo>
                            <a:pt x="622" y="10311"/>
                            <a:pt x="604" y="5224"/>
                            <a:pt x="484" y="168"/>
                          </a:cubicBezTo>
                          <a:cubicBezTo>
                            <a:pt x="481" y="76"/>
                            <a:pt x="408" y="1"/>
                            <a:pt x="312" y="0"/>
                          </a:cubicBezTo>
                          <a:cubicBezTo>
                            <a:pt x="311" y="0"/>
                            <a:pt x="310" y="0"/>
                            <a:pt x="308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1223" name="Google Shape;1223;p32"/>
                    <p:cNvSpPr/>
                    <p:nvPr/>
                  </p:nvSpPr>
                  <p:spPr>
                    <a:xfrm>
                      <a:off x="8500689" y="2571525"/>
                      <a:ext cx="596381" cy="9943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26" h="23462" extrusionOk="0">
                          <a:moveTo>
                            <a:pt x="6850" y="1"/>
                          </a:moveTo>
                          <a:cubicBezTo>
                            <a:pt x="6205" y="1"/>
                            <a:pt x="5545" y="371"/>
                            <a:pt x="5131" y="891"/>
                          </a:cubicBezTo>
                          <a:cubicBezTo>
                            <a:pt x="4575" y="1587"/>
                            <a:pt x="4356" y="2485"/>
                            <a:pt x="4153" y="3354"/>
                          </a:cubicBezTo>
                          <a:cubicBezTo>
                            <a:pt x="4063" y="3736"/>
                            <a:pt x="4016" y="4138"/>
                            <a:pt x="3926" y="4521"/>
                          </a:cubicBezTo>
                          <a:cubicBezTo>
                            <a:pt x="2788" y="5653"/>
                            <a:pt x="1584" y="6915"/>
                            <a:pt x="1413" y="8511"/>
                          </a:cubicBezTo>
                          <a:cubicBezTo>
                            <a:pt x="1282" y="9719"/>
                            <a:pt x="1778" y="10910"/>
                            <a:pt x="1794" y="12125"/>
                          </a:cubicBezTo>
                          <a:cubicBezTo>
                            <a:pt x="1801" y="12605"/>
                            <a:pt x="1729" y="13094"/>
                            <a:pt x="1519" y="13526"/>
                          </a:cubicBezTo>
                          <a:cubicBezTo>
                            <a:pt x="1306" y="13966"/>
                            <a:pt x="959" y="14327"/>
                            <a:pt x="700" y="14742"/>
                          </a:cubicBezTo>
                          <a:cubicBezTo>
                            <a:pt x="85" y="15726"/>
                            <a:pt x="0" y="16982"/>
                            <a:pt x="305" y="18101"/>
                          </a:cubicBezTo>
                          <a:cubicBezTo>
                            <a:pt x="610" y="19219"/>
                            <a:pt x="1276" y="20213"/>
                            <a:pt x="2066" y="21063"/>
                          </a:cubicBezTo>
                          <a:cubicBezTo>
                            <a:pt x="3186" y="22268"/>
                            <a:pt x="4645" y="23250"/>
                            <a:pt x="6280" y="23430"/>
                          </a:cubicBezTo>
                          <a:cubicBezTo>
                            <a:pt x="6474" y="23451"/>
                            <a:pt x="6669" y="23461"/>
                            <a:pt x="6866" y="23461"/>
                          </a:cubicBezTo>
                          <a:cubicBezTo>
                            <a:pt x="8989" y="23461"/>
                            <a:pt x="11241" y="22260"/>
                            <a:pt x="12454" y="20550"/>
                          </a:cubicBezTo>
                          <a:cubicBezTo>
                            <a:pt x="13784" y="18679"/>
                            <a:pt x="13925" y="15961"/>
                            <a:pt x="12572" y="14108"/>
                          </a:cubicBezTo>
                          <a:cubicBezTo>
                            <a:pt x="12256" y="13675"/>
                            <a:pt x="11861" y="13275"/>
                            <a:pt x="11715" y="12760"/>
                          </a:cubicBezTo>
                          <a:cubicBezTo>
                            <a:pt x="11441" y="11787"/>
                            <a:pt x="12137" y="10837"/>
                            <a:pt x="12418" y="9865"/>
                          </a:cubicBezTo>
                          <a:cubicBezTo>
                            <a:pt x="12753" y="8702"/>
                            <a:pt x="12446" y="7374"/>
                            <a:pt x="11635" y="6474"/>
                          </a:cubicBezTo>
                          <a:cubicBezTo>
                            <a:pt x="11099" y="5881"/>
                            <a:pt x="10371" y="5475"/>
                            <a:pt x="9885" y="4839"/>
                          </a:cubicBezTo>
                          <a:cubicBezTo>
                            <a:pt x="9046" y="3740"/>
                            <a:pt x="9086" y="2187"/>
                            <a:pt x="8378" y="1000"/>
                          </a:cubicBezTo>
                          <a:cubicBezTo>
                            <a:pt x="8163" y="642"/>
                            <a:pt x="7872" y="314"/>
                            <a:pt x="7493" y="139"/>
                          </a:cubicBezTo>
                          <a:cubicBezTo>
                            <a:pt x="7287" y="44"/>
                            <a:pt x="7069" y="1"/>
                            <a:pt x="6850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1224" name="Google Shape;1224;p32"/>
                    <p:cNvSpPr/>
                    <p:nvPr/>
                  </p:nvSpPr>
                  <p:spPr>
                    <a:xfrm>
                      <a:off x="7865487" y="2846927"/>
                      <a:ext cx="595996" cy="589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17" h="13916" extrusionOk="0">
                          <a:moveTo>
                            <a:pt x="6959" y="1"/>
                          </a:moveTo>
                          <a:cubicBezTo>
                            <a:pt x="5113" y="1"/>
                            <a:pt x="3343" y="734"/>
                            <a:pt x="2039" y="2039"/>
                          </a:cubicBezTo>
                          <a:cubicBezTo>
                            <a:pt x="734" y="3344"/>
                            <a:pt x="1" y="5113"/>
                            <a:pt x="1" y="6958"/>
                          </a:cubicBezTo>
                          <a:cubicBezTo>
                            <a:pt x="1" y="8803"/>
                            <a:pt x="734" y="10573"/>
                            <a:pt x="2039" y="11878"/>
                          </a:cubicBezTo>
                          <a:cubicBezTo>
                            <a:pt x="3343" y="13183"/>
                            <a:pt x="5113" y="13916"/>
                            <a:pt x="6959" y="13916"/>
                          </a:cubicBezTo>
                          <a:cubicBezTo>
                            <a:pt x="8804" y="13916"/>
                            <a:pt x="10574" y="13183"/>
                            <a:pt x="11878" y="11878"/>
                          </a:cubicBezTo>
                          <a:cubicBezTo>
                            <a:pt x="13183" y="10573"/>
                            <a:pt x="13916" y="8803"/>
                            <a:pt x="13916" y="6958"/>
                          </a:cubicBezTo>
                          <a:cubicBezTo>
                            <a:pt x="13916" y="5113"/>
                            <a:pt x="13183" y="3344"/>
                            <a:pt x="11878" y="2039"/>
                          </a:cubicBezTo>
                          <a:cubicBezTo>
                            <a:pt x="10574" y="734"/>
                            <a:pt x="8804" y="1"/>
                            <a:pt x="6959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25" name="Google Shape;1225;p32"/>
              <p:cNvGrpSpPr/>
              <p:nvPr/>
            </p:nvGrpSpPr>
            <p:grpSpPr>
              <a:xfrm>
                <a:off x="-161810" y="3717121"/>
                <a:ext cx="9609242" cy="2424843"/>
                <a:chOff x="-161810" y="3390296"/>
                <a:chExt cx="9609242" cy="2424843"/>
              </a:xfrm>
            </p:grpSpPr>
            <p:sp>
              <p:nvSpPr>
                <p:cNvPr id="1226" name="Google Shape;1226;p32"/>
                <p:cNvSpPr/>
                <p:nvPr/>
              </p:nvSpPr>
              <p:spPr>
                <a:xfrm>
                  <a:off x="-159518" y="3491307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27" name="Google Shape;1227;p32"/>
                <p:cNvSpPr/>
                <p:nvPr/>
              </p:nvSpPr>
              <p:spPr>
                <a:xfrm>
                  <a:off x="-161810" y="3491304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28" name="Google Shape;1228;p32"/>
                <p:cNvSpPr/>
                <p:nvPr/>
              </p:nvSpPr>
              <p:spPr>
                <a:xfrm rot="213373">
                  <a:off x="-63291" y="3681997"/>
                  <a:ext cx="9462698" cy="184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13" h="43449" extrusionOk="0">
                      <a:moveTo>
                        <a:pt x="152820" y="1"/>
                      </a:moveTo>
                      <a:cubicBezTo>
                        <a:pt x="140399" y="1"/>
                        <a:pt x="127894" y="1071"/>
                        <a:pt x="115472" y="2409"/>
                      </a:cubicBezTo>
                      <a:cubicBezTo>
                        <a:pt x="75999" y="6660"/>
                        <a:pt x="35973" y="13772"/>
                        <a:pt x="1" y="30570"/>
                      </a:cubicBezTo>
                      <a:lnTo>
                        <a:pt x="1" y="43382"/>
                      </a:lnTo>
                      <a:lnTo>
                        <a:pt x="193712" y="43449"/>
                      </a:lnTo>
                      <a:lnTo>
                        <a:pt x="193712" y="5069"/>
                      </a:lnTo>
                      <a:cubicBezTo>
                        <a:pt x="180336" y="1323"/>
                        <a:pt x="166630" y="1"/>
                        <a:pt x="152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29" name="Google Shape;1229;p32"/>
              <p:cNvGrpSpPr/>
              <p:nvPr/>
            </p:nvGrpSpPr>
            <p:grpSpPr>
              <a:xfrm>
                <a:off x="343799" y="4747133"/>
                <a:ext cx="1059758" cy="818673"/>
                <a:chOff x="206924" y="4453733"/>
                <a:chExt cx="1059758" cy="818673"/>
              </a:xfrm>
            </p:grpSpPr>
            <p:sp>
              <p:nvSpPr>
                <p:cNvPr id="1230" name="Google Shape;1230;p32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2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2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2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2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2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2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2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8" name="Google Shape;1238;p32"/>
              <p:cNvGrpSpPr/>
              <p:nvPr/>
            </p:nvGrpSpPr>
            <p:grpSpPr>
              <a:xfrm>
                <a:off x="-111327" y="446719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1239" name="Google Shape;1239;p32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2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32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32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2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4" name="Google Shape;1244;p32"/>
              <p:cNvGrpSpPr/>
              <p:nvPr/>
            </p:nvGrpSpPr>
            <p:grpSpPr>
              <a:xfrm>
                <a:off x="1369121" y="468553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1245" name="Google Shape;1245;p32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1246" name="Google Shape;1246;p32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7" name="Google Shape;1247;p32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48" name="Google Shape;1248;p32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1249" name="Google Shape;1249;p32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1250" name="Google Shape;1250;p32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1" name="Google Shape;1251;p32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2" name="Google Shape;1252;p32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1253" name="Google Shape;1253;p32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4" name="Google Shape;1254;p32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5" name="Google Shape;1255;p32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6" name="Google Shape;1256;p32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1257" name="Google Shape;1257;p32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8" name="Google Shape;1258;p32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9" name="Google Shape;1259;p32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0" name="Google Shape;1260;p32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1" name="Google Shape;1261;p32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262" name="Google Shape;1262;p32"/>
              <p:cNvGrpSpPr/>
              <p:nvPr/>
            </p:nvGrpSpPr>
            <p:grpSpPr>
              <a:xfrm>
                <a:off x="2354374" y="4747133"/>
                <a:ext cx="1059758" cy="818673"/>
                <a:chOff x="206924" y="4453733"/>
                <a:chExt cx="1059758" cy="818673"/>
              </a:xfrm>
            </p:grpSpPr>
            <p:sp>
              <p:nvSpPr>
                <p:cNvPr id="1263" name="Google Shape;1263;p32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32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32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32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32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32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32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1" name="Google Shape;1271;p32"/>
              <p:cNvGrpSpPr/>
              <p:nvPr/>
            </p:nvGrpSpPr>
            <p:grpSpPr>
              <a:xfrm>
                <a:off x="1899248" y="446719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1272" name="Google Shape;1272;p32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32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32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32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32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7" name="Google Shape;1277;p32"/>
              <p:cNvGrpSpPr/>
              <p:nvPr/>
            </p:nvGrpSpPr>
            <p:grpSpPr>
              <a:xfrm>
                <a:off x="3379696" y="468553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1278" name="Google Shape;1278;p32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1279" name="Google Shape;1279;p32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0" name="Google Shape;1280;p32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81" name="Google Shape;1281;p32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1282" name="Google Shape;1282;p32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1283" name="Google Shape;1283;p32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4" name="Google Shape;1284;p32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85" name="Google Shape;1285;p32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1286" name="Google Shape;1286;p32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7" name="Google Shape;1287;p32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8" name="Google Shape;1288;p32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89" name="Google Shape;1289;p32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1290" name="Google Shape;1290;p32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1" name="Google Shape;1291;p32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2" name="Google Shape;1292;p32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3" name="Google Shape;1293;p32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4" name="Google Shape;1294;p32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295" name="Google Shape;1295;p32"/>
              <p:cNvGrpSpPr/>
              <p:nvPr/>
            </p:nvGrpSpPr>
            <p:grpSpPr>
              <a:xfrm>
                <a:off x="4358049" y="4747133"/>
                <a:ext cx="1059758" cy="818673"/>
                <a:chOff x="206924" y="4453733"/>
                <a:chExt cx="1059758" cy="818673"/>
              </a:xfrm>
            </p:grpSpPr>
            <p:sp>
              <p:nvSpPr>
                <p:cNvPr id="1296" name="Google Shape;1296;p32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32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32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32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32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32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32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32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4" name="Google Shape;1304;p32"/>
              <p:cNvGrpSpPr/>
              <p:nvPr/>
            </p:nvGrpSpPr>
            <p:grpSpPr>
              <a:xfrm>
                <a:off x="3902923" y="446719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1305" name="Google Shape;1305;p32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32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32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32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32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0" name="Google Shape;1310;p32"/>
              <p:cNvGrpSpPr/>
              <p:nvPr/>
            </p:nvGrpSpPr>
            <p:grpSpPr>
              <a:xfrm>
                <a:off x="5383371" y="468553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1311" name="Google Shape;1311;p32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1312" name="Google Shape;1312;p32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3" name="Google Shape;1313;p32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14" name="Google Shape;1314;p32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1315" name="Google Shape;1315;p32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1316" name="Google Shape;1316;p32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7" name="Google Shape;1317;p32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18" name="Google Shape;1318;p32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1319" name="Google Shape;1319;p32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0" name="Google Shape;1320;p32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1" name="Google Shape;1321;p32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22" name="Google Shape;1322;p32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1323" name="Google Shape;1323;p32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4" name="Google Shape;1324;p32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5" name="Google Shape;1325;p32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6" name="Google Shape;1326;p32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7" name="Google Shape;1327;p32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28" name="Google Shape;1328;p32"/>
              <p:cNvGrpSpPr/>
              <p:nvPr/>
            </p:nvGrpSpPr>
            <p:grpSpPr>
              <a:xfrm>
                <a:off x="6354874" y="4747133"/>
                <a:ext cx="1059758" cy="818673"/>
                <a:chOff x="206924" y="4453733"/>
                <a:chExt cx="1059758" cy="818673"/>
              </a:xfrm>
            </p:grpSpPr>
            <p:sp>
              <p:nvSpPr>
                <p:cNvPr id="1329" name="Google Shape;1329;p32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32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32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32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32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32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32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32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7" name="Google Shape;1337;p32"/>
              <p:cNvGrpSpPr/>
              <p:nvPr/>
            </p:nvGrpSpPr>
            <p:grpSpPr>
              <a:xfrm>
                <a:off x="5899748" y="446719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1338" name="Google Shape;1338;p32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32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2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32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32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3" name="Google Shape;1343;p32"/>
              <p:cNvGrpSpPr/>
              <p:nvPr/>
            </p:nvGrpSpPr>
            <p:grpSpPr>
              <a:xfrm>
                <a:off x="8108649" y="4747133"/>
                <a:ext cx="1059758" cy="818673"/>
                <a:chOff x="206924" y="4453733"/>
                <a:chExt cx="1059758" cy="818673"/>
              </a:xfrm>
            </p:grpSpPr>
            <p:sp>
              <p:nvSpPr>
                <p:cNvPr id="1344" name="Google Shape;1344;p32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32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32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32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32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32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32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32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2" name="Google Shape;1352;p32"/>
              <p:cNvGrpSpPr/>
              <p:nvPr/>
            </p:nvGrpSpPr>
            <p:grpSpPr>
              <a:xfrm>
                <a:off x="7653523" y="446719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1353" name="Google Shape;1353;p32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32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32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32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32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bg>
      <p:bgPr>
        <a:solidFill>
          <a:schemeClr val="dk2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33"/>
          <p:cNvSpPr txBox="1">
            <a:spLocks noGrp="1"/>
          </p:cNvSpPr>
          <p:nvPr>
            <p:ph type="title"/>
          </p:nvPr>
        </p:nvSpPr>
        <p:spPr>
          <a:xfrm>
            <a:off x="719550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 panose="02000000000000000000"/>
              <a:buNone/>
              <a:defRPr sz="35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60" name="Google Shape;1360;p33"/>
          <p:cNvSpPr/>
          <p:nvPr/>
        </p:nvSpPr>
        <p:spPr>
          <a:xfrm flipH="1">
            <a:off x="-1460749" y="4454634"/>
            <a:ext cx="9462880" cy="1841477"/>
          </a:xfrm>
          <a:custGeom>
            <a:avLst/>
            <a:gdLst/>
            <a:ahLst/>
            <a:cxnLst/>
            <a:rect l="l" t="t" r="r" b="b"/>
            <a:pathLst>
              <a:path w="193713" h="43449" extrusionOk="0">
                <a:moveTo>
                  <a:pt x="152820" y="1"/>
                </a:moveTo>
                <a:cubicBezTo>
                  <a:pt x="140399" y="1"/>
                  <a:pt x="127894" y="1071"/>
                  <a:pt x="115472" y="2409"/>
                </a:cubicBezTo>
                <a:cubicBezTo>
                  <a:pt x="75999" y="6660"/>
                  <a:pt x="35973" y="13772"/>
                  <a:pt x="1" y="30570"/>
                </a:cubicBezTo>
                <a:lnTo>
                  <a:pt x="1" y="43382"/>
                </a:lnTo>
                <a:lnTo>
                  <a:pt x="193712" y="43449"/>
                </a:lnTo>
                <a:lnTo>
                  <a:pt x="193712" y="5069"/>
                </a:lnTo>
                <a:cubicBezTo>
                  <a:pt x="180336" y="1323"/>
                  <a:pt x="166630" y="1"/>
                  <a:pt x="1528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    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1" name="Google Shape;1361;p33"/>
          <p:cNvSpPr txBox="1">
            <a:spLocks noGrp="1"/>
          </p:cNvSpPr>
          <p:nvPr>
            <p:ph type="body" idx="1"/>
          </p:nvPr>
        </p:nvSpPr>
        <p:spPr>
          <a:xfrm>
            <a:off x="719550" y="1386450"/>
            <a:ext cx="3840600" cy="32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2" name="Google Shape;1362;p33"/>
          <p:cNvSpPr txBox="1">
            <a:spLocks noGrp="1"/>
          </p:cNvSpPr>
          <p:nvPr>
            <p:ph type="body" idx="2"/>
          </p:nvPr>
        </p:nvSpPr>
        <p:spPr>
          <a:xfrm>
            <a:off x="4590175" y="1386450"/>
            <a:ext cx="3840600" cy="32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2"/>
        </a:solidFill>
        <a:effectLst/>
      </p:bgPr>
    </p:bg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4"/>
          <p:cNvSpPr txBox="1">
            <a:spLocks noGrp="1"/>
          </p:cNvSpPr>
          <p:nvPr>
            <p:ph type="subTitle" idx="1"/>
          </p:nvPr>
        </p:nvSpPr>
        <p:spPr>
          <a:xfrm>
            <a:off x="751325" y="2763825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65" name="Google Shape;1365;p34"/>
          <p:cNvSpPr txBox="1">
            <a:spLocks noGrp="1"/>
          </p:cNvSpPr>
          <p:nvPr>
            <p:ph type="subTitle" idx="2"/>
          </p:nvPr>
        </p:nvSpPr>
        <p:spPr>
          <a:xfrm>
            <a:off x="775025" y="3081825"/>
            <a:ext cx="25128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66" name="Google Shape;1366;p34"/>
          <p:cNvSpPr txBox="1">
            <a:spLocks noGrp="1"/>
          </p:cNvSpPr>
          <p:nvPr>
            <p:ph type="subTitle" idx="3"/>
          </p:nvPr>
        </p:nvSpPr>
        <p:spPr>
          <a:xfrm>
            <a:off x="5842968" y="2763825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67" name="Google Shape;1367;p34"/>
          <p:cNvSpPr txBox="1">
            <a:spLocks noGrp="1"/>
          </p:cNvSpPr>
          <p:nvPr>
            <p:ph type="subTitle" idx="4"/>
          </p:nvPr>
        </p:nvSpPr>
        <p:spPr>
          <a:xfrm>
            <a:off x="5865768" y="3081825"/>
            <a:ext cx="25146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68" name="Google Shape;1368;p34"/>
          <p:cNvSpPr txBox="1">
            <a:spLocks noGrp="1"/>
          </p:cNvSpPr>
          <p:nvPr>
            <p:ph type="subTitle" idx="5"/>
          </p:nvPr>
        </p:nvSpPr>
        <p:spPr>
          <a:xfrm>
            <a:off x="3291900" y="2763825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69" name="Google Shape;1369;p34"/>
          <p:cNvSpPr txBox="1">
            <a:spLocks noGrp="1"/>
          </p:cNvSpPr>
          <p:nvPr>
            <p:ph type="subTitle" idx="6"/>
          </p:nvPr>
        </p:nvSpPr>
        <p:spPr>
          <a:xfrm>
            <a:off x="3325201" y="3081825"/>
            <a:ext cx="25146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70" name="Google Shape;1370;p34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1371" name="Google Shape;1371;p34"/>
          <p:cNvGrpSpPr/>
          <p:nvPr/>
        </p:nvGrpSpPr>
        <p:grpSpPr>
          <a:xfrm>
            <a:off x="-3034572" y="3868240"/>
            <a:ext cx="9636036" cy="3341509"/>
            <a:chOff x="-3178472" y="3740340"/>
            <a:chExt cx="9636036" cy="3341509"/>
          </a:xfrm>
        </p:grpSpPr>
        <p:sp>
          <p:nvSpPr>
            <p:cNvPr id="1372" name="Google Shape;1372;p34"/>
            <p:cNvSpPr/>
            <p:nvPr/>
          </p:nvSpPr>
          <p:spPr>
            <a:xfrm rot="556083">
              <a:off x="-3091914" y="4490334"/>
              <a:ext cx="9462920" cy="1841522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4" y="37403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dk2"/>
        </a:solid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5"/>
          <p:cNvSpPr txBox="1">
            <a:spLocks noGrp="1"/>
          </p:cNvSpPr>
          <p:nvPr>
            <p:ph type="subTitle" idx="1"/>
          </p:nvPr>
        </p:nvSpPr>
        <p:spPr>
          <a:xfrm>
            <a:off x="1568225" y="2405333"/>
            <a:ext cx="25146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76" name="Google Shape;1376;p35"/>
          <p:cNvSpPr txBox="1">
            <a:spLocks noGrp="1"/>
          </p:cNvSpPr>
          <p:nvPr>
            <p:ph type="subTitle" idx="2"/>
          </p:nvPr>
        </p:nvSpPr>
        <p:spPr>
          <a:xfrm>
            <a:off x="1545425" y="1977350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77" name="Google Shape;1377;p35"/>
          <p:cNvSpPr txBox="1">
            <a:spLocks noGrp="1"/>
          </p:cNvSpPr>
          <p:nvPr>
            <p:ph type="subTitle" idx="3"/>
          </p:nvPr>
        </p:nvSpPr>
        <p:spPr>
          <a:xfrm>
            <a:off x="5061175" y="2405333"/>
            <a:ext cx="25146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78" name="Google Shape;1378;p35"/>
          <p:cNvSpPr txBox="1">
            <a:spLocks noGrp="1"/>
          </p:cNvSpPr>
          <p:nvPr>
            <p:ph type="subTitle" idx="4"/>
          </p:nvPr>
        </p:nvSpPr>
        <p:spPr>
          <a:xfrm>
            <a:off x="5038375" y="1977350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79" name="Google Shape;1379;p35"/>
          <p:cNvSpPr txBox="1">
            <a:spLocks noGrp="1"/>
          </p:cNvSpPr>
          <p:nvPr>
            <p:ph type="subTitle" idx="5"/>
          </p:nvPr>
        </p:nvSpPr>
        <p:spPr>
          <a:xfrm>
            <a:off x="1568225" y="3969096"/>
            <a:ext cx="25146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80" name="Google Shape;1380;p35"/>
          <p:cNvSpPr txBox="1">
            <a:spLocks noGrp="1"/>
          </p:cNvSpPr>
          <p:nvPr>
            <p:ph type="subTitle" idx="6"/>
          </p:nvPr>
        </p:nvSpPr>
        <p:spPr>
          <a:xfrm>
            <a:off x="1545425" y="3536000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81" name="Google Shape;1381;p35"/>
          <p:cNvSpPr txBox="1">
            <a:spLocks noGrp="1"/>
          </p:cNvSpPr>
          <p:nvPr>
            <p:ph type="subTitle" idx="7"/>
          </p:nvPr>
        </p:nvSpPr>
        <p:spPr>
          <a:xfrm>
            <a:off x="5061175" y="3969096"/>
            <a:ext cx="25146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82" name="Google Shape;1382;p35"/>
          <p:cNvSpPr txBox="1">
            <a:spLocks noGrp="1"/>
          </p:cNvSpPr>
          <p:nvPr>
            <p:ph type="subTitle" idx="8"/>
          </p:nvPr>
        </p:nvSpPr>
        <p:spPr>
          <a:xfrm>
            <a:off x="5038375" y="3536000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83" name="Google Shape;1383;p35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1384" name="Google Shape;1384;p35"/>
          <p:cNvGrpSpPr/>
          <p:nvPr/>
        </p:nvGrpSpPr>
        <p:grpSpPr>
          <a:xfrm>
            <a:off x="-1494371" y="3394949"/>
            <a:ext cx="13488850" cy="4457388"/>
            <a:chOff x="-1494371" y="3394949"/>
            <a:chExt cx="13488850" cy="4457388"/>
          </a:xfrm>
        </p:grpSpPr>
        <p:grpSp>
          <p:nvGrpSpPr>
            <p:cNvPr id="1385" name="Google Shape;1385;p35"/>
            <p:cNvGrpSpPr/>
            <p:nvPr/>
          </p:nvGrpSpPr>
          <p:grpSpPr>
            <a:xfrm>
              <a:off x="-1494371" y="4184178"/>
              <a:ext cx="13488850" cy="3668160"/>
              <a:chOff x="-1494371" y="4184178"/>
              <a:chExt cx="13488850" cy="3668160"/>
            </a:xfrm>
          </p:grpSpPr>
          <p:sp>
            <p:nvSpPr>
              <p:cNvPr id="1386" name="Google Shape;1386;p35"/>
              <p:cNvSpPr/>
              <p:nvPr/>
            </p:nvSpPr>
            <p:spPr>
              <a:xfrm rot="277051">
                <a:off x="-1393379" y="4707351"/>
                <a:ext cx="7922614" cy="283067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5"/>
              <p:cNvSpPr/>
              <p:nvPr/>
            </p:nvSpPr>
            <p:spPr>
              <a:xfrm rot="319248">
                <a:off x="2466513" y="4618971"/>
                <a:ext cx="9462975" cy="1841482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388" name="Google Shape;1388;p35"/>
            <p:cNvSpPr/>
            <p:nvPr/>
          </p:nvSpPr>
          <p:spPr>
            <a:xfrm>
              <a:off x="7598579" y="38792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8038048" y="3394949"/>
              <a:ext cx="1159205" cy="150206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dk2"/>
        </a:solidFill>
        <a:effectLst/>
      </p:bgPr>
    </p:bg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36"/>
          <p:cNvSpPr txBox="1">
            <a:spLocks noGrp="1"/>
          </p:cNvSpPr>
          <p:nvPr>
            <p:ph type="subTitle" idx="1"/>
          </p:nvPr>
        </p:nvSpPr>
        <p:spPr>
          <a:xfrm>
            <a:off x="4183150" y="2049250"/>
            <a:ext cx="4210500" cy="22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92" name="Google Shape;1392;p36"/>
          <p:cNvSpPr txBox="1">
            <a:spLocks noGrp="1"/>
          </p:cNvSpPr>
          <p:nvPr>
            <p:ph type="subTitle" idx="2"/>
          </p:nvPr>
        </p:nvSpPr>
        <p:spPr>
          <a:xfrm>
            <a:off x="4183150" y="2956470"/>
            <a:ext cx="4210500" cy="22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93" name="Google Shape;1393;p36"/>
          <p:cNvSpPr txBox="1">
            <a:spLocks noGrp="1"/>
          </p:cNvSpPr>
          <p:nvPr>
            <p:ph type="subTitle" idx="3"/>
          </p:nvPr>
        </p:nvSpPr>
        <p:spPr>
          <a:xfrm>
            <a:off x="4183150" y="3863690"/>
            <a:ext cx="4210500" cy="22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94" name="Google Shape;1394;p36"/>
          <p:cNvSpPr txBox="1">
            <a:spLocks noGrp="1"/>
          </p:cNvSpPr>
          <p:nvPr>
            <p:ph type="subTitle" idx="4"/>
          </p:nvPr>
        </p:nvSpPr>
        <p:spPr>
          <a:xfrm>
            <a:off x="4183150" y="2502860"/>
            <a:ext cx="4210500" cy="22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95" name="Google Shape;1395;p36"/>
          <p:cNvSpPr txBox="1">
            <a:spLocks noGrp="1"/>
          </p:cNvSpPr>
          <p:nvPr>
            <p:ph type="subTitle" idx="5"/>
          </p:nvPr>
        </p:nvSpPr>
        <p:spPr>
          <a:xfrm>
            <a:off x="4183150" y="3410080"/>
            <a:ext cx="4210500" cy="22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96" name="Google Shape;1396;p36"/>
          <p:cNvSpPr txBox="1">
            <a:spLocks noGrp="1"/>
          </p:cNvSpPr>
          <p:nvPr>
            <p:ph type="subTitle" idx="6"/>
          </p:nvPr>
        </p:nvSpPr>
        <p:spPr>
          <a:xfrm>
            <a:off x="4183150" y="4317300"/>
            <a:ext cx="4210500" cy="22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97" name="Google Shape;1397;p36"/>
          <p:cNvSpPr txBox="1">
            <a:spLocks noGrp="1"/>
          </p:cNvSpPr>
          <p:nvPr>
            <p:ph type="subTitle" idx="7"/>
          </p:nvPr>
        </p:nvSpPr>
        <p:spPr>
          <a:xfrm>
            <a:off x="1104988" y="2049250"/>
            <a:ext cx="2451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98" name="Google Shape;1398;p36"/>
          <p:cNvSpPr txBox="1">
            <a:spLocks noGrp="1"/>
          </p:cNvSpPr>
          <p:nvPr>
            <p:ph type="subTitle" idx="8"/>
          </p:nvPr>
        </p:nvSpPr>
        <p:spPr>
          <a:xfrm>
            <a:off x="1105438" y="2956471"/>
            <a:ext cx="2450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399" name="Google Shape;1399;p36"/>
          <p:cNvSpPr txBox="1">
            <a:spLocks noGrp="1"/>
          </p:cNvSpPr>
          <p:nvPr>
            <p:ph type="subTitle" idx="9"/>
          </p:nvPr>
        </p:nvSpPr>
        <p:spPr>
          <a:xfrm>
            <a:off x="1105438" y="3863692"/>
            <a:ext cx="2450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400" name="Google Shape;1400;p36"/>
          <p:cNvSpPr txBox="1">
            <a:spLocks noGrp="1"/>
          </p:cNvSpPr>
          <p:nvPr>
            <p:ph type="subTitle" idx="13"/>
          </p:nvPr>
        </p:nvSpPr>
        <p:spPr>
          <a:xfrm>
            <a:off x="1105438" y="2502861"/>
            <a:ext cx="2450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401" name="Google Shape;1401;p36"/>
          <p:cNvSpPr txBox="1">
            <a:spLocks noGrp="1"/>
          </p:cNvSpPr>
          <p:nvPr>
            <p:ph type="subTitle" idx="14"/>
          </p:nvPr>
        </p:nvSpPr>
        <p:spPr>
          <a:xfrm>
            <a:off x="1105438" y="3410082"/>
            <a:ext cx="2450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402" name="Google Shape;1402;p36"/>
          <p:cNvSpPr txBox="1">
            <a:spLocks noGrp="1"/>
          </p:cNvSpPr>
          <p:nvPr>
            <p:ph type="subTitle" idx="15"/>
          </p:nvPr>
        </p:nvSpPr>
        <p:spPr>
          <a:xfrm>
            <a:off x="1105438" y="4317303"/>
            <a:ext cx="2450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2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403" name="Google Shape;1403;p36"/>
          <p:cNvSpPr txBox="1">
            <a:spLocks noGrp="1"/>
          </p:cNvSpPr>
          <p:nvPr>
            <p:ph type="title"/>
          </p:nvPr>
        </p:nvSpPr>
        <p:spPr>
          <a:xfrm>
            <a:off x="719550" y="646875"/>
            <a:ext cx="7704900" cy="110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1404" name="Google Shape;1404;p36"/>
          <p:cNvGrpSpPr/>
          <p:nvPr/>
        </p:nvGrpSpPr>
        <p:grpSpPr>
          <a:xfrm>
            <a:off x="2365573" y="94513"/>
            <a:ext cx="9592955" cy="6741333"/>
            <a:chOff x="2365573" y="94513"/>
            <a:chExt cx="9592955" cy="6741333"/>
          </a:xfrm>
        </p:grpSpPr>
        <p:sp>
          <p:nvSpPr>
            <p:cNvPr id="1405" name="Google Shape;1405;p36"/>
            <p:cNvSpPr/>
            <p:nvPr/>
          </p:nvSpPr>
          <p:spPr>
            <a:xfrm flipH="1">
              <a:off x="7264150" y="9451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 rot="319248">
              <a:off x="2430563" y="4559571"/>
              <a:ext cx="9462975" cy="1841482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dk2"/>
        </a:soli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7"/>
          <p:cNvSpPr txBox="1">
            <a:spLocks noGrp="1"/>
          </p:cNvSpPr>
          <p:nvPr>
            <p:ph type="subTitle" idx="1"/>
          </p:nvPr>
        </p:nvSpPr>
        <p:spPr>
          <a:xfrm>
            <a:off x="2860050" y="1783913"/>
            <a:ext cx="3434700" cy="10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37"/>
          <p:cNvSpPr txBox="1"/>
          <p:nvPr/>
        </p:nvSpPr>
        <p:spPr>
          <a:xfrm>
            <a:off x="2036550" y="3361900"/>
            <a:ext cx="5070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-GB" sz="1000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-GB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and includes icons by </a:t>
            </a:r>
            <a:r>
              <a:rPr lang="en-GB" sz="1000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Flaticon</a:t>
            </a:r>
            <a:r>
              <a:rPr lang="en-GB" sz="10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and infographics &amp; images by </a:t>
            </a:r>
            <a:r>
              <a:rPr lang="en-GB" sz="1000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0" name="Google Shape;1410;p37"/>
          <p:cNvSpPr txBox="1">
            <a:spLocks noGrp="1"/>
          </p:cNvSpPr>
          <p:nvPr>
            <p:ph type="title"/>
          </p:nvPr>
        </p:nvSpPr>
        <p:spPr>
          <a:xfrm>
            <a:off x="2441725" y="976500"/>
            <a:ext cx="42984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411" name="Google Shape;1411;p37"/>
          <p:cNvGrpSpPr/>
          <p:nvPr/>
        </p:nvGrpSpPr>
        <p:grpSpPr>
          <a:xfrm>
            <a:off x="-2678075" y="3077313"/>
            <a:ext cx="16341353" cy="5119804"/>
            <a:chOff x="-2678075" y="3077313"/>
            <a:chExt cx="16341353" cy="5119804"/>
          </a:xfrm>
        </p:grpSpPr>
        <p:sp>
          <p:nvSpPr>
            <p:cNvPr id="1412" name="Google Shape;1412;p37"/>
            <p:cNvSpPr/>
            <p:nvPr/>
          </p:nvSpPr>
          <p:spPr>
            <a:xfrm>
              <a:off x="-205613" y="3077313"/>
              <a:ext cx="9593017" cy="3104782"/>
            </a:xfrm>
            <a:custGeom>
              <a:avLst/>
              <a:gdLst/>
              <a:ahLst/>
              <a:cxnLst/>
              <a:rect l="l" t="t" r="r" b="b"/>
              <a:pathLst>
                <a:path w="188904" h="61799" extrusionOk="0">
                  <a:moveTo>
                    <a:pt x="6187" y="1"/>
                  </a:moveTo>
                  <a:cubicBezTo>
                    <a:pt x="2875" y="1"/>
                    <a:pt x="0" y="772"/>
                    <a:pt x="0" y="772"/>
                  </a:cubicBezTo>
                  <a:lnTo>
                    <a:pt x="0" y="61799"/>
                  </a:lnTo>
                  <a:lnTo>
                    <a:pt x="188903" y="61799"/>
                  </a:lnTo>
                  <a:lnTo>
                    <a:pt x="188903" y="886"/>
                  </a:lnTo>
                  <a:cubicBezTo>
                    <a:pt x="188903" y="886"/>
                    <a:pt x="188662" y="876"/>
                    <a:pt x="188235" y="876"/>
                  </a:cubicBezTo>
                  <a:cubicBezTo>
                    <a:pt x="185678" y="876"/>
                    <a:pt x="176478" y="1212"/>
                    <a:pt x="172935" y="5902"/>
                  </a:cubicBezTo>
                  <a:cubicBezTo>
                    <a:pt x="168801" y="11376"/>
                    <a:pt x="168379" y="14538"/>
                    <a:pt x="155697" y="15700"/>
                  </a:cubicBezTo>
                  <a:cubicBezTo>
                    <a:pt x="143613" y="16805"/>
                    <a:pt x="139163" y="28337"/>
                    <a:pt x="128531" y="28337"/>
                  </a:cubicBezTo>
                  <a:cubicBezTo>
                    <a:pt x="128005" y="28337"/>
                    <a:pt x="127464" y="28309"/>
                    <a:pt x="126906" y="28250"/>
                  </a:cubicBezTo>
                  <a:cubicBezTo>
                    <a:pt x="119986" y="27516"/>
                    <a:pt x="115377" y="25965"/>
                    <a:pt x="109626" y="25965"/>
                  </a:cubicBezTo>
                  <a:cubicBezTo>
                    <a:pt x="105541" y="25965"/>
                    <a:pt x="100880" y="26747"/>
                    <a:pt x="94404" y="29162"/>
                  </a:cubicBezTo>
                  <a:cubicBezTo>
                    <a:pt x="90150" y="30749"/>
                    <a:pt x="86203" y="31400"/>
                    <a:pt x="82627" y="31400"/>
                  </a:cubicBezTo>
                  <a:cubicBezTo>
                    <a:pt x="73096" y="31400"/>
                    <a:pt x="66198" y="26776"/>
                    <a:pt x="63124" y="22920"/>
                  </a:cubicBezTo>
                  <a:cubicBezTo>
                    <a:pt x="58897" y="17618"/>
                    <a:pt x="57865" y="16905"/>
                    <a:pt x="50725" y="15423"/>
                  </a:cubicBezTo>
                  <a:cubicBezTo>
                    <a:pt x="43587" y="13941"/>
                    <a:pt x="42929" y="12287"/>
                    <a:pt x="39077" y="8012"/>
                  </a:cubicBezTo>
                  <a:cubicBezTo>
                    <a:pt x="36987" y="5691"/>
                    <a:pt x="34812" y="4462"/>
                    <a:pt x="32360" y="4462"/>
                  </a:cubicBezTo>
                  <a:cubicBezTo>
                    <a:pt x="30295" y="4462"/>
                    <a:pt x="28033" y="5333"/>
                    <a:pt x="25457" y="7157"/>
                  </a:cubicBezTo>
                  <a:cubicBezTo>
                    <a:pt x="24063" y="8144"/>
                    <a:pt x="22899" y="8552"/>
                    <a:pt x="21868" y="8552"/>
                  </a:cubicBezTo>
                  <a:cubicBezTo>
                    <a:pt x="18731" y="8552"/>
                    <a:pt x="16828" y="4772"/>
                    <a:pt x="13434" y="2026"/>
                  </a:cubicBezTo>
                  <a:cubicBezTo>
                    <a:pt x="11484" y="449"/>
                    <a:pt x="8709" y="1"/>
                    <a:pt x="6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 rot="-614414">
              <a:off x="-2489627" y="4684833"/>
              <a:ext cx="7922904" cy="28305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 rot="319248">
              <a:off x="4135313" y="4359896"/>
              <a:ext cx="9462975" cy="1841482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1415" name="Google Shape;1415;p37"/>
            <p:cNvGrpSpPr/>
            <p:nvPr/>
          </p:nvGrpSpPr>
          <p:grpSpPr>
            <a:xfrm>
              <a:off x="169773" y="4571493"/>
              <a:ext cx="546340" cy="1144005"/>
              <a:chOff x="-190602" y="4255105"/>
              <a:chExt cx="546340" cy="1144005"/>
            </a:xfrm>
          </p:grpSpPr>
          <p:sp>
            <p:nvSpPr>
              <p:cNvPr id="1416" name="Google Shape;1416;p37"/>
              <p:cNvSpPr/>
              <p:nvPr/>
            </p:nvSpPr>
            <p:spPr>
              <a:xfrm flipH="1">
                <a:off x="-190602" y="4255105"/>
                <a:ext cx="460942" cy="394756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16791" extrusionOk="0">
                    <a:moveTo>
                      <a:pt x="7221" y="0"/>
                    </a:moveTo>
                    <a:cubicBezTo>
                      <a:pt x="6664" y="0"/>
                      <a:pt x="6306" y="659"/>
                      <a:pt x="6124" y="1214"/>
                    </a:cubicBezTo>
                    <a:cubicBezTo>
                      <a:pt x="5140" y="4205"/>
                      <a:pt x="4516" y="7313"/>
                      <a:pt x="4268" y="10451"/>
                    </a:cubicBezTo>
                    <a:cubicBezTo>
                      <a:pt x="3768" y="8123"/>
                      <a:pt x="3123" y="5827"/>
                      <a:pt x="2339" y="3579"/>
                    </a:cubicBezTo>
                    <a:cubicBezTo>
                      <a:pt x="2182" y="3127"/>
                      <a:pt x="1882" y="2590"/>
                      <a:pt x="1429" y="2590"/>
                    </a:cubicBezTo>
                    <a:cubicBezTo>
                      <a:pt x="1399" y="2590"/>
                      <a:pt x="1369" y="2592"/>
                      <a:pt x="1339" y="2597"/>
                    </a:cubicBezTo>
                    <a:cubicBezTo>
                      <a:pt x="1146" y="2627"/>
                      <a:pt x="983" y="2755"/>
                      <a:pt x="850" y="2899"/>
                    </a:cubicBezTo>
                    <a:cubicBezTo>
                      <a:pt x="0" y="3821"/>
                      <a:pt x="195" y="5266"/>
                      <a:pt x="494" y="6482"/>
                    </a:cubicBezTo>
                    <a:cubicBezTo>
                      <a:pt x="933" y="8270"/>
                      <a:pt x="1480" y="10029"/>
                      <a:pt x="2131" y="11750"/>
                    </a:cubicBezTo>
                    <a:cubicBezTo>
                      <a:pt x="2709" y="13272"/>
                      <a:pt x="3418" y="14831"/>
                      <a:pt x="4710" y="15823"/>
                    </a:cubicBezTo>
                    <a:cubicBezTo>
                      <a:pt x="5613" y="16515"/>
                      <a:pt x="6647" y="16791"/>
                      <a:pt x="7702" y="16791"/>
                    </a:cubicBezTo>
                    <a:cubicBezTo>
                      <a:pt x="8714" y="16791"/>
                      <a:pt x="9744" y="16537"/>
                      <a:pt x="10696" y="16153"/>
                    </a:cubicBezTo>
                    <a:cubicBezTo>
                      <a:pt x="13138" y="15167"/>
                      <a:pt x="15546" y="14189"/>
                      <a:pt x="17772" y="12765"/>
                    </a:cubicBezTo>
                    <a:cubicBezTo>
                      <a:pt x="18559" y="12260"/>
                      <a:pt x="19403" y="11568"/>
                      <a:pt x="19400" y="10632"/>
                    </a:cubicBezTo>
                    <a:cubicBezTo>
                      <a:pt x="19385" y="10244"/>
                      <a:pt x="18981" y="10102"/>
                      <a:pt x="18413" y="10102"/>
                    </a:cubicBezTo>
                    <a:cubicBezTo>
                      <a:pt x="17471" y="10102"/>
                      <a:pt x="16076" y="10492"/>
                      <a:pt x="15249" y="10796"/>
                    </a:cubicBezTo>
                    <a:cubicBezTo>
                      <a:pt x="13921" y="11285"/>
                      <a:pt x="12729" y="12074"/>
                      <a:pt x="11552" y="12858"/>
                    </a:cubicBezTo>
                    <a:cubicBezTo>
                      <a:pt x="12843" y="11786"/>
                      <a:pt x="14083" y="10655"/>
                      <a:pt x="15270" y="9470"/>
                    </a:cubicBezTo>
                    <a:cubicBezTo>
                      <a:pt x="16319" y="8423"/>
                      <a:pt x="17371" y="7244"/>
                      <a:pt x="17618" y="5782"/>
                    </a:cubicBezTo>
                    <a:cubicBezTo>
                      <a:pt x="17646" y="5612"/>
                      <a:pt x="17662" y="5429"/>
                      <a:pt x="17590" y="5273"/>
                    </a:cubicBezTo>
                    <a:cubicBezTo>
                      <a:pt x="17492" y="5061"/>
                      <a:pt x="17300" y="4980"/>
                      <a:pt x="17078" y="4980"/>
                    </a:cubicBezTo>
                    <a:cubicBezTo>
                      <a:pt x="16771" y="4980"/>
                      <a:pt x="16404" y="5136"/>
                      <a:pt x="16141" y="5321"/>
                    </a:cubicBezTo>
                    <a:cubicBezTo>
                      <a:pt x="13579" y="7130"/>
                      <a:pt x="11456" y="9479"/>
                      <a:pt x="9356" y="11809"/>
                    </a:cubicBezTo>
                    <a:cubicBezTo>
                      <a:pt x="10747" y="8873"/>
                      <a:pt x="12171" y="5788"/>
                      <a:pt x="12043" y="2541"/>
                    </a:cubicBezTo>
                    <a:cubicBezTo>
                      <a:pt x="12036" y="2372"/>
                      <a:pt x="12017" y="2185"/>
                      <a:pt x="11890" y="2071"/>
                    </a:cubicBezTo>
                    <a:cubicBezTo>
                      <a:pt x="11813" y="2001"/>
                      <a:pt x="11711" y="1976"/>
                      <a:pt x="11606" y="1976"/>
                    </a:cubicBezTo>
                    <a:cubicBezTo>
                      <a:pt x="11529" y="1976"/>
                      <a:pt x="11450" y="1989"/>
                      <a:pt x="11377" y="2010"/>
                    </a:cubicBezTo>
                    <a:cubicBezTo>
                      <a:pt x="10536" y="2253"/>
                      <a:pt x="10107" y="3164"/>
                      <a:pt x="9796" y="3982"/>
                    </a:cubicBezTo>
                    <a:cubicBezTo>
                      <a:pt x="9022" y="6020"/>
                      <a:pt x="8331" y="8088"/>
                      <a:pt x="7726" y="10185"/>
                    </a:cubicBezTo>
                    <a:cubicBezTo>
                      <a:pt x="7750" y="7906"/>
                      <a:pt x="7774" y="5627"/>
                      <a:pt x="7798" y="3349"/>
                    </a:cubicBezTo>
                    <a:cubicBezTo>
                      <a:pt x="7809" y="2213"/>
                      <a:pt x="8264" y="351"/>
                      <a:pt x="7318" y="7"/>
                    </a:cubicBezTo>
                    <a:cubicBezTo>
                      <a:pt x="7285" y="2"/>
                      <a:pt x="7252" y="0"/>
                      <a:pt x="7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 flipH="1">
                <a:off x="-164541" y="4646414"/>
                <a:ext cx="312283" cy="327424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13927" extrusionOk="0">
                    <a:moveTo>
                      <a:pt x="13146" y="1"/>
                    </a:moveTo>
                    <a:lnTo>
                      <a:pt x="13146" y="1"/>
                    </a:lnTo>
                    <a:cubicBezTo>
                      <a:pt x="9977" y="1406"/>
                      <a:pt x="6751" y="2849"/>
                      <a:pt x="4178" y="5173"/>
                    </a:cubicBezTo>
                    <a:cubicBezTo>
                      <a:pt x="2047" y="7098"/>
                      <a:pt x="345" y="9787"/>
                      <a:pt x="123" y="12703"/>
                    </a:cubicBezTo>
                    <a:cubicBezTo>
                      <a:pt x="64" y="13475"/>
                      <a:pt x="0" y="13927"/>
                      <a:pt x="711" y="13927"/>
                    </a:cubicBezTo>
                    <a:cubicBezTo>
                      <a:pt x="758" y="13927"/>
                      <a:pt x="808" y="13925"/>
                      <a:pt x="862" y="13921"/>
                    </a:cubicBezTo>
                    <a:cubicBezTo>
                      <a:pt x="1643" y="13865"/>
                      <a:pt x="2682" y="13236"/>
                      <a:pt x="3382" y="12915"/>
                    </a:cubicBezTo>
                    <a:cubicBezTo>
                      <a:pt x="5017" y="12164"/>
                      <a:pt x="6575" y="11230"/>
                      <a:pt x="7942" y="10055"/>
                    </a:cubicBezTo>
                    <a:cubicBezTo>
                      <a:pt x="10146" y="8159"/>
                      <a:pt x="11844" y="5580"/>
                      <a:pt x="12317" y="2712"/>
                    </a:cubicBezTo>
                    <a:cubicBezTo>
                      <a:pt x="12474" y="1766"/>
                      <a:pt x="12525" y="730"/>
                      <a:pt x="13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 flipH="1">
                <a:off x="145079" y="4523062"/>
                <a:ext cx="210659" cy="354789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15091" extrusionOk="0">
                    <a:moveTo>
                      <a:pt x="1" y="0"/>
                    </a:moveTo>
                    <a:cubicBezTo>
                      <a:pt x="273" y="3041"/>
                      <a:pt x="559" y="6136"/>
                      <a:pt x="1730" y="8955"/>
                    </a:cubicBezTo>
                    <a:cubicBezTo>
                      <a:pt x="2791" y="11507"/>
                      <a:pt x="4886" y="14232"/>
                      <a:pt x="7675" y="15004"/>
                    </a:cubicBezTo>
                    <a:cubicBezTo>
                      <a:pt x="7891" y="15063"/>
                      <a:pt x="8064" y="15091"/>
                      <a:pt x="8201" y="15091"/>
                    </a:cubicBezTo>
                    <a:cubicBezTo>
                      <a:pt x="8867" y="15091"/>
                      <a:pt x="8701" y="14446"/>
                      <a:pt x="8410" y="13651"/>
                    </a:cubicBezTo>
                    <a:cubicBezTo>
                      <a:pt x="7898" y="12250"/>
                      <a:pt x="7395" y="10832"/>
                      <a:pt x="6807" y="9462"/>
                    </a:cubicBezTo>
                    <a:cubicBezTo>
                      <a:pt x="6215" y="8083"/>
                      <a:pt x="5616" y="6692"/>
                      <a:pt x="4736" y="5475"/>
                    </a:cubicBezTo>
                    <a:cubicBezTo>
                      <a:pt x="3319" y="3517"/>
                      <a:pt x="1224" y="208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7"/>
              <p:cNvSpPr/>
              <p:nvPr/>
            </p:nvSpPr>
            <p:spPr>
              <a:xfrm flipH="1">
                <a:off x="-43867" y="4645191"/>
                <a:ext cx="256198" cy="753919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32068" extrusionOk="0">
                    <a:moveTo>
                      <a:pt x="3377" y="1"/>
                    </a:moveTo>
                    <a:cubicBezTo>
                      <a:pt x="3273" y="1"/>
                      <a:pt x="3169" y="57"/>
                      <a:pt x="3123" y="181"/>
                    </a:cubicBezTo>
                    <a:cubicBezTo>
                      <a:pt x="3012" y="500"/>
                      <a:pt x="2900" y="868"/>
                      <a:pt x="2807" y="1191"/>
                    </a:cubicBezTo>
                    <a:cubicBezTo>
                      <a:pt x="1" y="11607"/>
                      <a:pt x="3880" y="23585"/>
                      <a:pt x="10271" y="31962"/>
                    </a:cubicBezTo>
                    <a:cubicBezTo>
                      <a:pt x="10324" y="32031"/>
                      <a:pt x="10404" y="32068"/>
                      <a:pt x="10484" y="32068"/>
                    </a:cubicBezTo>
                    <a:cubicBezTo>
                      <a:pt x="10544" y="32068"/>
                      <a:pt x="10604" y="32048"/>
                      <a:pt x="10653" y="32007"/>
                    </a:cubicBezTo>
                    <a:cubicBezTo>
                      <a:pt x="10768" y="31914"/>
                      <a:pt x="10785" y="31745"/>
                      <a:pt x="10692" y="31629"/>
                    </a:cubicBezTo>
                    <a:cubicBezTo>
                      <a:pt x="3827" y="23149"/>
                      <a:pt x="2365" y="12412"/>
                      <a:pt x="3494" y="1846"/>
                    </a:cubicBezTo>
                    <a:cubicBezTo>
                      <a:pt x="3544" y="1334"/>
                      <a:pt x="3602" y="808"/>
                      <a:pt x="3648" y="296"/>
                    </a:cubicBezTo>
                    <a:cubicBezTo>
                      <a:pt x="3661" y="108"/>
                      <a:pt x="3519" y="1"/>
                      <a:pt x="3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7"/>
              <p:cNvSpPr/>
              <p:nvPr/>
            </p:nvSpPr>
            <p:spPr>
              <a:xfrm flipH="1">
                <a:off x="17017" y="4569868"/>
                <a:ext cx="182652" cy="121171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54" extrusionOk="0">
                    <a:moveTo>
                      <a:pt x="1122" y="1"/>
                    </a:moveTo>
                    <a:cubicBezTo>
                      <a:pt x="927" y="1"/>
                      <a:pt x="732" y="17"/>
                      <a:pt x="539" y="49"/>
                    </a:cubicBezTo>
                    <a:cubicBezTo>
                      <a:pt x="383" y="75"/>
                      <a:pt x="216" y="119"/>
                      <a:pt x="116" y="241"/>
                    </a:cubicBezTo>
                    <a:cubicBezTo>
                      <a:pt x="1" y="377"/>
                      <a:pt x="0" y="574"/>
                      <a:pt x="16" y="750"/>
                    </a:cubicBezTo>
                    <a:cubicBezTo>
                      <a:pt x="99" y="1655"/>
                      <a:pt x="487" y="2501"/>
                      <a:pt x="870" y="3326"/>
                    </a:cubicBezTo>
                    <a:cubicBezTo>
                      <a:pt x="1061" y="3738"/>
                      <a:pt x="2257" y="5147"/>
                      <a:pt x="2710" y="5153"/>
                    </a:cubicBezTo>
                    <a:cubicBezTo>
                      <a:pt x="2727" y="5153"/>
                      <a:pt x="2743" y="5153"/>
                      <a:pt x="2760" y="5153"/>
                    </a:cubicBezTo>
                    <a:cubicBezTo>
                      <a:pt x="4291" y="5153"/>
                      <a:pt x="5522" y="4124"/>
                      <a:pt x="6655" y="3663"/>
                    </a:cubicBezTo>
                    <a:cubicBezTo>
                      <a:pt x="7134" y="3467"/>
                      <a:pt x="7689" y="3125"/>
                      <a:pt x="7650" y="2608"/>
                    </a:cubicBezTo>
                    <a:cubicBezTo>
                      <a:pt x="7614" y="2131"/>
                      <a:pt x="7087" y="1859"/>
                      <a:pt x="6619" y="1765"/>
                    </a:cubicBezTo>
                    <a:cubicBezTo>
                      <a:pt x="6150" y="1672"/>
                      <a:pt x="5626" y="1642"/>
                      <a:pt x="5288" y="1304"/>
                    </a:cubicBezTo>
                    <a:cubicBezTo>
                      <a:pt x="5086" y="1103"/>
                      <a:pt x="4988" y="826"/>
                      <a:pt x="4848" y="580"/>
                    </a:cubicBezTo>
                    <a:cubicBezTo>
                      <a:pt x="4706" y="334"/>
                      <a:pt x="4482" y="95"/>
                      <a:pt x="4199" y="87"/>
                    </a:cubicBezTo>
                    <a:cubicBezTo>
                      <a:pt x="4194" y="87"/>
                      <a:pt x="4188" y="87"/>
                      <a:pt x="4183" y="87"/>
                    </a:cubicBezTo>
                    <a:cubicBezTo>
                      <a:pt x="3892" y="87"/>
                      <a:pt x="3651" y="322"/>
                      <a:pt x="3368" y="398"/>
                    </a:cubicBezTo>
                    <a:cubicBezTo>
                      <a:pt x="3295" y="417"/>
                      <a:pt x="3223" y="425"/>
                      <a:pt x="3150" y="425"/>
                    </a:cubicBezTo>
                    <a:cubicBezTo>
                      <a:pt x="2855" y="425"/>
                      <a:pt x="2558" y="289"/>
                      <a:pt x="2272" y="191"/>
                    </a:cubicBezTo>
                    <a:cubicBezTo>
                      <a:pt x="1902" y="65"/>
                      <a:pt x="1512" y="1"/>
                      <a:pt x="1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37"/>
            <p:cNvGrpSpPr/>
            <p:nvPr/>
          </p:nvGrpSpPr>
          <p:grpSpPr>
            <a:xfrm>
              <a:off x="7875324" y="4324833"/>
              <a:ext cx="1059758" cy="818673"/>
              <a:chOff x="206924" y="4453733"/>
              <a:chExt cx="1059758" cy="818673"/>
            </a:xfrm>
          </p:grpSpPr>
          <p:sp>
            <p:nvSpPr>
              <p:cNvPr id="1422" name="Google Shape;1422;p37"/>
              <p:cNvSpPr/>
              <p:nvPr/>
            </p:nvSpPr>
            <p:spPr>
              <a:xfrm flipH="1">
                <a:off x="779613" y="4634777"/>
                <a:ext cx="236647" cy="522416"/>
              </a:xfrm>
              <a:custGeom>
                <a:avLst/>
                <a:gdLst/>
                <a:ahLst/>
                <a:cxnLst/>
                <a:rect l="l" t="t" r="r" b="b"/>
                <a:pathLst>
                  <a:path w="9962" h="22221" extrusionOk="0">
                    <a:moveTo>
                      <a:pt x="299" y="1"/>
                    </a:moveTo>
                    <a:cubicBezTo>
                      <a:pt x="280" y="1"/>
                      <a:pt x="262" y="3"/>
                      <a:pt x="243" y="6"/>
                    </a:cubicBezTo>
                    <a:cubicBezTo>
                      <a:pt x="97" y="37"/>
                      <a:pt x="0" y="181"/>
                      <a:pt x="30" y="329"/>
                    </a:cubicBezTo>
                    <a:cubicBezTo>
                      <a:pt x="421" y="2289"/>
                      <a:pt x="868" y="4235"/>
                      <a:pt x="1413" y="6159"/>
                    </a:cubicBezTo>
                    <a:cubicBezTo>
                      <a:pt x="2788" y="10965"/>
                      <a:pt x="4516" y="15781"/>
                      <a:pt x="7484" y="19854"/>
                    </a:cubicBezTo>
                    <a:cubicBezTo>
                      <a:pt x="7973" y="20511"/>
                      <a:pt x="8489" y="21149"/>
                      <a:pt x="9054" y="21742"/>
                    </a:cubicBezTo>
                    <a:cubicBezTo>
                      <a:pt x="9179" y="21873"/>
                      <a:pt x="9323" y="22019"/>
                      <a:pt x="9454" y="22144"/>
                    </a:cubicBezTo>
                    <a:cubicBezTo>
                      <a:pt x="9506" y="22193"/>
                      <a:pt x="9575" y="22221"/>
                      <a:pt x="9646" y="22221"/>
                    </a:cubicBezTo>
                    <a:cubicBezTo>
                      <a:pt x="9686" y="22221"/>
                      <a:pt x="9727" y="22212"/>
                      <a:pt x="9765" y="22193"/>
                    </a:cubicBezTo>
                    <a:cubicBezTo>
                      <a:pt x="9904" y="22126"/>
                      <a:pt x="9961" y="21960"/>
                      <a:pt x="9894" y="21822"/>
                    </a:cubicBezTo>
                    <a:cubicBezTo>
                      <a:pt x="9839" y="21708"/>
                      <a:pt x="9781" y="21595"/>
                      <a:pt x="9721" y="21484"/>
                    </a:cubicBezTo>
                    <a:lnTo>
                      <a:pt x="9633" y="21319"/>
                    </a:lnTo>
                    <a:lnTo>
                      <a:pt x="9544" y="21155"/>
                    </a:lnTo>
                    <a:cubicBezTo>
                      <a:pt x="8242" y="18782"/>
                      <a:pt x="6798" y="16495"/>
                      <a:pt x="5527" y="14105"/>
                    </a:cubicBezTo>
                    <a:cubicBezTo>
                      <a:pt x="3149" y="9786"/>
                      <a:pt x="1326" y="5122"/>
                      <a:pt x="569" y="232"/>
                    </a:cubicBezTo>
                    <a:cubicBezTo>
                      <a:pt x="547" y="97"/>
                      <a:pt x="430" y="1"/>
                      <a:pt x="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7"/>
              <p:cNvSpPr/>
              <p:nvPr/>
            </p:nvSpPr>
            <p:spPr>
              <a:xfrm flipH="1">
                <a:off x="954426" y="4531924"/>
                <a:ext cx="106731" cy="174021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7402" extrusionOk="0">
                    <a:moveTo>
                      <a:pt x="1715" y="1"/>
                    </a:moveTo>
                    <a:cubicBezTo>
                      <a:pt x="1683" y="1"/>
                      <a:pt x="1651" y="2"/>
                      <a:pt x="1619" y="4"/>
                    </a:cubicBezTo>
                    <a:cubicBezTo>
                      <a:pt x="1030" y="49"/>
                      <a:pt x="527" y="499"/>
                      <a:pt x="278" y="1036"/>
                    </a:cubicBezTo>
                    <a:cubicBezTo>
                      <a:pt x="32" y="1571"/>
                      <a:pt x="1" y="2184"/>
                      <a:pt x="33" y="2774"/>
                    </a:cubicBezTo>
                    <a:cubicBezTo>
                      <a:pt x="101" y="3996"/>
                      <a:pt x="630" y="7402"/>
                      <a:pt x="2298" y="7402"/>
                    </a:cubicBezTo>
                    <a:cubicBezTo>
                      <a:pt x="2340" y="7402"/>
                      <a:pt x="2382" y="7400"/>
                      <a:pt x="2425" y="7395"/>
                    </a:cubicBezTo>
                    <a:cubicBezTo>
                      <a:pt x="4493" y="7183"/>
                      <a:pt x="3996" y="3972"/>
                      <a:pt x="3758" y="2711"/>
                    </a:cubicBezTo>
                    <a:cubicBezTo>
                      <a:pt x="3641" y="2088"/>
                      <a:pt x="3513" y="1452"/>
                      <a:pt x="3177" y="916"/>
                    </a:cubicBezTo>
                    <a:cubicBezTo>
                      <a:pt x="2859" y="408"/>
                      <a:pt x="2310" y="1"/>
                      <a:pt x="1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7"/>
              <p:cNvSpPr/>
              <p:nvPr/>
            </p:nvSpPr>
            <p:spPr>
              <a:xfrm flipH="1">
                <a:off x="685951" y="4651727"/>
                <a:ext cx="72643" cy="493169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20977" extrusionOk="0">
                    <a:moveTo>
                      <a:pt x="311" y="1"/>
                    </a:moveTo>
                    <a:cubicBezTo>
                      <a:pt x="282" y="1"/>
                      <a:pt x="252" y="6"/>
                      <a:pt x="223" y="16"/>
                    </a:cubicBezTo>
                    <a:cubicBezTo>
                      <a:pt x="80" y="63"/>
                      <a:pt x="1" y="217"/>
                      <a:pt x="49" y="361"/>
                    </a:cubicBezTo>
                    <a:cubicBezTo>
                      <a:pt x="1100" y="3622"/>
                      <a:pt x="1598" y="7055"/>
                      <a:pt x="1613" y="10477"/>
                    </a:cubicBezTo>
                    <a:cubicBezTo>
                      <a:pt x="1639" y="13034"/>
                      <a:pt x="1457" y="15577"/>
                      <a:pt x="1316" y="18128"/>
                    </a:cubicBezTo>
                    <a:cubicBezTo>
                      <a:pt x="1283" y="18770"/>
                      <a:pt x="1256" y="19411"/>
                      <a:pt x="1248" y="20055"/>
                    </a:cubicBezTo>
                    <a:cubicBezTo>
                      <a:pt x="1244" y="20266"/>
                      <a:pt x="1242" y="20496"/>
                      <a:pt x="1250" y="20706"/>
                    </a:cubicBezTo>
                    <a:cubicBezTo>
                      <a:pt x="1258" y="20880"/>
                      <a:pt x="1394" y="20976"/>
                      <a:pt x="1532" y="20976"/>
                    </a:cubicBezTo>
                    <a:cubicBezTo>
                      <a:pt x="1636" y="20976"/>
                      <a:pt x="1741" y="20921"/>
                      <a:pt x="1790" y="20800"/>
                    </a:cubicBezTo>
                    <a:cubicBezTo>
                      <a:pt x="1867" y="20603"/>
                      <a:pt x="1941" y="20375"/>
                      <a:pt x="2005" y="20176"/>
                    </a:cubicBezTo>
                    <a:cubicBezTo>
                      <a:pt x="2197" y="19547"/>
                      <a:pt x="2344" y="18906"/>
                      <a:pt x="2462" y="18259"/>
                    </a:cubicBezTo>
                    <a:cubicBezTo>
                      <a:pt x="3058" y="14806"/>
                      <a:pt x="2786" y="11267"/>
                      <a:pt x="2236" y="7828"/>
                    </a:cubicBezTo>
                    <a:cubicBezTo>
                      <a:pt x="1833" y="5254"/>
                      <a:pt x="1265" y="2712"/>
                      <a:pt x="572" y="202"/>
                    </a:cubicBezTo>
                    <a:cubicBezTo>
                      <a:pt x="539" y="81"/>
                      <a:pt x="430" y="1"/>
                      <a:pt x="3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7"/>
              <p:cNvSpPr/>
              <p:nvPr/>
            </p:nvSpPr>
            <p:spPr>
              <a:xfrm flipH="1">
                <a:off x="711249" y="4606754"/>
                <a:ext cx="72667" cy="97284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138" extrusionOk="0">
                    <a:moveTo>
                      <a:pt x="901" y="0"/>
                    </a:moveTo>
                    <a:cubicBezTo>
                      <a:pt x="798" y="0"/>
                      <a:pt x="696" y="18"/>
                      <a:pt x="600" y="58"/>
                    </a:cubicBezTo>
                    <a:cubicBezTo>
                      <a:pt x="263" y="198"/>
                      <a:pt x="67" y="569"/>
                      <a:pt x="35" y="931"/>
                    </a:cubicBezTo>
                    <a:cubicBezTo>
                      <a:pt x="1" y="1295"/>
                      <a:pt x="99" y="1655"/>
                      <a:pt x="201" y="2006"/>
                    </a:cubicBezTo>
                    <a:cubicBezTo>
                      <a:pt x="384" y="2644"/>
                      <a:pt x="866" y="4138"/>
                      <a:pt x="1768" y="4138"/>
                    </a:cubicBezTo>
                    <a:cubicBezTo>
                      <a:pt x="1874" y="4138"/>
                      <a:pt x="1986" y="4117"/>
                      <a:pt x="2103" y="4072"/>
                    </a:cubicBezTo>
                    <a:cubicBezTo>
                      <a:pt x="3059" y="3706"/>
                      <a:pt x="2424" y="1735"/>
                      <a:pt x="2135" y="1071"/>
                    </a:cubicBezTo>
                    <a:cubicBezTo>
                      <a:pt x="1998" y="759"/>
                      <a:pt x="1824" y="452"/>
                      <a:pt x="1558" y="241"/>
                    </a:cubicBezTo>
                    <a:cubicBezTo>
                      <a:pt x="1372" y="94"/>
                      <a:pt x="1134" y="0"/>
                      <a:pt x="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7"/>
              <p:cNvSpPr/>
              <p:nvPr/>
            </p:nvSpPr>
            <p:spPr>
              <a:xfrm flipH="1">
                <a:off x="441586" y="4593283"/>
                <a:ext cx="76182" cy="49319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0978" extrusionOk="0">
                    <a:moveTo>
                      <a:pt x="2897" y="0"/>
                    </a:moveTo>
                    <a:cubicBezTo>
                      <a:pt x="2777" y="0"/>
                      <a:pt x="2667" y="80"/>
                      <a:pt x="2634" y="202"/>
                    </a:cubicBezTo>
                    <a:cubicBezTo>
                      <a:pt x="2177" y="1877"/>
                      <a:pt x="1761" y="3560"/>
                      <a:pt x="1427" y="5263"/>
                    </a:cubicBezTo>
                    <a:cubicBezTo>
                      <a:pt x="605" y="9525"/>
                      <a:pt x="1" y="13938"/>
                      <a:pt x="744" y="18259"/>
                    </a:cubicBezTo>
                    <a:cubicBezTo>
                      <a:pt x="872" y="18959"/>
                      <a:pt x="1034" y="19656"/>
                      <a:pt x="1253" y="20333"/>
                    </a:cubicBezTo>
                    <a:cubicBezTo>
                      <a:pt x="1303" y="20483"/>
                      <a:pt x="1362" y="20652"/>
                      <a:pt x="1418" y="20800"/>
                    </a:cubicBezTo>
                    <a:cubicBezTo>
                      <a:pt x="1456" y="20898"/>
                      <a:pt x="1551" y="20972"/>
                      <a:pt x="1665" y="20977"/>
                    </a:cubicBezTo>
                    <a:cubicBezTo>
                      <a:pt x="1669" y="20977"/>
                      <a:pt x="1673" y="20977"/>
                      <a:pt x="1676" y="20977"/>
                    </a:cubicBezTo>
                    <a:cubicBezTo>
                      <a:pt x="1825" y="20977"/>
                      <a:pt x="1950" y="20861"/>
                      <a:pt x="1956" y="20711"/>
                    </a:cubicBezTo>
                    <a:cubicBezTo>
                      <a:pt x="1961" y="20599"/>
                      <a:pt x="1962" y="20489"/>
                      <a:pt x="1962" y="20379"/>
                    </a:cubicBezTo>
                    <a:lnTo>
                      <a:pt x="1961" y="20216"/>
                    </a:lnTo>
                    <a:lnTo>
                      <a:pt x="1958" y="20055"/>
                    </a:lnTo>
                    <a:cubicBezTo>
                      <a:pt x="1920" y="17710"/>
                      <a:pt x="1689" y="15377"/>
                      <a:pt x="1628" y="13033"/>
                    </a:cubicBezTo>
                    <a:cubicBezTo>
                      <a:pt x="1446" y="8764"/>
                      <a:pt x="1822" y="4437"/>
                      <a:pt x="3158" y="359"/>
                    </a:cubicBezTo>
                    <a:cubicBezTo>
                      <a:pt x="3206" y="213"/>
                      <a:pt x="3120" y="51"/>
                      <a:pt x="2970" y="10"/>
                    </a:cubicBezTo>
                    <a:cubicBezTo>
                      <a:pt x="2946" y="3"/>
                      <a:pt x="2921" y="0"/>
                      <a:pt x="2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7"/>
              <p:cNvSpPr/>
              <p:nvPr/>
            </p:nvSpPr>
            <p:spPr>
              <a:xfrm flipH="1">
                <a:off x="396001" y="4506347"/>
                <a:ext cx="102075" cy="13657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5809" extrusionOk="0">
                    <a:moveTo>
                      <a:pt x="3031" y="1"/>
                    </a:moveTo>
                    <a:cubicBezTo>
                      <a:pt x="2704" y="1"/>
                      <a:pt x="2370" y="132"/>
                      <a:pt x="2110" y="339"/>
                    </a:cubicBezTo>
                    <a:cubicBezTo>
                      <a:pt x="1735" y="636"/>
                      <a:pt x="1490" y="1066"/>
                      <a:pt x="1298" y="1505"/>
                    </a:cubicBezTo>
                    <a:cubicBezTo>
                      <a:pt x="892" y="2436"/>
                      <a:pt x="0" y="5201"/>
                      <a:pt x="1346" y="5716"/>
                    </a:cubicBezTo>
                    <a:cubicBezTo>
                      <a:pt x="1511" y="5780"/>
                      <a:pt x="1668" y="5809"/>
                      <a:pt x="1817" y="5809"/>
                    </a:cubicBezTo>
                    <a:cubicBezTo>
                      <a:pt x="3081" y="5809"/>
                      <a:pt x="3757" y="3710"/>
                      <a:pt x="4015" y="2817"/>
                    </a:cubicBezTo>
                    <a:cubicBezTo>
                      <a:pt x="4157" y="2325"/>
                      <a:pt x="4297" y="1818"/>
                      <a:pt x="4249" y="1309"/>
                    </a:cubicBezTo>
                    <a:cubicBezTo>
                      <a:pt x="4201" y="798"/>
                      <a:pt x="3928" y="278"/>
                      <a:pt x="3454" y="83"/>
                    </a:cubicBezTo>
                    <a:cubicBezTo>
                      <a:pt x="3319" y="26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7"/>
              <p:cNvSpPr/>
              <p:nvPr/>
            </p:nvSpPr>
            <p:spPr>
              <a:xfrm flipH="1">
                <a:off x="206924" y="4453733"/>
                <a:ext cx="1059758" cy="790148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3609" extrusionOk="0">
                    <a:moveTo>
                      <a:pt x="29833" y="0"/>
                    </a:moveTo>
                    <a:cubicBezTo>
                      <a:pt x="28568" y="0"/>
                      <a:pt x="27739" y="1730"/>
                      <a:pt x="27453" y="3110"/>
                    </a:cubicBezTo>
                    <a:cubicBezTo>
                      <a:pt x="26111" y="9576"/>
                      <a:pt x="24941" y="16078"/>
                      <a:pt x="23940" y="22603"/>
                    </a:cubicBezTo>
                    <a:cubicBezTo>
                      <a:pt x="23032" y="18577"/>
                      <a:pt x="22059" y="14409"/>
                      <a:pt x="19544" y="11134"/>
                    </a:cubicBezTo>
                    <a:cubicBezTo>
                      <a:pt x="19098" y="10553"/>
                      <a:pt x="18457" y="9960"/>
                      <a:pt x="17768" y="9960"/>
                    </a:cubicBezTo>
                    <a:cubicBezTo>
                      <a:pt x="17655" y="9960"/>
                      <a:pt x="17539" y="9977"/>
                      <a:pt x="17423" y="10012"/>
                    </a:cubicBezTo>
                    <a:cubicBezTo>
                      <a:pt x="16686" y="10237"/>
                      <a:pt x="16381" y="11098"/>
                      <a:pt x="16205" y="11850"/>
                    </a:cubicBezTo>
                    <a:cubicBezTo>
                      <a:pt x="15508" y="14810"/>
                      <a:pt x="15153" y="17849"/>
                      <a:pt x="15151" y="20889"/>
                    </a:cubicBezTo>
                    <a:cubicBezTo>
                      <a:pt x="13006" y="18628"/>
                      <a:pt x="10861" y="16364"/>
                      <a:pt x="8715" y="14101"/>
                    </a:cubicBezTo>
                    <a:cubicBezTo>
                      <a:pt x="7092" y="12387"/>
                      <a:pt x="5180" y="10548"/>
                      <a:pt x="2832" y="10548"/>
                    </a:cubicBezTo>
                    <a:cubicBezTo>
                      <a:pt x="2804" y="10548"/>
                      <a:pt x="2776" y="10548"/>
                      <a:pt x="2749" y="10548"/>
                    </a:cubicBezTo>
                    <a:cubicBezTo>
                      <a:pt x="2176" y="10560"/>
                      <a:pt x="1587" y="10694"/>
                      <a:pt x="1131" y="11040"/>
                    </a:cubicBezTo>
                    <a:cubicBezTo>
                      <a:pt x="206" y="11740"/>
                      <a:pt x="68" y="13057"/>
                      <a:pt x="57" y="14215"/>
                    </a:cubicBezTo>
                    <a:cubicBezTo>
                      <a:pt x="1" y="20960"/>
                      <a:pt x="1719" y="27712"/>
                      <a:pt x="4993" y="33609"/>
                    </a:cubicBezTo>
                    <a:lnTo>
                      <a:pt x="34600" y="33120"/>
                    </a:lnTo>
                    <a:cubicBezTo>
                      <a:pt x="39383" y="25503"/>
                      <a:pt x="44611" y="8952"/>
                      <a:pt x="42441" y="7626"/>
                    </a:cubicBezTo>
                    <a:cubicBezTo>
                      <a:pt x="42028" y="7305"/>
                      <a:pt x="41525" y="7164"/>
                      <a:pt x="41006" y="7164"/>
                    </a:cubicBezTo>
                    <a:cubicBezTo>
                      <a:pt x="40325" y="7164"/>
                      <a:pt x="39617" y="7408"/>
                      <a:pt x="39058" y="7809"/>
                    </a:cubicBezTo>
                    <a:cubicBezTo>
                      <a:pt x="38073" y="8514"/>
                      <a:pt x="37440" y="9597"/>
                      <a:pt x="36836" y="10647"/>
                    </a:cubicBezTo>
                    <a:cubicBezTo>
                      <a:pt x="34590" y="14549"/>
                      <a:pt x="32346" y="18450"/>
                      <a:pt x="30100" y="22352"/>
                    </a:cubicBezTo>
                    <a:cubicBezTo>
                      <a:pt x="31449" y="15995"/>
                      <a:pt x="31989" y="9469"/>
                      <a:pt x="31702" y="2979"/>
                    </a:cubicBezTo>
                    <a:cubicBezTo>
                      <a:pt x="31650" y="1815"/>
                      <a:pt x="31368" y="380"/>
                      <a:pt x="30247" y="60"/>
                    </a:cubicBezTo>
                    <a:cubicBezTo>
                      <a:pt x="30104" y="19"/>
                      <a:pt x="29966" y="0"/>
                      <a:pt x="29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7"/>
              <p:cNvSpPr/>
              <p:nvPr/>
            </p:nvSpPr>
            <p:spPr>
              <a:xfrm flipH="1">
                <a:off x="400457" y="4855127"/>
                <a:ext cx="786338" cy="417279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7749" extrusionOk="0">
                    <a:moveTo>
                      <a:pt x="2654" y="1"/>
                    </a:moveTo>
                    <a:cubicBezTo>
                      <a:pt x="2516" y="1"/>
                      <a:pt x="2377" y="13"/>
                      <a:pt x="2237" y="40"/>
                    </a:cubicBezTo>
                    <a:cubicBezTo>
                      <a:pt x="1180" y="244"/>
                      <a:pt x="426" y="1257"/>
                      <a:pt x="212" y="2312"/>
                    </a:cubicBezTo>
                    <a:cubicBezTo>
                      <a:pt x="0" y="3364"/>
                      <a:pt x="225" y="4455"/>
                      <a:pt x="498" y="5497"/>
                    </a:cubicBezTo>
                    <a:cubicBezTo>
                      <a:pt x="1275" y="8456"/>
                      <a:pt x="2455" y="11307"/>
                      <a:pt x="3986" y="13955"/>
                    </a:cubicBezTo>
                    <a:cubicBezTo>
                      <a:pt x="5793" y="17076"/>
                      <a:pt x="6468" y="17467"/>
                      <a:pt x="10053" y="17599"/>
                    </a:cubicBezTo>
                    <a:cubicBezTo>
                      <a:pt x="12778" y="17699"/>
                      <a:pt x="15505" y="17749"/>
                      <a:pt x="18232" y="17749"/>
                    </a:cubicBezTo>
                    <a:cubicBezTo>
                      <a:pt x="22527" y="17749"/>
                      <a:pt x="26822" y="17625"/>
                      <a:pt x="31110" y="17377"/>
                    </a:cubicBezTo>
                    <a:cubicBezTo>
                      <a:pt x="32562" y="12593"/>
                      <a:pt x="33101" y="7535"/>
                      <a:pt x="32690" y="2552"/>
                    </a:cubicBezTo>
                    <a:cubicBezTo>
                      <a:pt x="32686" y="2552"/>
                      <a:pt x="32681" y="2552"/>
                      <a:pt x="32677" y="2552"/>
                    </a:cubicBezTo>
                    <a:cubicBezTo>
                      <a:pt x="29601" y="2552"/>
                      <a:pt x="27577" y="5667"/>
                      <a:pt x="26153" y="8397"/>
                    </a:cubicBezTo>
                    <a:cubicBezTo>
                      <a:pt x="25963" y="6001"/>
                      <a:pt x="25487" y="3628"/>
                      <a:pt x="24739" y="1344"/>
                    </a:cubicBezTo>
                    <a:cubicBezTo>
                      <a:pt x="24647" y="1059"/>
                      <a:pt x="24515" y="742"/>
                      <a:pt x="24231" y="648"/>
                    </a:cubicBezTo>
                    <a:cubicBezTo>
                      <a:pt x="24178" y="631"/>
                      <a:pt x="24125" y="623"/>
                      <a:pt x="24073" y="623"/>
                    </a:cubicBezTo>
                    <a:cubicBezTo>
                      <a:pt x="23757" y="623"/>
                      <a:pt x="23469" y="917"/>
                      <a:pt x="23264" y="1188"/>
                    </a:cubicBezTo>
                    <a:cubicBezTo>
                      <a:pt x="21613" y="3385"/>
                      <a:pt x="20277" y="5819"/>
                      <a:pt x="19312" y="8392"/>
                    </a:cubicBezTo>
                    <a:cubicBezTo>
                      <a:pt x="18521" y="6947"/>
                      <a:pt x="17663" y="5536"/>
                      <a:pt x="16749" y="4165"/>
                    </a:cubicBezTo>
                    <a:cubicBezTo>
                      <a:pt x="16541" y="3854"/>
                      <a:pt x="16300" y="3523"/>
                      <a:pt x="15941" y="3425"/>
                    </a:cubicBezTo>
                    <a:cubicBezTo>
                      <a:pt x="15868" y="3405"/>
                      <a:pt x="15795" y="3395"/>
                      <a:pt x="15724" y="3395"/>
                    </a:cubicBezTo>
                    <a:cubicBezTo>
                      <a:pt x="15226" y="3395"/>
                      <a:pt x="14777" y="3848"/>
                      <a:pt x="14493" y="4294"/>
                    </a:cubicBezTo>
                    <a:cubicBezTo>
                      <a:pt x="13557" y="5759"/>
                      <a:pt x="13193" y="7579"/>
                      <a:pt x="13494" y="9291"/>
                    </a:cubicBezTo>
                    <a:cubicBezTo>
                      <a:pt x="11067" y="6365"/>
                      <a:pt x="8346" y="3684"/>
                      <a:pt x="5386" y="1299"/>
                    </a:cubicBezTo>
                    <a:cubicBezTo>
                      <a:pt x="4587" y="655"/>
                      <a:pt x="3648" y="1"/>
                      <a:pt x="2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0" name="Google Shape;1430;p37"/>
            <p:cNvGrpSpPr/>
            <p:nvPr/>
          </p:nvGrpSpPr>
          <p:grpSpPr>
            <a:xfrm>
              <a:off x="6908720" y="4644322"/>
              <a:ext cx="391486" cy="461342"/>
              <a:chOff x="6695" y="4548947"/>
              <a:chExt cx="391486" cy="461342"/>
            </a:xfrm>
          </p:grpSpPr>
          <p:sp>
            <p:nvSpPr>
              <p:cNvPr id="1431" name="Google Shape;1431;p37"/>
              <p:cNvSpPr/>
              <p:nvPr/>
            </p:nvSpPr>
            <p:spPr>
              <a:xfrm>
                <a:off x="130450" y="4867279"/>
                <a:ext cx="161826" cy="77462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762" extrusionOk="0">
                    <a:moveTo>
                      <a:pt x="1658" y="0"/>
                    </a:moveTo>
                    <a:cubicBezTo>
                      <a:pt x="1105" y="0"/>
                      <a:pt x="511" y="179"/>
                      <a:pt x="0" y="734"/>
                    </a:cubicBezTo>
                    <a:cubicBezTo>
                      <a:pt x="0" y="734"/>
                      <a:pt x="891" y="1762"/>
                      <a:pt x="2157" y="1762"/>
                    </a:cubicBezTo>
                    <a:cubicBezTo>
                      <a:pt x="2623" y="1762"/>
                      <a:pt x="3139" y="1623"/>
                      <a:pt x="3680" y="1242"/>
                    </a:cubicBezTo>
                    <a:lnTo>
                      <a:pt x="3532" y="589"/>
                    </a:lnTo>
                    <a:cubicBezTo>
                      <a:pt x="3532" y="589"/>
                      <a:pt x="2661" y="0"/>
                      <a:pt x="16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7"/>
              <p:cNvSpPr/>
              <p:nvPr/>
            </p:nvSpPr>
            <p:spPr>
              <a:xfrm>
                <a:off x="279175" y="4772144"/>
                <a:ext cx="119006" cy="133822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3044" extrusionOk="0">
                    <a:moveTo>
                      <a:pt x="2583" y="0"/>
                    </a:moveTo>
                    <a:cubicBezTo>
                      <a:pt x="977" y="0"/>
                      <a:pt x="1" y="2217"/>
                      <a:pt x="1" y="2217"/>
                    </a:cubicBezTo>
                    <a:cubicBezTo>
                      <a:pt x="89" y="2493"/>
                      <a:pt x="215" y="3043"/>
                      <a:pt x="216" y="3043"/>
                    </a:cubicBezTo>
                    <a:cubicBezTo>
                      <a:pt x="216" y="3043"/>
                      <a:pt x="216" y="3043"/>
                      <a:pt x="216" y="3043"/>
                    </a:cubicBezTo>
                    <a:cubicBezTo>
                      <a:pt x="2706" y="2762"/>
                      <a:pt x="2637" y="1"/>
                      <a:pt x="2637" y="1"/>
                    </a:cubicBezTo>
                    <a:cubicBezTo>
                      <a:pt x="2619" y="0"/>
                      <a:pt x="2601" y="0"/>
                      <a:pt x="25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7"/>
              <p:cNvSpPr/>
              <p:nvPr/>
            </p:nvSpPr>
            <p:spPr>
              <a:xfrm>
                <a:off x="199075" y="4729017"/>
                <a:ext cx="104147" cy="281272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6398" fill="none" extrusionOk="0">
                    <a:moveTo>
                      <a:pt x="2368" y="6397"/>
                    </a:moveTo>
                    <a:cubicBezTo>
                      <a:pt x="2368" y="6397"/>
                      <a:pt x="2267" y="2116"/>
                      <a:pt x="1" y="0"/>
                    </a:cubicBezTo>
                  </a:path>
                </a:pathLst>
              </a:custGeom>
              <a:noFill/>
              <a:ln w="78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7"/>
              <p:cNvSpPr/>
              <p:nvPr/>
            </p:nvSpPr>
            <p:spPr>
              <a:xfrm>
                <a:off x="6695" y="4548947"/>
                <a:ext cx="354645" cy="280129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6372" extrusionOk="0">
                    <a:moveTo>
                      <a:pt x="5519" y="1"/>
                    </a:moveTo>
                    <a:cubicBezTo>
                      <a:pt x="4837" y="1"/>
                      <a:pt x="4151" y="490"/>
                      <a:pt x="3948" y="1665"/>
                    </a:cubicBezTo>
                    <a:cubicBezTo>
                      <a:pt x="3948" y="1665"/>
                      <a:pt x="3174" y="119"/>
                      <a:pt x="2061" y="119"/>
                    </a:cubicBezTo>
                    <a:cubicBezTo>
                      <a:pt x="1880" y="119"/>
                      <a:pt x="1690" y="160"/>
                      <a:pt x="1493" y="255"/>
                    </a:cubicBezTo>
                    <a:cubicBezTo>
                      <a:pt x="0" y="973"/>
                      <a:pt x="1361" y="3127"/>
                      <a:pt x="2305" y="3409"/>
                    </a:cubicBezTo>
                    <a:cubicBezTo>
                      <a:pt x="2305" y="3409"/>
                      <a:pt x="1341" y="4354"/>
                      <a:pt x="1852" y="5714"/>
                    </a:cubicBezTo>
                    <a:cubicBezTo>
                      <a:pt x="2021" y="6164"/>
                      <a:pt x="2430" y="6371"/>
                      <a:pt x="2880" y="6371"/>
                    </a:cubicBezTo>
                    <a:cubicBezTo>
                      <a:pt x="3788" y="6371"/>
                      <a:pt x="4865" y="5528"/>
                      <a:pt x="4478" y="4146"/>
                    </a:cubicBezTo>
                    <a:lnTo>
                      <a:pt x="4478" y="4146"/>
                    </a:lnTo>
                    <a:cubicBezTo>
                      <a:pt x="4478" y="4147"/>
                      <a:pt x="4964" y="4889"/>
                      <a:pt x="5890" y="4889"/>
                    </a:cubicBezTo>
                    <a:cubicBezTo>
                      <a:pt x="6117" y="4889"/>
                      <a:pt x="6371" y="4844"/>
                      <a:pt x="6650" y="4733"/>
                    </a:cubicBezTo>
                    <a:cubicBezTo>
                      <a:pt x="8067" y="4166"/>
                      <a:pt x="7682" y="2353"/>
                      <a:pt x="6495" y="2238"/>
                    </a:cubicBezTo>
                    <a:cubicBezTo>
                      <a:pt x="6495" y="2238"/>
                      <a:pt x="7482" y="1555"/>
                      <a:pt x="6745" y="614"/>
                    </a:cubicBezTo>
                    <a:cubicBezTo>
                      <a:pt x="6440" y="225"/>
                      <a:pt x="5980" y="1"/>
                      <a:pt x="5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7"/>
              <p:cNvSpPr/>
              <p:nvPr/>
            </p:nvSpPr>
            <p:spPr>
              <a:xfrm>
                <a:off x="138143" y="4639334"/>
                <a:ext cx="100322" cy="10023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280" extrusionOk="0">
                    <a:moveTo>
                      <a:pt x="1141" y="0"/>
                    </a:moveTo>
                    <a:cubicBezTo>
                      <a:pt x="511" y="0"/>
                      <a:pt x="0" y="510"/>
                      <a:pt x="0" y="1139"/>
                    </a:cubicBezTo>
                    <a:cubicBezTo>
                      <a:pt x="0" y="1769"/>
                      <a:pt x="511" y="2280"/>
                      <a:pt x="1141" y="2280"/>
                    </a:cubicBezTo>
                    <a:cubicBezTo>
                      <a:pt x="1770" y="2280"/>
                      <a:pt x="2281" y="1769"/>
                      <a:pt x="2281" y="1139"/>
                    </a:cubicBezTo>
                    <a:cubicBezTo>
                      <a:pt x="2281" y="510"/>
                      <a:pt x="1770" y="0"/>
                      <a:pt x="1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6" name="Google Shape;1436;p37"/>
            <p:cNvGrpSpPr/>
            <p:nvPr/>
          </p:nvGrpSpPr>
          <p:grpSpPr>
            <a:xfrm>
              <a:off x="737397" y="3783635"/>
              <a:ext cx="1349845" cy="1195576"/>
              <a:chOff x="1056422" y="3416835"/>
              <a:chExt cx="1349845" cy="1195576"/>
            </a:xfrm>
          </p:grpSpPr>
          <p:sp>
            <p:nvSpPr>
              <p:cNvPr id="1437" name="Google Shape;1437;p37"/>
              <p:cNvSpPr/>
              <p:nvPr/>
            </p:nvSpPr>
            <p:spPr>
              <a:xfrm>
                <a:off x="1104043" y="4347511"/>
                <a:ext cx="1193400" cy="264900"/>
              </a:xfrm>
              <a:prstGeom prst="ellipse">
                <a:avLst/>
              </a:prstGeom>
              <a:solidFill>
                <a:srgbClr val="000000">
                  <a:alpha val="3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7"/>
              <p:cNvSpPr/>
              <p:nvPr/>
            </p:nvSpPr>
            <p:spPr>
              <a:xfrm>
                <a:off x="1259672" y="4077833"/>
                <a:ext cx="239949" cy="430016"/>
              </a:xfrm>
              <a:custGeom>
                <a:avLst/>
                <a:gdLst/>
                <a:ahLst/>
                <a:cxnLst/>
                <a:rect l="l" t="t" r="r" b="b"/>
                <a:pathLst>
                  <a:path w="12473" h="22353" extrusionOk="0">
                    <a:moveTo>
                      <a:pt x="1" y="1"/>
                    </a:moveTo>
                    <a:cubicBezTo>
                      <a:pt x="1" y="1"/>
                      <a:pt x="2169" y="8728"/>
                      <a:pt x="3860" y="13332"/>
                    </a:cubicBezTo>
                    <a:cubicBezTo>
                      <a:pt x="5552" y="17935"/>
                      <a:pt x="4991" y="22058"/>
                      <a:pt x="4991" y="22058"/>
                    </a:cubicBezTo>
                    <a:cubicBezTo>
                      <a:pt x="4991" y="22058"/>
                      <a:pt x="6512" y="22353"/>
                      <a:pt x="8146" y="22353"/>
                    </a:cubicBezTo>
                    <a:cubicBezTo>
                      <a:pt x="9944" y="22353"/>
                      <a:pt x="11878" y="21997"/>
                      <a:pt x="12083" y="20505"/>
                    </a:cubicBezTo>
                    <a:cubicBezTo>
                      <a:pt x="12473" y="17654"/>
                      <a:pt x="10173" y="1"/>
                      <a:pt x="10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7"/>
              <p:cNvSpPr/>
              <p:nvPr/>
            </p:nvSpPr>
            <p:spPr>
              <a:xfrm>
                <a:off x="1352572" y="4406995"/>
                <a:ext cx="141107" cy="100862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5243" extrusionOk="0">
                    <a:moveTo>
                      <a:pt x="1" y="1"/>
                    </a:moveTo>
                    <a:cubicBezTo>
                      <a:pt x="444" y="2862"/>
                      <a:pt x="162" y="4948"/>
                      <a:pt x="162" y="4948"/>
                    </a:cubicBezTo>
                    <a:cubicBezTo>
                      <a:pt x="162" y="4948"/>
                      <a:pt x="1683" y="5243"/>
                      <a:pt x="3317" y="5243"/>
                    </a:cubicBezTo>
                    <a:cubicBezTo>
                      <a:pt x="5115" y="5243"/>
                      <a:pt x="7049" y="4887"/>
                      <a:pt x="7254" y="3395"/>
                    </a:cubicBezTo>
                    <a:cubicBezTo>
                      <a:pt x="7335" y="2803"/>
                      <a:pt x="7300" y="1575"/>
                      <a:pt x="71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7"/>
              <p:cNvSpPr/>
              <p:nvPr/>
            </p:nvSpPr>
            <p:spPr>
              <a:xfrm>
                <a:off x="1733119" y="4045840"/>
                <a:ext cx="239949" cy="429997"/>
              </a:xfrm>
              <a:custGeom>
                <a:avLst/>
                <a:gdLst/>
                <a:ahLst/>
                <a:cxnLst/>
                <a:rect l="l" t="t" r="r" b="b"/>
                <a:pathLst>
                  <a:path w="12473" h="22352" extrusionOk="0">
                    <a:moveTo>
                      <a:pt x="1" y="0"/>
                    </a:moveTo>
                    <a:cubicBezTo>
                      <a:pt x="1" y="0"/>
                      <a:pt x="2169" y="8727"/>
                      <a:pt x="3860" y="13331"/>
                    </a:cubicBezTo>
                    <a:cubicBezTo>
                      <a:pt x="5552" y="17934"/>
                      <a:pt x="4990" y="22057"/>
                      <a:pt x="4990" y="22057"/>
                    </a:cubicBezTo>
                    <a:cubicBezTo>
                      <a:pt x="4990" y="22057"/>
                      <a:pt x="6511" y="22351"/>
                      <a:pt x="8146" y="22351"/>
                    </a:cubicBezTo>
                    <a:cubicBezTo>
                      <a:pt x="9943" y="22351"/>
                      <a:pt x="11878" y="21996"/>
                      <a:pt x="12083" y="20504"/>
                    </a:cubicBezTo>
                    <a:cubicBezTo>
                      <a:pt x="12473" y="17652"/>
                      <a:pt x="10173" y="0"/>
                      <a:pt x="10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7"/>
              <p:cNvSpPr/>
              <p:nvPr/>
            </p:nvSpPr>
            <p:spPr>
              <a:xfrm>
                <a:off x="1826019" y="4374983"/>
                <a:ext cx="141107" cy="100862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5243" extrusionOk="0">
                    <a:moveTo>
                      <a:pt x="1" y="1"/>
                    </a:moveTo>
                    <a:cubicBezTo>
                      <a:pt x="444" y="2862"/>
                      <a:pt x="161" y="4948"/>
                      <a:pt x="161" y="4948"/>
                    </a:cubicBezTo>
                    <a:cubicBezTo>
                      <a:pt x="161" y="4948"/>
                      <a:pt x="1682" y="5242"/>
                      <a:pt x="3317" y="5242"/>
                    </a:cubicBezTo>
                    <a:cubicBezTo>
                      <a:pt x="5114" y="5242"/>
                      <a:pt x="7049" y="4887"/>
                      <a:pt x="7254" y="3395"/>
                    </a:cubicBezTo>
                    <a:cubicBezTo>
                      <a:pt x="7334" y="2803"/>
                      <a:pt x="7300" y="1575"/>
                      <a:pt x="71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7"/>
              <p:cNvSpPr/>
              <p:nvPr/>
            </p:nvSpPr>
            <p:spPr>
              <a:xfrm>
                <a:off x="1929096" y="4056498"/>
                <a:ext cx="239969" cy="429997"/>
              </a:xfrm>
              <a:custGeom>
                <a:avLst/>
                <a:gdLst/>
                <a:ahLst/>
                <a:cxnLst/>
                <a:rect l="l" t="t" r="r" b="b"/>
                <a:pathLst>
                  <a:path w="12474" h="22352" extrusionOk="0">
                    <a:moveTo>
                      <a:pt x="1" y="1"/>
                    </a:moveTo>
                    <a:cubicBezTo>
                      <a:pt x="1" y="1"/>
                      <a:pt x="2170" y="8727"/>
                      <a:pt x="3861" y="13331"/>
                    </a:cubicBezTo>
                    <a:cubicBezTo>
                      <a:pt x="5552" y="17934"/>
                      <a:pt x="4992" y="22057"/>
                      <a:pt x="4992" y="22057"/>
                    </a:cubicBezTo>
                    <a:cubicBezTo>
                      <a:pt x="4992" y="22057"/>
                      <a:pt x="6513" y="22352"/>
                      <a:pt x="8148" y="22352"/>
                    </a:cubicBezTo>
                    <a:cubicBezTo>
                      <a:pt x="9945" y="22352"/>
                      <a:pt x="11879" y="21996"/>
                      <a:pt x="12084" y="20504"/>
                    </a:cubicBezTo>
                    <a:cubicBezTo>
                      <a:pt x="12474" y="17652"/>
                      <a:pt x="10174" y="1"/>
                      <a:pt x="10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7"/>
              <p:cNvSpPr/>
              <p:nvPr/>
            </p:nvSpPr>
            <p:spPr>
              <a:xfrm>
                <a:off x="2022016" y="4385660"/>
                <a:ext cx="141126" cy="100881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5244" extrusionOk="0">
                    <a:moveTo>
                      <a:pt x="1" y="1"/>
                    </a:moveTo>
                    <a:cubicBezTo>
                      <a:pt x="445" y="2862"/>
                      <a:pt x="163" y="4949"/>
                      <a:pt x="163" y="4949"/>
                    </a:cubicBezTo>
                    <a:cubicBezTo>
                      <a:pt x="163" y="4949"/>
                      <a:pt x="1683" y="5243"/>
                      <a:pt x="3318" y="5243"/>
                    </a:cubicBezTo>
                    <a:cubicBezTo>
                      <a:pt x="5115" y="5243"/>
                      <a:pt x="7050" y="4888"/>
                      <a:pt x="7255" y="3395"/>
                    </a:cubicBezTo>
                    <a:cubicBezTo>
                      <a:pt x="7336" y="2804"/>
                      <a:pt x="7301" y="1576"/>
                      <a:pt x="71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7"/>
              <p:cNvSpPr/>
              <p:nvPr/>
            </p:nvSpPr>
            <p:spPr>
              <a:xfrm>
                <a:off x="2103681" y="3725989"/>
                <a:ext cx="302587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15729" h="11932" extrusionOk="0">
                    <a:moveTo>
                      <a:pt x="9425" y="1"/>
                    </a:moveTo>
                    <a:lnTo>
                      <a:pt x="8054" y="1131"/>
                    </a:lnTo>
                    <a:cubicBezTo>
                      <a:pt x="8054" y="1131"/>
                      <a:pt x="11451" y="6321"/>
                      <a:pt x="7551" y="9107"/>
                    </a:cubicBezTo>
                    <a:cubicBezTo>
                      <a:pt x="6598" y="9788"/>
                      <a:pt x="5742" y="10045"/>
                      <a:pt x="4990" y="10045"/>
                    </a:cubicBezTo>
                    <a:cubicBezTo>
                      <a:pt x="2665" y="10045"/>
                      <a:pt x="1352" y="7579"/>
                      <a:pt x="1352" y="7579"/>
                    </a:cubicBezTo>
                    <a:lnTo>
                      <a:pt x="1" y="8441"/>
                    </a:lnTo>
                    <a:cubicBezTo>
                      <a:pt x="1" y="8441"/>
                      <a:pt x="1052" y="11931"/>
                      <a:pt x="5102" y="11931"/>
                    </a:cubicBezTo>
                    <a:cubicBezTo>
                      <a:pt x="6102" y="11931"/>
                      <a:pt x="7286" y="11718"/>
                      <a:pt x="8682" y="11186"/>
                    </a:cubicBezTo>
                    <a:cubicBezTo>
                      <a:pt x="15728" y="8503"/>
                      <a:pt x="9425" y="1"/>
                      <a:pt x="9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7"/>
              <p:cNvSpPr/>
              <p:nvPr/>
            </p:nvSpPr>
            <p:spPr>
              <a:xfrm>
                <a:off x="1192512" y="3700095"/>
                <a:ext cx="1036670" cy="547076"/>
              </a:xfrm>
              <a:custGeom>
                <a:avLst/>
                <a:gdLst/>
                <a:ahLst/>
                <a:cxnLst/>
                <a:rect l="l" t="t" r="r" b="b"/>
                <a:pathLst>
                  <a:path w="53888" h="28438" extrusionOk="0">
                    <a:moveTo>
                      <a:pt x="18989" y="1"/>
                    </a:moveTo>
                    <a:cubicBezTo>
                      <a:pt x="12067" y="1"/>
                      <a:pt x="6448" y="816"/>
                      <a:pt x="5613" y="2709"/>
                    </a:cubicBezTo>
                    <a:cubicBezTo>
                      <a:pt x="3841" y="6725"/>
                      <a:pt x="3492" y="10402"/>
                      <a:pt x="3492" y="10402"/>
                    </a:cubicBezTo>
                    <a:cubicBezTo>
                      <a:pt x="3492" y="10402"/>
                      <a:pt x="1" y="23104"/>
                      <a:pt x="8449" y="26491"/>
                    </a:cubicBezTo>
                    <a:cubicBezTo>
                      <a:pt x="11812" y="27839"/>
                      <a:pt x="18078" y="28438"/>
                      <a:pt x="24628" y="28438"/>
                    </a:cubicBezTo>
                    <a:cubicBezTo>
                      <a:pt x="34528" y="28438"/>
                      <a:pt x="45077" y="27072"/>
                      <a:pt x="47245" y="24864"/>
                    </a:cubicBezTo>
                    <a:cubicBezTo>
                      <a:pt x="51290" y="20745"/>
                      <a:pt x="53887" y="5889"/>
                      <a:pt x="42296" y="2709"/>
                    </a:cubicBezTo>
                    <a:cubicBezTo>
                      <a:pt x="36166" y="1027"/>
                      <a:pt x="26757" y="1"/>
                      <a:pt x="18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7"/>
              <p:cNvSpPr/>
              <p:nvPr/>
            </p:nvSpPr>
            <p:spPr>
              <a:xfrm>
                <a:off x="1612112" y="3700307"/>
                <a:ext cx="344563" cy="220366"/>
              </a:xfrm>
              <a:custGeom>
                <a:avLst/>
                <a:gdLst/>
                <a:ahLst/>
                <a:cxnLst/>
                <a:rect l="l" t="t" r="r" b="b"/>
                <a:pathLst>
                  <a:path w="17911" h="114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2" y="3738"/>
                      <a:pt x="1913" y="10591"/>
                      <a:pt x="5761" y="11317"/>
                    </a:cubicBezTo>
                    <a:cubicBezTo>
                      <a:pt x="6262" y="11411"/>
                      <a:pt x="6712" y="11454"/>
                      <a:pt x="7118" y="11454"/>
                    </a:cubicBezTo>
                    <a:cubicBezTo>
                      <a:pt x="11028" y="11454"/>
                      <a:pt x="10935" y="7446"/>
                      <a:pt x="14356" y="6533"/>
                    </a:cubicBezTo>
                    <a:cubicBezTo>
                      <a:pt x="16002" y="6094"/>
                      <a:pt x="17145" y="4123"/>
                      <a:pt x="17911" y="2041"/>
                    </a:cubicBezTo>
                    <a:cubicBezTo>
                      <a:pt x="12729" y="912"/>
                      <a:pt x="6071" y="18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7"/>
              <p:cNvSpPr/>
              <p:nvPr/>
            </p:nvSpPr>
            <p:spPr>
              <a:xfrm>
                <a:off x="1870844" y="3851440"/>
                <a:ext cx="131527" cy="98938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5143" extrusionOk="0">
                    <a:moveTo>
                      <a:pt x="3005" y="1"/>
                    </a:moveTo>
                    <a:cubicBezTo>
                      <a:pt x="731" y="1"/>
                      <a:pt x="1" y="4443"/>
                      <a:pt x="2542" y="5072"/>
                    </a:cubicBezTo>
                    <a:cubicBezTo>
                      <a:pt x="2736" y="5120"/>
                      <a:pt x="2925" y="5142"/>
                      <a:pt x="3108" y="5142"/>
                    </a:cubicBezTo>
                    <a:cubicBezTo>
                      <a:pt x="5533" y="5142"/>
                      <a:pt x="6837" y="1186"/>
                      <a:pt x="3644" y="111"/>
                    </a:cubicBezTo>
                    <a:cubicBezTo>
                      <a:pt x="3420" y="35"/>
                      <a:pt x="3206" y="1"/>
                      <a:pt x="30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7"/>
              <p:cNvSpPr/>
              <p:nvPr/>
            </p:nvSpPr>
            <p:spPr>
              <a:xfrm>
                <a:off x="2026629" y="3766940"/>
                <a:ext cx="131969" cy="142896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7428" extrusionOk="0">
                    <a:moveTo>
                      <a:pt x="1045" y="1"/>
                    </a:moveTo>
                    <a:lnTo>
                      <a:pt x="1045" y="1"/>
                    </a:lnTo>
                    <a:cubicBezTo>
                      <a:pt x="315" y="1027"/>
                      <a:pt x="1" y="2545"/>
                      <a:pt x="1114" y="4761"/>
                    </a:cubicBezTo>
                    <a:cubicBezTo>
                      <a:pt x="2139" y="6804"/>
                      <a:pt x="3693" y="7428"/>
                      <a:pt x="5212" y="7428"/>
                    </a:cubicBezTo>
                    <a:cubicBezTo>
                      <a:pt x="5775" y="7428"/>
                      <a:pt x="6334" y="7342"/>
                      <a:pt x="6859" y="7211"/>
                    </a:cubicBezTo>
                    <a:cubicBezTo>
                      <a:pt x="6273" y="4153"/>
                      <a:pt x="4607" y="1457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7"/>
              <p:cNvSpPr/>
              <p:nvPr/>
            </p:nvSpPr>
            <p:spPr>
              <a:xfrm>
                <a:off x="1246090" y="3953190"/>
                <a:ext cx="344563" cy="292006"/>
              </a:xfrm>
              <a:custGeom>
                <a:avLst/>
                <a:gdLst/>
                <a:ahLst/>
                <a:cxnLst/>
                <a:rect l="l" t="t" r="r" b="b"/>
                <a:pathLst>
                  <a:path w="17911" h="15179" extrusionOk="0">
                    <a:moveTo>
                      <a:pt x="5203" y="0"/>
                    </a:moveTo>
                    <a:cubicBezTo>
                      <a:pt x="2775" y="0"/>
                      <a:pt x="2304" y="1842"/>
                      <a:pt x="0" y="3532"/>
                    </a:cubicBezTo>
                    <a:cubicBezTo>
                      <a:pt x="95" y="7250"/>
                      <a:pt x="1246" y="11567"/>
                      <a:pt x="5662" y="13337"/>
                    </a:cubicBezTo>
                    <a:cubicBezTo>
                      <a:pt x="7773" y="14183"/>
                      <a:pt x="11130" y="14801"/>
                      <a:pt x="15009" y="15179"/>
                    </a:cubicBezTo>
                    <a:cubicBezTo>
                      <a:pt x="17910" y="14167"/>
                      <a:pt x="8839" y="12719"/>
                      <a:pt x="10001" y="10476"/>
                    </a:cubicBezTo>
                    <a:cubicBezTo>
                      <a:pt x="11689" y="7218"/>
                      <a:pt x="12283" y="1220"/>
                      <a:pt x="6391" y="122"/>
                    </a:cubicBezTo>
                    <a:cubicBezTo>
                      <a:pt x="5946" y="39"/>
                      <a:pt x="5554" y="0"/>
                      <a:pt x="5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7"/>
              <p:cNvSpPr/>
              <p:nvPr/>
            </p:nvSpPr>
            <p:spPr>
              <a:xfrm>
                <a:off x="1615267" y="4015386"/>
                <a:ext cx="121023" cy="78893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101" extrusionOk="0">
                    <a:moveTo>
                      <a:pt x="2384" y="0"/>
                    </a:moveTo>
                    <a:cubicBezTo>
                      <a:pt x="1421" y="0"/>
                      <a:pt x="0" y="1723"/>
                      <a:pt x="2261" y="3601"/>
                    </a:cubicBezTo>
                    <a:cubicBezTo>
                      <a:pt x="2684" y="3953"/>
                      <a:pt x="3109" y="4101"/>
                      <a:pt x="3496" y="4101"/>
                    </a:cubicBezTo>
                    <a:cubicBezTo>
                      <a:pt x="5298" y="4101"/>
                      <a:pt x="6291" y="889"/>
                      <a:pt x="2549" y="19"/>
                    </a:cubicBezTo>
                    <a:cubicBezTo>
                      <a:pt x="2496" y="6"/>
                      <a:pt x="2441" y="0"/>
                      <a:pt x="2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7"/>
              <p:cNvSpPr/>
              <p:nvPr/>
            </p:nvSpPr>
            <p:spPr>
              <a:xfrm>
                <a:off x="1466942" y="4088491"/>
                <a:ext cx="226233" cy="429997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2352" extrusionOk="0">
                    <a:moveTo>
                      <a:pt x="5021" y="1"/>
                    </a:moveTo>
                    <a:lnTo>
                      <a:pt x="4233" y="2"/>
                    </a:lnTo>
                    <a:cubicBezTo>
                      <a:pt x="1781" y="2"/>
                      <a:pt x="1" y="2330"/>
                      <a:pt x="644" y="4695"/>
                    </a:cubicBezTo>
                    <a:cubicBezTo>
                      <a:pt x="1407" y="7498"/>
                      <a:pt x="2404" y="10961"/>
                      <a:pt x="3275" y="13331"/>
                    </a:cubicBezTo>
                    <a:cubicBezTo>
                      <a:pt x="4966" y="17934"/>
                      <a:pt x="4406" y="22057"/>
                      <a:pt x="4406" y="22057"/>
                    </a:cubicBezTo>
                    <a:cubicBezTo>
                      <a:pt x="4406" y="22057"/>
                      <a:pt x="5927" y="22352"/>
                      <a:pt x="7562" y="22352"/>
                    </a:cubicBezTo>
                    <a:cubicBezTo>
                      <a:pt x="9359" y="22352"/>
                      <a:pt x="11293" y="21996"/>
                      <a:pt x="11498" y="20504"/>
                    </a:cubicBezTo>
                    <a:cubicBezTo>
                      <a:pt x="11760" y="18587"/>
                      <a:pt x="10806" y="9984"/>
                      <a:pt x="10153" y="4550"/>
                    </a:cubicBezTo>
                    <a:cubicBezTo>
                      <a:pt x="9841" y="1953"/>
                      <a:pt x="7638" y="1"/>
                      <a:pt x="5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7"/>
              <p:cNvSpPr/>
              <p:nvPr/>
            </p:nvSpPr>
            <p:spPr>
              <a:xfrm>
                <a:off x="1548569" y="4417672"/>
                <a:ext cx="141126" cy="100881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5244" extrusionOk="0">
                    <a:moveTo>
                      <a:pt x="1" y="1"/>
                    </a:moveTo>
                    <a:cubicBezTo>
                      <a:pt x="445" y="2862"/>
                      <a:pt x="163" y="4950"/>
                      <a:pt x="163" y="4950"/>
                    </a:cubicBezTo>
                    <a:cubicBezTo>
                      <a:pt x="163" y="4950"/>
                      <a:pt x="1683" y="5244"/>
                      <a:pt x="3318" y="5244"/>
                    </a:cubicBezTo>
                    <a:cubicBezTo>
                      <a:pt x="5115" y="5244"/>
                      <a:pt x="7050" y="4888"/>
                      <a:pt x="7255" y="3395"/>
                    </a:cubicBezTo>
                    <a:cubicBezTo>
                      <a:pt x="7336" y="2804"/>
                      <a:pt x="7301" y="1576"/>
                      <a:pt x="71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7"/>
              <p:cNvSpPr/>
              <p:nvPr/>
            </p:nvSpPr>
            <p:spPr>
              <a:xfrm>
                <a:off x="1233624" y="3788551"/>
                <a:ext cx="312109" cy="13006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6761" extrusionOk="0">
                    <a:moveTo>
                      <a:pt x="14897" y="0"/>
                    </a:moveTo>
                    <a:lnTo>
                      <a:pt x="661" y="4506"/>
                    </a:lnTo>
                    <a:cubicBezTo>
                      <a:pt x="661" y="4506"/>
                      <a:pt x="0" y="6264"/>
                      <a:pt x="1388" y="6654"/>
                    </a:cubicBezTo>
                    <a:cubicBezTo>
                      <a:pt x="1640" y="6725"/>
                      <a:pt x="2287" y="6761"/>
                      <a:pt x="3177" y="6761"/>
                    </a:cubicBezTo>
                    <a:cubicBezTo>
                      <a:pt x="7194" y="6761"/>
                      <a:pt x="16166" y="6031"/>
                      <a:pt x="16192" y="4506"/>
                    </a:cubicBezTo>
                    <a:cubicBezTo>
                      <a:pt x="16223" y="2644"/>
                      <a:pt x="14897" y="0"/>
                      <a:pt x="148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7"/>
              <p:cNvSpPr/>
              <p:nvPr/>
            </p:nvSpPr>
            <p:spPr>
              <a:xfrm>
                <a:off x="1288260" y="3904887"/>
                <a:ext cx="149745" cy="147532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7669" extrusionOk="0">
                    <a:moveTo>
                      <a:pt x="3762" y="0"/>
                    </a:moveTo>
                    <a:cubicBezTo>
                      <a:pt x="3692" y="0"/>
                      <a:pt x="3620" y="2"/>
                      <a:pt x="3547" y="6"/>
                    </a:cubicBezTo>
                    <a:cubicBezTo>
                      <a:pt x="2122" y="77"/>
                      <a:pt x="817" y="646"/>
                      <a:pt x="509" y="3421"/>
                    </a:cubicBezTo>
                    <a:cubicBezTo>
                      <a:pt x="201" y="6197"/>
                      <a:pt x="1" y="6197"/>
                      <a:pt x="100" y="6480"/>
                    </a:cubicBezTo>
                    <a:cubicBezTo>
                      <a:pt x="196" y="6750"/>
                      <a:pt x="1387" y="7668"/>
                      <a:pt x="3498" y="7668"/>
                    </a:cubicBezTo>
                    <a:cubicBezTo>
                      <a:pt x="3612" y="7668"/>
                      <a:pt x="3729" y="7666"/>
                      <a:pt x="3849" y="7660"/>
                    </a:cubicBezTo>
                    <a:cubicBezTo>
                      <a:pt x="6179" y="7548"/>
                      <a:pt x="6911" y="7192"/>
                      <a:pt x="6865" y="6552"/>
                    </a:cubicBezTo>
                    <a:cubicBezTo>
                      <a:pt x="6819" y="5923"/>
                      <a:pt x="7783" y="0"/>
                      <a:pt x="3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7"/>
              <p:cNvSpPr/>
              <p:nvPr/>
            </p:nvSpPr>
            <p:spPr>
              <a:xfrm>
                <a:off x="1289625" y="4023547"/>
                <a:ext cx="131623" cy="28895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1502" extrusionOk="0">
                    <a:moveTo>
                      <a:pt x="2805" y="0"/>
                    </a:moveTo>
                    <a:cubicBezTo>
                      <a:pt x="1752" y="0"/>
                      <a:pt x="766" y="52"/>
                      <a:pt x="9" y="107"/>
                    </a:cubicBezTo>
                    <a:cubicBezTo>
                      <a:pt x="1" y="189"/>
                      <a:pt x="7" y="244"/>
                      <a:pt x="31" y="314"/>
                    </a:cubicBezTo>
                    <a:cubicBezTo>
                      <a:pt x="126" y="583"/>
                      <a:pt x="1318" y="1501"/>
                      <a:pt x="3429" y="1501"/>
                    </a:cubicBezTo>
                    <a:cubicBezTo>
                      <a:pt x="3543" y="1501"/>
                      <a:pt x="3660" y="1499"/>
                      <a:pt x="3780" y="1493"/>
                    </a:cubicBezTo>
                    <a:cubicBezTo>
                      <a:pt x="6110" y="1381"/>
                      <a:pt x="6842" y="1026"/>
                      <a:pt x="6796" y="386"/>
                    </a:cubicBezTo>
                    <a:cubicBezTo>
                      <a:pt x="6794" y="376"/>
                      <a:pt x="6796" y="358"/>
                      <a:pt x="6794" y="345"/>
                    </a:cubicBezTo>
                    <a:cubicBezTo>
                      <a:pt x="5577" y="83"/>
                      <a:pt x="4138" y="0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7"/>
              <p:cNvSpPr/>
              <p:nvPr/>
            </p:nvSpPr>
            <p:spPr>
              <a:xfrm>
                <a:off x="1337239" y="4023528"/>
                <a:ext cx="28952" cy="2108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96" extrusionOk="0">
                    <a:moveTo>
                      <a:pt x="442" y="1"/>
                    </a:moveTo>
                    <a:lnTo>
                      <a:pt x="442" y="520"/>
                    </a:lnTo>
                    <a:cubicBezTo>
                      <a:pt x="442" y="520"/>
                      <a:pt x="1" y="1049"/>
                      <a:pt x="773" y="1094"/>
                    </a:cubicBezTo>
                    <a:cubicBezTo>
                      <a:pt x="799" y="1095"/>
                      <a:pt x="824" y="1096"/>
                      <a:pt x="847" y="1096"/>
                    </a:cubicBezTo>
                    <a:cubicBezTo>
                      <a:pt x="1504" y="1096"/>
                      <a:pt x="924" y="520"/>
                      <a:pt x="924" y="520"/>
                    </a:cubicBezTo>
                    <a:lnTo>
                      <a:pt x="9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7"/>
              <p:cNvSpPr/>
              <p:nvPr/>
            </p:nvSpPr>
            <p:spPr>
              <a:xfrm>
                <a:off x="1446704" y="3474145"/>
                <a:ext cx="218692" cy="107153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5570" extrusionOk="0">
                    <a:moveTo>
                      <a:pt x="6085" y="0"/>
                    </a:moveTo>
                    <a:cubicBezTo>
                      <a:pt x="4150" y="0"/>
                      <a:pt x="2011" y="1990"/>
                      <a:pt x="2011" y="1990"/>
                    </a:cubicBezTo>
                    <a:cubicBezTo>
                      <a:pt x="2011" y="1990"/>
                      <a:pt x="0" y="3661"/>
                      <a:pt x="2012" y="5111"/>
                    </a:cubicBezTo>
                    <a:cubicBezTo>
                      <a:pt x="2464" y="5436"/>
                      <a:pt x="3115" y="5569"/>
                      <a:pt x="3861" y="5569"/>
                    </a:cubicBezTo>
                    <a:cubicBezTo>
                      <a:pt x="6431" y="5569"/>
                      <a:pt x="10127" y="3993"/>
                      <a:pt x="10668" y="3322"/>
                    </a:cubicBezTo>
                    <a:cubicBezTo>
                      <a:pt x="11368" y="2460"/>
                      <a:pt x="9094" y="1039"/>
                      <a:pt x="6996" y="172"/>
                    </a:cubicBezTo>
                    <a:cubicBezTo>
                      <a:pt x="6704" y="52"/>
                      <a:pt x="6397" y="0"/>
                      <a:pt x="6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7"/>
              <p:cNvSpPr/>
              <p:nvPr/>
            </p:nvSpPr>
            <p:spPr>
              <a:xfrm>
                <a:off x="1492105" y="3511582"/>
                <a:ext cx="129988" cy="66177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440" extrusionOk="0">
                    <a:moveTo>
                      <a:pt x="4298" y="0"/>
                    </a:moveTo>
                    <a:cubicBezTo>
                      <a:pt x="4071" y="0"/>
                      <a:pt x="3836" y="23"/>
                      <a:pt x="3596" y="76"/>
                    </a:cubicBezTo>
                    <a:cubicBezTo>
                      <a:pt x="1901" y="450"/>
                      <a:pt x="1" y="2194"/>
                      <a:pt x="1" y="2194"/>
                    </a:cubicBezTo>
                    <a:lnTo>
                      <a:pt x="656" y="3439"/>
                    </a:lnTo>
                    <a:cubicBezTo>
                      <a:pt x="656" y="3438"/>
                      <a:pt x="1431" y="809"/>
                      <a:pt x="5903" y="809"/>
                    </a:cubicBezTo>
                    <a:cubicBezTo>
                      <a:pt x="6174" y="809"/>
                      <a:pt x="6458" y="818"/>
                      <a:pt x="6757" y="839"/>
                    </a:cubicBezTo>
                    <a:cubicBezTo>
                      <a:pt x="6757" y="839"/>
                      <a:pt x="5677" y="0"/>
                      <a:pt x="4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7"/>
              <p:cNvSpPr/>
              <p:nvPr/>
            </p:nvSpPr>
            <p:spPr>
              <a:xfrm>
                <a:off x="1056422" y="3474145"/>
                <a:ext cx="218692" cy="107153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5570" extrusionOk="0">
                    <a:moveTo>
                      <a:pt x="5283" y="0"/>
                    </a:moveTo>
                    <a:cubicBezTo>
                      <a:pt x="4971" y="0"/>
                      <a:pt x="4664" y="52"/>
                      <a:pt x="4372" y="172"/>
                    </a:cubicBezTo>
                    <a:cubicBezTo>
                      <a:pt x="2274" y="1039"/>
                      <a:pt x="0" y="2460"/>
                      <a:pt x="699" y="3322"/>
                    </a:cubicBezTo>
                    <a:cubicBezTo>
                      <a:pt x="1241" y="3993"/>
                      <a:pt x="4937" y="5569"/>
                      <a:pt x="7507" y="5569"/>
                    </a:cubicBezTo>
                    <a:cubicBezTo>
                      <a:pt x="8253" y="5569"/>
                      <a:pt x="8904" y="5436"/>
                      <a:pt x="9355" y="5111"/>
                    </a:cubicBezTo>
                    <a:cubicBezTo>
                      <a:pt x="11368" y="3661"/>
                      <a:pt x="9358" y="1990"/>
                      <a:pt x="9358" y="1990"/>
                    </a:cubicBezTo>
                    <a:cubicBezTo>
                      <a:pt x="9358" y="1990"/>
                      <a:pt x="7218" y="0"/>
                      <a:pt x="52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7"/>
              <p:cNvSpPr/>
              <p:nvPr/>
            </p:nvSpPr>
            <p:spPr>
              <a:xfrm>
                <a:off x="1099727" y="3511582"/>
                <a:ext cx="129988" cy="66177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440" extrusionOk="0">
                    <a:moveTo>
                      <a:pt x="2459" y="0"/>
                    </a:moveTo>
                    <a:cubicBezTo>
                      <a:pt x="1080" y="0"/>
                      <a:pt x="0" y="839"/>
                      <a:pt x="0" y="839"/>
                    </a:cubicBezTo>
                    <a:cubicBezTo>
                      <a:pt x="299" y="818"/>
                      <a:pt x="583" y="809"/>
                      <a:pt x="854" y="809"/>
                    </a:cubicBezTo>
                    <a:cubicBezTo>
                      <a:pt x="5326" y="809"/>
                      <a:pt x="6101" y="3438"/>
                      <a:pt x="6101" y="3439"/>
                    </a:cubicBezTo>
                    <a:lnTo>
                      <a:pt x="6756" y="2194"/>
                    </a:lnTo>
                    <a:cubicBezTo>
                      <a:pt x="6756" y="2194"/>
                      <a:pt x="4855" y="450"/>
                      <a:pt x="3161" y="76"/>
                    </a:cubicBezTo>
                    <a:cubicBezTo>
                      <a:pt x="2921" y="23"/>
                      <a:pt x="2686" y="0"/>
                      <a:pt x="24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7"/>
              <p:cNvSpPr/>
              <p:nvPr/>
            </p:nvSpPr>
            <p:spPr>
              <a:xfrm>
                <a:off x="1187972" y="3416835"/>
                <a:ext cx="72352" cy="12123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6302" extrusionOk="0">
                    <a:moveTo>
                      <a:pt x="986" y="0"/>
                    </a:moveTo>
                    <a:cubicBezTo>
                      <a:pt x="938" y="0"/>
                      <a:pt x="893" y="14"/>
                      <a:pt x="851" y="42"/>
                    </a:cubicBezTo>
                    <a:cubicBezTo>
                      <a:pt x="0" y="613"/>
                      <a:pt x="1084" y="5831"/>
                      <a:pt x="851" y="6301"/>
                    </a:cubicBezTo>
                    <a:lnTo>
                      <a:pt x="3761" y="4968"/>
                    </a:lnTo>
                    <a:cubicBezTo>
                      <a:pt x="3761" y="4968"/>
                      <a:pt x="1901" y="0"/>
                      <a:pt x="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7"/>
              <p:cNvSpPr/>
              <p:nvPr/>
            </p:nvSpPr>
            <p:spPr>
              <a:xfrm>
                <a:off x="1457862" y="3416835"/>
                <a:ext cx="72391" cy="121235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6302" extrusionOk="0">
                    <a:moveTo>
                      <a:pt x="2777" y="0"/>
                    </a:moveTo>
                    <a:cubicBezTo>
                      <a:pt x="1861" y="0"/>
                      <a:pt x="1" y="4968"/>
                      <a:pt x="1" y="4968"/>
                    </a:cubicBezTo>
                    <a:lnTo>
                      <a:pt x="2911" y="6301"/>
                    </a:lnTo>
                    <a:cubicBezTo>
                      <a:pt x="2678" y="5831"/>
                      <a:pt x="3762" y="613"/>
                      <a:pt x="2911" y="42"/>
                    </a:cubicBezTo>
                    <a:cubicBezTo>
                      <a:pt x="2869" y="14"/>
                      <a:pt x="2824" y="0"/>
                      <a:pt x="2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7"/>
              <p:cNvSpPr/>
              <p:nvPr/>
            </p:nvSpPr>
            <p:spPr>
              <a:xfrm>
                <a:off x="1183008" y="3459158"/>
                <a:ext cx="350796" cy="434402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2581" extrusionOk="0">
                    <a:moveTo>
                      <a:pt x="10816" y="1"/>
                    </a:moveTo>
                    <a:cubicBezTo>
                      <a:pt x="10288" y="1"/>
                      <a:pt x="9723" y="32"/>
                      <a:pt x="9118" y="95"/>
                    </a:cubicBezTo>
                    <a:cubicBezTo>
                      <a:pt x="2942" y="742"/>
                      <a:pt x="0" y="1787"/>
                      <a:pt x="76" y="11315"/>
                    </a:cubicBezTo>
                    <a:cubicBezTo>
                      <a:pt x="132" y="18384"/>
                      <a:pt x="5170" y="22581"/>
                      <a:pt x="9924" y="22581"/>
                    </a:cubicBezTo>
                    <a:cubicBezTo>
                      <a:pt x="14193" y="22581"/>
                      <a:pt x="18234" y="19196"/>
                      <a:pt x="18234" y="11468"/>
                    </a:cubicBezTo>
                    <a:cubicBezTo>
                      <a:pt x="18235" y="5270"/>
                      <a:pt x="17725" y="1"/>
                      <a:pt x="10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7"/>
              <p:cNvSpPr/>
              <p:nvPr/>
            </p:nvSpPr>
            <p:spPr>
              <a:xfrm>
                <a:off x="1394588" y="3460543"/>
                <a:ext cx="139222" cy="219865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11429" extrusionOk="0">
                    <a:moveTo>
                      <a:pt x="1084" y="1"/>
                    </a:moveTo>
                    <a:cubicBezTo>
                      <a:pt x="370" y="1380"/>
                      <a:pt x="0" y="3063"/>
                      <a:pt x="915" y="4724"/>
                    </a:cubicBezTo>
                    <a:cubicBezTo>
                      <a:pt x="2914" y="8357"/>
                      <a:pt x="2731" y="11428"/>
                      <a:pt x="6538" y="11428"/>
                    </a:cubicBezTo>
                    <a:cubicBezTo>
                      <a:pt x="6757" y="11428"/>
                      <a:pt x="6990" y="11418"/>
                      <a:pt x="7237" y="11397"/>
                    </a:cubicBezTo>
                    <a:cubicBezTo>
                      <a:pt x="7237" y="5602"/>
                      <a:pt x="6784" y="627"/>
                      <a:pt x="10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7"/>
              <p:cNvSpPr/>
              <p:nvPr/>
            </p:nvSpPr>
            <p:spPr>
              <a:xfrm>
                <a:off x="1184220" y="3598249"/>
                <a:ext cx="80220" cy="160248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8330" extrusionOk="0">
                    <a:moveTo>
                      <a:pt x="237" y="0"/>
                    </a:moveTo>
                    <a:cubicBezTo>
                      <a:pt x="80" y="1156"/>
                      <a:pt x="1" y="2494"/>
                      <a:pt x="13" y="4086"/>
                    </a:cubicBezTo>
                    <a:cubicBezTo>
                      <a:pt x="26" y="5647"/>
                      <a:pt x="289" y="7062"/>
                      <a:pt x="731" y="8329"/>
                    </a:cubicBezTo>
                    <a:cubicBezTo>
                      <a:pt x="3013" y="8039"/>
                      <a:pt x="4170" y="3854"/>
                      <a:pt x="3923" y="1742"/>
                    </a:cubicBezTo>
                    <a:cubicBezTo>
                      <a:pt x="3783" y="547"/>
                      <a:pt x="1923" y="93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7"/>
              <p:cNvSpPr/>
              <p:nvPr/>
            </p:nvSpPr>
            <p:spPr>
              <a:xfrm>
                <a:off x="1148996" y="3676855"/>
                <a:ext cx="412337" cy="223386"/>
              </a:xfrm>
              <a:custGeom>
                <a:avLst/>
                <a:gdLst/>
                <a:ahLst/>
                <a:cxnLst/>
                <a:rect l="l" t="t" r="r" b="b"/>
                <a:pathLst>
                  <a:path w="21434" h="11612" extrusionOk="0">
                    <a:moveTo>
                      <a:pt x="10915" y="0"/>
                    </a:moveTo>
                    <a:cubicBezTo>
                      <a:pt x="7045" y="0"/>
                      <a:pt x="1" y="2310"/>
                      <a:pt x="57" y="5509"/>
                    </a:cubicBezTo>
                    <a:cubicBezTo>
                      <a:pt x="113" y="8651"/>
                      <a:pt x="2540" y="11612"/>
                      <a:pt x="8890" y="11612"/>
                    </a:cubicBezTo>
                    <a:cubicBezTo>
                      <a:pt x="9257" y="11612"/>
                      <a:pt x="9637" y="11602"/>
                      <a:pt x="10031" y="11581"/>
                    </a:cubicBezTo>
                    <a:cubicBezTo>
                      <a:pt x="17231" y="11209"/>
                      <a:pt x="21433" y="9944"/>
                      <a:pt x="21433" y="5806"/>
                    </a:cubicBezTo>
                    <a:cubicBezTo>
                      <a:pt x="21433" y="3932"/>
                      <a:pt x="20279" y="460"/>
                      <a:pt x="11351" y="11"/>
                    </a:cubicBezTo>
                    <a:cubicBezTo>
                      <a:pt x="11211" y="4"/>
                      <a:pt x="11065" y="0"/>
                      <a:pt x="109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7"/>
              <p:cNvSpPr/>
              <p:nvPr/>
            </p:nvSpPr>
            <p:spPr>
              <a:xfrm>
                <a:off x="1312192" y="3562370"/>
                <a:ext cx="16833" cy="81278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225" extrusionOk="0">
                    <a:moveTo>
                      <a:pt x="438" y="0"/>
                    </a:moveTo>
                    <a:cubicBezTo>
                      <a:pt x="196" y="0"/>
                      <a:pt x="0" y="196"/>
                      <a:pt x="0" y="438"/>
                    </a:cubicBezTo>
                    <a:lnTo>
                      <a:pt x="0" y="3786"/>
                    </a:lnTo>
                    <a:cubicBezTo>
                      <a:pt x="0" y="4029"/>
                      <a:pt x="196" y="4225"/>
                      <a:pt x="438" y="4225"/>
                    </a:cubicBezTo>
                    <a:cubicBezTo>
                      <a:pt x="678" y="4225"/>
                      <a:pt x="874" y="4029"/>
                      <a:pt x="875" y="3786"/>
                    </a:cubicBezTo>
                    <a:lnTo>
                      <a:pt x="875" y="438"/>
                    </a:lnTo>
                    <a:cubicBezTo>
                      <a:pt x="875" y="196"/>
                      <a:pt x="679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7"/>
              <p:cNvSpPr/>
              <p:nvPr/>
            </p:nvSpPr>
            <p:spPr>
              <a:xfrm>
                <a:off x="1377447" y="3562370"/>
                <a:ext cx="16852" cy="812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4225" extrusionOk="0">
                    <a:moveTo>
                      <a:pt x="439" y="0"/>
                    </a:moveTo>
                    <a:cubicBezTo>
                      <a:pt x="196" y="0"/>
                      <a:pt x="0" y="196"/>
                      <a:pt x="0" y="438"/>
                    </a:cubicBezTo>
                    <a:lnTo>
                      <a:pt x="0" y="3786"/>
                    </a:lnTo>
                    <a:cubicBezTo>
                      <a:pt x="0" y="4029"/>
                      <a:pt x="196" y="4225"/>
                      <a:pt x="439" y="4225"/>
                    </a:cubicBezTo>
                    <a:cubicBezTo>
                      <a:pt x="679" y="4225"/>
                      <a:pt x="875" y="4029"/>
                      <a:pt x="876" y="3786"/>
                    </a:cubicBezTo>
                    <a:lnTo>
                      <a:pt x="876" y="438"/>
                    </a:lnTo>
                    <a:cubicBezTo>
                      <a:pt x="876" y="196"/>
                      <a:pt x="680" y="0"/>
                      <a:pt x="4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7"/>
              <p:cNvSpPr/>
              <p:nvPr/>
            </p:nvSpPr>
            <p:spPr>
              <a:xfrm>
                <a:off x="1261576" y="3752287"/>
                <a:ext cx="64003" cy="88454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4598" extrusionOk="0">
                    <a:moveTo>
                      <a:pt x="1335" y="1"/>
                    </a:moveTo>
                    <a:cubicBezTo>
                      <a:pt x="1329" y="1"/>
                      <a:pt x="1322" y="1"/>
                      <a:pt x="1315" y="1"/>
                    </a:cubicBezTo>
                    <a:cubicBezTo>
                      <a:pt x="0" y="21"/>
                      <a:pt x="91" y="4417"/>
                      <a:pt x="1315" y="4593"/>
                    </a:cubicBezTo>
                    <a:cubicBezTo>
                      <a:pt x="1337" y="4596"/>
                      <a:pt x="1359" y="4598"/>
                      <a:pt x="1381" y="4598"/>
                    </a:cubicBezTo>
                    <a:cubicBezTo>
                      <a:pt x="2564" y="4598"/>
                      <a:pt x="3327" y="1"/>
                      <a:pt x="1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7"/>
              <p:cNvSpPr/>
              <p:nvPr/>
            </p:nvSpPr>
            <p:spPr>
              <a:xfrm>
                <a:off x="1378870" y="3752287"/>
                <a:ext cx="64042" cy="88454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4598" extrusionOk="0">
                    <a:moveTo>
                      <a:pt x="1335" y="1"/>
                    </a:moveTo>
                    <a:cubicBezTo>
                      <a:pt x="1328" y="1"/>
                      <a:pt x="1322" y="1"/>
                      <a:pt x="1315" y="1"/>
                    </a:cubicBezTo>
                    <a:cubicBezTo>
                      <a:pt x="1" y="21"/>
                      <a:pt x="91" y="4417"/>
                      <a:pt x="1315" y="4593"/>
                    </a:cubicBezTo>
                    <a:cubicBezTo>
                      <a:pt x="1337" y="4596"/>
                      <a:pt x="1359" y="4598"/>
                      <a:pt x="1380" y="4598"/>
                    </a:cubicBezTo>
                    <a:cubicBezTo>
                      <a:pt x="2566" y="4598"/>
                      <a:pt x="3328" y="1"/>
                      <a:pt x="1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7"/>
              <p:cNvSpPr/>
              <p:nvPr/>
            </p:nvSpPr>
            <p:spPr>
              <a:xfrm>
                <a:off x="2195677" y="3613601"/>
                <a:ext cx="121023" cy="139664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7260" extrusionOk="0">
                    <a:moveTo>
                      <a:pt x="0" y="0"/>
                    </a:moveTo>
                    <a:cubicBezTo>
                      <a:pt x="0" y="0"/>
                      <a:pt x="1" y="7260"/>
                      <a:pt x="3812" y="7260"/>
                    </a:cubicBezTo>
                    <a:cubicBezTo>
                      <a:pt x="4000" y="7260"/>
                      <a:pt x="4197" y="7242"/>
                      <a:pt x="4404" y="7205"/>
                    </a:cubicBezTo>
                    <a:cubicBezTo>
                      <a:pt x="4404" y="7205"/>
                      <a:pt x="6291" y="5017"/>
                      <a:pt x="4026" y="3263"/>
                    </a:cubicBezTo>
                    <a:cubicBezTo>
                      <a:pt x="1762" y="150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7"/>
              <p:cNvSpPr/>
              <p:nvPr/>
            </p:nvSpPr>
            <p:spPr>
              <a:xfrm>
                <a:off x="1798893" y="3971350"/>
                <a:ext cx="265785" cy="234005"/>
              </a:xfrm>
              <a:custGeom>
                <a:avLst/>
                <a:gdLst/>
                <a:ahLst/>
                <a:cxnLst/>
                <a:rect l="l" t="t" r="r" b="b"/>
                <a:pathLst>
                  <a:path w="13816" h="12164" extrusionOk="0">
                    <a:moveTo>
                      <a:pt x="9553" y="1"/>
                    </a:moveTo>
                    <a:cubicBezTo>
                      <a:pt x="9023" y="1"/>
                      <a:pt x="8334" y="103"/>
                      <a:pt x="7420" y="286"/>
                    </a:cubicBezTo>
                    <a:cubicBezTo>
                      <a:pt x="7420" y="286"/>
                      <a:pt x="2379" y="1354"/>
                      <a:pt x="2519" y="4427"/>
                    </a:cubicBezTo>
                    <a:cubicBezTo>
                      <a:pt x="2658" y="7499"/>
                      <a:pt x="0" y="10593"/>
                      <a:pt x="1050" y="11700"/>
                    </a:cubicBezTo>
                    <a:cubicBezTo>
                      <a:pt x="1323" y="11987"/>
                      <a:pt x="2346" y="12164"/>
                      <a:pt x="3681" y="12164"/>
                    </a:cubicBezTo>
                    <a:cubicBezTo>
                      <a:pt x="7483" y="12164"/>
                      <a:pt x="13816" y="10736"/>
                      <a:pt x="12576" y="6389"/>
                    </a:cubicBezTo>
                    <a:cubicBezTo>
                      <a:pt x="11232" y="1677"/>
                      <a:pt x="11701" y="1"/>
                      <a:pt x="95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3" name="Google Shape;1473;p37"/>
            <p:cNvSpPr/>
            <p:nvPr/>
          </p:nvSpPr>
          <p:spPr>
            <a:xfrm>
              <a:off x="2498152" y="4268383"/>
              <a:ext cx="135624" cy="226055"/>
            </a:xfrm>
            <a:custGeom>
              <a:avLst/>
              <a:gdLst/>
              <a:ahLst/>
              <a:cxnLst/>
              <a:rect l="l" t="t" r="r" b="b"/>
              <a:pathLst>
                <a:path w="3085" h="5142" extrusionOk="0">
                  <a:moveTo>
                    <a:pt x="2922" y="0"/>
                  </a:moveTo>
                  <a:lnTo>
                    <a:pt x="2922" y="0"/>
                  </a:lnTo>
                  <a:cubicBezTo>
                    <a:pt x="1325" y="1326"/>
                    <a:pt x="1082" y="3977"/>
                    <a:pt x="1082" y="3977"/>
                  </a:cubicBezTo>
                  <a:cubicBezTo>
                    <a:pt x="758" y="3328"/>
                    <a:pt x="812" y="1651"/>
                    <a:pt x="812" y="1651"/>
                  </a:cubicBezTo>
                  <a:lnTo>
                    <a:pt x="812" y="1651"/>
                  </a:lnTo>
                  <a:cubicBezTo>
                    <a:pt x="110" y="2869"/>
                    <a:pt x="0" y="5141"/>
                    <a:pt x="0" y="5141"/>
                  </a:cubicBezTo>
                  <a:lnTo>
                    <a:pt x="3085" y="5141"/>
                  </a:lnTo>
                  <a:cubicBezTo>
                    <a:pt x="2759" y="4545"/>
                    <a:pt x="2922" y="3166"/>
                    <a:pt x="2922" y="3166"/>
                  </a:cubicBezTo>
                  <a:lnTo>
                    <a:pt x="2922" y="3166"/>
                  </a:lnTo>
                  <a:cubicBezTo>
                    <a:pt x="2515" y="3653"/>
                    <a:pt x="2245" y="4627"/>
                    <a:pt x="2245" y="4627"/>
                  </a:cubicBezTo>
                  <a:cubicBezTo>
                    <a:pt x="1840" y="2841"/>
                    <a:pt x="2922" y="1"/>
                    <a:pt x="2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4" name="Google Shape;1474;p37"/>
            <p:cNvGrpSpPr/>
            <p:nvPr/>
          </p:nvGrpSpPr>
          <p:grpSpPr>
            <a:xfrm>
              <a:off x="2729269" y="4465604"/>
              <a:ext cx="458793" cy="540607"/>
              <a:chOff x="3149706" y="3520004"/>
              <a:chExt cx="458793" cy="540607"/>
            </a:xfrm>
          </p:grpSpPr>
          <p:sp>
            <p:nvSpPr>
              <p:cNvPr id="1475" name="Google Shape;1475;p37"/>
              <p:cNvSpPr/>
              <p:nvPr/>
            </p:nvSpPr>
            <p:spPr>
              <a:xfrm>
                <a:off x="3294782" y="3893026"/>
                <a:ext cx="189566" cy="9078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065" extrusionOk="0">
                    <a:moveTo>
                      <a:pt x="1942" y="1"/>
                    </a:moveTo>
                    <a:cubicBezTo>
                      <a:pt x="1293" y="1"/>
                      <a:pt x="598" y="210"/>
                      <a:pt x="0" y="861"/>
                    </a:cubicBezTo>
                    <a:cubicBezTo>
                      <a:pt x="0" y="861"/>
                      <a:pt x="1044" y="2064"/>
                      <a:pt x="2527" y="2064"/>
                    </a:cubicBezTo>
                    <a:cubicBezTo>
                      <a:pt x="3073" y="2064"/>
                      <a:pt x="3678" y="1901"/>
                      <a:pt x="4312" y="1455"/>
                    </a:cubicBezTo>
                    <a:lnTo>
                      <a:pt x="4138" y="690"/>
                    </a:lnTo>
                    <a:cubicBezTo>
                      <a:pt x="4138" y="690"/>
                      <a:pt x="3117" y="1"/>
                      <a:pt x="1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7"/>
              <p:cNvSpPr/>
              <p:nvPr/>
            </p:nvSpPr>
            <p:spPr>
              <a:xfrm>
                <a:off x="3469094" y="3781581"/>
                <a:ext cx="139405" cy="15685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3568" extrusionOk="0">
                    <a:moveTo>
                      <a:pt x="3026" y="0"/>
                    </a:moveTo>
                    <a:cubicBezTo>
                      <a:pt x="1144" y="0"/>
                      <a:pt x="1" y="2598"/>
                      <a:pt x="1" y="2598"/>
                    </a:cubicBezTo>
                    <a:cubicBezTo>
                      <a:pt x="103" y="2923"/>
                      <a:pt x="252" y="3568"/>
                      <a:pt x="253" y="3568"/>
                    </a:cubicBezTo>
                    <a:cubicBezTo>
                      <a:pt x="3170" y="3237"/>
                      <a:pt x="3089" y="1"/>
                      <a:pt x="3089" y="1"/>
                    </a:cubicBezTo>
                    <a:cubicBezTo>
                      <a:pt x="3068" y="0"/>
                      <a:pt x="3047" y="0"/>
                      <a:pt x="3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7"/>
              <p:cNvSpPr/>
              <p:nvPr/>
            </p:nvSpPr>
            <p:spPr>
              <a:xfrm>
                <a:off x="3375190" y="3731024"/>
                <a:ext cx="121996" cy="329587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7497" fill="none" extrusionOk="0">
                    <a:moveTo>
                      <a:pt x="2775" y="7497"/>
                    </a:moveTo>
                    <a:cubicBezTo>
                      <a:pt x="2775" y="7497"/>
                      <a:pt x="2657" y="2479"/>
                      <a:pt x="0" y="1"/>
                    </a:cubicBezTo>
                  </a:path>
                </a:pathLst>
              </a:custGeom>
              <a:noFill/>
              <a:ln w="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7"/>
              <p:cNvSpPr/>
              <p:nvPr/>
            </p:nvSpPr>
            <p:spPr>
              <a:xfrm>
                <a:off x="3149706" y="3520004"/>
                <a:ext cx="415578" cy="328224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466" extrusionOk="0">
                    <a:moveTo>
                      <a:pt x="6468" y="1"/>
                    </a:moveTo>
                    <a:cubicBezTo>
                      <a:pt x="5670" y="1"/>
                      <a:pt x="4865" y="575"/>
                      <a:pt x="4628" y="1953"/>
                    </a:cubicBezTo>
                    <a:cubicBezTo>
                      <a:pt x="4628" y="1953"/>
                      <a:pt x="3722" y="141"/>
                      <a:pt x="2416" y="141"/>
                    </a:cubicBezTo>
                    <a:cubicBezTo>
                      <a:pt x="2204" y="141"/>
                      <a:pt x="1981" y="188"/>
                      <a:pt x="1750" y="299"/>
                    </a:cubicBezTo>
                    <a:cubicBezTo>
                      <a:pt x="1" y="1140"/>
                      <a:pt x="1596" y="3663"/>
                      <a:pt x="2702" y="3996"/>
                    </a:cubicBezTo>
                    <a:cubicBezTo>
                      <a:pt x="2702" y="3996"/>
                      <a:pt x="1574" y="5102"/>
                      <a:pt x="2171" y="6695"/>
                    </a:cubicBezTo>
                    <a:cubicBezTo>
                      <a:pt x="2369" y="7223"/>
                      <a:pt x="2848" y="7465"/>
                      <a:pt x="3375" y="7465"/>
                    </a:cubicBezTo>
                    <a:cubicBezTo>
                      <a:pt x="4440" y="7465"/>
                      <a:pt x="5701" y="6478"/>
                      <a:pt x="5247" y="4858"/>
                    </a:cubicBezTo>
                    <a:lnTo>
                      <a:pt x="5247" y="4858"/>
                    </a:lnTo>
                    <a:cubicBezTo>
                      <a:pt x="5247" y="4858"/>
                      <a:pt x="5818" y="5727"/>
                      <a:pt x="6900" y="5727"/>
                    </a:cubicBezTo>
                    <a:cubicBezTo>
                      <a:pt x="7167" y="5727"/>
                      <a:pt x="7464" y="5675"/>
                      <a:pt x="7792" y="5544"/>
                    </a:cubicBezTo>
                    <a:cubicBezTo>
                      <a:pt x="9452" y="4880"/>
                      <a:pt x="9002" y="2754"/>
                      <a:pt x="7611" y="2623"/>
                    </a:cubicBezTo>
                    <a:cubicBezTo>
                      <a:pt x="7611" y="2623"/>
                      <a:pt x="8766" y="1821"/>
                      <a:pt x="7903" y="719"/>
                    </a:cubicBezTo>
                    <a:cubicBezTo>
                      <a:pt x="7545" y="264"/>
                      <a:pt x="7008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7"/>
              <p:cNvSpPr/>
              <p:nvPr/>
            </p:nvSpPr>
            <p:spPr>
              <a:xfrm>
                <a:off x="3307318" y="3625884"/>
                <a:ext cx="100322" cy="10023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280" extrusionOk="0">
                    <a:moveTo>
                      <a:pt x="1141" y="0"/>
                    </a:moveTo>
                    <a:cubicBezTo>
                      <a:pt x="511" y="0"/>
                      <a:pt x="0" y="510"/>
                      <a:pt x="0" y="1139"/>
                    </a:cubicBezTo>
                    <a:cubicBezTo>
                      <a:pt x="0" y="1769"/>
                      <a:pt x="511" y="2280"/>
                      <a:pt x="1141" y="2280"/>
                    </a:cubicBezTo>
                    <a:cubicBezTo>
                      <a:pt x="1770" y="2280"/>
                      <a:pt x="2281" y="1769"/>
                      <a:pt x="2281" y="1139"/>
                    </a:cubicBezTo>
                    <a:cubicBezTo>
                      <a:pt x="2281" y="510"/>
                      <a:pt x="1770" y="0"/>
                      <a:pt x="1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_1">
    <p:bg>
      <p:bgPr>
        <a:solidFill>
          <a:schemeClr val="dk2"/>
        </a:solidFill>
        <a:effectLst/>
      </p:bgPr>
    </p:bg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38"/>
          <p:cNvGrpSpPr/>
          <p:nvPr/>
        </p:nvGrpSpPr>
        <p:grpSpPr>
          <a:xfrm>
            <a:off x="-933450" y="3447150"/>
            <a:ext cx="10687200" cy="2220225"/>
            <a:chOff x="-933450" y="3447150"/>
            <a:chExt cx="10687200" cy="2220225"/>
          </a:xfrm>
        </p:grpSpPr>
        <p:sp>
          <p:nvSpPr>
            <p:cNvPr id="1482" name="Google Shape;1482;p38"/>
            <p:cNvSpPr/>
            <p:nvPr/>
          </p:nvSpPr>
          <p:spPr>
            <a:xfrm>
              <a:off x="-43162" y="3447150"/>
              <a:ext cx="9230322" cy="1772550"/>
            </a:xfrm>
            <a:custGeom>
              <a:avLst/>
              <a:gdLst/>
              <a:ahLst/>
              <a:cxnLst/>
              <a:rect l="l" t="t" r="r" b="b"/>
              <a:pathLst>
                <a:path w="188904" h="61799" extrusionOk="0">
                  <a:moveTo>
                    <a:pt x="6187" y="1"/>
                  </a:moveTo>
                  <a:cubicBezTo>
                    <a:pt x="2875" y="1"/>
                    <a:pt x="0" y="772"/>
                    <a:pt x="0" y="772"/>
                  </a:cubicBezTo>
                  <a:lnTo>
                    <a:pt x="0" y="61799"/>
                  </a:lnTo>
                  <a:lnTo>
                    <a:pt x="188903" y="61799"/>
                  </a:lnTo>
                  <a:lnTo>
                    <a:pt x="188903" y="886"/>
                  </a:lnTo>
                  <a:cubicBezTo>
                    <a:pt x="188903" y="886"/>
                    <a:pt x="188662" y="876"/>
                    <a:pt x="188235" y="876"/>
                  </a:cubicBezTo>
                  <a:cubicBezTo>
                    <a:pt x="185678" y="876"/>
                    <a:pt x="176478" y="1212"/>
                    <a:pt x="172935" y="5902"/>
                  </a:cubicBezTo>
                  <a:cubicBezTo>
                    <a:pt x="168801" y="11376"/>
                    <a:pt x="168379" y="14538"/>
                    <a:pt x="155697" y="15700"/>
                  </a:cubicBezTo>
                  <a:cubicBezTo>
                    <a:pt x="143613" y="16805"/>
                    <a:pt x="139163" y="28337"/>
                    <a:pt x="128531" y="28337"/>
                  </a:cubicBezTo>
                  <a:cubicBezTo>
                    <a:pt x="128005" y="28337"/>
                    <a:pt x="127464" y="28309"/>
                    <a:pt x="126906" y="28250"/>
                  </a:cubicBezTo>
                  <a:cubicBezTo>
                    <a:pt x="119986" y="27516"/>
                    <a:pt x="115377" y="25965"/>
                    <a:pt x="109626" y="25965"/>
                  </a:cubicBezTo>
                  <a:cubicBezTo>
                    <a:pt x="105541" y="25965"/>
                    <a:pt x="100880" y="26747"/>
                    <a:pt x="94404" y="29162"/>
                  </a:cubicBezTo>
                  <a:cubicBezTo>
                    <a:pt x="90150" y="30749"/>
                    <a:pt x="86203" y="31400"/>
                    <a:pt x="82627" y="31400"/>
                  </a:cubicBezTo>
                  <a:cubicBezTo>
                    <a:pt x="73096" y="31400"/>
                    <a:pt x="66198" y="26776"/>
                    <a:pt x="63124" y="22920"/>
                  </a:cubicBezTo>
                  <a:cubicBezTo>
                    <a:pt x="58897" y="17618"/>
                    <a:pt x="57865" y="16905"/>
                    <a:pt x="50725" y="15423"/>
                  </a:cubicBezTo>
                  <a:cubicBezTo>
                    <a:pt x="43587" y="13941"/>
                    <a:pt x="42929" y="12287"/>
                    <a:pt x="39077" y="8012"/>
                  </a:cubicBezTo>
                  <a:cubicBezTo>
                    <a:pt x="36987" y="5691"/>
                    <a:pt x="34812" y="4462"/>
                    <a:pt x="32360" y="4462"/>
                  </a:cubicBezTo>
                  <a:cubicBezTo>
                    <a:pt x="30295" y="4462"/>
                    <a:pt x="28033" y="5333"/>
                    <a:pt x="25457" y="7157"/>
                  </a:cubicBezTo>
                  <a:cubicBezTo>
                    <a:pt x="24063" y="8144"/>
                    <a:pt x="22899" y="8552"/>
                    <a:pt x="21868" y="8552"/>
                  </a:cubicBezTo>
                  <a:cubicBezTo>
                    <a:pt x="18731" y="8552"/>
                    <a:pt x="16828" y="4772"/>
                    <a:pt x="13434" y="2026"/>
                  </a:cubicBezTo>
                  <a:cubicBezTo>
                    <a:pt x="11484" y="449"/>
                    <a:pt x="8709" y="1"/>
                    <a:pt x="6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-933450" y="4181475"/>
              <a:ext cx="10687200" cy="1485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bg>
      <p:bgPr>
        <a:solidFill>
          <a:schemeClr val="dk2"/>
        </a:solidFill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" name="Google Shape;1485;p39"/>
          <p:cNvGrpSpPr/>
          <p:nvPr/>
        </p:nvGrpSpPr>
        <p:grpSpPr>
          <a:xfrm>
            <a:off x="-1027124" y="2680502"/>
            <a:ext cx="11040324" cy="3886880"/>
            <a:chOff x="-1027124" y="2680502"/>
            <a:chExt cx="11040324" cy="3886880"/>
          </a:xfrm>
        </p:grpSpPr>
        <p:grpSp>
          <p:nvGrpSpPr>
            <p:cNvPr id="1486" name="Google Shape;1486;p39"/>
            <p:cNvGrpSpPr/>
            <p:nvPr/>
          </p:nvGrpSpPr>
          <p:grpSpPr>
            <a:xfrm>
              <a:off x="-662516" y="3768037"/>
              <a:ext cx="4681441" cy="2516613"/>
              <a:chOff x="-662516" y="3768037"/>
              <a:chExt cx="4681441" cy="2516613"/>
            </a:xfrm>
          </p:grpSpPr>
          <p:sp>
            <p:nvSpPr>
              <p:cNvPr id="1487" name="Google Shape;1487;p39"/>
              <p:cNvSpPr/>
              <p:nvPr/>
            </p:nvSpPr>
            <p:spPr>
              <a:xfrm>
                <a:off x="1561325" y="4446250"/>
                <a:ext cx="2457600" cy="1838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9"/>
              <p:cNvSpPr/>
              <p:nvPr/>
            </p:nvSpPr>
            <p:spPr>
              <a:xfrm rot="-10476303" flipH="1">
                <a:off x="-584206" y="3926527"/>
                <a:ext cx="3457546" cy="1828818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39"/>
            <p:cNvGrpSpPr/>
            <p:nvPr/>
          </p:nvGrpSpPr>
          <p:grpSpPr>
            <a:xfrm>
              <a:off x="7052394" y="4513221"/>
              <a:ext cx="572170" cy="693614"/>
              <a:chOff x="7881143" y="4565018"/>
              <a:chExt cx="513387" cy="622354"/>
            </a:xfrm>
          </p:grpSpPr>
          <p:grpSp>
            <p:nvGrpSpPr>
              <p:cNvPr id="1490" name="Google Shape;1490;p39"/>
              <p:cNvGrpSpPr/>
              <p:nvPr/>
            </p:nvGrpSpPr>
            <p:grpSpPr>
              <a:xfrm>
                <a:off x="7881143" y="4565018"/>
                <a:ext cx="513387" cy="622354"/>
                <a:chOff x="7900693" y="4566205"/>
                <a:chExt cx="513387" cy="622354"/>
              </a:xfrm>
            </p:grpSpPr>
            <p:sp>
              <p:nvSpPr>
                <p:cNvPr id="1491" name="Google Shape;1491;p39"/>
                <p:cNvSpPr/>
                <p:nvPr/>
              </p:nvSpPr>
              <p:spPr>
                <a:xfrm>
                  <a:off x="8148059" y="4781599"/>
                  <a:ext cx="266021" cy="40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7" h="27176" extrusionOk="0">
                      <a:moveTo>
                        <a:pt x="7774" y="0"/>
                      </a:moveTo>
                      <a:cubicBezTo>
                        <a:pt x="2014" y="0"/>
                        <a:pt x="4767" y="10761"/>
                        <a:pt x="3922" y="13927"/>
                      </a:cubicBezTo>
                      <a:cubicBezTo>
                        <a:pt x="2808" y="19124"/>
                        <a:pt x="1" y="23240"/>
                        <a:pt x="3209" y="27175"/>
                      </a:cubicBezTo>
                      <a:cubicBezTo>
                        <a:pt x="3745" y="26911"/>
                        <a:pt x="4279" y="26644"/>
                        <a:pt x="4810" y="26370"/>
                      </a:cubicBezTo>
                      <a:cubicBezTo>
                        <a:pt x="4422" y="18575"/>
                        <a:pt x="17796" y="1666"/>
                        <a:pt x="8827" y="105"/>
                      </a:cubicBezTo>
                      <a:cubicBezTo>
                        <a:pt x="8448" y="34"/>
                        <a:pt x="8097" y="0"/>
                        <a:pt x="77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39"/>
                <p:cNvSpPr/>
                <p:nvPr/>
              </p:nvSpPr>
              <p:spPr>
                <a:xfrm>
                  <a:off x="8033397" y="4566205"/>
                  <a:ext cx="233256" cy="621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5" h="41554" extrusionOk="0">
                      <a:moveTo>
                        <a:pt x="5657" y="1"/>
                      </a:moveTo>
                      <a:cubicBezTo>
                        <a:pt x="4025" y="1"/>
                        <a:pt x="2539" y="1018"/>
                        <a:pt x="2007" y="3148"/>
                      </a:cubicBezTo>
                      <a:cubicBezTo>
                        <a:pt x="1115" y="6046"/>
                        <a:pt x="4014" y="7605"/>
                        <a:pt x="4014" y="10504"/>
                      </a:cubicBezTo>
                      <a:cubicBezTo>
                        <a:pt x="4014" y="13848"/>
                        <a:pt x="1339" y="17637"/>
                        <a:pt x="892" y="20980"/>
                      </a:cubicBezTo>
                      <a:cubicBezTo>
                        <a:pt x="1" y="26108"/>
                        <a:pt x="3122" y="26999"/>
                        <a:pt x="6242" y="29897"/>
                      </a:cubicBezTo>
                      <a:cubicBezTo>
                        <a:pt x="8473" y="31904"/>
                        <a:pt x="8473" y="33241"/>
                        <a:pt x="8694" y="36139"/>
                      </a:cubicBezTo>
                      <a:cubicBezTo>
                        <a:pt x="8852" y="39135"/>
                        <a:pt x="9682" y="40126"/>
                        <a:pt x="10941" y="41553"/>
                      </a:cubicBezTo>
                      <a:cubicBezTo>
                        <a:pt x="11322" y="41365"/>
                        <a:pt x="11703" y="41180"/>
                        <a:pt x="12080" y="40987"/>
                      </a:cubicBezTo>
                      <a:cubicBezTo>
                        <a:pt x="12041" y="37644"/>
                        <a:pt x="13826" y="34111"/>
                        <a:pt x="12484" y="31235"/>
                      </a:cubicBezTo>
                      <a:cubicBezTo>
                        <a:pt x="10479" y="26108"/>
                        <a:pt x="1561" y="25217"/>
                        <a:pt x="4014" y="18306"/>
                      </a:cubicBezTo>
                      <a:cubicBezTo>
                        <a:pt x="5796" y="12956"/>
                        <a:pt x="15604" y="7606"/>
                        <a:pt x="8917" y="1363"/>
                      </a:cubicBezTo>
                      <a:cubicBezTo>
                        <a:pt x="7929" y="465"/>
                        <a:pt x="6759" y="1"/>
                        <a:pt x="56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39"/>
                <p:cNvSpPr/>
                <p:nvPr/>
              </p:nvSpPr>
              <p:spPr>
                <a:xfrm>
                  <a:off x="7900693" y="4750030"/>
                  <a:ext cx="306857" cy="438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" h="29338" extrusionOk="0">
                      <a:moveTo>
                        <a:pt x="3777" y="0"/>
                      </a:moveTo>
                      <a:cubicBezTo>
                        <a:pt x="2739" y="0"/>
                        <a:pt x="1949" y="2071"/>
                        <a:pt x="1522" y="3778"/>
                      </a:cubicBezTo>
                      <a:cubicBezTo>
                        <a:pt x="855" y="6453"/>
                        <a:pt x="185" y="8905"/>
                        <a:pt x="185" y="11804"/>
                      </a:cubicBezTo>
                      <a:cubicBezTo>
                        <a:pt x="1" y="21809"/>
                        <a:pt x="15357" y="22580"/>
                        <a:pt x="19655" y="29337"/>
                      </a:cubicBezTo>
                      <a:cubicBezTo>
                        <a:pt x="19947" y="29195"/>
                        <a:pt x="20238" y="29051"/>
                        <a:pt x="20529" y="28903"/>
                      </a:cubicBezTo>
                      <a:cubicBezTo>
                        <a:pt x="19845" y="27333"/>
                        <a:pt x="18872" y="25710"/>
                        <a:pt x="18019" y="24286"/>
                      </a:cubicBezTo>
                      <a:cubicBezTo>
                        <a:pt x="16681" y="21835"/>
                        <a:pt x="12446" y="19828"/>
                        <a:pt x="10217" y="18045"/>
                      </a:cubicBezTo>
                      <a:cubicBezTo>
                        <a:pt x="7320" y="16039"/>
                        <a:pt x="5314" y="13810"/>
                        <a:pt x="5089" y="10243"/>
                      </a:cubicBezTo>
                      <a:cubicBezTo>
                        <a:pt x="4867" y="7790"/>
                        <a:pt x="6650" y="4670"/>
                        <a:pt x="5758" y="2440"/>
                      </a:cubicBezTo>
                      <a:cubicBezTo>
                        <a:pt x="5032" y="666"/>
                        <a:pt x="4365" y="0"/>
                        <a:pt x="37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4" name="Google Shape;1494;p39"/>
              <p:cNvSpPr/>
              <p:nvPr/>
            </p:nvSpPr>
            <p:spPr>
              <a:xfrm>
                <a:off x="8013847" y="4565018"/>
                <a:ext cx="233256" cy="621128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41554" extrusionOk="0">
                    <a:moveTo>
                      <a:pt x="5657" y="1"/>
                    </a:moveTo>
                    <a:cubicBezTo>
                      <a:pt x="4025" y="1"/>
                      <a:pt x="2539" y="1018"/>
                      <a:pt x="2007" y="3148"/>
                    </a:cubicBezTo>
                    <a:cubicBezTo>
                      <a:pt x="1115" y="6046"/>
                      <a:pt x="4014" y="7605"/>
                      <a:pt x="4014" y="10504"/>
                    </a:cubicBezTo>
                    <a:cubicBezTo>
                      <a:pt x="4014" y="13848"/>
                      <a:pt x="1339" y="17637"/>
                      <a:pt x="892" y="20980"/>
                    </a:cubicBezTo>
                    <a:cubicBezTo>
                      <a:pt x="1" y="26108"/>
                      <a:pt x="3122" y="26999"/>
                      <a:pt x="6242" y="29897"/>
                    </a:cubicBezTo>
                    <a:cubicBezTo>
                      <a:pt x="8473" y="31904"/>
                      <a:pt x="8473" y="33241"/>
                      <a:pt x="8694" y="36139"/>
                    </a:cubicBezTo>
                    <a:cubicBezTo>
                      <a:pt x="8852" y="39135"/>
                      <a:pt x="9682" y="40126"/>
                      <a:pt x="10941" y="41553"/>
                    </a:cubicBezTo>
                    <a:cubicBezTo>
                      <a:pt x="11322" y="41365"/>
                      <a:pt x="11703" y="41180"/>
                      <a:pt x="12080" y="40987"/>
                    </a:cubicBezTo>
                    <a:cubicBezTo>
                      <a:pt x="12041" y="37644"/>
                      <a:pt x="13826" y="34111"/>
                      <a:pt x="12484" y="31235"/>
                    </a:cubicBezTo>
                    <a:cubicBezTo>
                      <a:pt x="10479" y="26108"/>
                      <a:pt x="1561" y="25217"/>
                      <a:pt x="4014" y="18306"/>
                    </a:cubicBezTo>
                    <a:cubicBezTo>
                      <a:pt x="5796" y="12956"/>
                      <a:pt x="15604" y="7606"/>
                      <a:pt x="8917" y="1363"/>
                    </a:cubicBezTo>
                    <a:cubicBezTo>
                      <a:pt x="7929" y="465"/>
                      <a:pt x="6759" y="1"/>
                      <a:pt x="56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39"/>
            <p:cNvGrpSpPr/>
            <p:nvPr/>
          </p:nvGrpSpPr>
          <p:grpSpPr>
            <a:xfrm>
              <a:off x="4407713" y="4446257"/>
              <a:ext cx="630186" cy="789376"/>
              <a:chOff x="4413056" y="4599588"/>
              <a:chExt cx="513390" cy="643076"/>
            </a:xfrm>
          </p:grpSpPr>
          <p:sp>
            <p:nvSpPr>
              <p:cNvPr id="1496" name="Google Shape;1496;p39"/>
              <p:cNvSpPr/>
              <p:nvPr/>
            </p:nvSpPr>
            <p:spPr>
              <a:xfrm>
                <a:off x="4803027" y="4661078"/>
                <a:ext cx="123419" cy="581587"/>
              </a:xfrm>
              <a:custGeom>
                <a:avLst/>
                <a:gdLst/>
                <a:ahLst/>
                <a:cxnLst/>
                <a:rect l="l" t="t" r="r" b="b"/>
                <a:pathLst>
                  <a:path w="7581" h="35724" extrusionOk="0">
                    <a:moveTo>
                      <a:pt x="2583" y="1"/>
                    </a:moveTo>
                    <a:cubicBezTo>
                      <a:pt x="2472" y="1"/>
                      <a:pt x="2355" y="5"/>
                      <a:pt x="2231" y="14"/>
                    </a:cubicBezTo>
                    <a:cubicBezTo>
                      <a:pt x="5575" y="1574"/>
                      <a:pt x="1785" y="2689"/>
                      <a:pt x="1338" y="4473"/>
                    </a:cubicBezTo>
                    <a:cubicBezTo>
                      <a:pt x="892" y="7594"/>
                      <a:pt x="4238" y="7148"/>
                      <a:pt x="4238" y="9823"/>
                    </a:cubicBezTo>
                    <a:cubicBezTo>
                      <a:pt x="4238" y="12051"/>
                      <a:pt x="2008" y="12498"/>
                      <a:pt x="2453" y="14948"/>
                    </a:cubicBezTo>
                    <a:cubicBezTo>
                      <a:pt x="2676" y="16064"/>
                      <a:pt x="4459" y="16064"/>
                      <a:pt x="4238" y="17624"/>
                    </a:cubicBezTo>
                    <a:cubicBezTo>
                      <a:pt x="4013" y="18961"/>
                      <a:pt x="1785" y="18961"/>
                      <a:pt x="1338" y="20076"/>
                    </a:cubicBezTo>
                    <a:cubicBezTo>
                      <a:pt x="224" y="22527"/>
                      <a:pt x="2453" y="22751"/>
                      <a:pt x="2008" y="25203"/>
                    </a:cubicBezTo>
                    <a:cubicBezTo>
                      <a:pt x="1785" y="27433"/>
                      <a:pt x="1" y="26541"/>
                      <a:pt x="447" y="29661"/>
                    </a:cubicBezTo>
                    <a:cubicBezTo>
                      <a:pt x="670" y="30329"/>
                      <a:pt x="1785" y="30776"/>
                      <a:pt x="1785" y="31891"/>
                    </a:cubicBezTo>
                    <a:cubicBezTo>
                      <a:pt x="1785" y="32782"/>
                      <a:pt x="447" y="33005"/>
                      <a:pt x="447" y="33674"/>
                    </a:cubicBezTo>
                    <a:cubicBezTo>
                      <a:pt x="383" y="34448"/>
                      <a:pt x="321" y="35106"/>
                      <a:pt x="348" y="35666"/>
                    </a:cubicBezTo>
                    <a:cubicBezTo>
                      <a:pt x="698" y="35687"/>
                      <a:pt x="1048" y="35707"/>
                      <a:pt x="1399" y="35723"/>
                    </a:cubicBezTo>
                    <a:cubicBezTo>
                      <a:pt x="1745" y="34897"/>
                      <a:pt x="3196" y="35050"/>
                      <a:pt x="3568" y="34120"/>
                    </a:cubicBezTo>
                    <a:cubicBezTo>
                      <a:pt x="3790" y="32783"/>
                      <a:pt x="3568" y="32336"/>
                      <a:pt x="3568" y="31221"/>
                    </a:cubicBezTo>
                    <a:cubicBezTo>
                      <a:pt x="3568" y="30331"/>
                      <a:pt x="2898" y="29439"/>
                      <a:pt x="3123" y="28324"/>
                    </a:cubicBezTo>
                    <a:cubicBezTo>
                      <a:pt x="3345" y="27209"/>
                      <a:pt x="5128" y="26762"/>
                      <a:pt x="5352" y="25426"/>
                    </a:cubicBezTo>
                    <a:cubicBezTo>
                      <a:pt x="5575" y="24312"/>
                      <a:pt x="4014" y="23641"/>
                      <a:pt x="4237" y="22751"/>
                    </a:cubicBezTo>
                    <a:cubicBezTo>
                      <a:pt x="4460" y="21638"/>
                      <a:pt x="5128" y="21413"/>
                      <a:pt x="5352" y="20298"/>
                    </a:cubicBezTo>
                    <a:cubicBezTo>
                      <a:pt x="6020" y="18294"/>
                      <a:pt x="6244" y="18069"/>
                      <a:pt x="6244" y="16064"/>
                    </a:cubicBezTo>
                    <a:cubicBezTo>
                      <a:pt x="6244" y="15173"/>
                      <a:pt x="5799" y="14281"/>
                      <a:pt x="5799" y="13166"/>
                    </a:cubicBezTo>
                    <a:cubicBezTo>
                      <a:pt x="6019" y="11829"/>
                      <a:pt x="7581" y="11159"/>
                      <a:pt x="7357" y="9822"/>
                    </a:cubicBezTo>
                    <a:cubicBezTo>
                      <a:pt x="7133" y="8037"/>
                      <a:pt x="5128" y="6255"/>
                      <a:pt x="4683" y="4249"/>
                    </a:cubicBezTo>
                    <a:cubicBezTo>
                      <a:pt x="4255" y="2537"/>
                      <a:pt x="5266" y="1"/>
                      <a:pt x="2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9"/>
              <p:cNvSpPr/>
              <p:nvPr/>
            </p:nvSpPr>
            <p:spPr>
              <a:xfrm>
                <a:off x="4413056" y="4740296"/>
                <a:ext cx="223655" cy="481497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29576" extrusionOk="0">
                    <a:moveTo>
                      <a:pt x="1301" y="0"/>
                    </a:moveTo>
                    <a:cubicBezTo>
                      <a:pt x="948" y="0"/>
                      <a:pt x="523" y="114"/>
                      <a:pt x="1" y="378"/>
                    </a:cubicBezTo>
                    <a:cubicBezTo>
                      <a:pt x="3688" y="524"/>
                      <a:pt x="622" y="3017"/>
                      <a:pt x="901" y="4834"/>
                    </a:cubicBezTo>
                    <a:cubicBezTo>
                      <a:pt x="1695" y="7885"/>
                      <a:pt x="4607" y="6183"/>
                      <a:pt x="5639" y="8649"/>
                    </a:cubicBezTo>
                    <a:cubicBezTo>
                      <a:pt x="6501" y="10706"/>
                      <a:pt x="4617" y="11979"/>
                      <a:pt x="5975" y="14069"/>
                    </a:cubicBezTo>
                    <a:cubicBezTo>
                      <a:pt x="6611" y="15011"/>
                      <a:pt x="8255" y="14321"/>
                      <a:pt x="8653" y="15846"/>
                    </a:cubicBezTo>
                    <a:cubicBezTo>
                      <a:pt x="8964" y="17166"/>
                      <a:pt x="6908" y="18027"/>
                      <a:pt x="6926" y="19228"/>
                    </a:cubicBezTo>
                    <a:cubicBezTo>
                      <a:pt x="6845" y="21921"/>
                      <a:pt x="8988" y="21265"/>
                      <a:pt x="9524" y="23699"/>
                    </a:cubicBezTo>
                    <a:cubicBezTo>
                      <a:pt x="10179" y="25840"/>
                      <a:pt x="8191" y="25709"/>
                      <a:pt x="9808" y="28414"/>
                    </a:cubicBezTo>
                    <a:cubicBezTo>
                      <a:pt x="10055" y="28700"/>
                      <a:pt x="10514" y="28828"/>
                      <a:pt x="10954" y="29042"/>
                    </a:cubicBezTo>
                    <a:cubicBezTo>
                      <a:pt x="11877" y="29233"/>
                      <a:pt x="12804" y="29412"/>
                      <a:pt x="13737" y="29575"/>
                    </a:cubicBezTo>
                    <a:cubicBezTo>
                      <a:pt x="13596" y="29304"/>
                      <a:pt x="13444" y="29023"/>
                      <a:pt x="13289" y="28648"/>
                    </a:cubicBezTo>
                    <a:cubicBezTo>
                      <a:pt x="12947" y="27825"/>
                      <a:pt x="11985" y="27260"/>
                      <a:pt x="11760" y="26145"/>
                    </a:cubicBezTo>
                    <a:cubicBezTo>
                      <a:pt x="11535" y="25030"/>
                      <a:pt x="13008" y="23931"/>
                      <a:pt x="12697" y="22612"/>
                    </a:cubicBezTo>
                    <a:cubicBezTo>
                      <a:pt x="12472" y="21497"/>
                      <a:pt x="10775" y="21483"/>
                      <a:pt x="10635" y="20574"/>
                    </a:cubicBezTo>
                    <a:cubicBezTo>
                      <a:pt x="10410" y="19459"/>
                      <a:pt x="10941" y="18996"/>
                      <a:pt x="10716" y="17883"/>
                    </a:cubicBezTo>
                    <a:cubicBezTo>
                      <a:pt x="10557" y="15774"/>
                      <a:pt x="10676" y="15483"/>
                      <a:pt x="9902" y="13632"/>
                    </a:cubicBezTo>
                    <a:cubicBezTo>
                      <a:pt x="9558" y="12809"/>
                      <a:pt x="8802" y="12160"/>
                      <a:pt x="8371" y="11131"/>
                    </a:cubicBezTo>
                    <a:cubicBezTo>
                      <a:pt x="8060" y="9811"/>
                      <a:pt x="9241" y="8592"/>
                      <a:pt x="8519" y="7444"/>
                    </a:cubicBezTo>
                    <a:cubicBezTo>
                      <a:pt x="7625" y="5884"/>
                      <a:pt x="5085" y="5016"/>
                      <a:pt x="3899" y="3337"/>
                    </a:cubicBezTo>
                    <a:cubicBezTo>
                      <a:pt x="3006" y="2139"/>
                      <a:pt x="2834" y="0"/>
                      <a:pt x="1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9"/>
              <p:cNvSpPr/>
              <p:nvPr/>
            </p:nvSpPr>
            <p:spPr>
              <a:xfrm>
                <a:off x="4683255" y="4599588"/>
                <a:ext cx="163354" cy="641562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39408" extrusionOk="0">
                    <a:moveTo>
                      <a:pt x="4236" y="0"/>
                    </a:moveTo>
                    <a:cubicBezTo>
                      <a:pt x="8248" y="3567"/>
                      <a:pt x="1" y="5797"/>
                      <a:pt x="892" y="9809"/>
                    </a:cubicBezTo>
                    <a:cubicBezTo>
                      <a:pt x="1115" y="11592"/>
                      <a:pt x="2898" y="12707"/>
                      <a:pt x="3122" y="14266"/>
                    </a:cubicBezTo>
                    <a:cubicBezTo>
                      <a:pt x="3567" y="16719"/>
                      <a:pt x="1784" y="18503"/>
                      <a:pt x="1784" y="20731"/>
                    </a:cubicBezTo>
                    <a:cubicBezTo>
                      <a:pt x="2007" y="22959"/>
                      <a:pt x="3789" y="23184"/>
                      <a:pt x="4236" y="25414"/>
                    </a:cubicBezTo>
                    <a:cubicBezTo>
                      <a:pt x="4459" y="27418"/>
                      <a:pt x="2231" y="28758"/>
                      <a:pt x="2453" y="30986"/>
                    </a:cubicBezTo>
                    <a:cubicBezTo>
                      <a:pt x="2676" y="32992"/>
                      <a:pt x="4905" y="34553"/>
                      <a:pt x="5574" y="36560"/>
                    </a:cubicBezTo>
                    <a:cubicBezTo>
                      <a:pt x="6092" y="37906"/>
                      <a:pt x="5987" y="38721"/>
                      <a:pt x="6148" y="39345"/>
                    </a:cubicBezTo>
                    <a:cubicBezTo>
                      <a:pt x="6477" y="39369"/>
                      <a:pt x="6810" y="39386"/>
                      <a:pt x="7141" y="39407"/>
                    </a:cubicBezTo>
                    <a:cubicBezTo>
                      <a:pt x="6693" y="38121"/>
                      <a:pt x="8196" y="36643"/>
                      <a:pt x="8026" y="34777"/>
                    </a:cubicBezTo>
                    <a:cubicBezTo>
                      <a:pt x="7803" y="32102"/>
                      <a:pt x="6020" y="31655"/>
                      <a:pt x="6466" y="28758"/>
                    </a:cubicBezTo>
                    <a:cubicBezTo>
                      <a:pt x="6688" y="27643"/>
                      <a:pt x="8026" y="26751"/>
                      <a:pt x="7803" y="25414"/>
                    </a:cubicBezTo>
                    <a:cubicBezTo>
                      <a:pt x="7581" y="24299"/>
                      <a:pt x="6243" y="23853"/>
                      <a:pt x="5796" y="22516"/>
                    </a:cubicBezTo>
                    <a:cubicBezTo>
                      <a:pt x="4681" y="19841"/>
                      <a:pt x="6466" y="19171"/>
                      <a:pt x="7133" y="16496"/>
                    </a:cubicBezTo>
                    <a:cubicBezTo>
                      <a:pt x="7579" y="13599"/>
                      <a:pt x="5796" y="13152"/>
                      <a:pt x="5129" y="10701"/>
                    </a:cubicBezTo>
                    <a:cubicBezTo>
                      <a:pt x="3344" y="6019"/>
                      <a:pt x="10033" y="2899"/>
                      <a:pt x="42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9"/>
              <p:cNvSpPr/>
              <p:nvPr/>
            </p:nvSpPr>
            <p:spPr>
              <a:xfrm>
                <a:off x="4512706" y="4697610"/>
                <a:ext cx="215010" cy="536556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32958" extrusionOk="0">
                    <a:moveTo>
                      <a:pt x="7357" y="1"/>
                    </a:moveTo>
                    <a:cubicBezTo>
                      <a:pt x="0" y="225"/>
                      <a:pt x="7134" y="6243"/>
                      <a:pt x="7357" y="9140"/>
                    </a:cubicBezTo>
                    <a:cubicBezTo>
                      <a:pt x="7357" y="10032"/>
                      <a:pt x="6242" y="10925"/>
                      <a:pt x="6466" y="11816"/>
                    </a:cubicBezTo>
                    <a:cubicBezTo>
                      <a:pt x="6689" y="12930"/>
                      <a:pt x="8471" y="13375"/>
                      <a:pt x="8471" y="14268"/>
                    </a:cubicBezTo>
                    <a:cubicBezTo>
                      <a:pt x="8471" y="16497"/>
                      <a:pt x="6243" y="17388"/>
                      <a:pt x="6466" y="19840"/>
                    </a:cubicBezTo>
                    <a:cubicBezTo>
                      <a:pt x="6466" y="20509"/>
                      <a:pt x="8026" y="20731"/>
                      <a:pt x="8249" y="21623"/>
                    </a:cubicBezTo>
                    <a:cubicBezTo>
                      <a:pt x="8249" y="22961"/>
                      <a:pt x="6689" y="23629"/>
                      <a:pt x="6689" y="24743"/>
                    </a:cubicBezTo>
                    <a:cubicBezTo>
                      <a:pt x="6912" y="27196"/>
                      <a:pt x="8695" y="28088"/>
                      <a:pt x="9364" y="30318"/>
                    </a:cubicBezTo>
                    <a:cubicBezTo>
                      <a:pt x="9546" y="31143"/>
                      <a:pt x="9241" y="31818"/>
                      <a:pt x="9049" y="32435"/>
                    </a:cubicBezTo>
                    <a:cubicBezTo>
                      <a:pt x="10307" y="32635"/>
                      <a:pt x="11575" y="32809"/>
                      <a:pt x="12850" y="32957"/>
                    </a:cubicBezTo>
                    <a:cubicBezTo>
                      <a:pt x="12581" y="32022"/>
                      <a:pt x="13207" y="30636"/>
                      <a:pt x="12707" y="28754"/>
                    </a:cubicBezTo>
                    <a:cubicBezTo>
                      <a:pt x="12262" y="26749"/>
                      <a:pt x="10477" y="26526"/>
                      <a:pt x="10477" y="24298"/>
                    </a:cubicBezTo>
                    <a:cubicBezTo>
                      <a:pt x="10700" y="23406"/>
                      <a:pt x="12037" y="22513"/>
                      <a:pt x="12037" y="21176"/>
                    </a:cubicBezTo>
                    <a:cubicBezTo>
                      <a:pt x="12037" y="19840"/>
                      <a:pt x="10700" y="19616"/>
                      <a:pt x="10700" y="18503"/>
                    </a:cubicBezTo>
                    <a:cubicBezTo>
                      <a:pt x="10700" y="16496"/>
                      <a:pt x="11369" y="14936"/>
                      <a:pt x="11369" y="12930"/>
                    </a:cubicBezTo>
                    <a:cubicBezTo>
                      <a:pt x="11147" y="12262"/>
                      <a:pt x="10255" y="11147"/>
                      <a:pt x="10032" y="10255"/>
                    </a:cubicBezTo>
                    <a:cubicBezTo>
                      <a:pt x="10032" y="9586"/>
                      <a:pt x="11592" y="8694"/>
                      <a:pt x="11369" y="7580"/>
                    </a:cubicBezTo>
                    <a:cubicBezTo>
                      <a:pt x="11147" y="5796"/>
                      <a:pt x="2229" y="2230"/>
                      <a:pt x="73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0" name="Google Shape;1500;p39"/>
            <p:cNvSpPr/>
            <p:nvPr/>
          </p:nvSpPr>
          <p:spPr>
            <a:xfrm>
              <a:off x="-271188" y="6550531"/>
              <a:ext cx="400" cy="16850"/>
            </a:xfrm>
            <a:custGeom>
              <a:avLst/>
              <a:gdLst/>
              <a:ahLst/>
              <a:cxnLst/>
              <a:rect l="l" t="t" r="r" b="b"/>
              <a:pathLst>
                <a:path w="16" h="674" extrusionOk="0">
                  <a:moveTo>
                    <a:pt x="9" y="1"/>
                  </a:moveTo>
                  <a:cubicBezTo>
                    <a:pt x="6" y="161"/>
                    <a:pt x="6" y="324"/>
                    <a:pt x="3" y="487"/>
                  </a:cubicBezTo>
                  <a:lnTo>
                    <a:pt x="3" y="487"/>
                  </a:lnTo>
                  <a:cubicBezTo>
                    <a:pt x="7" y="325"/>
                    <a:pt x="13" y="164"/>
                    <a:pt x="15" y="1"/>
                  </a:cubicBezTo>
                  <a:close/>
                  <a:moveTo>
                    <a:pt x="3" y="487"/>
                  </a:moveTo>
                  <a:lnTo>
                    <a:pt x="3" y="487"/>
                  </a:lnTo>
                  <a:cubicBezTo>
                    <a:pt x="2" y="549"/>
                    <a:pt x="1" y="611"/>
                    <a:pt x="0" y="673"/>
                  </a:cubicBezTo>
                  <a:cubicBezTo>
                    <a:pt x="2" y="611"/>
                    <a:pt x="3" y="549"/>
                    <a:pt x="3" y="487"/>
                  </a:cubicBezTo>
                  <a:close/>
                </a:path>
              </a:pathLst>
            </a:custGeom>
            <a:solidFill>
              <a:srgbClr val="FFA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9"/>
            <p:cNvSpPr/>
            <p:nvPr/>
          </p:nvSpPr>
          <p:spPr>
            <a:xfrm>
              <a:off x="-180800" y="4330625"/>
              <a:ext cx="10194000" cy="1020600"/>
            </a:xfrm>
            <a:prstGeom prst="doubleWave">
              <a:avLst>
                <a:gd name="adj1" fmla="val 6250"/>
                <a:gd name="adj2" fmla="val -222"/>
              </a:avLst>
            </a:pr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39"/>
            <p:cNvGrpSpPr/>
            <p:nvPr/>
          </p:nvGrpSpPr>
          <p:grpSpPr>
            <a:xfrm>
              <a:off x="5367513" y="4467106"/>
              <a:ext cx="1249825" cy="636506"/>
              <a:chOff x="2188038" y="6588731"/>
              <a:chExt cx="1249825" cy="636506"/>
            </a:xfrm>
          </p:grpSpPr>
          <p:sp>
            <p:nvSpPr>
              <p:cNvPr id="1503" name="Google Shape;1503;p39"/>
              <p:cNvSpPr/>
              <p:nvPr/>
            </p:nvSpPr>
            <p:spPr>
              <a:xfrm>
                <a:off x="2188038" y="6588731"/>
                <a:ext cx="304725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73" extrusionOk="0">
                    <a:moveTo>
                      <a:pt x="508" y="0"/>
                    </a:moveTo>
                    <a:cubicBezTo>
                      <a:pt x="508" y="1"/>
                      <a:pt x="1" y="4572"/>
                      <a:pt x="4402" y="6773"/>
                    </a:cubicBezTo>
                    <a:lnTo>
                      <a:pt x="12189" y="677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9"/>
              <p:cNvSpPr/>
              <p:nvPr/>
            </p:nvSpPr>
            <p:spPr>
              <a:xfrm>
                <a:off x="2190113" y="6755650"/>
                <a:ext cx="304750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6772" extrusionOk="0">
                    <a:moveTo>
                      <a:pt x="4402" y="1"/>
                    </a:moveTo>
                    <a:cubicBezTo>
                      <a:pt x="0" y="2200"/>
                      <a:pt x="509" y="6772"/>
                      <a:pt x="509" y="6772"/>
                    </a:cubicBezTo>
                    <a:lnTo>
                      <a:pt x="121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9"/>
              <p:cNvSpPr/>
              <p:nvPr/>
            </p:nvSpPr>
            <p:spPr>
              <a:xfrm>
                <a:off x="2395963" y="6594038"/>
                <a:ext cx="57980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23192" h="12893" extrusionOk="0">
                    <a:moveTo>
                      <a:pt x="14004" y="1"/>
                    </a:moveTo>
                    <a:cubicBezTo>
                      <a:pt x="13255" y="1"/>
                      <a:pt x="12478" y="60"/>
                      <a:pt x="11680" y="186"/>
                    </a:cubicBezTo>
                    <a:cubicBezTo>
                      <a:pt x="5356" y="1186"/>
                      <a:pt x="1" y="6366"/>
                      <a:pt x="1" y="6366"/>
                    </a:cubicBezTo>
                    <a:cubicBezTo>
                      <a:pt x="1" y="6366"/>
                      <a:pt x="5874" y="11648"/>
                      <a:pt x="12188" y="12714"/>
                    </a:cubicBezTo>
                    <a:cubicBezTo>
                      <a:pt x="12905" y="12835"/>
                      <a:pt x="13608" y="12892"/>
                      <a:pt x="14290" y="12892"/>
                    </a:cubicBezTo>
                    <a:cubicBezTo>
                      <a:pt x="19318" y="12892"/>
                      <a:pt x="23192" y="9782"/>
                      <a:pt x="23192" y="6366"/>
                    </a:cubicBezTo>
                    <a:cubicBezTo>
                      <a:pt x="23192" y="2966"/>
                      <a:pt x="19295" y="1"/>
                      <a:pt x="140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9"/>
              <p:cNvSpPr/>
              <p:nvPr/>
            </p:nvSpPr>
            <p:spPr>
              <a:xfrm>
                <a:off x="2677413" y="6594238"/>
                <a:ext cx="874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2872" extrusionOk="0">
                    <a:moveTo>
                      <a:pt x="2670" y="0"/>
                    </a:moveTo>
                    <a:cubicBezTo>
                      <a:pt x="2354" y="0"/>
                      <a:pt x="2033" y="11"/>
                      <a:pt x="1707" y="34"/>
                    </a:cubicBezTo>
                    <a:cubicBezTo>
                      <a:pt x="280" y="4244"/>
                      <a:pt x="0" y="8482"/>
                      <a:pt x="1036" y="12718"/>
                    </a:cubicBezTo>
                    <a:cubicBezTo>
                      <a:pt x="1641" y="12815"/>
                      <a:pt x="2233" y="12861"/>
                      <a:pt x="2813" y="12872"/>
                    </a:cubicBezTo>
                    <a:cubicBezTo>
                      <a:pt x="1626" y="8574"/>
                      <a:pt x="1935" y="4288"/>
                      <a:pt x="3499" y="24"/>
                    </a:cubicBezTo>
                    <a:cubicBezTo>
                      <a:pt x="3227" y="8"/>
                      <a:pt x="2951" y="0"/>
                      <a:pt x="26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9"/>
              <p:cNvSpPr/>
              <p:nvPr/>
            </p:nvSpPr>
            <p:spPr>
              <a:xfrm>
                <a:off x="2587513" y="6603138"/>
                <a:ext cx="78200" cy="29725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11890" extrusionOk="0">
                    <a:moveTo>
                      <a:pt x="3127" y="1"/>
                    </a:moveTo>
                    <a:lnTo>
                      <a:pt x="3127" y="1"/>
                    </a:lnTo>
                    <a:cubicBezTo>
                      <a:pt x="2472" y="145"/>
                      <a:pt x="1831" y="330"/>
                      <a:pt x="1205" y="547"/>
                    </a:cubicBezTo>
                    <a:cubicBezTo>
                      <a:pt x="189" y="4098"/>
                      <a:pt x="0" y="7665"/>
                      <a:pt x="736" y="11232"/>
                    </a:cubicBezTo>
                    <a:cubicBezTo>
                      <a:pt x="1346" y="11481"/>
                      <a:pt x="1970" y="11701"/>
                      <a:pt x="2608" y="11889"/>
                    </a:cubicBezTo>
                    <a:cubicBezTo>
                      <a:pt x="1572" y="7913"/>
                      <a:pt x="1802" y="3947"/>
                      <a:pt x="3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9"/>
              <p:cNvSpPr/>
              <p:nvPr/>
            </p:nvSpPr>
            <p:spPr>
              <a:xfrm>
                <a:off x="2506888" y="6636063"/>
                <a:ext cx="6310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9100" extrusionOk="0">
                    <a:moveTo>
                      <a:pt x="2524" y="0"/>
                    </a:moveTo>
                    <a:lnTo>
                      <a:pt x="2524" y="0"/>
                    </a:lnTo>
                    <a:cubicBezTo>
                      <a:pt x="1837" y="319"/>
                      <a:pt x="1183" y="662"/>
                      <a:pt x="570" y="1016"/>
                    </a:cubicBezTo>
                    <a:cubicBezTo>
                      <a:pt x="100" y="3366"/>
                      <a:pt x="0" y="5724"/>
                      <a:pt x="297" y="8081"/>
                    </a:cubicBezTo>
                    <a:cubicBezTo>
                      <a:pt x="881" y="8429"/>
                      <a:pt x="1500" y="8772"/>
                      <a:pt x="2152" y="9100"/>
                    </a:cubicBezTo>
                    <a:cubicBezTo>
                      <a:pt x="1572" y="6059"/>
                      <a:pt x="1722" y="3025"/>
                      <a:pt x="2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9"/>
              <p:cNvSpPr/>
              <p:nvPr/>
            </p:nvSpPr>
            <p:spPr>
              <a:xfrm>
                <a:off x="2558963" y="6843188"/>
                <a:ext cx="208750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4639" extrusionOk="0">
                    <a:moveTo>
                      <a:pt x="3016" y="1"/>
                    </a:moveTo>
                    <a:cubicBezTo>
                      <a:pt x="1" y="1509"/>
                      <a:pt x="349" y="4639"/>
                      <a:pt x="349" y="4639"/>
                    </a:cubicBezTo>
                    <a:lnTo>
                      <a:pt x="8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9"/>
              <p:cNvSpPr/>
              <p:nvPr/>
            </p:nvSpPr>
            <p:spPr>
              <a:xfrm>
                <a:off x="2785338" y="6601113"/>
                <a:ext cx="190425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12365" extrusionOk="0">
                    <a:moveTo>
                      <a:pt x="1121" y="1"/>
                    </a:moveTo>
                    <a:cubicBezTo>
                      <a:pt x="415" y="1801"/>
                      <a:pt x="0" y="3938"/>
                      <a:pt x="0" y="6236"/>
                    </a:cubicBezTo>
                    <a:cubicBezTo>
                      <a:pt x="0" y="8488"/>
                      <a:pt x="400" y="10584"/>
                      <a:pt x="1081" y="12364"/>
                    </a:cubicBezTo>
                    <a:cubicBezTo>
                      <a:pt x="4906" y="11573"/>
                      <a:pt x="7617" y="8938"/>
                      <a:pt x="7617" y="6083"/>
                    </a:cubicBezTo>
                    <a:cubicBezTo>
                      <a:pt x="7617" y="3294"/>
                      <a:pt x="4985" y="807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9"/>
              <p:cNvSpPr/>
              <p:nvPr/>
            </p:nvSpPr>
            <p:spPr>
              <a:xfrm>
                <a:off x="2945838" y="6723488"/>
                <a:ext cx="6480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592" extrusionOk="0">
                    <a:moveTo>
                      <a:pt x="1048" y="1"/>
                    </a:moveTo>
                    <a:cubicBezTo>
                      <a:pt x="1047" y="1"/>
                      <a:pt x="1047" y="1"/>
                      <a:pt x="1046" y="1"/>
                    </a:cubicBezTo>
                    <a:cubicBezTo>
                      <a:pt x="470" y="1"/>
                      <a:pt x="1" y="580"/>
                      <a:pt x="1" y="1296"/>
                    </a:cubicBezTo>
                    <a:cubicBezTo>
                      <a:pt x="1" y="2012"/>
                      <a:pt x="469" y="2591"/>
                      <a:pt x="1046" y="2591"/>
                    </a:cubicBezTo>
                    <a:cubicBezTo>
                      <a:pt x="1623" y="2591"/>
                      <a:pt x="2509" y="2175"/>
                      <a:pt x="2091" y="1296"/>
                    </a:cubicBezTo>
                    <a:cubicBezTo>
                      <a:pt x="2592" y="585"/>
                      <a:pt x="1625" y="1"/>
                      <a:pt x="1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9"/>
              <p:cNvSpPr/>
              <p:nvPr/>
            </p:nvSpPr>
            <p:spPr>
              <a:xfrm>
                <a:off x="2868538" y="6710938"/>
                <a:ext cx="272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088" extrusionOk="0">
                    <a:moveTo>
                      <a:pt x="544" y="0"/>
                    </a:moveTo>
                    <a:cubicBezTo>
                      <a:pt x="244" y="0"/>
                      <a:pt x="1" y="243"/>
                      <a:pt x="1" y="544"/>
                    </a:cubicBezTo>
                    <a:cubicBezTo>
                      <a:pt x="1" y="846"/>
                      <a:pt x="244" y="1088"/>
                      <a:pt x="544" y="1088"/>
                    </a:cubicBezTo>
                    <a:cubicBezTo>
                      <a:pt x="844" y="1088"/>
                      <a:pt x="1087" y="845"/>
                      <a:pt x="1087" y="544"/>
                    </a:cubicBezTo>
                    <a:cubicBezTo>
                      <a:pt x="1087" y="243"/>
                      <a:pt x="843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9"/>
              <p:cNvSpPr/>
              <p:nvPr/>
            </p:nvSpPr>
            <p:spPr>
              <a:xfrm>
                <a:off x="3267838" y="7019938"/>
                <a:ext cx="1700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3779" extrusionOk="0">
                    <a:moveTo>
                      <a:pt x="6518" y="0"/>
                    </a:moveTo>
                    <a:lnTo>
                      <a:pt x="0" y="3779"/>
                    </a:lnTo>
                    <a:lnTo>
                      <a:pt x="4346" y="3779"/>
                    </a:lnTo>
                    <a:cubicBezTo>
                      <a:pt x="6801" y="2551"/>
                      <a:pt x="6518" y="1"/>
                      <a:pt x="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9"/>
              <p:cNvSpPr/>
              <p:nvPr/>
            </p:nvSpPr>
            <p:spPr>
              <a:xfrm>
                <a:off x="3266588" y="7112006"/>
                <a:ext cx="1700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3779" extrusionOk="0">
                    <a:moveTo>
                      <a:pt x="1" y="1"/>
                    </a:moveTo>
                    <a:lnTo>
                      <a:pt x="6519" y="3779"/>
                    </a:lnTo>
                    <a:cubicBezTo>
                      <a:pt x="6519" y="3779"/>
                      <a:pt x="6803" y="1228"/>
                      <a:pt x="4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9"/>
              <p:cNvSpPr/>
              <p:nvPr/>
            </p:nvSpPr>
            <p:spPr>
              <a:xfrm>
                <a:off x="2998313" y="7024988"/>
                <a:ext cx="323550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12942" h="7194" extrusionOk="0">
                    <a:moveTo>
                      <a:pt x="5125" y="1"/>
                    </a:moveTo>
                    <a:cubicBezTo>
                      <a:pt x="2173" y="1"/>
                      <a:pt x="0" y="1655"/>
                      <a:pt x="0" y="3552"/>
                    </a:cubicBezTo>
                    <a:cubicBezTo>
                      <a:pt x="0" y="5458"/>
                      <a:pt x="2161" y="7193"/>
                      <a:pt x="4966" y="7193"/>
                    </a:cubicBezTo>
                    <a:cubicBezTo>
                      <a:pt x="5347" y="7193"/>
                      <a:pt x="5739" y="7161"/>
                      <a:pt x="6140" y="7094"/>
                    </a:cubicBezTo>
                    <a:cubicBezTo>
                      <a:pt x="9663" y="6499"/>
                      <a:pt x="12941" y="3552"/>
                      <a:pt x="12941" y="3552"/>
                    </a:cubicBezTo>
                    <a:cubicBezTo>
                      <a:pt x="12941" y="3552"/>
                      <a:pt x="9953" y="661"/>
                      <a:pt x="6422" y="104"/>
                    </a:cubicBezTo>
                    <a:cubicBezTo>
                      <a:pt x="5977" y="34"/>
                      <a:pt x="5543" y="1"/>
                      <a:pt x="5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9"/>
              <p:cNvSpPr/>
              <p:nvPr/>
            </p:nvSpPr>
            <p:spPr>
              <a:xfrm>
                <a:off x="3115963" y="7025113"/>
                <a:ext cx="48800" cy="1795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7182" extrusionOk="0">
                    <a:moveTo>
                      <a:pt x="474" y="0"/>
                    </a:moveTo>
                    <a:cubicBezTo>
                      <a:pt x="314" y="0"/>
                      <a:pt x="156" y="5"/>
                      <a:pt x="0" y="13"/>
                    </a:cubicBezTo>
                    <a:cubicBezTo>
                      <a:pt x="874" y="2393"/>
                      <a:pt x="1045" y="4784"/>
                      <a:pt x="383" y="7182"/>
                    </a:cubicBezTo>
                    <a:cubicBezTo>
                      <a:pt x="707" y="7177"/>
                      <a:pt x="1037" y="7150"/>
                      <a:pt x="1375" y="7097"/>
                    </a:cubicBezTo>
                    <a:cubicBezTo>
                      <a:pt x="1952" y="4734"/>
                      <a:pt x="1796" y="2368"/>
                      <a:pt x="1000" y="19"/>
                    </a:cubicBezTo>
                    <a:cubicBezTo>
                      <a:pt x="822" y="6"/>
                      <a:pt x="647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9"/>
              <p:cNvSpPr/>
              <p:nvPr/>
            </p:nvSpPr>
            <p:spPr>
              <a:xfrm>
                <a:off x="3171263" y="7030038"/>
                <a:ext cx="43675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66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1" y="2205"/>
                      <a:pt x="870" y="4418"/>
                      <a:pt x="291" y="6635"/>
                    </a:cubicBezTo>
                    <a:cubicBezTo>
                      <a:pt x="646" y="6529"/>
                      <a:pt x="996" y="6406"/>
                      <a:pt x="1336" y="6268"/>
                    </a:cubicBezTo>
                    <a:cubicBezTo>
                      <a:pt x="1747" y="4279"/>
                      <a:pt x="1641" y="2288"/>
                      <a:pt x="1074" y="307"/>
                    </a:cubicBezTo>
                    <a:cubicBezTo>
                      <a:pt x="726" y="186"/>
                      <a:pt x="367" y="8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9"/>
              <p:cNvSpPr/>
              <p:nvPr/>
            </p:nvSpPr>
            <p:spPr>
              <a:xfrm>
                <a:off x="3224688" y="7048438"/>
                <a:ext cx="352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50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9" y="1687"/>
                      <a:pt x="533" y="3381"/>
                      <a:pt x="208" y="5079"/>
                    </a:cubicBezTo>
                    <a:cubicBezTo>
                      <a:pt x="572" y="4896"/>
                      <a:pt x="918" y="4705"/>
                      <a:pt x="1243" y="4511"/>
                    </a:cubicBezTo>
                    <a:cubicBezTo>
                      <a:pt x="1409" y="3194"/>
                      <a:pt x="1353" y="1880"/>
                      <a:pt x="1091" y="568"/>
                    </a:cubicBezTo>
                    <a:cubicBezTo>
                      <a:pt x="749" y="370"/>
                      <a:pt x="385" y="179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9"/>
              <p:cNvSpPr/>
              <p:nvPr/>
            </p:nvSpPr>
            <p:spPr>
              <a:xfrm>
                <a:off x="3114388" y="7160538"/>
                <a:ext cx="11650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88" extrusionOk="0">
                    <a:moveTo>
                      <a:pt x="1" y="1"/>
                    </a:moveTo>
                    <a:lnTo>
                      <a:pt x="4465" y="2588"/>
                    </a:lnTo>
                    <a:cubicBezTo>
                      <a:pt x="4465" y="2588"/>
                      <a:pt x="4660" y="842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9"/>
              <p:cNvSpPr/>
              <p:nvPr/>
            </p:nvSpPr>
            <p:spPr>
              <a:xfrm>
                <a:off x="2998313" y="7028913"/>
                <a:ext cx="10627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01" extrusionOk="0">
                    <a:moveTo>
                      <a:pt x="3625" y="1"/>
                    </a:moveTo>
                    <a:cubicBezTo>
                      <a:pt x="1469" y="450"/>
                      <a:pt x="0" y="1838"/>
                      <a:pt x="0" y="3395"/>
                    </a:cubicBezTo>
                    <a:cubicBezTo>
                      <a:pt x="0" y="4989"/>
                      <a:pt x="1512" y="6459"/>
                      <a:pt x="3647" y="6901"/>
                    </a:cubicBezTo>
                    <a:cubicBezTo>
                      <a:pt x="4028" y="5908"/>
                      <a:pt x="4251" y="4738"/>
                      <a:pt x="4251" y="3481"/>
                    </a:cubicBezTo>
                    <a:cubicBezTo>
                      <a:pt x="4251" y="2197"/>
                      <a:pt x="4019" y="1005"/>
                      <a:pt x="3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9"/>
              <p:cNvSpPr/>
              <p:nvPr/>
            </p:nvSpPr>
            <p:spPr>
              <a:xfrm>
                <a:off x="2974038" y="7093788"/>
                <a:ext cx="5025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011" extrusionOk="0">
                    <a:moveTo>
                      <a:pt x="1201" y="0"/>
                    </a:moveTo>
                    <a:cubicBezTo>
                      <a:pt x="752" y="0"/>
                      <a:pt x="1" y="455"/>
                      <a:pt x="390" y="1005"/>
                    </a:cubicBezTo>
                    <a:cubicBezTo>
                      <a:pt x="66" y="1686"/>
                      <a:pt x="752" y="2010"/>
                      <a:pt x="1201" y="2010"/>
                    </a:cubicBezTo>
                    <a:cubicBezTo>
                      <a:pt x="1647" y="2010"/>
                      <a:pt x="2010" y="1559"/>
                      <a:pt x="2010" y="1005"/>
                    </a:cubicBezTo>
                    <a:cubicBezTo>
                      <a:pt x="2010" y="451"/>
                      <a:pt x="1647" y="0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9"/>
              <p:cNvSpPr/>
              <p:nvPr/>
            </p:nvSpPr>
            <p:spPr>
              <a:xfrm>
                <a:off x="3047888" y="7097988"/>
                <a:ext cx="147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86" extrusionOk="0">
                    <a:moveTo>
                      <a:pt x="295" y="0"/>
                    </a:moveTo>
                    <a:cubicBezTo>
                      <a:pt x="132" y="0"/>
                      <a:pt x="1" y="132"/>
                      <a:pt x="1" y="293"/>
                    </a:cubicBezTo>
                    <a:cubicBezTo>
                      <a:pt x="1" y="455"/>
                      <a:pt x="132" y="586"/>
                      <a:pt x="295" y="586"/>
                    </a:cubicBezTo>
                    <a:cubicBezTo>
                      <a:pt x="456" y="586"/>
                      <a:pt x="587" y="455"/>
                      <a:pt x="587" y="293"/>
                    </a:cubicBezTo>
                    <a:cubicBezTo>
                      <a:pt x="587" y="132"/>
                      <a:pt x="456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39"/>
            <p:cNvSpPr/>
            <p:nvPr/>
          </p:nvSpPr>
          <p:spPr>
            <a:xfrm rot="477429">
              <a:off x="-1011965" y="3771930"/>
              <a:ext cx="2459682" cy="3904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4" name="Google Shape;1524;p39"/>
            <p:cNvGrpSpPr/>
            <p:nvPr/>
          </p:nvGrpSpPr>
          <p:grpSpPr>
            <a:xfrm>
              <a:off x="-80113" y="2680502"/>
              <a:ext cx="595996" cy="1214047"/>
              <a:chOff x="7865487" y="2846927"/>
              <a:chExt cx="595996" cy="1214047"/>
            </a:xfrm>
          </p:grpSpPr>
          <p:sp>
            <p:nvSpPr>
              <p:cNvPr id="1525" name="Google Shape;1525;p39"/>
              <p:cNvSpPr/>
              <p:nvPr/>
            </p:nvSpPr>
            <p:spPr>
              <a:xfrm>
                <a:off x="8135199" y="3014973"/>
                <a:ext cx="26637" cy="10460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680" extrusionOk="0">
                    <a:moveTo>
                      <a:pt x="308" y="0"/>
                    </a:moveTo>
                    <a:cubicBezTo>
                      <a:pt x="214" y="0"/>
                      <a:pt x="137" y="74"/>
                      <a:pt x="134" y="169"/>
                    </a:cubicBezTo>
                    <a:cubicBezTo>
                      <a:pt x="106" y="1183"/>
                      <a:pt x="89" y="2196"/>
                      <a:pt x="73" y="3210"/>
                    </a:cubicBezTo>
                    <a:cubicBezTo>
                      <a:pt x="19" y="6748"/>
                      <a:pt x="1" y="10311"/>
                      <a:pt x="4" y="13852"/>
                    </a:cubicBezTo>
                    <a:cubicBezTo>
                      <a:pt x="10" y="17391"/>
                      <a:pt x="33" y="20957"/>
                      <a:pt x="119" y="24494"/>
                    </a:cubicBezTo>
                    <a:cubicBezTo>
                      <a:pt x="123" y="24595"/>
                      <a:pt x="204" y="24677"/>
                      <a:pt x="304" y="24680"/>
                    </a:cubicBezTo>
                    <a:cubicBezTo>
                      <a:pt x="305" y="24680"/>
                      <a:pt x="307" y="24680"/>
                      <a:pt x="308" y="24680"/>
                    </a:cubicBezTo>
                    <a:cubicBezTo>
                      <a:pt x="412" y="24680"/>
                      <a:pt x="497" y="24598"/>
                      <a:pt x="499" y="24494"/>
                    </a:cubicBezTo>
                    <a:cubicBezTo>
                      <a:pt x="574" y="21452"/>
                      <a:pt x="598" y="18412"/>
                      <a:pt x="610" y="15372"/>
                    </a:cubicBezTo>
                    <a:cubicBezTo>
                      <a:pt x="622" y="10311"/>
                      <a:pt x="604" y="5224"/>
                      <a:pt x="484" y="168"/>
                    </a:cubicBezTo>
                    <a:cubicBezTo>
                      <a:pt x="481" y="76"/>
                      <a:pt x="408" y="1"/>
                      <a:pt x="312" y="0"/>
                    </a:cubicBezTo>
                    <a:cubicBezTo>
                      <a:pt x="311" y="0"/>
                      <a:pt x="310" y="0"/>
                      <a:pt x="308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  <p:sp>
            <p:nvSpPr>
              <p:cNvPr id="1526" name="Google Shape;1526;p39"/>
              <p:cNvSpPr/>
              <p:nvPr/>
            </p:nvSpPr>
            <p:spPr>
              <a:xfrm>
                <a:off x="7865487" y="2846927"/>
                <a:ext cx="595996" cy="589795"/>
              </a:xfrm>
              <a:custGeom>
                <a:avLst/>
                <a:gdLst/>
                <a:ahLst/>
                <a:cxnLst/>
                <a:rect l="l" t="t" r="r" b="b"/>
                <a:pathLst>
                  <a:path w="13917" h="13916" extrusionOk="0">
                    <a:moveTo>
                      <a:pt x="6959" y="1"/>
                    </a:moveTo>
                    <a:cubicBezTo>
                      <a:pt x="5113" y="1"/>
                      <a:pt x="3343" y="734"/>
                      <a:pt x="2039" y="2039"/>
                    </a:cubicBezTo>
                    <a:cubicBezTo>
                      <a:pt x="734" y="3344"/>
                      <a:pt x="1" y="5113"/>
                      <a:pt x="1" y="6958"/>
                    </a:cubicBezTo>
                    <a:cubicBezTo>
                      <a:pt x="1" y="8803"/>
                      <a:pt x="734" y="10573"/>
                      <a:pt x="2039" y="11878"/>
                    </a:cubicBezTo>
                    <a:cubicBezTo>
                      <a:pt x="3343" y="13183"/>
                      <a:pt x="5113" y="13916"/>
                      <a:pt x="6959" y="13916"/>
                    </a:cubicBezTo>
                    <a:cubicBezTo>
                      <a:pt x="8804" y="13916"/>
                      <a:pt x="10574" y="13183"/>
                      <a:pt x="11878" y="11878"/>
                    </a:cubicBezTo>
                    <a:cubicBezTo>
                      <a:pt x="13183" y="10573"/>
                      <a:pt x="13916" y="8803"/>
                      <a:pt x="13916" y="6958"/>
                    </a:cubicBezTo>
                    <a:cubicBezTo>
                      <a:pt x="13916" y="5113"/>
                      <a:pt x="13183" y="3344"/>
                      <a:pt x="11878" y="2039"/>
                    </a:cubicBezTo>
                    <a:cubicBezTo>
                      <a:pt x="10574" y="734"/>
                      <a:pt x="8804" y="1"/>
                      <a:pt x="69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</p:grpSp>
        <p:grpSp>
          <p:nvGrpSpPr>
            <p:cNvPr id="1527" name="Google Shape;1527;p39"/>
            <p:cNvGrpSpPr/>
            <p:nvPr/>
          </p:nvGrpSpPr>
          <p:grpSpPr>
            <a:xfrm>
              <a:off x="354618" y="3135598"/>
              <a:ext cx="500934" cy="1020528"/>
              <a:chOff x="7865487" y="2846927"/>
              <a:chExt cx="595996" cy="1214047"/>
            </a:xfrm>
          </p:grpSpPr>
          <p:sp>
            <p:nvSpPr>
              <p:cNvPr id="1528" name="Google Shape;1528;p39"/>
              <p:cNvSpPr/>
              <p:nvPr/>
            </p:nvSpPr>
            <p:spPr>
              <a:xfrm>
                <a:off x="8135199" y="3014973"/>
                <a:ext cx="26637" cy="10460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680" extrusionOk="0">
                    <a:moveTo>
                      <a:pt x="308" y="0"/>
                    </a:moveTo>
                    <a:cubicBezTo>
                      <a:pt x="214" y="0"/>
                      <a:pt x="137" y="74"/>
                      <a:pt x="134" y="169"/>
                    </a:cubicBezTo>
                    <a:cubicBezTo>
                      <a:pt x="106" y="1183"/>
                      <a:pt x="89" y="2196"/>
                      <a:pt x="73" y="3210"/>
                    </a:cubicBezTo>
                    <a:cubicBezTo>
                      <a:pt x="19" y="6748"/>
                      <a:pt x="1" y="10311"/>
                      <a:pt x="4" y="13852"/>
                    </a:cubicBezTo>
                    <a:cubicBezTo>
                      <a:pt x="10" y="17391"/>
                      <a:pt x="33" y="20957"/>
                      <a:pt x="119" y="24494"/>
                    </a:cubicBezTo>
                    <a:cubicBezTo>
                      <a:pt x="123" y="24595"/>
                      <a:pt x="204" y="24677"/>
                      <a:pt x="304" y="24680"/>
                    </a:cubicBezTo>
                    <a:cubicBezTo>
                      <a:pt x="305" y="24680"/>
                      <a:pt x="307" y="24680"/>
                      <a:pt x="308" y="24680"/>
                    </a:cubicBezTo>
                    <a:cubicBezTo>
                      <a:pt x="412" y="24680"/>
                      <a:pt x="497" y="24598"/>
                      <a:pt x="499" y="24494"/>
                    </a:cubicBezTo>
                    <a:cubicBezTo>
                      <a:pt x="574" y="21452"/>
                      <a:pt x="598" y="18412"/>
                      <a:pt x="610" y="15372"/>
                    </a:cubicBezTo>
                    <a:cubicBezTo>
                      <a:pt x="622" y="10311"/>
                      <a:pt x="604" y="5224"/>
                      <a:pt x="484" y="168"/>
                    </a:cubicBezTo>
                    <a:cubicBezTo>
                      <a:pt x="481" y="76"/>
                      <a:pt x="408" y="1"/>
                      <a:pt x="312" y="0"/>
                    </a:cubicBezTo>
                    <a:cubicBezTo>
                      <a:pt x="311" y="0"/>
                      <a:pt x="310" y="0"/>
                      <a:pt x="308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  <p:sp>
            <p:nvSpPr>
              <p:cNvPr id="1529" name="Google Shape;1529;p39"/>
              <p:cNvSpPr/>
              <p:nvPr/>
            </p:nvSpPr>
            <p:spPr>
              <a:xfrm>
                <a:off x="7865487" y="2846927"/>
                <a:ext cx="595996" cy="589795"/>
              </a:xfrm>
              <a:custGeom>
                <a:avLst/>
                <a:gdLst/>
                <a:ahLst/>
                <a:cxnLst/>
                <a:rect l="l" t="t" r="r" b="b"/>
                <a:pathLst>
                  <a:path w="13917" h="13916" extrusionOk="0">
                    <a:moveTo>
                      <a:pt x="6959" y="1"/>
                    </a:moveTo>
                    <a:cubicBezTo>
                      <a:pt x="5113" y="1"/>
                      <a:pt x="3343" y="734"/>
                      <a:pt x="2039" y="2039"/>
                    </a:cubicBezTo>
                    <a:cubicBezTo>
                      <a:pt x="734" y="3344"/>
                      <a:pt x="1" y="5113"/>
                      <a:pt x="1" y="6958"/>
                    </a:cubicBezTo>
                    <a:cubicBezTo>
                      <a:pt x="1" y="8803"/>
                      <a:pt x="734" y="10573"/>
                      <a:pt x="2039" y="11878"/>
                    </a:cubicBezTo>
                    <a:cubicBezTo>
                      <a:pt x="3343" y="13183"/>
                      <a:pt x="5113" y="13916"/>
                      <a:pt x="6959" y="13916"/>
                    </a:cubicBezTo>
                    <a:cubicBezTo>
                      <a:pt x="8804" y="13916"/>
                      <a:pt x="10574" y="13183"/>
                      <a:pt x="11878" y="11878"/>
                    </a:cubicBezTo>
                    <a:cubicBezTo>
                      <a:pt x="13183" y="10573"/>
                      <a:pt x="13916" y="8803"/>
                      <a:pt x="13916" y="6958"/>
                    </a:cubicBezTo>
                    <a:cubicBezTo>
                      <a:pt x="13916" y="5113"/>
                      <a:pt x="13183" y="3344"/>
                      <a:pt x="11878" y="2039"/>
                    </a:cubicBezTo>
                    <a:cubicBezTo>
                      <a:pt x="10574" y="734"/>
                      <a:pt x="8804" y="1"/>
                      <a:pt x="69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>
            <a:spLocks noGrp="1"/>
          </p:cNvSpPr>
          <p:nvPr>
            <p:ph type="subTitle" idx="1"/>
          </p:nvPr>
        </p:nvSpPr>
        <p:spPr>
          <a:xfrm>
            <a:off x="1404000" y="2827335"/>
            <a:ext cx="298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"/>
          <p:cNvSpPr txBox="1">
            <a:spLocks noGrp="1"/>
          </p:cNvSpPr>
          <p:nvPr>
            <p:ph type="subTitle" idx="2"/>
          </p:nvPr>
        </p:nvSpPr>
        <p:spPr>
          <a:xfrm>
            <a:off x="4660776" y="2827035"/>
            <a:ext cx="29817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subTitle" idx="3"/>
          </p:nvPr>
        </p:nvSpPr>
        <p:spPr>
          <a:xfrm>
            <a:off x="1404000" y="2443498"/>
            <a:ext cx="29817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303" name="Google Shape;303;p5"/>
          <p:cNvSpPr/>
          <p:nvPr/>
        </p:nvSpPr>
        <p:spPr>
          <a:xfrm>
            <a:off x="7841924" y="3105536"/>
            <a:ext cx="94643" cy="93369"/>
          </a:xfrm>
          <a:custGeom>
            <a:avLst/>
            <a:gdLst/>
            <a:ahLst/>
            <a:cxnLst/>
            <a:rect l="l" t="t" r="r" b="b"/>
            <a:pathLst>
              <a:path w="2210" h="2203" extrusionOk="0">
                <a:moveTo>
                  <a:pt x="2209" y="2203"/>
                </a:moveTo>
                <a:lnTo>
                  <a:pt x="0" y="1"/>
                </a:lnTo>
              </a:path>
            </a:pathLst>
          </a:custGeom>
          <a:solidFill>
            <a:srgbClr val="E170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7936525" y="2988349"/>
            <a:ext cx="109375" cy="101464"/>
          </a:xfrm>
          <a:custGeom>
            <a:avLst/>
            <a:gdLst/>
            <a:ahLst/>
            <a:cxnLst/>
            <a:rect l="l" t="t" r="r" b="b"/>
            <a:pathLst>
              <a:path w="2554" h="2394" extrusionOk="0">
                <a:moveTo>
                  <a:pt x="0" y="2393"/>
                </a:moveTo>
                <a:lnTo>
                  <a:pt x="2553" y="1"/>
                </a:lnTo>
              </a:path>
            </a:pathLst>
          </a:custGeom>
          <a:solidFill>
            <a:srgbClr val="E170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7936525" y="3219800"/>
            <a:ext cx="97984" cy="72093"/>
          </a:xfrm>
          <a:custGeom>
            <a:avLst/>
            <a:gdLst/>
            <a:ahLst/>
            <a:cxnLst/>
            <a:rect l="l" t="t" r="r" b="b"/>
            <a:pathLst>
              <a:path w="2288" h="1701" extrusionOk="0">
                <a:moveTo>
                  <a:pt x="0" y="1701"/>
                </a:moveTo>
                <a:lnTo>
                  <a:pt x="2287" y="0"/>
                </a:lnTo>
              </a:path>
            </a:pathLst>
          </a:custGeom>
          <a:solidFill>
            <a:srgbClr val="E170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6" name="Google Shape;306;p5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 panose="02000000000000000000"/>
              <a:buNone/>
              <a:defRPr sz="28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307" name="Google Shape;307;p5"/>
          <p:cNvSpPr txBox="1">
            <a:spLocks noGrp="1"/>
          </p:cNvSpPr>
          <p:nvPr>
            <p:ph type="subTitle" idx="4"/>
          </p:nvPr>
        </p:nvSpPr>
        <p:spPr>
          <a:xfrm>
            <a:off x="4660776" y="2443151"/>
            <a:ext cx="2981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 panose="02000000000000000000"/>
              <a:buNone/>
              <a:defRPr sz="21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308" name="Google Shape;308;p5"/>
          <p:cNvGrpSpPr/>
          <p:nvPr/>
        </p:nvGrpSpPr>
        <p:grpSpPr>
          <a:xfrm>
            <a:off x="-277650" y="2495525"/>
            <a:ext cx="9598734" cy="3027971"/>
            <a:chOff x="-277650" y="2495525"/>
            <a:chExt cx="9598734" cy="3027971"/>
          </a:xfrm>
        </p:grpSpPr>
        <p:sp>
          <p:nvSpPr>
            <p:cNvPr id="309" name="Google Shape;309;p5"/>
            <p:cNvSpPr/>
            <p:nvPr/>
          </p:nvSpPr>
          <p:spPr>
            <a:xfrm>
              <a:off x="600282" y="2995640"/>
              <a:ext cx="1027614" cy="1331634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277650" y="2755452"/>
              <a:ext cx="1027614" cy="1331634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0150" y="2755455"/>
              <a:ext cx="1182337" cy="153213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0150" y="2755455"/>
              <a:ext cx="1182337" cy="153213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rgbClr val="4B4B4B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" name="Google Shape;313;p5"/>
            <p:cNvGrpSpPr/>
            <p:nvPr/>
          </p:nvGrpSpPr>
          <p:grpSpPr>
            <a:xfrm>
              <a:off x="-161810" y="2495525"/>
              <a:ext cx="9482894" cy="3027971"/>
              <a:chOff x="-161810" y="2495525"/>
              <a:chExt cx="9482894" cy="3027971"/>
            </a:xfrm>
          </p:grpSpPr>
          <p:sp>
            <p:nvSpPr>
              <p:cNvPr id="314" name="Google Shape;314;p5"/>
              <p:cNvSpPr/>
              <p:nvPr/>
            </p:nvSpPr>
            <p:spPr>
              <a:xfrm>
                <a:off x="7936525" y="2946094"/>
                <a:ext cx="43" cy="1030954"/>
              </a:xfrm>
              <a:custGeom>
                <a:avLst/>
                <a:gdLst/>
                <a:ahLst/>
                <a:cxnLst/>
                <a:rect l="l" t="t" r="r" b="b"/>
                <a:pathLst>
                  <a:path w="1" h="24325" extrusionOk="0">
                    <a:moveTo>
                      <a:pt x="0" y="0"/>
                    </a:moveTo>
                    <a:lnTo>
                      <a:pt x="0" y="24325"/>
                    </a:lnTo>
                  </a:path>
                </a:pathLst>
              </a:custGeom>
              <a:solidFill>
                <a:srgbClr val="E170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grpSp>
            <p:nvGrpSpPr>
              <p:cNvPr id="315" name="Google Shape;315;p5"/>
              <p:cNvGrpSpPr/>
              <p:nvPr/>
            </p:nvGrpSpPr>
            <p:grpSpPr>
              <a:xfrm>
                <a:off x="7380196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316" name="Google Shape;316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317" name="Google Shape;317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318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9" name="Google Shape;319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320" name="Google Shape;320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321" name="Google Shape;321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" name="Google Shape;322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3" name="Google Shape;323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324" name="Google Shape;324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" name="Google Shape;325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" name="Google Shape;326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7" name="Google Shape;327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328" name="Google Shape;328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" name="Google Shape;329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" name="Google Shape;330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" name="Google Shape;331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" name="Google Shape;332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33" name="Google Shape;333;p5"/>
              <p:cNvGrpSpPr/>
              <p:nvPr/>
            </p:nvGrpSpPr>
            <p:grpSpPr>
              <a:xfrm>
                <a:off x="-4750" y="2495525"/>
                <a:ext cx="8889870" cy="2486047"/>
                <a:chOff x="-4750" y="2495525"/>
                <a:chExt cx="8889870" cy="2486047"/>
              </a:xfrm>
            </p:grpSpPr>
            <p:sp>
              <p:nvSpPr>
                <p:cNvPr id="334" name="Google Shape;334;p5"/>
                <p:cNvSpPr/>
                <p:nvPr/>
              </p:nvSpPr>
              <p:spPr>
                <a:xfrm rot="-658909">
                  <a:off x="54483" y="3444377"/>
                  <a:ext cx="4834222" cy="10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52" h="41070" extrusionOk="0">
                      <a:moveTo>
                        <a:pt x="1" y="1"/>
                      </a:moveTo>
                      <a:lnTo>
                        <a:pt x="1" y="41069"/>
                      </a:lnTo>
                      <a:lnTo>
                        <a:pt x="179251" y="41069"/>
                      </a:lnTo>
                      <a:cubicBezTo>
                        <a:pt x="123872" y="20535"/>
                        <a:pt x="94370" y="14889"/>
                        <a:pt x="76001" y="9289"/>
                      </a:cubicBezTo>
                      <a:cubicBezTo>
                        <a:pt x="45539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335" name="Google Shape;335;p5"/>
                <p:cNvGrpSpPr/>
                <p:nvPr/>
              </p:nvGrpSpPr>
              <p:grpSpPr>
                <a:xfrm>
                  <a:off x="7653537" y="2495525"/>
                  <a:ext cx="1231583" cy="1612230"/>
                  <a:chOff x="7653537" y="2495525"/>
                  <a:chExt cx="1231583" cy="1612230"/>
                </a:xfrm>
              </p:grpSpPr>
              <p:sp>
                <p:nvSpPr>
                  <p:cNvPr id="336" name="Google Shape;336;p5"/>
                  <p:cNvSpPr/>
                  <p:nvPr/>
                </p:nvSpPr>
                <p:spPr>
                  <a:xfrm>
                    <a:off x="8581234" y="2777581"/>
                    <a:ext cx="43" cy="1320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154" extrusionOk="0">
                        <a:moveTo>
                          <a:pt x="0" y="0"/>
                        </a:moveTo>
                        <a:lnTo>
                          <a:pt x="0" y="31154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8434730" y="3257817"/>
                    <a:ext cx="146547" cy="119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2" h="2822" extrusionOk="0">
                        <a:moveTo>
                          <a:pt x="3421" y="2822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8484792" y="2940033"/>
                    <a:ext cx="96485" cy="95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3" h="2244" extrusionOk="0">
                        <a:moveTo>
                          <a:pt x="2252" y="2244"/>
                        </a:move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39" name="Google Shape;339;p5"/>
                  <p:cNvSpPr/>
                  <p:nvPr/>
                </p:nvSpPr>
                <p:spPr>
                  <a:xfrm>
                    <a:off x="8581234" y="2820641"/>
                    <a:ext cx="111473" cy="103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2439" extrusionOk="0">
                        <a:moveTo>
                          <a:pt x="0" y="2439"/>
                        </a:moveTo>
                        <a:lnTo>
                          <a:pt x="2602" y="0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8581234" y="3157455"/>
                    <a:ext cx="136526" cy="100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8" h="2369" extrusionOk="0">
                        <a:moveTo>
                          <a:pt x="0" y="2368"/>
                        </a:moveTo>
                        <a:lnTo>
                          <a:pt x="3187" y="1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grpSp>
                <p:nvGrpSpPr>
                  <p:cNvPr id="341" name="Google Shape;341;p5"/>
                  <p:cNvGrpSpPr/>
                  <p:nvPr/>
                </p:nvGrpSpPr>
                <p:grpSpPr>
                  <a:xfrm>
                    <a:off x="7653537" y="2495525"/>
                    <a:ext cx="1231583" cy="1612230"/>
                    <a:chOff x="7653537" y="2495525"/>
                    <a:chExt cx="1231583" cy="1612230"/>
                  </a:xfrm>
                </p:grpSpPr>
                <p:sp>
                  <p:nvSpPr>
                    <p:cNvPr id="342" name="Google Shape;342;p5"/>
                    <p:cNvSpPr/>
                    <p:nvPr/>
                  </p:nvSpPr>
                  <p:spPr>
                    <a:xfrm>
                      <a:off x="8564575" y="2768638"/>
                      <a:ext cx="34003" cy="13391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4" h="31596" extrusionOk="0">
                          <a:moveTo>
                            <a:pt x="390" y="0"/>
                          </a:moveTo>
                          <a:cubicBezTo>
                            <a:pt x="272" y="0"/>
                            <a:pt x="175" y="94"/>
                            <a:pt x="172" y="212"/>
                          </a:cubicBezTo>
                          <a:cubicBezTo>
                            <a:pt x="22" y="6690"/>
                            <a:pt x="1" y="13200"/>
                            <a:pt x="13" y="19682"/>
                          </a:cubicBezTo>
                          <a:cubicBezTo>
                            <a:pt x="29" y="23578"/>
                            <a:pt x="58" y="27471"/>
                            <a:pt x="151" y="31365"/>
                          </a:cubicBezTo>
                          <a:cubicBezTo>
                            <a:pt x="156" y="31490"/>
                            <a:pt x="256" y="31593"/>
                            <a:pt x="382" y="31595"/>
                          </a:cubicBezTo>
                          <a:cubicBezTo>
                            <a:pt x="384" y="31595"/>
                            <a:pt x="386" y="31595"/>
                            <a:pt x="388" y="31595"/>
                          </a:cubicBezTo>
                          <a:cubicBezTo>
                            <a:pt x="516" y="31595"/>
                            <a:pt x="622" y="31494"/>
                            <a:pt x="625" y="31365"/>
                          </a:cubicBezTo>
                          <a:cubicBezTo>
                            <a:pt x="687" y="28768"/>
                            <a:pt x="719" y="26172"/>
                            <a:pt x="740" y="23576"/>
                          </a:cubicBezTo>
                          <a:cubicBezTo>
                            <a:pt x="794" y="15797"/>
                            <a:pt x="779" y="7991"/>
                            <a:pt x="605" y="212"/>
                          </a:cubicBezTo>
                          <a:cubicBezTo>
                            <a:pt x="602" y="97"/>
                            <a:pt x="510" y="3"/>
                            <a:pt x="394" y="0"/>
                          </a:cubicBezTo>
                          <a:cubicBezTo>
                            <a:pt x="393" y="0"/>
                            <a:pt x="392" y="0"/>
                            <a:pt x="390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343" name="Google Shape;343;p5"/>
                    <p:cNvSpPr/>
                    <p:nvPr/>
                  </p:nvSpPr>
                  <p:spPr>
                    <a:xfrm>
                      <a:off x="7923249" y="2938973"/>
                      <a:ext cx="26637" cy="1046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2" h="24680" extrusionOk="0">
                          <a:moveTo>
                            <a:pt x="308" y="0"/>
                          </a:moveTo>
                          <a:cubicBezTo>
                            <a:pt x="214" y="0"/>
                            <a:pt x="137" y="74"/>
                            <a:pt x="134" y="169"/>
                          </a:cubicBezTo>
                          <a:cubicBezTo>
                            <a:pt x="106" y="1183"/>
                            <a:pt x="89" y="2196"/>
                            <a:pt x="73" y="3210"/>
                          </a:cubicBezTo>
                          <a:cubicBezTo>
                            <a:pt x="19" y="6748"/>
                            <a:pt x="1" y="10311"/>
                            <a:pt x="4" y="13852"/>
                          </a:cubicBezTo>
                          <a:cubicBezTo>
                            <a:pt x="10" y="17391"/>
                            <a:pt x="33" y="20957"/>
                            <a:pt x="119" y="24494"/>
                          </a:cubicBezTo>
                          <a:cubicBezTo>
                            <a:pt x="123" y="24595"/>
                            <a:pt x="204" y="24677"/>
                            <a:pt x="304" y="24680"/>
                          </a:cubicBezTo>
                          <a:cubicBezTo>
                            <a:pt x="305" y="24680"/>
                            <a:pt x="307" y="24680"/>
                            <a:pt x="308" y="24680"/>
                          </a:cubicBezTo>
                          <a:cubicBezTo>
                            <a:pt x="412" y="24680"/>
                            <a:pt x="497" y="24598"/>
                            <a:pt x="499" y="24494"/>
                          </a:cubicBezTo>
                          <a:cubicBezTo>
                            <a:pt x="574" y="21452"/>
                            <a:pt x="598" y="18412"/>
                            <a:pt x="610" y="15372"/>
                          </a:cubicBezTo>
                          <a:cubicBezTo>
                            <a:pt x="622" y="10311"/>
                            <a:pt x="604" y="5224"/>
                            <a:pt x="484" y="168"/>
                          </a:cubicBezTo>
                          <a:cubicBezTo>
                            <a:pt x="481" y="76"/>
                            <a:pt x="408" y="1"/>
                            <a:pt x="312" y="0"/>
                          </a:cubicBezTo>
                          <a:cubicBezTo>
                            <a:pt x="311" y="0"/>
                            <a:pt x="310" y="0"/>
                            <a:pt x="308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344" name="Google Shape;344;p5"/>
                    <p:cNvSpPr/>
                    <p:nvPr/>
                  </p:nvSpPr>
                  <p:spPr>
                    <a:xfrm>
                      <a:off x="8288739" y="2495525"/>
                      <a:ext cx="596381" cy="9943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26" h="23462" extrusionOk="0">
                          <a:moveTo>
                            <a:pt x="6850" y="1"/>
                          </a:moveTo>
                          <a:cubicBezTo>
                            <a:pt x="6205" y="1"/>
                            <a:pt x="5545" y="371"/>
                            <a:pt x="5131" y="891"/>
                          </a:cubicBezTo>
                          <a:cubicBezTo>
                            <a:pt x="4575" y="1587"/>
                            <a:pt x="4356" y="2485"/>
                            <a:pt x="4153" y="3354"/>
                          </a:cubicBezTo>
                          <a:cubicBezTo>
                            <a:pt x="4063" y="3736"/>
                            <a:pt x="4016" y="4138"/>
                            <a:pt x="3926" y="4521"/>
                          </a:cubicBezTo>
                          <a:cubicBezTo>
                            <a:pt x="2788" y="5653"/>
                            <a:pt x="1584" y="6915"/>
                            <a:pt x="1413" y="8511"/>
                          </a:cubicBezTo>
                          <a:cubicBezTo>
                            <a:pt x="1282" y="9719"/>
                            <a:pt x="1778" y="10910"/>
                            <a:pt x="1794" y="12125"/>
                          </a:cubicBezTo>
                          <a:cubicBezTo>
                            <a:pt x="1801" y="12605"/>
                            <a:pt x="1729" y="13094"/>
                            <a:pt x="1519" y="13526"/>
                          </a:cubicBezTo>
                          <a:cubicBezTo>
                            <a:pt x="1306" y="13966"/>
                            <a:pt x="959" y="14327"/>
                            <a:pt x="700" y="14742"/>
                          </a:cubicBezTo>
                          <a:cubicBezTo>
                            <a:pt x="85" y="15726"/>
                            <a:pt x="0" y="16982"/>
                            <a:pt x="305" y="18101"/>
                          </a:cubicBezTo>
                          <a:cubicBezTo>
                            <a:pt x="610" y="19219"/>
                            <a:pt x="1276" y="20213"/>
                            <a:pt x="2066" y="21063"/>
                          </a:cubicBezTo>
                          <a:cubicBezTo>
                            <a:pt x="3186" y="22268"/>
                            <a:pt x="4645" y="23250"/>
                            <a:pt x="6280" y="23430"/>
                          </a:cubicBezTo>
                          <a:cubicBezTo>
                            <a:pt x="6474" y="23451"/>
                            <a:pt x="6669" y="23461"/>
                            <a:pt x="6866" y="23461"/>
                          </a:cubicBezTo>
                          <a:cubicBezTo>
                            <a:pt x="8989" y="23461"/>
                            <a:pt x="11241" y="22260"/>
                            <a:pt x="12454" y="20550"/>
                          </a:cubicBezTo>
                          <a:cubicBezTo>
                            <a:pt x="13784" y="18679"/>
                            <a:pt x="13925" y="15961"/>
                            <a:pt x="12572" y="14108"/>
                          </a:cubicBezTo>
                          <a:cubicBezTo>
                            <a:pt x="12256" y="13675"/>
                            <a:pt x="11861" y="13275"/>
                            <a:pt x="11715" y="12760"/>
                          </a:cubicBezTo>
                          <a:cubicBezTo>
                            <a:pt x="11441" y="11787"/>
                            <a:pt x="12137" y="10837"/>
                            <a:pt x="12418" y="9865"/>
                          </a:cubicBezTo>
                          <a:cubicBezTo>
                            <a:pt x="12753" y="8702"/>
                            <a:pt x="12446" y="7374"/>
                            <a:pt x="11635" y="6474"/>
                          </a:cubicBezTo>
                          <a:cubicBezTo>
                            <a:pt x="11099" y="5881"/>
                            <a:pt x="10371" y="5475"/>
                            <a:pt x="9885" y="4839"/>
                          </a:cubicBezTo>
                          <a:cubicBezTo>
                            <a:pt x="9046" y="3740"/>
                            <a:pt x="9086" y="2187"/>
                            <a:pt x="8378" y="1000"/>
                          </a:cubicBezTo>
                          <a:cubicBezTo>
                            <a:pt x="8163" y="642"/>
                            <a:pt x="7872" y="314"/>
                            <a:pt x="7493" y="139"/>
                          </a:cubicBezTo>
                          <a:cubicBezTo>
                            <a:pt x="7287" y="44"/>
                            <a:pt x="7069" y="1"/>
                            <a:pt x="6850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345" name="Google Shape;345;p5"/>
                    <p:cNvSpPr/>
                    <p:nvPr/>
                  </p:nvSpPr>
                  <p:spPr>
                    <a:xfrm>
                      <a:off x="7653537" y="2770927"/>
                      <a:ext cx="595996" cy="589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17" h="13916" extrusionOk="0">
                          <a:moveTo>
                            <a:pt x="6959" y="1"/>
                          </a:moveTo>
                          <a:cubicBezTo>
                            <a:pt x="5113" y="1"/>
                            <a:pt x="3343" y="734"/>
                            <a:pt x="2039" y="2039"/>
                          </a:cubicBezTo>
                          <a:cubicBezTo>
                            <a:pt x="734" y="3344"/>
                            <a:pt x="1" y="5113"/>
                            <a:pt x="1" y="6958"/>
                          </a:cubicBezTo>
                          <a:cubicBezTo>
                            <a:pt x="1" y="8803"/>
                            <a:pt x="734" y="10573"/>
                            <a:pt x="2039" y="11878"/>
                          </a:cubicBezTo>
                          <a:cubicBezTo>
                            <a:pt x="3343" y="13183"/>
                            <a:pt x="5113" y="13916"/>
                            <a:pt x="6959" y="13916"/>
                          </a:cubicBezTo>
                          <a:cubicBezTo>
                            <a:pt x="8804" y="13916"/>
                            <a:pt x="10574" y="13183"/>
                            <a:pt x="11878" y="11878"/>
                          </a:cubicBezTo>
                          <a:cubicBezTo>
                            <a:pt x="13183" y="10573"/>
                            <a:pt x="13916" y="8803"/>
                            <a:pt x="13916" y="6958"/>
                          </a:cubicBezTo>
                          <a:cubicBezTo>
                            <a:pt x="13916" y="5113"/>
                            <a:pt x="13183" y="3344"/>
                            <a:pt x="11878" y="2039"/>
                          </a:cubicBezTo>
                          <a:cubicBezTo>
                            <a:pt x="10574" y="734"/>
                            <a:pt x="8804" y="1"/>
                            <a:pt x="6959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46" name="Google Shape;346;p5"/>
              <p:cNvGrpSpPr/>
              <p:nvPr/>
            </p:nvGrpSpPr>
            <p:grpSpPr>
              <a:xfrm>
                <a:off x="-161810" y="3491304"/>
                <a:ext cx="9482894" cy="2032192"/>
                <a:chOff x="-161810" y="3491304"/>
                <a:chExt cx="9482894" cy="2032192"/>
              </a:xfrm>
            </p:grpSpPr>
            <p:sp>
              <p:nvSpPr>
                <p:cNvPr id="347" name="Google Shape;347;p5"/>
                <p:cNvSpPr/>
                <p:nvPr/>
              </p:nvSpPr>
              <p:spPr>
                <a:xfrm>
                  <a:off x="-159518" y="3491307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48" name="Google Shape;348;p5"/>
                <p:cNvSpPr/>
                <p:nvPr/>
              </p:nvSpPr>
              <p:spPr>
                <a:xfrm>
                  <a:off x="-161810" y="3491304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49" name="Google Shape;349;p5"/>
                <p:cNvSpPr/>
                <p:nvPr/>
              </p:nvSpPr>
              <p:spPr>
                <a:xfrm>
                  <a:off x="-141796" y="3682019"/>
                  <a:ext cx="9462880" cy="1841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13" h="43449" extrusionOk="0">
                      <a:moveTo>
                        <a:pt x="152820" y="1"/>
                      </a:moveTo>
                      <a:cubicBezTo>
                        <a:pt x="140399" y="1"/>
                        <a:pt x="127894" y="1071"/>
                        <a:pt x="115472" y="2409"/>
                      </a:cubicBezTo>
                      <a:cubicBezTo>
                        <a:pt x="75999" y="6660"/>
                        <a:pt x="35973" y="13772"/>
                        <a:pt x="1" y="30570"/>
                      </a:cubicBezTo>
                      <a:lnTo>
                        <a:pt x="1" y="43382"/>
                      </a:lnTo>
                      <a:lnTo>
                        <a:pt x="193712" y="43449"/>
                      </a:lnTo>
                      <a:lnTo>
                        <a:pt x="193712" y="5069"/>
                      </a:lnTo>
                      <a:cubicBezTo>
                        <a:pt x="180336" y="1323"/>
                        <a:pt x="166630" y="1"/>
                        <a:pt x="152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350" name="Google Shape;350;p5"/>
              <p:cNvGrpSpPr/>
              <p:nvPr/>
            </p:nvGrpSpPr>
            <p:grpSpPr>
              <a:xfrm>
                <a:off x="343799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351" name="Google Shape;351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9" name="Google Shape;359;p5"/>
              <p:cNvGrpSpPr/>
              <p:nvPr/>
            </p:nvGrpSpPr>
            <p:grpSpPr>
              <a:xfrm>
                <a:off x="-111327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360" name="Google Shape;360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5" name="Google Shape;365;p5"/>
              <p:cNvGrpSpPr/>
              <p:nvPr/>
            </p:nvGrpSpPr>
            <p:grpSpPr>
              <a:xfrm>
                <a:off x="1369121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366" name="Google Shape;366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367" name="Google Shape;367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9" name="Google Shape;369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370" name="Google Shape;370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371" name="Google Shape;371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2" name="Google Shape;372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3" name="Google Shape;373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374" name="Google Shape;374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5" name="Google Shape;375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6" name="Google Shape;376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7" name="Google Shape;377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378" name="Google Shape;378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" name="Google Shape;379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" name="Google Shape;380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" name="Google Shape;381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" name="Google Shape;382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3" name="Google Shape;383;p5"/>
              <p:cNvGrpSpPr/>
              <p:nvPr/>
            </p:nvGrpSpPr>
            <p:grpSpPr>
              <a:xfrm>
                <a:off x="2354374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384" name="Google Shape;384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" name="Google Shape;392;p5"/>
              <p:cNvGrpSpPr/>
              <p:nvPr/>
            </p:nvGrpSpPr>
            <p:grpSpPr>
              <a:xfrm>
                <a:off x="1899248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393" name="Google Shape;393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8" name="Google Shape;398;p5"/>
              <p:cNvGrpSpPr/>
              <p:nvPr/>
            </p:nvGrpSpPr>
            <p:grpSpPr>
              <a:xfrm>
                <a:off x="3379696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399" name="Google Shape;399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400" name="Google Shape;400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02" name="Google Shape;402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403" name="Google Shape;403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404" name="Google Shape;404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" name="Google Shape;405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6" name="Google Shape;406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407" name="Google Shape;407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" name="Google Shape;408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" name="Google Shape;409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0" name="Google Shape;410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411" name="Google Shape;411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" name="Google Shape;412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" name="Google Shape;413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" name="Google Shape;414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" name="Google Shape;415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16" name="Google Shape;416;p5"/>
              <p:cNvGrpSpPr/>
              <p:nvPr/>
            </p:nvGrpSpPr>
            <p:grpSpPr>
              <a:xfrm>
                <a:off x="4358049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417" name="Google Shape;417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" name="Google Shape;425;p5"/>
              <p:cNvGrpSpPr/>
              <p:nvPr/>
            </p:nvGrpSpPr>
            <p:grpSpPr>
              <a:xfrm>
                <a:off x="3902923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426" name="Google Shape;426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" name="Google Shape;431;p5"/>
              <p:cNvGrpSpPr/>
              <p:nvPr/>
            </p:nvGrpSpPr>
            <p:grpSpPr>
              <a:xfrm>
                <a:off x="5383371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432" name="Google Shape;432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433" name="Google Shape;433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" name="Google Shape;434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35" name="Google Shape;435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436" name="Google Shape;436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437" name="Google Shape;437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" name="Google Shape;438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39" name="Google Shape;439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440" name="Google Shape;440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" name="Google Shape;441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" name="Google Shape;442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43" name="Google Shape;443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444" name="Google Shape;444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" name="Google Shape;445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" name="Google Shape;446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" name="Google Shape;447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" name="Google Shape;448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49" name="Google Shape;449;p5"/>
              <p:cNvGrpSpPr/>
              <p:nvPr/>
            </p:nvGrpSpPr>
            <p:grpSpPr>
              <a:xfrm>
                <a:off x="6354874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450" name="Google Shape;450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8" name="Google Shape;458;p5"/>
              <p:cNvGrpSpPr/>
              <p:nvPr/>
            </p:nvGrpSpPr>
            <p:grpSpPr>
              <a:xfrm>
                <a:off x="5899748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459" name="Google Shape;459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4" name="Google Shape;464;p5"/>
              <p:cNvGrpSpPr/>
              <p:nvPr/>
            </p:nvGrpSpPr>
            <p:grpSpPr>
              <a:xfrm>
                <a:off x="8108649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465" name="Google Shape;465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3" name="Google Shape;473;p5"/>
              <p:cNvGrpSpPr/>
              <p:nvPr/>
            </p:nvGrpSpPr>
            <p:grpSpPr>
              <a:xfrm>
                <a:off x="7653523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474" name="Google Shape;474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-128156" y="4562548"/>
            <a:ext cx="9448682" cy="877425"/>
            <a:chOff x="-128156" y="4562548"/>
            <a:chExt cx="9448682" cy="877425"/>
          </a:xfrm>
        </p:grpSpPr>
        <p:sp>
          <p:nvSpPr>
            <p:cNvPr id="482" name="Google Shape;482;p6"/>
            <p:cNvSpPr/>
            <p:nvPr/>
          </p:nvSpPr>
          <p:spPr>
            <a:xfrm>
              <a:off x="-128156" y="5023532"/>
              <a:ext cx="9448682" cy="416441"/>
            </a:xfrm>
            <a:custGeom>
              <a:avLst/>
              <a:gdLst/>
              <a:ahLst/>
              <a:cxnLst/>
              <a:rect l="l" t="t" r="r" b="b"/>
              <a:pathLst>
                <a:path w="183907" h="9692" extrusionOk="0">
                  <a:moveTo>
                    <a:pt x="1930" y="0"/>
                  </a:moveTo>
                  <a:cubicBezTo>
                    <a:pt x="865" y="0"/>
                    <a:pt x="0" y="865"/>
                    <a:pt x="0" y="1929"/>
                  </a:cubicBezTo>
                  <a:lnTo>
                    <a:pt x="0" y="7763"/>
                  </a:lnTo>
                  <a:cubicBezTo>
                    <a:pt x="0" y="8828"/>
                    <a:pt x="864" y="9691"/>
                    <a:pt x="1930" y="9691"/>
                  </a:cubicBezTo>
                  <a:lnTo>
                    <a:pt x="181977" y="9691"/>
                  </a:lnTo>
                  <a:cubicBezTo>
                    <a:pt x="183042" y="9691"/>
                    <a:pt x="183906" y="8828"/>
                    <a:pt x="183906" y="7763"/>
                  </a:cubicBezTo>
                  <a:lnTo>
                    <a:pt x="183906" y="1929"/>
                  </a:lnTo>
                  <a:cubicBezTo>
                    <a:pt x="183906" y="863"/>
                    <a:pt x="183043" y="0"/>
                    <a:pt x="181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127997" y="4562548"/>
              <a:ext cx="9448364" cy="624901"/>
            </a:xfrm>
            <a:custGeom>
              <a:avLst/>
              <a:gdLst/>
              <a:ahLst/>
              <a:cxnLst/>
              <a:rect l="l" t="t" r="r" b="b"/>
              <a:pathLst>
                <a:path w="113171" h="10267" extrusionOk="0">
                  <a:moveTo>
                    <a:pt x="1930" y="1"/>
                  </a:moveTo>
                  <a:cubicBezTo>
                    <a:pt x="864" y="1"/>
                    <a:pt x="0" y="864"/>
                    <a:pt x="0" y="1930"/>
                  </a:cubicBezTo>
                  <a:lnTo>
                    <a:pt x="0" y="8337"/>
                  </a:lnTo>
                  <a:cubicBezTo>
                    <a:pt x="0" y="9403"/>
                    <a:pt x="865" y="10266"/>
                    <a:pt x="1930" y="10266"/>
                  </a:cubicBezTo>
                  <a:lnTo>
                    <a:pt x="111242" y="10266"/>
                  </a:lnTo>
                  <a:cubicBezTo>
                    <a:pt x="112307" y="10266"/>
                    <a:pt x="113171" y="9403"/>
                    <a:pt x="113171" y="8337"/>
                  </a:cubicBezTo>
                  <a:lnTo>
                    <a:pt x="113171" y="1930"/>
                  </a:lnTo>
                  <a:cubicBezTo>
                    <a:pt x="113171" y="865"/>
                    <a:pt x="112306" y="1"/>
                    <a:pt x="111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127997" y="4562548"/>
              <a:ext cx="9448364" cy="624901"/>
            </a:xfrm>
            <a:custGeom>
              <a:avLst/>
              <a:gdLst/>
              <a:ahLst/>
              <a:cxnLst/>
              <a:rect l="l" t="t" r="r" b="b"/>
              <a:pathLst>
                <a:path w="113171" h="10267" extrusionOk="0">
                  <a:moveTo>
                    <a:pt x="1930" y="1"/>
                  </a:moveTo>
                  <a:cubicBezTo>
                    <a:pt x="864" y="1"/>
                    <a:pt x="0" y="864"/>
                    <a:pt x="0" y="1930"/>
                  </a:cubicBezTo>
                  <a:lnTo>
                    <a:pt x="0" y="8337"/>
                  </a:lnTo>
                  <a:cubicBezTo>
                    <a:pt x="0" y="9403"/>
                    <a:pt x="865" y="10266"/>
                    <a:pt x="1930" y="10266"/>
                  </a:cubicBezTo>
                  <a:lnTo>
                    <a:pt x="111242" y="10266"/>
                  </a:lnTo>
                  <a:cubicBezTo>
                    <a:pt x="112307" y="10266"/>
                    <a:pt x="113171" y="9403"/>
                    <a:pt x="113171" y="8337"/>
                  </a:cubicBezTo>
                  <a:lnTo>
                    <a:pt x="113171" y="1930"/>
                  </a:lnTo>
                  <a:cubicBezTo>
                    <a:pt x="113171" y="865"/>
                    <a:pt x="112306" y="1"/>
                    <a:pt x="111242" y="1"/>
                  </a:cubicBezTo>
                  <a:close/>
                </a:path>
              </a:pathLst>
            </a:custGeom>
            <a:solidFill>
              <a:srgbClr val="4B4B4B">
                <a:alpha val="8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128156" y="4719236"/>
              <a:ext cx="9448682" cy="304339"/>
            </a:xfrm>
            <a:custGeom>
              <a:avLst/>
              <a:gdLst/>
              <a:ahLst/>
              <a:cxnLst/>
              <a:rect l="l" t="t" r="r" b="b"/>
              <a:pathLst>
                <a:path w="183907" h="7083" extrusionOk="0">
                  <a:moveTo>
                    <a:pt x="0" y="1"/>
                  </a:moveTo>
                  <a:lnTo>
                    <a:pt x="0" y="1928"/>
                  </a:lnTo>
                  <a:lnTo>
                    <a:pt x="0" y="5153"/>
                  </a:lnTo>
                  <a:lnTo>
                    <a:pt x="0" y="7082"/>
                  </a:lnTo>
                  <a:lnTo>
                    <a:pt x="183906" y="7082"/>
                  </a:lnTo>
                  <a:lnTo>
                    <a:pt x="183906" y="5153"/>
                  </a:lnTo>
                  <a:lnTo>
                    <a:pt x="183906" y="1928"/>
                  </a:lnTo>
                  <a:lnTo>
                    <a:pt x="183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6" name="Google Shape;486;p6"/>
            <p:cNvGrpSpPr/>
            <p:nvPr/>
          </p:nvGrpSpPr>
          <p:grpSpPr>
            <a:xfrm>
              <a:off x="210973" y="4857505"/>
              <a:ext cx="8770424" cy="27714"/>
              <a:chOff x="175061" y="4863355"/>
              <a:chExt cx="8770424" cy="27714"/>
            </a:xfrm>
          </p:grpSpPr>
          <p:sp>
            <p:nvSpPr>
              <p:cNvPr id="487" name="Google Shape;487;p6"/>
              <p:cNvSpPr/>
              <p:nvPr/>
            </p:nvSpPr>
            <p:spPr>
              <a:xfrm>
                <a:off x="3838202" y="4863355"/>
                <a:ext cx="5107283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7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4" y="644"/>
                      <a:pt x="321" y="644"/>
                    </a:cubicBezTo>
                    <a:lnTo>
                      <a:pt x="4273" y="644"/>
                    </a:lnTo>
                    <a:cubicBezTo>
                      <a:pt x="4451" y="644"/>
                      <a:pt x="4595" y="501"/>
                      <a:pt x="4593" y="323"/>
                    </a:cubicBezTo>
                    <a:cubicBezTo>
                      <a:pt x="4593" y="146"/>
                      <a:pt x="4451" y="0"/>
                      <a:pt x="4273" y="0"/>
                    </a:cubicBezTo>
                    <a:close/>
                    <a:moveTo>
                      <a:pt x="8224" y="0"/>
                    </a:moveTo>
                    <a:cubicBezTo>
                      <a:pt x="8048" y="0"/>
                      <a:pt x="7903" y="146"/>
                      <a:pt x="7903" y="323"/>
                    </a:cubicBezTo>
                    <a:cubicBezTo>
                      <a:pt x="7903" y="500"/>
                      <a:pt x="8047" y="644"/>
                      <a:pt x="8224" y="644"/>
                    </a:cubicBezTo>
                    <a:lnTo>
                      <a:pt x="12174" y="644"/>
                    </a:lnTo>
                    <a:cubicBezTo>
                      <a:pt x="12351" y="644"/>
                      <a:pt x="12496" y="501"/>
                      <a:pt x="12496" y="323"/>
                    </a:cubicBezTo>
                    <a:cubicBezTo>
                      <a:pt x="12496" y="146"/>
                      <a:pt x="12353" y="0"/>
                      <a:pt x="12175" y="0"/>
                    </a:cubicBezTo>
                    <a:close/>
                    <a:moveTo>
                      <a:pt x="16125" y="0"/>
                    </a:moveTo>
                    <a:cubicBezTo>
                      <a:pt x="15949" y="0"/>
                      <a:pt x="15805" y="146"/>
                      <a:pt x="15805" y="323"/>
                    </a:cubicBezTo>
                    <a:cubicBezTo>
                      <a:pt x="15805" y="500"/>
                      <a:pt x="15947" y="644"/>
                      <a:pt x="16125" y="644"/>
                    </a:cubicBezTo>
                    <a:lnTo>
                      <a:pt x="20076" y="644"/>
                    </a:lnTo>
                    <a:cubicBezTo>
                      <a:pt x="20253" y="644"/>
                      <a:pt x="20396" y="501"/>
                      <a:pt x="20396" y="323"/>
                    </a:cubicBezTo>
                    <a:cubicBezTo>
                      <a:pt x="20396" y="146"/>
                      <a:pt x="20253" y="0"/>
                      <a:pt x="20076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3" y="644"/>
                      <a:pt x="28298" y="501"/>
                      <a:pt x="28298" y="323"/>
                    </a:cubicBezTo>
                    <a:cubicBezTo>
                      <a:pt x="28298" y="146"/>
                      <a:pt x="28153" y="0"/>
                      <a:pt x="27975" y="0"/>
                    </a:cubicBezTo>
                    <a:close/>
                    <a:moveTo>
                      <a:pt x="31926" y="0"/>
                    </a:moveTo>
                    <a:cubicBezTo>
                      <a:pt x="31749" y="0"/>
                      <a:pt x="31605" y="146"/>
                      <a:pt x="31605" y="323"/>
                    </a:cubicBezTo>
                    <a:cubicBezTo>
                      <a:pt x="31605" y="500"/>
                      <a:pt x="31749" y="644"/>
                      <a:pt x="31926" y="644"/>
                    </a:cubicBezTo>
                    <a:lnTo>
                      <a:pt x="35877" y="644"/>
                    </a:lnTo>
                    <a:cubicBezTo>
                      <a:pt x="36054" y="644"/>
                      <a:pt x="36198" y="501"/>
                      <a:pt x="36198" y="323"/>
                    </a:cubicBezTo>
                    <a:cubicBezTo>
                      <a:pt x="36198" y="146"/>
                      <a:pt x="36054" y="0"/>
                      <a:pt x="35877" y="0"/>
                    </a:cubicBezTo>
                    <a:close/>
                    <a:moveTo>
                      <a:pt x="39828" y="0"/>
                    </a:moveTo>
                    <a:cubicBezTo>
                      <a:pt x="39650" y="0"/>
                      <a:pt x="39505" y="146"/>
                      <a:pt x="39505" y="323"/>
                    </a:cubicBezTo>
                    <a:cubicBezTo>
                      <a:pt x="39505" y="500"/>
                      <a:pt x="39650" y="644"/>
                      <a:pt x="39828" y="644"/>
                    </a:cubicBezTo>
                    <a:lnTo>
                      <a:pt x="43778" y="644"/>
                    </a:lnTo>
                    <a:cubicBezTo>
                      <a:pt x="43955" y="644"/>
                      <a:pt x="44100" y="501"/>
                      <a:pt x="44100" y="323"/>
                    </a:cubicBezTo>
                    <a:cubicBezTo>
                      <a:pt x="44100" y="146"/>
                      <a:pt x="43955" y="0"/>
                      <a:pt x="43778" y="0"/>
                    </a:cubicBezTo>
                    <a:close/>
                    <a:moveTo>
                      <a:pt x="47729" y="0"/>
                    </a:moveTo>
                    <a:cubicBezTo>
                      <a:pt x="47551" y="0"/>
                      <a:pt x="47407" y="146"/>
                      <a:pt x="47407" y="323"/>
                    </a:cubicBezTo>
                    <a:cubicBezTo>
                      <a:pt x="47407" y="500"/>
                      <a:pt x="47551" y="644"/>
                      <a:pt x="47729" y="644"/>
                    </a:cubicBezTo>
                    <a:lnTo>
                      <a:pt x="51679" y="644"/>
                    </a:lnTo>
                    <a:cubicBezTo>
                      <a:pt x="51857" y="644"/>
                      <a:pt x="52000" y="501"/>
                      <a:pt x="52001" y="323"/>
                    </a:cubicBezTo>
                    <a:cubicBezTo>
                      <a:pt x="52001" y="146"/>
                      <a:pt x="51857" y="0"/>
                      <a:pt x="51679" y="0"/>
                    </a:cubicBezTo>
                    <a:close/>
                    <a:moveTo>
                      <a:pt x="55629" y="0"/>
                    </a:moveTo>
                    <a:cubicBezTo>
                      <a:pt x="55452" y="0"/>
                      <a:pt x="55307" y="146"/>
                      <a:pt x="55307" y="323"/>
                    </a:cubicBezTo>
                    <a:cubicBezTo>
                      <a:pt x="55307" y="500"/>
                      <a:pt x="55452" y="644"/>
                      <a:pt x="55629" y="644"/>
                    </a:cubicBezTo>
                    <a:lnTo>
                      <a:pt x="59580" y="644"/>
                    </a:lnTo>
                    <a:cubicBezTo>
                      <a:pt x="59756" y="644"/>
                      <a:pt x="59901" y="501"/>
                      <a:pt x="59901" y="323"/>
                    </a:cubicBezTo>
                    <a:cubicBezTo>
                      <a:pt x="59901" y="146"/>
                      <a:pt x="59756" y="0"/>
                      <a:pt x="59580" y="0"/>
                    </a:cubicBezTo>
                    <a:close/>
                    <a:moveTo>
                      <a:pt x="63530" y="0"/>
                    </a:moveTo>
                    <a:cubicBezTo>
                      <a:pt x="63352" y="0"/>
                      <a:pt x="63208" y="146"/>
                      <a:pt x="63208" y="323"/>
                    </a:cubicBezTo>
                    <a:cubicBezTo>
                      <a:pt x="63208" y="500"/>
                      <a:pt x="63352" y="644"/>
                      <a:pt x="63530" y="644"/>
                    </a:cubicBezTo>
                    <a:lnTo>
                      <a:pt x="67481" y="644"/>
                    </a:lnTo>
                    <a:cubicBezTo>
                      <a:pt x="67658" y="644"/>
                      <a:pt x="67802" y="501"/>
                      <a:pt x="67802" y="323"/>
                    </a:cubicBezTo>
                    <a:cubicBezTo>
                      <a:pt x="67802" y="146"/>
                      <a:pt x="67658" y="0"/>
                      <a:pt x="67481" y="0"/>
                    </a:cubicBezTo>
                    <a:close/>
                    <a:moveTo>
                      <a:pt x="71430" y="0"/>
                    </a:moveTo>
                    <a:cubicBezTo>
                      <a:pt x="71254" y="0"/>
                      <a:pt x="71109" y="146"/>
                      <a:pt x="71109" y="323"/>
                    </a:cubicBezTo>
                    <a:cubicBezTo>
                      <a:pt x="71109" y="500"/>
                      <a:pt x="71254" y="644"/>
                      <a:pt x="71430" y="644"/>
                    </a:cubicBezTo>
                    <a:lnTo>
                      <a:pt x="75381" y="644"/>
                    </a:lnTo>
                    <a:cubicBezTo>
                      <a:pt x="75559" y="644"/>
                      <a:pt x="75703" y="501"/>
                      <a:pt x="75703" y="323"/>
                    </a:cubicBezTo>
                    <a:cubicBezTo>
                      <a:pt x="75703" y="146"/>
                      <a:pt x="75559" y="0"/>
                      <a:pt x="75381" y="0"/>
                    </a:cubicBezTo>
                    <a:close/>
                    <a:moveTo>
                      <a:pt x="79331" y="0"/>
                    </a:moveTo>
                    <a:cubicBezTo>
                      <a:pt x="79154" y="0"/>
                      <a:pt x="79010" y="146"/>
                      <a:pt x="79010" y="323"/>
                    </a:cubicBezTo>
                    <a:cubicBezTo>
                      <a:pt x="79010" y="500"/>
                      <a:pt x="79154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3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2" y="0"/>
                    </a:moveTo>
                    <a:cubicBezTo>
                      <a:pt x="87055" y="0"/>
                      <a:pt x="86910" y="146"/>
                      <a:pt x="86910" y="323"/>
                    </a:cubicBezTo>
                    <a:cubicBezTo>
                      <a:pt x="86910" y="500"/>
                      <a:pt x="87054" y="644"/>
                      <a:pt x="87232" y="644"/>
                    </a:cubicBezTo>
                    <a:lnTo>
                      <a:pt x="91183" y="644"/>
                    </a:lnTo>
                    <a:cubicBezTo>
                      <a:pt x="91360" y="644"/>
                      <a:pt x="91505" y="501"/>
                      <a:pt x="91504" y="323"/>
                    </a:cubicBezTo>
                    <a:cubicBezTo>
                      <a:pt x="91504" y="146"/>
                      <a:pt x="91360" y="0"/>
                      <a:pt x="91183" y="0"/>
                    </a:cubicBezTo>
                    <a:close/>
                    <a:moveTo>
                      <a:pt x="95132" y="0"/>
                    </a:moveTo>
                    <a:cubicBezTo>
                      <a:pt x="94955" y="0"/>
                      <a:pt x="94811" y="146"/>
                      <a:pt x="94811" y="323"/>
                    </a:cubicBezTo>
                    <a:cubicBezTo>
                      <a:pt x="94811" y="500"/>
                      <a:pt x="94955" y="644"/>
                      <a:pt x="95132" y="644"/>
                    </a:cubicBezTo>
                    <a:lnTo>
                      <a:pt x="99084" y="644"/>
                    </a:lnTo>
                    <a:cubicBezTo>
                      <a:pt x="99261" y="644"/>
                      <a:pt x="99406" y="501"/>
                      <a:pt x="99406" y="323"/>
                    </a:cubicBezTo>
                    <a:cubicBezTo>
                      <a:pt x="99406" y="146"/>
                      <a:pt x="99261" y="0"/>
                      <a:pt x="990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175061" y="4863355"/>
                <a:ext cx="5107180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5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3" y="644"/>
                      <a:pt x="321" y="644"/>
                    </a:cubicBezTo>
                    <a:lnTo>
                      <a:pt x="4273" y="644"/>
                    </a:lnTo>
                    <a:cubicBezTo>
                      <a:pt x="4449" y="644"/>
                      <a:pt x="4593" y="501"/>
                      <a:pt x="4593" y="323"/>
                    </a:cubicBezTo>
                    <a:cubicBezTo>
                      <a:pt x="4593" y="146"/>
                      <a:pt x="4450" y="0"/>
                      <a:pt x="4273" y="0"/>
                    </a:cubicBezTo>
                    <a:close/>
                    <a:moveTo>
                      <a:pt x="8221" y="0"/>
                    </a:moveTo>
                    <a:cubicBezTo>
                      <a:pt x="8045" y="0"/>
                      <a:pt x="7900" y="146"/>
                      <a:pt x="7900" y="323"/>
                    </a:cubicBezTo>
                    <a:cubicBezTo>
                      <a:pt x="7900" y="500"/>
                      <a:pt x="8043" y="644"/>
                      <a:pt x="8221" y="644"/>
                    </a:cubicBezTo>
                    <a:lnTo>
                      <a:pt x="12172" y="644"/>
                    </a:lnTo>
                    <a:cubicBezTo>
                      <a:pt x="12350" y="644"/>
                      <a:pt x="12494" y="501"/>
                      <a:pt x="12493" y="323"/>
                    </a:cubicBezTo>
                    <a:cubicBezTo>
                      <a:pt x="12493" y="146"/>
                      <a:pt x="12350" y="0"/>
                      <a:pt x="12172" y="0"/>
                    </a:cubicBezTo>
                    <a:close/>
                    <a:moveTo>
                      <a:pt x="16123" y="0"/>
                    </a:moveTo>
                    <a:cubicBezTo>
                      <a:pt x="15947" y="0"/>
                      <a:pt x="15803" y="146"/>
                      <a:pt x="15803" y="323"/>
                    </a:cubicBezTo>
                    <a:cubicBezTo>
                      <a:pt x="15803" y="500"/>
                      <a:pt x="15946" y="644"/>
                      <a:pt x="16123" y="644"/>
                    </a:cubicBezTo>
                    <a:lnTo>
                      <a:pt x="20074" y="644"/>
                    </a:lnTo>
                    <a:cubicBezTo>
                      <a:pt x="20252" y="644"/>
                      <a:pt x="20396" y="501"/>
                      <a:pt x="20394" y="323"/>
                    </a:cubicBezTo>
                    <a:cubicBezTo>
                      <a:pt x="20394" y="146"/>
                      <a:pt x="20252" y="0"/>
                      <a:pt x="20074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2" y="644"/>
                      <a:pt x="28295" y="501"/>
                      <a:pt x="28296" y="323"/>
                    </a:cubicBezTo>
                    <a:cubicBezTo>
                      <a:pt x="28296" y="146"/>
                      <a:pt x="28152" y="0"/>
                      <a:pt x="27975" y="0"/>
                    </a:cubicBezTo>
                    <a:close/>
                    <a:moveTo>
                      <a:pt x="31925" y="0"/>
                    </a:moveTo>
                    <a:cubicBezTo>
                      <a:pt x="31747" y="0"/>
                      <a:pt x="31603" y="146"/>
                      <a:pt x="31603" y="323"/>
                    </a:cubicBezTo>
                    <a:cubicBezTo>
                      <a:pt x="31603" y="500"/>
                      <a:pt x="31747" y="644"/>
                      <a:pt x="31925" y="644"/>
                    </a:cubicBezTo>
                    <a:lnTo>
                      <a:pt x="35874" y="644"/>
                    </a:lnTo>
                    <a:cubicBezTo>
                      <a:pt x="36053" y="644"/>
                      <a:pt x="36197" y="501"/>
                      <a:pt x="36197" y="323"/>
                    </a:cubicBezTo>
                    <a:cubicBezTo>
                      <a:pt x="36197" y="146"/>
                      <a:pt x="36053" y="0"/>
                      <a:pt x="35874" y="0"/>
                    </a:cubicBezTo>
                    <a:close/>
                    <a:moveTo>
                      <a:pt x="39826" y="0"/>
                    </a:moveTo>
                    <a:cubicBezTo>
                      <a:pt x="39649" y="0"/>
                      <a:pt x="39504" y="146"/>
                      <a:pt x="39504" y="323"/>
                    </a:cubicBezTo>
                    <a:cubicBezTo>
                      <a:pt x="39504" y="500"/>
                      <a:pt x="39649" y="644"/>
                      <a:pt x="39826" y="644"/>
                    </a:cubicBezTo>
                    <a:lnTo>
                      <a:pt x="43776" y="644"/>
                    </a:lnTo>
                    <a:cubicBezTo>
                      <a:pt x="43954" y="644"/>
                      <a:pt x="44099" y="501"/>
                      <a:pt x="44099" y="323"/>
                    </a:cubicBezTo>
                    <a:cubicBezTo>
                      <a:pt x="44099" y="146"/>
                      <a:pt x="43954" y="0"/>
                      <a:pt x="43776" y="0"/>
                    </a:cubicBezTo>
                    <a:close/>
                    <a:moveTo>
                      <a:pt x="47727" y="0"/>
                    </a:moveTo>
                    <a:cubicBezTo>
                      <a:pt x="47550" y="0"/>
                      <a:pt x="47406" y="146"/>
                      <a:pt x="47406" y="323"/>
                    </a:cubicBezTo>
                    <a:cubicBezTo>
                      <a:pt x="47406" y="500"/>
                      <a:pt x="47550" y="644"/>
                      <a:pt x="47727" y="644"/>
                    </a:cubicBezTo>
                    <a:lnTo>
                      <a:pt x="51678" y="644"/>
                    </a:lnTo>
                    <a:cubicBezTo>
                      <a:pt x="51855" y="644"/>
                      <a:pt x="51998" y="501"/>
                      <a:pt x="51999" y="323"/>
                    </a:cubicBezTo>
                    <a:cubicBezTo>
                      <a:pt x="51999" y="146"/>
                      <a:pt x="51855" y="0"/>
                      <a:pt x="51678" y="0"/>
                    </a:cubicBezTo>
                    <a:close/>
                    <a:moveTo>
                      <a:pt x="55628" y="0"/>
                    </a:moveTo>
                    <a:cubicBezTo>
                      <a:pt x="55450" y="0"/>
                      <a:pt x="55305" y="146"/>
                      <a:pt x="55305" y="323"/>
                    </a:cubicBezTo>
                    <a:cubicBezTo>
                      <a:pt x="55305" y="500"/>
                      <a:pt x="55450" y="644"/>
                      <a:pt x="55628" y="644"/>
                    </a:cubicBezTo>
                    <a:lnTo>
                      <a:pt x="59579" y="644"/>
                    </a:lnTo>
                    <a:cubicBezTo>
                      <a:pt x="59755" y="644"/>
                      <a:pt x="59900" y="501"/>
                      <a:pt x="59900" y="323"/>
                    </a:cubicBezTo>
                    <a:cubicBezTo>
                      <a:pt x="59900" y="146"/>
                      <a:pt x="59755" y="0"/>
                      <a:pt x="59579" y="0"/>
                    </a:cubicBezTo>
                    <a:close/>
                    <a:moveTo>
                      <a:pt x="63528" y="0"/>
                    </a:moveTo>
                    <a:cubicBezTo>
                      <a:pt x="63351" y="0"/>
                      <a:pt x="63207" y="146"/>
                      <a:pt x="63207" y="323"/>
                    </a:cubicBezTo>
                    <a:cubicBezTo>
                      <a:pt x="63207" y="500"/>
                      <a:pt x="63351" y="644"/>
                      <a:pt x="63528" y="644"/>
                    </a:cubicBezTo>
                    <a:lnTo>
                      <a:pt x="67479" y="644"/>
                    </a:lnTo>
                    <a:cubicBezTo>
                      <a:pt x="67657" y="644"/>
                      <a:pt x="67801" y="501"/>
                      <a:pt x="67801" y="323"/>
                    </a:cubicBezTo>
                    <a:cubicBezTo>
                      <a:pt x="67801" y="146"/>
                      <a:pt x="67657" y="0"/>
                      <a:pt x="67479" y="0"/>
                    </a:cubicBezTo>
                    <a:close/>
                    <a:moveTo>
                      <a:pt x="71429" y="0"/>
                    </a:moveTo>
                    <a:cubicBezTo>
                      <a:pt x="71253" y="0"/>
                      <a:pt x="71108" y="146"/>
                      <a:pt x="71108" y="323"/>
                    </a:cubicBezTo>
                    <a:cubicBezTo>
                      <a:pt x="71108" y="500"/>
                      <a:pt x="71253" y="644"/>
                      <a:pt x="71429" y="644"/>
                    </a:cubicBezTo>
                    <a:lnTo>
                      <a:pt x="75380" y="644"/>
                    </a:lnTo>
                    <a:cubicBezTo>
                      <a:pt x="75557" y="644"/>
                      <a:pt x="75700" y="501"/>
                      <a:pt x="75700" y="323"/>
                    </a:cubicBezTo>
                    <a:cubicBezTo>
                      <a:pt x="75700" y="146"/>
                      <a:pt x="75557" y="0"/>
                      <a:pt x="75380" y="0"/>
                    </a:cubicBezTo>
                    <a:close/>
                    <a:moveTo>
                      <a:pt x="79331" y="0"/>
                    </a:moveTo>
                    <a:cubicBezTo>
                      <a:pt x="79153" y="0"/>
                      <a:pt x="79009" y="146"/>
                      <a:pt x="79009" y="323"/>
                    </a:cubicBezTo>
                    <a:cubicBezTo>
                      <a:pt x="79009" y="500"/>
                      <a:pt x="79153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2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0" y="0"/>
                    </a:moveTo>
                    <a:cubicBezTo>
                      <a:pt x="87054" y="0"/>
                      <a:pt x="86909" y="146"/>
                      <a:pt x="86909" y="323"/>
                    </a:cubicBezTo>
                    <a:cubicBezTo>
                      <a:pt x="86909" y="500"/>
                      <a:pt x="87053" y="644"/>
                      <a:pt x="87230" y="644"/>
                    </a:cubicBezTo>
                    <a:lnTo>
                      <a:pt x="91181" y="644"/>
                    </a:lnTo>
                    <a:cubicBezTo>
                      <a:pt x="91359" y="644"/>
                      <a:pt x="91504" y="501"/>
                      <a:pt x="91501" y="323"/>
                    </a:cubicBezTo>
                    <a:cubicBezTo>
                      <a:pt x="91501" y="146"/>
                      <a:pt x="91359" y="0"/>
                      <a:pt x="91181" y="0"/>
                    </a:cubicBezTo>
                    <a:close/>
                    <a:moveTo>
                      <a:pt x="95131" y="0"/>
                    </a:moveTo>
                    <a:cubicBezTo>
                      <a:pt x="94953" y="0"/>
                      <a:pt x="94809" y="146"/>
                      <a:pt x="94809" y="323"/>
                    </a:cubicBezTo>
                    <a:cubicBezTo>
                      <a:pt x="94809" y="500"/>
                      <a:pt x="94953" y="644"/>
                      <a:pt x="95131" y="644"/>
                    </a:cubicBezTo>
                    <a:lnTo>
                      <a:pt x="99083" y="644"/>
                    </a:lnTo>
                    <a:cubicBezTo>
                      <a:pt x="99260" y="644"/>
                      <a:pt x="99404" y="501"/>
                      <a:pt x="99404" y="323"/>
                    </a:cubicBezTo>
                    <a:cubicBezTo>
                      <a:pt x="99404" y="146"/>
                      <a:pt x="99259" y="0"/>
                      <a:pt x="99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"/>
          <p:cNvSpPr txBox="1">
            <a:spLocks noGrp="1"/>
          </p:cNvSpPr>
          <p:nvPr>
            <p:ph type="body" idx="1"/>
          </p:nvPr>
        </p:nvSpPr>
        <p:spPr>
          <a:xfrm>
            <a:off x="1318875" y="2167250"/>
            <a:ext cx="2973900" cy="1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1" name="Google Shape;491;p7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grpSp>
        <p:nvGrpSpPr>
          <p:cNvPr id="492" name="Google Shape;492;p7"/>
          <p:cNvGrpSpPr/>
          <p:nvPr/>
        </p:nvGrpSpPr>
        <p:grpSpPr>
          <a:xfrm>
            <a:off x="-3458086" y="2494963"/>
            <a:ext cx="14755029" cy="4760066"/>
            <a:chOff x="-3458086" y="2677400"/>
            <a:chExt cx="14755029" cy="4760066"/>
          </a:xfrm>
        </p:grpSpPr>
        <p:grpSp>
          <p:nvGrpSpPr>
            <p:cNvPr id="493" name="Google Shape;493;p7"/>
            <p:cNvGrpSpPr/>
            <p:nvPr/>
          </p:nvGrpSpPr>
          <p:grpSpPr>
            <a:xfrm>
              <a:off x="7337097" y="2823093"/>
              <a:ext cx="2043648" cy="1783419"/>
              <a:chOff x="5244975" y="1387929"/>
              <a:chExt cx="2580690" cy="2252076"/>
            </a:xfrm>
          </p:grpSpPr>
          <p:sp>
            <p:nvSpPr>
              <p:cNvPr id="494" name="Google Shape;494;p7"/>
              <p:cNvSpPr/>
              <p:nvPr/>
            </p:nvSpPr>
            <p:spPr>
              <a:xfrm>
                <a:off x="5745075" y="1943310"/>
                <a:ext cx="1182337" cy="1532131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5244975" y="2369747"/>
                <a:ext cx="980250" cy="1270257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>
                <a:off x="6184375" y="1387929"/>
                <a:ext cx="1641290" cy="212686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7" name="Google Shape;497;p7"/>
            <p:cNvGrpSpPr/>
            <p:nvPr/>
          </p:nvGrpSpPr>
          <p:grpSpPr>
            <a:xfrm>
              <a:off x="-3458086" y="2677400"/>
              <a:ext cx="14755029" cy="4760066"/>
              <a:chOff x="-3458086" y="2878050"/>
              <a:chExt cx="14755029" cy="4760066"/>
            </a:xfrm>
          </p:grpSpPr>
          <p:sp>
            <p:nvSpPr>
              <p:cNvPr id="498" name="Google Shape;498;p7"/>
              <p:cNvSpPr/>
              <p:nvPr/>
            </p:nvSpPr>
            <p:spPr>
              <a:xfrm rot="277051">
                <a:off x="610696" y="4290276"/>
                <a:ext cx="7922614" cy="2830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9" name="Google Shape;499;p7"/>
              <p:cNvGrpSpPr/>
              <p:nvPr/>
            </p:nvGrpSpPr>
            <p:grpSpPr>
              <a:xfrm>
                <a:off x="-3458086" y="2878050"/>
                <a:ext cx="8170500" cy="4760066"/>
                <a:chOff x="-3458086" y="2878050"/>
                <a:chExt cx="8170500" cy="4760066"/>
              </a:xfrm>
            </p:grpSpPr>
            <p:grpSp>
              <p:nvGrpSpPr>
                <p:cNvPr id="500" name="Google Shape;500;p7"/>
                <p:cNvGrpSpPr/>
                <p:nvPr/>
              </p:nvGrpSpPr>
              <p:grpSpPr>
                <a:xfrm>
                  <a:off x="106789" y="2878050"/>
                  <a:ext cx="596381" cy="1612230"/>
                  <a:chOff x="8288739" y="2495525"/>
                  <a:chExt cx="596381" cy="1612230"/>
                </a:xfrm>
              </p:grpSpPr>
              <p:sp>
                <p:nvSpPr>
                  <p:cNvPr id="501" name="Google Shape;501;p7"/>
                  <p:cNvSpPr/>
                  <p:nvPr/>
                </p:nvSpPr>
                <p:spPr>
                  <a:xfrm>
                    <a:off x="8564575" y="2768638"/>
                    <a:ext cx="34003" cy="1339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" h="31596" extrusionOk="0">
                        <a:moveTo>
                          <a:pt x="390" y="0"/>
                        </a:moveTo>
                        <a:cubicBezTo>
                          <a:pt x="272" y="0"/>
                          <a:pt x="175" y="94"/>
                          <a:pt x="172" y="212"/>
                        </a:cubicBezTo>
                        <a:cubicBezTo>
                          <a:pt x="22" y="6690"/>
                          <a:pt x="1" y="13200"/>
                          <a:pt x="13" y="19682"/>
                        </a:cubicBezTo>
                        <a:cubicBezTo>
                          <a:pt x="29" y="23578"/>
                          <a:pt x="58" y="27471"/>
                          <a:pt x="151" y="31365"/>
                        </a:cubicBezTo>
                        <a:cubicBezTo>
                          <a:pt x="156" y="31490"/>
                          <a:pt x="256" y="31593"/>
                          <a:pt x="382" y="31595"/>
                        </a:cubicBezTo>
                        <a:cubicBezTo>
                          <a:pt x="384" y="31595"/>
                          <a:pt x="386" y="31595"/>
                          <a:pt x="388" y="31595"/>
                        </a:cubicBezTo>
                        <a:cubicBezTo>
                          <a:pt x="516" y="31595"/>
                          <a:pt x="622" y="31494"/>
                          <a:pt x="625" y="31365"/>
                        </a:cubicBezTo>
                        <a:cubicBezTo>
                          <a:pt x="687" y="28768"/>
                          <a:pt x="719" y="26172"/>
                          <a:pt x="740" y="23576"/>
                        </a:cubicBezTo>
                        <a:cubicBezTo>
                          <a:pt x="794" y="15797"/>
                          <a:pt x="779" y="7991"/>
                          <a:pt x="605" y="212"/>
                        </a:cubicBezTo>
                        <a:cubicBezTo>
                          <a:pt x="602" y="97"/>
                          <a:pt x="510" y="3"/>
                          <a:pt x="394" y="0"/>
                        </a:cubicBezTo>
                        <a:cubicBezTo>
                          <a:pt x="393" y="0"/>
                          <a:pt x="392" y="0"/>
                          <a:pt x="39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502" name="Google Shape;502;p7"/>
                  <p:cNvSpPr/>
                  <p:nvPr/>
                </p:nvSpPr>
                <p:spPr>
                  <a:xfrm>
                    <a:off x="8288739" y="2495525"/>
                    <a:ext cx="596381" cy="994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6" h="23462" extrusionOk="0">
                        <a:moveTo>
                          <a:pt x="6850" y="1"/>
                        </a:moveTo>
                        <a:cubicBezTo>
                          <a:pt x="6205" y="1"/>
                          <a:pt x="5545" y="371"/>
                          <a:pt x="5131" y="891"/>
                        </a:cubicBezTo>
                        <a:cubicBezTo>
                          <a:pt x="4575" y="1587"/>
                          <a:pt x="4356" y="2485"/>
                          <a:pt x="4153" y="3354"/>
                        </a:cubicBezTo>
                        <a:cubicBezTo>
                          <a:pt x="4063" y="3736"/>
                          <a:pt x="4016" y="4138"/>
                          <a:pt x="3926" y="4521"/>
                        </a:cubicBezTo>
                        <a:cubicBezTo>
                          <a:pt x="2788" y="5653"/>
                          <a:pt x="1584" y="6915"/>
                          <a:pt x="1413" y="8511"/>
                        </a:cubicBezTo>
                        <a:cubicBezTo>
                          <a:pt x="1282" y="9719"/>
                          <a:pt x="1778" y="10910"/>
                          <a:pt x="1794" y="12125"/>
                        </a:cubicBezTo>
                        <a:cubicBezTo>
                          <a:pt x="1801" y="12605"/>
                          <a:pt x="1729" y="13094"/>
                          <a:pt x="1519" y="13526"/>
                        </a:cubicBezTo>
                        <a:cubicBezTo>
                          <a:pt x="1306" y="13966"/>
                          <a:pt x="959" y="14327"/>
                          <a:pt x="700" y="14742"/>
                        </a:cubicBezTo>
                        <a:cubicBezTo>
                          <a:pt x="85" y="15726"/>
                          <a:pt x="0" y="16982"/>
                          <a:pt x="305" y="18101"/>
                        </a:cubicBezTo>
                        <a:cubicBezTo>
                          <a:pt x="610" y="19219"/>
                          <a:pt x="1276" y="20213"/>
                          <a:pt x="2066" y="21063"/>
                        </a:cubicBezTo>
                        <a:cubicBezTo>
                          <a:pt x="3186" y="22268"/>
                          <a:pt x="4645" y="23250"/>
                          <a:pt x="6280" y="23430"/>
                        </a:cubicBezTo>
                        <a:cubicBezTo>
                          <a:pt x="6474" y="23451"/>
                          <a:pt x="6669" y="23461"/>
                          <a:pt x="6866" y="23461"/>
                        </a:cubicBezTo>
                        <a:cubicBezTo>
                          <a:pt x="8989" y="23461"/>
                          <a:pt x="11241" y="22260"/>
                          <a:pt x="12454" y="20550"/>
                        </a:cubicBezTo>
                        <a:cubicBezTo>
                          <a:pt x="13784" y="18679"/>
                          <a:pt x="13925" y="15961"/>
                          <a:pt x="12572" y="14108"/>
                        </a:cubicBezTo>
                        <a:cubicBezTo>
                          <a:pt x="12256" y="13675"/>
                          <a:pt x="11861" y="13275"/>
                          <a:pt x="11715" y="12760"/>
                        </a:cubicBezTo>
                        <a:cubicBezTo>
                          <a:pt x="11441" y="11787"/>
                          <a:pt x="12137" y="10837"/>
                          <a:pt x="12418" y="9865"/>
                        </a:cubicBezTo>
                        <a:cubicBezTo>
                          <a:pt x="12753" y="8702"/>
                          <a:pt x="12446" y="7374"/>
                          <a:pt x="11635" y="6474"/>
                        </a:cubicBezTo>
                        <a:cubicBezTo>
                          <a:pt x="11099" y="5881"/>
                          <a:pt x="10371" y="5475"/>
                          <a:pt x="9885" y="4839"/>
                        </a:cubicBezTo>
                        <a:cubicBezTo>
                          <a:pt x="9046" y="3740"/>
                          <a:pt x="9086" y="2187"/>
                          <a:pt x="8378" y="1000"/>
                        </a:cubicBezTo>
                        <a:cubicBezTo>
                          <a:pt x="8163" y="642"/>
                          <a:pt x="7872" y="314"/>
                          <a:pt x="7493" y="139"/>
                        </a:cubicBezTo>
                        <a:cubicBezTo>
                          <a:pt x="7287" y="44"/>
                          <a:pt x="7069" y="1"/>
                          <a:pt x="685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</p:grpSp>
            <p:sp>
              <p:nvSpPr>
                <p:cNvPr id="503" name="Google Shape;503;p7"/>
                <p:cNvSpPr/>
                <p:nvPr/>
              </p:nvSpPr>
              <p:spPr>
                <a:xfrm rot="-351819">
                  <a:off x="-3334212" y="4410209"/>
                  <a:ext cx="7922753" cy="283061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4" name="Google Shape;504;p7"/>
              <p:cNvSpPr/>
              <p:nvPr/>
            </p:nvSpPr>
            <p:spPr>
              <a:xfrm>
                <a:off x="1834063" y="4530646"/>
                <a:ext cx="9462880" cy="1841477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8"/>
          <p:cNvGrpSpPr/>
          <p:nvPr/>
        </p:nvGrpSpPr>
        <p:grpSpPr>
          <a:xfrm>
            <a:off x="-39975" y="2653525"/>
            <a:ext cx="9260907" cy="3150383"/>
            <a:chOff x="-3387" y="2679279"/>
            <a:chExt cx="9148382" cy="3111797"/>
          </a:xfrm>
        </p:grpSpPr>
        <p:grpSp>
          <p:nvGrpSpPr>
            <p:cNvPr id="507" name="Google Shape;507;p8"/>
            <p:cNvGrpSpPr/>
            <p:nvPr/>
          </p:nvGrpSpPr>
          <p:grpSpPr>
            <a:xfrm>
              <a:off x="-3387" y="2679279"/>
              <a:ext cx="9148382" cy="3111797"/>
              <a:chOff x="-3387" y="2679279"/>
              <a:chExt cx="9148382" cy="3111797"/>
            </a:xfrm>
          </p:grpSpPr>
          <p:sp>
            <p:nvSpPr>
              <p:cNvPr id="508" name="Google Shape;508;p8"/>
              <p:cNvSpPr/>
              <p:nvPr/>
            </p:nvSpPr>
            <p:spPr>
              <a:xfrm>
                <a:off x="1520" y="2679279"/>
                <a:ext cx="9143426" cy="2991226"/>
              </a:xfrm>
              <a:custGeom>
                <a:avLst/>
                <a:gdLst/>
                <a:ahLst/>
                <a:cxnLst/>
                <a:rect l="l" t="t" r="r" b="b"/>
                <a:pathLst>
                  <a:path w="188904" h="61799" extrusionOk="0">
                    <a:moveTo>
                      <a:pt x="6187" y="1"/>
                    </a:moveTo>
                    <a:cubicBezTo>
                      <a:pt x="2875" y="1"/>
                      <a:pt x="0" y="772"/>
                      <a:pt x="0" y="772"/>
                    </a:cubicBezTo>
                    <a:lnTo>
                      <a:pt x="0" y="61799"/>
                    </a:lnTo>
                    <a:lnTo>
                      <a:pt x="188903" y="61799"/>
                    </a:lnTo>
                    <a:lnTo>
                      <a:pt x="188903" y="886"/>
                    </a:lnTo>
                    <a:cubicBezTo>
                      <a:pt x="188903" y="886"/>
                      <a:pt x="188662" y="876"/>
                      <a:pt x="188235" y="876"/>
                    </a:cubicBezTo>
                    <a:cubicBezTo>
                      <a:pt x="185678" y="876"/>
                      <a:pt x="176478" y="1212"/>
                      <a:pt x="172935" y="5902"/>
                    </a:cubicBezTo>
                    <a:cubicBezTo>
                      <a:pt x="168801" y="11376"/>
                      <a:pt x="168379" y="14538"/>
                      <a:pt x="155697" y="15700"/>
                    </a:cubicBezTo>
                    <a:cubicBezTo>
                      <a:pt x="143613" y="16805"/>
                      <a:pt x="139163" y="28337"/>
                      <a:pt x="128531" y="28337"/>
                    </a:cubicBezTo>
                    <a:cubicBezTo>
                      <a:pt x="128005" y="28337"/>
                      <a:pt x="127464" y="28309"/>
                      <a:pt x="126906" y="28250"/>
                    </a:cubicBezTo>
                    <a:cubicBezTo>
                      <a:pt x="119986" y="27516"/>
                      <a:pt x="115377" y="25965"/>
                      <a:pt x="109626" y="25965"/>
                    </a:cubicBezTo>
                    <a:cubicBezTo>
                      <a:pt x="105541" y="25965"/>
                      <a:pt x="100880" y="26747"/>
                      <a:pt x="94404" y="29162"/>
                    </a:cubicBezTo>
                    <a:cubicBezTo>
                      <a:pt x="90150" y="30749"/>
                      <a:pt x="86203" y="31400"/>
                      <a:pt x="82627" y="31400"/>
                    </a:cubicBezTo>
                    <a:cubicBezTo>
                      <a:pt x="73096" y="31400"/>
                      <a:pt x="66198" y="26776"/>
                      <a:pt x="63124" y="22920"/>
                    </a:cubicBezTo>
                    <a:cubicBezTo>
                      <a:pt x="58897" y="17618"/>
                      <a:pt x="57865" y="16905"/>
                      <a:pt x="50725" y="15423"/>
                    </a:cubicBezTo>
                    <a:cubicBezTo>
                      <a:pt x="43587" y="13941"/>
                      <a:pt x="42929" y="12287"/>
                      <a:pt x="39077" y="8012"/>
                    </a:cubicBezTo>
                    <a:cubicBezTo>
                      <a:pt x="36987" y="5691"/>
                      <a:pt x="34812" y="4462"/>
                      <a:pt x="32360" y="4462"/>
                    </a:cubicBezTo>
                    <a:cubicBezTo>
                      <a:pt x="30295" y="4462"/>
                      <a:pt x="28033" y="5333"/>
                      <a:pt x="25457" y="7157"/>
                    </a:cubicBezTo>
                    <a:cubicBezTo>
                      <a:pt x="24063" y="8144"/>
                      <a:pt x="22899" y="8552"/>
                      <a:pt x="21868" y="8552"/>
                    </a:cubicBezTo>
                    <a:cubicBezTo>
                      <a:pt x="18731" y="8552"/>
                      <a:pt x="16828" y="4772"/>
                      <a:pt x="13434" y="2026"/>
                    </a:cubicBezTo>
                    <a:cubicBezTo>
                      <a:pt x="11484" y="449"/>
                      <a:pt x="8709" y="1"/>
                      <a:pt x="61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3588533" y="3798538"/>
                <a:ext cx="431557" cy="606967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2540" extrusionOk="0">
                    <a:moveTo>
                      <a:pt x="3849" y="0"/>
                    </a:moveTo>
                    <a:cubicBezTo>
                      <a:pt x="3704" y="0"/>
                      <a:pt x="3558" y="31"/>
                      <a:pt x="3424" y="96"/>
                    </a:cubicBezTo>
                    <a:cubicBezTo>
                      <a:pt x="3178" y="214"/>
                      <a:pt x="3001" y="474"/>
                      <a:pt x="2890" y="766"/>
                    </a:cubicBezTo>
                    <a:cubicBezTo>
                      <a:pt x="2882" y="771"/>
                      <a:pt x="2872" y="776"/>
                      <a:pt x="2862" y="781"/>
                    </a:cubicBezTo>
                    <a:cubicBezTo>
                      <a:pt x="2785" y="832"/>
                      <a:pt x="2724" y="899"/>
                      <a:pt x="2672" y="964"/>
                    </a:cubicBezTo>
                    <a:cubicBezTo>
                      <a:pt x="2606" y="1043"/>
                      <a:pt x="2565" y="1135"/>
                      <a:pt x="2524" y="1230"/>
                    </a:cubicBezTo>
                    <a:cubicBezTo>
                      <a:pt x="2489" y="1311"/>
                      <a:pt x="2457" y="1393"/>
                      <a:pt x="2434" y="1477"/>
                    </a:cubicBezTo>
                    <a:cubicBezTo>
                      <a:pt x="2374" y="1459"/>
                      <a:pt x="2314" y="1451"/>
                      <a:pt x="2255" y="1451"/>
                    </a:cubicBezTo>
                    <a:cubicBezTo>
                      <a:pt x="1586" y="1451"/>
                      <a:pt x="968" y="2485"/>
                      <a:pt x="794" y="3003"/>
                    </a:cubicBezTo>
                    <a:cubicBezTo>
                      <a:pt x="531" y="3788"/>
                      <a:pt x="647" y="4048"/>
                      <a:pt x="1122" y="4642"/>
                    </a:cubicBezTo>
                    <a:cubicBezTo>
                      <a:pt x="84" y="4746"/>
                      <a:pt x="0" y="7145"/>
                      <a:pt x="860" y="7494"/>
                    </a:cubicBezTo>
                    <a:cubicBezTo>
                      <a:pt x="1019" y="7558"/>
                      <a:pt x="1447" y="7493"/>
                      <a:pt x="1546" y="7574"/>
                    </a:cubicBezTo>
                    <a:cubicBezTo>
                      <a:pt x="1725" y="7720"/>
                      <a:pt x="1613" y="8116"/>
                      <a:pt x="1699" y="8322"/>
                    </a:cubicBezTo>
                    <a:cubicBezTo>
                      <a:pt x="1795" y="8557"/>
                      <a:pt x="1978" y="8782"/>
                      <a:pt x="2162" y="8954"/>
                    </a:cubicBezTo>
                    <a:cubicBezTo>
                      <a:pt x="2474" y="9246"/>
                      <a:pt x="2813" y="9408"/>
                      <a:pt x="3165" y="9408"/>
                    </a:cubicBezTo>
                    <a:cubicBezTo>
                      <a:pt x="3395" y="9408"/>
                      <a:pt x="3630" y="9338"/>
                      <a:pt x="3866" y="9190"/>
                    </a:cubicBezTo>
                    <a:cubicBezTo>
                      <a:pt x="3956" y="9399"/>
                      <a:pt x="4076" y="9480"/>
                      <a:pt x="4202" y="9480"/>
                    </a:cubicBezTo>
                    <a:cubicBezTo>
                      <a:pt x="4374" y="9480"/>
                      <a:pt x="4557" y="9332"/>
                      <a:pt x="4691" y="9156"/>
                    </a:cubicBezTo>
                    <a:cubicBezTo>
                      <a:pt x="4701" y="9468"/>
                      <a:pt x="4711" y="9779"/>
                      <a:pt x="4722" y="10083"/>
                    </a:cubicBezTo>
                    <a:lnTo>
                      <a:pt x="4749" y="10724"/>
                    </a:lnTo>
                    <a:lnTo>
                      <a:pt x="4751" y="10745"/>
                    </a:lnTo>
                    <a:cubicBezTo>
                      <a:pt x="4762" y="11029"/>
                      <a:pt x="4776" y="11311"/>
                      <a:pt x="4784" y="11594"/>
                    </a:cubicBezTo>
                    <a:cubicBezTo>
                      <a:pt x="4792" y="11820"/>
                      <a:pt x="4796" y="12043"/>
                      <a:pt x="4798" y="12269"/>
                    </a:cubicBezTo>
                    <a:lnTo>
                      <a:pt x="4798" y="12315"/>
                    </a:lnTo>
                    <a:lnTo>
                      <a:pt x="4798" y="12539"/>
                    </a:lnTo>
                    <a:lnTo>
                      <a:pt x="5168" y="12539"/>
                    </a:lnTo>
                    <a:cubicBezTo>
                      <a:pt x="5164" y="12411"/>
                      <a:pt x="5162" y="12283"/>
                      <a:pt x="5159" y="12154"/>
                    </a:cubicBezTo>
                    <a:cubicBezTo>
                      <a:pt x="5155" y="12031"/>
                      <a:pt x="5149" y="11907"/>
                      <a:pt x="5141" y="11784"/>
                    </a:cubicBezTo>
                    <a:lnTo>
                      <a:pt x="5138" y="11742"/>
                    </a:lnTo>
                    <a:lnTo>
                      <a:pt x="5131" y="11605"/>
                    </a:lnTo>
                    <a:cubicBezTo>
                      <a:pt x="5119" y="11407"/>
                      <a:pt x="5106" y="11206"/>
                      <a:pt x="5096" y="11006"/>
                    </a:cubicBezTo>
                    <a:cubicBezTo>
                      <a:pt x="5085" y="10810"/>
                      <a:pt x="5074" y="10616"/>
                      <a:pt x="5064" y="10421"/>
                    </a:cubicBezTo>
                    <a:cubicBezTo>
                      <a:pt x="5064" y="10205"/>
                      <a:pt x="5062" y="9989"/>
                      <a:pt x="5061" y="9771"/>
                    </a:cubicBezTo>
                    <a:lnTo>
                      <a:pt x="5061" y="9662"/>
                    </a:lnTo>
                    <a:lnTo>
                      <a:pt x="5060" y="9513"/>
                    </a:lnTo>
                    <a:cubicBezTo>
                      <a:pt x="5059" y="9349"/>
                      <a:pt x="5056" y="9185"/>
                      <a:pt x="5052" y="9023"/>
                    </a:cubicBezTo>
                    <a:lnTo>
                      <a:pt x="5050" y="8914"/>
                    </a:lnTo>
                    <a:lnTo>
                      <a:pt x="5050" y="8899"/>
                    </a:lnTo>
                    <a:lnTo>
                      <a:pt x="5045" y="8654"/>
                    </a:lnTo>
                    <a:lnTo>
                      <a:pt x="5045" y="8654"/>
                    </a:lnTo>
                    <a:cubicBezTo>
                      <a:pt x="5302" y="8736"/>
                      <a:pt x="5616" y="8826"/>
                      <a:pt x="5891" y="8826"/>
                    </a:cubicBezTo>
                    <a:cubicBezTo>
                      <a:pt x="6257" y="8826"/>
                      <a:pt x="6553" y="8667"/>
                      <a:pt x="6553" y="8118"/>
                    </a:cubicBezTo>
                    <a:cubicBezTo>
                      <a:pt x="6732" y="8292"/>
                      <a:pt x="6920" y="8363"/>
                      <a:pt x="7101" y="8363"/>
                    </a:cubicBezTo>
                    <a:cubicBezTo>
                      <a:pt x="7926" y="8363"/>
                      <a:pt x="8610" y="6872"/>
                      <a:pt x="7707" y="6769"/>
                    </a:cubicBezTo>
                    <a:lnTo>
                      <a:pt x="7707" y="6769"/>
                    </a:lnTo>
                    <a:cubicBezTo>
                      <a:pt x="7739" y="6772"/>
                      <a:pt x="7770" y="6774"/>
                      <a:pt x="7801" y="6774"/>
                    </a:cubicBezTo>
                    <a:cubicBezTo>
                      <a:pt x="8837" y="6774"/>
                      <a:pt x="8915" y="4893"/>
                      <a:pt x="7806" y="4746"/>
                    </a:cubicBezTo>
                    <a:cubicBezTo>
                      <a:pt x="8028" y="4415"/>
                      <a:pt x="8194" y="3932"/>
                      <a:pt x="8096" y="3525"/>
                    </a:cubicBezTo>
                    <a:cubicBezTo>
                      <a:pt x="7930" y="2833"/>
                      <a:pt x="7375" y="2818"/>
                      <a:pt x="6808" y="2656"/>
                    </a:cubicBezTo>
                    <a:cubicBezTo>
                      <a:pt x="7183" y="2022"/>
                      <a:pt x="6946" y="1517"/>
                      <a:pt x="6338" y="1083"/>
                    </a:cubicBezTo>
                    <a:cubicBezTo>
                      <a:pt x="6086" y="904"/>
                      <a:pt x="5704" y="685"/>
                      <a:pt x="5357" y="685"/>
                    </a:cubicBezTo>
                    <a:cubicBezTo>
                      <a:pt x="5236" y="685"/>
                      <a:pt x="5119" y="711"/>
                      <a:pt x="5014" y="776"/>
                    </a:cubicBezTo>
                    <a:cubicBezTo>
                      <a:pt x="4964" y="745"/>
                      <a:pt x="4913" y="715"/>
                      <a:pt x="4859" y="691"/>
                    </a:cubicBezTo>
                    <a:lnTo>
                      <a:pt x="4842" y="683"/>
                    </a:lnTo>
                    <a:cubicBezTo>
                      <a:pt x="4721" y="271"/>
                      <a:pt x="4285" y="0"/>
                      <a:pt x="3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8"/>
              <p:cNvSpPr/>
              <p:nvPr/>
            </p:nvSpPr>
            <p:spPr>
              <a:xfrm>
                <a:off x="3196763" y="3930435"/>
                <a:ext cx="292884" cy="411905"/>
              </a:xfrm>
              <a:custGeom>
                <a:avLst/>
                <a:gdLst/>
                <a:ahLst/>
                <a:cxnLst/>
                <a:rect l="l" t="t" r="r" b="b"/>
                <a:pathLst>
                  <a:path w="6051" h="8510" extrusionOk="0">
                    <a:moveTo>
                      <a:pt x="2612" y="0"/>
                    </a:moveTo>
                    <a:cubicBezTo>
                      <a:pt x="2514" y="0"/>
                      <a:pt x="2415" y="21"/>
                      <a:pt x="2324" y="65"/>
                    </a:cubicBezTo>
                    <a:cubicBezTo>
                      <a:pt x="2157" y="146"/>
                      <a:pt x="2038" y="322"/>
                      <a:pt x="1962" y="521"/>
                    </a:cubicBezTo>
                    <a:cubicBezTo>
                      <a:pt x="1956" y="524"/>
                      <a:pt x="1949" y="527"/>
                      <a:pt x="1942" y="531"/>
                    </a:cubicBezTo>
                    <a:cubicBezTo>
                      <a:pt x="1891" y="565"/>
                      <a:pt x="1851" y="611"/>
                      <a:pt x="1813" y="655"/>
                    </a:cubicBezTo>
                    <a:cubicBezTo>
                      <a:pt x="1770" y="708"/>
                      <a:pt x="1740" y="770"/>
                      <a:pt x="1714" y="835"/>
                    </a:cubicBezTo>
                    <a:cubicBezTo>
                      <a:pt x="1690" y="890"/>
                      <a:pt x="1668" y="945"/>
                      <a:pt x="1653" y="1002"/>
                    </a:cubicBezTo>
                    <a:cubicBezTo>
                      <a:pt x="1612" y="990"/>
                      <a:pt x="1572" y="985"/>
                      <a:pt x="1532" y="985"/>
                    </a:cubicBezTo>
                    <a:cubicBezTo>
                      <a:pt x="1079" y="985"/>
                      <a:pt x="659" y="1687"/>
                      <a:pt x="541" y="2038"/>
                    </a:cubicBezTo>
                    <a:cubicBezTo>
                      <a:pt x="361" y="2572"/>
                      <a:pt x="441" y="2748"/>
                      <a:pt x="762" y="3150"/>
                    </a:cubicBezTo>
                    <a:cubicBezTo>
                      <a:pt x="59" y="3221"/>
                      <a:pt x="1" y="4850"/>
                      <a:pt x="585" y="5086"/>
                    </a:cubicBezTo>
                    <a:cubicBezTo>
                      <a:pt x="693" y="5131"/>
                      <a:pt x="982" y="5085"/>
                      <a:pt x="1050" y="5141"/>
                    </a:cubicBezTo>
                    <a:cubicBezTo>
                      <a:pt x="1172" y="5239"/>
                      <a:pt x="1096" y="5508"/>
                      <a:pt x="1153" y="5648"/>
                    </a:cubicBezTo>
                    <a:cubicBezTo>
                      <a:pt x="1219" y="5807"/>
                      <a:pt x="1344" y="5960"/>
                      <a:pt x="1468" y="6077"/>
                    </a:cubicBezTo>
                    <a:cubicBezTo>
                      <a:pt x="1681" y="6276"/>
                      <a:pt x="1910" y="6386"/>
                      <a:pt x="2148" y="6386"/>
                    </a:cubicBezTo>
                    <a:cubicBezTo>
                      <a:pt x="2304" y="6386"/>
                      <a:pt x="2464" y="6338"/>
                      <a:pt x="2625" y="6238"/>
                    </a:cubicBezTo>
                    <a:cubicBezTo>
                      <a:pt x="2686" y="6380"/>
                      <a:pt x="2767" y="6434"/>
                      <a:pt x="2853" y="6434"/>
                    </a:cubicBezTo>
                    <a:cubicBezTo>
                      <a:pt x="2969" y="6434"/>
                      <a:pt x="3093" y="6334"/>
                      <a:pt x="3185" y="6214"/>
                    </a:cubicBezTo>
                    <a:cubicBezTo>
                      <a:pt x="3190" y="6427"/>
                      <a:pt x="3198" y="6638"/>
                      <a:pt x="3206" y="6844"/>
                    </a:cubicBezTo>
                    <a:cubicBezTo>
                      <a:pt x="3211" y="6990"/>
                      <a:pt x="3217" y="7134"/>
                      <a:pt x="3223" y="7279"/>
                    </a:cubicBezTo>
                    <a:lnTo>
                      <a:pt x="3225" y="7293"/>
                    </a:lnTo>
                    <a:cubicBezTo>
                      <a:pt x="3234" y="7485"/>
                      <a:pt x="3242" y="7676"/>
                      <a:pt x="3248" y="7869"/>
                    </a:cubicBezTo>
                    <a:cubicBezTo>
                      <a:pt x="3254" y="8021"/>
                      <a:pt x="3256" y="8174"/>
                      <a:pt x="3258" y="8327"/>
                    </a:cubicBezTo>
                    <a:lnTo>
                      <a:pt x="3258" y="8358"/>
                    </a:lnTo>
                    <a:lnTo>
                      <a:pt x="3258" y="8510"/>
                    </a:lnTo>
                    <a:lnTo>
                      <a:pt x="3507" y="8510"/>
                    </a:lnTo>
                    <a:cubicBezTo>
                      <a:pt x="3505" y="8422"/>
                      <a:pt x="3504" y="8336"/>
                      <a:pt x="3501" y="8248"/>
                    </a:cubicBezTo>
                    <a:cubicBezTo>
                      <a:pt x="3500" y="8165"/>
                      <a:pt x="3495" y="8081"/>
                      <a:pt x="3490" y="7998"/>
                    </a:cubicBezTo>
                    <a:lnTo>
                      <a:pt x="3489" y="7969"/>
                    </a:lnTo>
                    <a:lnTo>
                      <a:pt x="3484" y="7876"/>
                    </a:lnTo>
                    <a:cubicBezTo>
                      <a:pt x="3476" y="7741"/>
                      <a:pt x="3468" y="7604"/>
                      <a:pt x="3460" y="7469"/>
                    </a:cubicBezTo>
                    <a:cubicBezTo>
                      <a:pt x="3453" y="7337"/>
                      <a:pt x="3445" y="7206"/>
                      <a:pt x="3439" y="7073"/>
                    </a:cubicBezTo>
                    <a:cubicBezTo>
                      <a:pt x="3439" y="6927"/>
                      <a:pt x="3438" y="6779"/>
                      <a:pt x="3436" y="6631"/>
                    </a:cubicBezTo>
                    <a:lnTo>
                      <a:pt x="3436" y="6557"/>
                    </a:lnTo>
                    <a:lnTo>
                      <a:pt x="3434" y="6456"/>
                    </a:lnTo>
                    <a:cubicBezTo>
                      <a:pt x="3433" y="6345"/>
                      <a:pt x="3432" y="6234"/>
                      <a:pt x="3429" y="6123"/>
                    </a:cubicBezTo>
                    <a:lnTo>
                      <a:pt x="3428" y="6049"/>
                    </a:lnTo>
                    <a:lnTo>
                      <a:pt x="3428" y="6039"/>
                    </a:lnTo>
                    <a:lnTo>
                      <a:pt x="3424" y="5873"/>
                    </a:lnTo>
                    <a:lnTo>
                      <a:pt x="3424" y="5873"/>
                    </a:lnTo>
                    <a:cubicBezTo>
                      <a:pt x="3599" y="5929"/>
                      <a:pt x="3812" y="5990"/>
                      <a:pt x="3998" y="5990"/>
                    </a:cubicBezTo>
                    <a:cubicBezTo>
                      <a:pt x="4247" y="5990"/>
                      <a:pt x="4448" y="5881"/>
                      <a:pt x="4448" y="5508"/>
                    </a:cubicBezTo>
                    <a:lnTo>
                      <a:pt x="4448" y="5508"/>
                    </a:lnTo>
                    <a:cubicBezTo>
                      <a:pt x="4569" y="5625"/>
                      <a:pt x="4697" y="5674"/>
                      <a:pt x="4819" y="5674"/>
                    </a:cubicBezTo>
                    <a:cubicBezTo>
                      <a:pt x="5379" y="5674"/>
                      <a:pt x="5843" y="4662"/>
                      <a:pt x="5232" y="4592"/>
                    </a:cubicBezTo>
                    <a:lnTo>
                      <a:pt x="5232" y="4592"/>
                    </a:lnTo>
                    <a:cubicBezTo>
                      <a:pt x="5254" y="4594"/>
                      <a:pt x="5275" y="4595"/>
                      <a:pt x="5295" y="4595"/>
                    </a:cubicBezTo>
                    <a:cubicBezTo>
                      <a:pt x="5997" y="4595"/>
                      <a:pt x="6051" y="3319"/>
                      <a:pt x="5297" y="3219"/>
                    </a:cubicBezTo>
                    <a:cubicBezTo>
                      <a:pt x="5448" y="2995"/>
                      <a:pt x="5560" y="2668"/>
                      <a:pt x="5494" y="2391"/>
                    </a:cubicBezTo>
                    <a:cubicBezTo>
                      <a:pt x="5383" y="1922"/>
                      <a:pt x="5005" y="1911"/>
                      <a:pt x="4621" y="1801"/>
                    </a:cubicBezTo>
                    <a:cubicBezTo>
                      <a:pt x="4874" y="1372"/>
                      <a:pt x="4715" y="1028"/>
                      <a:pt x="4302" y="734"/>
                    </a:cubicBezTo>
                    <a:cubicBezTo>
                      <a:pt x="4131" y="613"/>
                      <a:pt x="3871" y="464"/>
                      <a:pt x="3636" y="464"/>
                    </a:cubicBezTo>
                    <a:cubicBezTo>
                      <a:pt x="3554" y="464"/>
                      <a:pt x="3474" y="483"/>
                      <a:pt x="3403" y="526"/>
                    </a:cubicBezTo>
                    <a:cubicBezTo>
                      <a:pt x="3370" y="506"/>
                      <a:pt x="3336" y="485"/>
                      <a:pt x="3298" y="468"/>
                    </a:cubicBezTo>
                    <a:lnTo>
                      <a:pt x="3287" y="462"/>
                    </a:lnTo>
                    <a:cubicBezTo>
                      <a:pt x="3205" y="184"/>
                      <a:pt x="2908" y="0"/>
                      <a:pt x="2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8"/>
              <p:cNvSpPr/>
              <p:nvPr/>
            </p:nvSpPr>
            <p:spPr>
              <a:xfrm>
                <a:off x="4125752" y="3941761"/>
                <a:ext cx="360453" cy="507016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10475" extrusionOk="0">
                    <a:moveTo>
                      <a:pt x="4234" y="1"/>
                    </a:moveTo>
                    <a:cubicBezTo>
                      <a:pt x="3869" y="1"/>
                      <a:pt x="3505" y="226"/>
                      <a:pt x="3403" y="569"/>
                    </a:cubicBezTo>
                    <a:lnTo>
                      <a:pt x="3389" y="575"/>
                    </a:lnTo>
                    <a:cubicBezTo>
                      <a:pt x="3344" y="596"/>
                      <a:pt x="3302" y="621"/>
                      <a:pt x="3260" y="647"/>
                    </a:cubicBezTo>
                    <a:cubicBezTo>
                      <a:pt x="3172" y="593"/>
                      <a:pt x="3074" y="570"/>
                      <a:pt x="2972" y="570"/>
                    </a:cubicBezTo>
                    <a:cubicBezTo>
                      <a:pt x="2682" y="570"/>
                      <a:pt x="2364" y="753"/>
                      <a:pt x="2153" y="904"/>
                    </a:cubicBezTo>
                    <a:cubicBezTo>
                      <a:pt x="1646" y="1265"/>
                      <a:pt x="1448" y="1688"/>
                      <a:pt x="1760" y="2218"/>
                    </a:cubicBezTo>
                    <a:cubicBezTo>
                      <a:pt x="1286" y="2352"/>
                      <a:pt x="823" y="2364"/>
                      <a:pt x="684" y="2944"/>
                    </a:cubicBezTo>
                    <a:cubicBezTo>
                      <a:pt x="604" y="3284"/>
                      <a:pt x="740" y="3687"/>
                      <a:pt x="928" y="3964"/>
                    </a:cubicBezTo>
                    <a:cubicBezTo>
                      <a:pt x="1" y="4087"/>
                      <a:pt x="66" y="5658"/>
                      <a:pt x="931" y="5658"/>
                    </a:cubicBezTo>
                    <a:cubicBezTo>
                      <a:pt x="956" y="5658"/>
                      <a:pt x="982" y="5656"/>
                      <a:pt x="1008" y="5654"/>
                    </a:cubicBezTo>
                    <a:lnTo>
                      <a:pt x="1008" y="5654"/>
                    </a:lnTo>
                    <a:cubicBezTo>
                      <a:pt x="256" y="5740"/>
                      <a:pt x="826" y="6985"/>
                      <a:pt x="1516" y="6985"/>
                    </a:cubicBezTo>
                    <a:cubicBezTo>
                      <a:pt x="1667" y="6985"/>
                      <a:pt x="1824" y="6925"/>
                      <a:pt x="1974" y="6780"/>
                    </a:cubicBezTo>
                    <a:lnTo>
                      <a:pt x="1974" y="6780"/>
                    </a:lnTo>
                    <a:cubicBezTo>
                      <a:pt x="1971" y="7239"/>
                      <a:pt x="2218" y="7373"/>
                      <a:pt x="2524" y="7373"/>
                    </a:cubicBezTo>
                    <a:cubicBezTo>
                      <a:pt x="2753" y="7373"/>
                      <a:pt x="3016" y="7298"/>
                      <a:pt x="3231" y="7229"/>
                    </a:cubicBezTo>
                    <a:lnTo>
                      <a:pt x="3231" y="7229"/>
                    </a:lnTo>
                    <a:lnTo>
                      <a:pt x="3226" y="7434"/>
                    </a:lnTo>
                    <a:lnTo>
                      <a:pt x="3226" y="7447"/>
                    </a:lnTo>
                    <a:lnTo>
                      <a:pt x="3225" y="7537"/>
                    </a:lnTo>
                    <a:cubicBezTo>
                      <a:pt x="3223" y="7673"/>
                      <a:pt x="3220" y="7810"/>
                      <a:pt x="3219" y="7946"/>
                    </a:cubicBezTo>
                    <a:lnTo>
                      <a:pt x="3217" y="8071"/>
                    </a:lnTo>
                    <a:lnTo>
                      <a:pt x="3217" y="8162"/>
                    </a:lnTo>
                    <a:cubicBezTo>
                      <a:pt x="3216" y="8345"/>
                      <a:pt x="3215" y="8525"/>
                      <a:pt x="3215" y="8706"/>
                    </a:cubicBezTo>
                    <a:cubicBezTo>
                      <a:pt x="3207" y="8868"/>
                      <a:pt x="3198" y="9032"/>
                      <a:pt x="3188" y="9194"/>
                    </a:cubicBezTo>
                    <a:cubicBezTo>
                      <a:pt x="3179" y="9361"/>
                      <a:pt x="3169" y="9527"/>
                      <a:pt x="3160" y="9695"/>
                    </a:cubicBezTo>
                    <a:lnTo>
                      <a:pt x="3153" y="9809"/>
                    </a:lnTo>
                    <a:lnTo>
                      <a:pt x="3151" y="9844"/>
                    </a:lnTo>
                    <a:cubicBezTo>
                      <a:pt x="3144" y="9947"/>
                      <a:pt x="3139" y="10050"/>
                      <a:pt x="3137" y="10153"/>
                    </a:cubicBezTo>
                    <a:cubicBezTo>
                      <a:pt x="3134" y="10260"/>
                      <a:pt x="3132" y="10368"/>
                      <a:pt x="3130" y="10474"/>
                    </a:cubicBezTo>
                    <a:lnTo>
                      <a:pt x="3439" y="10474"/>
                    </a:lnTo>
                    <a:lnTo>
                      <a:pt x="3439" y="10287"/>
                    </a:lnTo>
                    <a:lnTo>
                      <a:pt x="3439" y="10248"/>
                    </a:lnTo>
                    <a:cubicBezTo>
                      <a:pt x="3442" y="10060"/>
                      <a:pt x="3444" y="9873"/>
                      <a:pt x="3451" y="9684"/>
                    </a:cubicBezTo>
                    <a:cubicBezTo>
                      <a:pt x="3458" y="9449"/>
                      <a:pt x="3469" y="9212"/>
                      <a:pt x="3479" y="8975"/>
                    </a:cubicBezTo>
                    <a:lnTo>
                      <a:pt x="3480" y="8957"/>
                    </a:lnTo>
                    <a:cubicBezTo>
                      <a:pt x="3488" y="8778"/>
                      <a:pt x="3495" y="8600"/>
                      <a:pt x="3502" y="8422"/>
                    </a:cubicBezTo>
                    <a:cubicBezTo>
                      <a:pt x="3513" y="8167"/>
                      <a:pt x="3520" y="7909"/>
                      <a:pt x="3528" y="7646"/>
                    </a:cubicBezTo>
                    <a:cubicBezTo>
                      <a:pt x="3641" y="7793"/>
                      <a:pt x="3794" y="7917"/>
                      <a:pt x="3937" y="7917"/>
                    </a:cubicBezTo>
                    <a:cubicBezTo>
                      <a:pt x="4043" y="7917"/>
                      <a:pt x="4143" y="7850"/>
                      <a:pt x="4218" y="7675"/>
                    </a:cubicBezTo>
                    <a:cubicBezTo>
                      <a:pt x="4416" y="7799"/>
                      <a:pt x="4612" y="7857"/>
                      <a:pt x="4804" y="7857"/>
                    </a:cubicBezTo>
                    <a:cubicBezTo>
                      <a:pt x="5097" y="7857"/>
                      <a:pt x="5380" y="7722"/>
                      <a:pt x="5640" y="7476"/>
                    </a:cubicBezTo>
                    <a:cubicBezTo>
                      <a:pt x="5794" y="7332"/>
                      <a:pt x="5946" y="7145"/>
                      <a:pt x="6028" y="6949"/>
                    </a:cubicBezTo>
                    <a:cubicBezTo>
                      <a:pt x="6099" y="6776"/>
                      <a:pt x="6006" y="6446"/>
                      <a:pt x="6155" y="6324"/>
                    </a:cubicBezTo>
                    <a:cubicBezTo>
                      <a:pt x="6239" y="6257"/>
                      <a:pt x="6595" y="6312"/>
                      <a:pt x="6728" y="6257"/>
                    </a:cubicBezTo>
                    <a:cubicBezTo>
                      <a:pt x="7447" y="5967"/>
                      <a:pt x="7377" y="3963"/>
                      <a:pt x="6510" y="3874"/>
                    </a:cubicBezTo>
                    <a:cubicBezTo>
                      <a:pt x="6906" y="3379"/>
                      <a:pt x="7002" y="3161"/>
                      <a:pt x="6783" y="2506"/>
                    </a:cubicBezTo>
                    <a:cubicBezTo>
                      <a:pt x="6637" y="2073"/>
                      <a:pt x="6121" y="1210"/>
                      <a:pt x="5563" y="1210"/>
                    </a:cubicBezTo>
                    <a:cubicBezTo>
                      <a:pt x="5514" y="1210"/>
                      <a:pt x="5464" y="1217"/>
                      <a:pt x="5414" y="1231"/>
                    </a:cubicBezTo>
                    <a:cubicBezTo>
                      <a:pt x="5394" y="1161"/>
                      <a:pt x="5368" y="1093"/>
                      <a:pt x="5339" y="1026"/>
                    </a:cubicBezTo>
                    <a:cubicBezTo>
                      <a:pt x="5306" y="946"/>
                      <a:pt x="5270" y="870"/>
                      <a:pt x="5215" y="803"/>
                    </a:cubicBezTo>
                    <a:cubicBezTo>
                      <a:pt x="5171" y="750"/>
                      <a:pt x="5120" y="694"/>
                      <a:pt x="5058" y="652"/>
                    </a:cubicBezTo>
                    <a:cubicBezTo>
                      <a:pt x="5049" y="647"/>
                      <a:pt x="5042" y="643"/>
                      <a:pt x="5034" y="639"/>
                    </a:cubicBezTo>
                    <a:cubicBezTo>
                      <a:pt x="4941" y="395"/>
                      <a:pt x="4793" y="179"/>
                      <a:pt x="4589" y="80"/>
                    </a:cubicBezTo>
                    <a:cubicBezTo>
                      <a:pt x="4477" y="26"/>
                      <a:pt x="4355" y="1"/>
                      <a:pt x="4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8"/>
              <p:cNvSpPr/>
              <p:nvPr/>
            </p:nvSpPr>
            <p:spPr>
              <a:xfrm>
                <a:off x="4519987" y="4068091"/>
                <a:ext cx="308130" cy="433638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8959" extrusionOk="0">
                    <a:moveTo>
                      <a:pt x="2748" y="1"/>
                    </a:moveTo>
                    <a:cubicBezTo>
                      <a:pt x="2644" y="1"/>
                      <a:pt x="2540" y="22"/>
                      <a:pt x="2445" y="69"/>
                    </a:cubicBezTo>
                    <a:cubicBezTo>
                      <a:pt x="2270" y="153"/>
                      <a:pt x="2143" y="338"/>
                      <a:pt x="2064" y="547"/>
                    </a:cubicBezTo>
                    <a:cubicBezTo>
                      <a:pt x="2057" y="552"/>
                      <a:pt x="2050" y="554"/>
                      <a:pt x="2044" y="558"/>
                    </a:cubicBezTo>
                    <a:cubicBezTo>
                      <a:pt x="1990" y="594"/>
                      <a:pt x="1947" y="641"/>
                      <a:pt x="1909" y="687"/>
                    </a:cubicBezTo>
                    <a:cubicBezTo>
                      <a:pt x="1863" y="744"/>
                      <a:pt x="1833" y="810"/>
                      <a:pt x="1803" y="878"/>
                    </a:cubicBezTo>
                    <a:cubicBezTo>
                      <a:pt x="1778" y="936"/>
                      <a:pt x="1756" y="994"/>
                      <a:pt x="1738" y="1054"/>
                    </a:cubicBezTo>
                    <a:cubicBezTo>
                      <a:pt x="1696" y="1042"/>
                      <a:pt x="1653" y="1036"/>
                      <a:pt x="1611" y="1036"/>
                    </a:cubicBezTo>
                    <a:cubicBezTo>
                      <a:pt x="1135" y="1036"/>
                      <a:pt x="693" y="1775"/>
                      <a:pt x="568" y="2145"/>
                    </a:cubicBezTo>
                    <a:cubicBezTo>
                      <a:pt x="380" y="2705"/>
                      <a:pt x="463" y="2891"/>
                      <a:pt x="802" y="3315"/>
                    </a:cubicBezTo>
                    <a:cubicBezTo>
                      <a:pt x="61" y="3390"/>
                      <a:pt x="1" y="5104"/>
                      <a:pt x="615" y="5353"/>
                    </a:cubicBezTo>
                    <a:cubicBezTo>
                      <a:pt x="728" y="5399"/>
                      <a:pt x="1035" y="5353"/>
                      <a:pt x="1106" y="5410"/>
                    </a:cubicBezTo>
                    <a:cubicBezTo>
                      <a:pt x="1233" y="5513"/>
                      <a:pt x="1153" y="5799"/>
                      <a:pt x="1214" y="5945"/>
                    </a:cubicBezTo>
                    <a:cubicBezTo>
                      <a:pt x="1282" y="6114"/>
                      <a:pt x="1413" y="6273"/>
                      <a:pt x="1545" y="6397"/>
                    </a:cubicBezTo>
                    <a:cubicBezTo>
                      <a:pt x="1768" y="6605"/>
                      <a:pt x="2009" y="6720"/>
                      <a:pt x="2260" y="6720"/>
                    </a:cubicBezTo>
                    <a:cubicBezTo>
                      <a:pt x="2424" y="6720"/>
                      <a:pt x="2592" y="6671"/>
                      <a:pt x="2761" y="6566"/>
                    </a:cubicBezTo>
                    <a:cubicBezTo>
                      <a:pt x="2825" y="6715"/>
                      <a:pt x="2910" y="6772"/>
                      <a:pt x="3001" y="6772"/>
                    </a:cubicBezTo>
                    <a:cubicBezTo>
                      <a:pt x="3123" y="6772"/>
                      <a:pt x="3254" y="6667"/>
                      <a:pt x="3351" y="6541"/>
                    </a:cubicBezTo>
                    <a:cubicBezTo>
                      <a:pt x="3357" y="6764"/>
                      <a:pt x="3363" y="6985"/>
                      <a:pt x="3373" y="7202"/>
                    </a:cubicBezTo>
                    <a:cubicBezTo>
                      <a:pt x="3379" y="7356"/>
                      <a:pt x="3385" y="7508"/>
                      <a:pt x="3392" y="7661"/>
                    </a:cubicBezTo>
                    <a:lnTo>
                      <a:pt x="3393" y="7676"/>
                    </a:lnTo>
                    <a:cubicBezTo>
                      <a:pt x="3403" y="7879"/>
                      <a:pt x="3411" y="8081"/>
                      <a:pt x="3418" y="8283"/>
                    </a:cubicBezTo>
                    <a:cubicBezTo>
                      <a:pt x="3424" y="8443"/>
                      <a:pt x="3425" y="8603"/>
                      <a:pt x="3428" y="8764"/>
                    </a:cubicBezTo>
                    <a:lnTo>
                      <a:pt x="3428" y="8797"/>
                    </a:lnTo>
                    <a:lnTo>
                      <a:pt x="3428" y="8958"/>
                    </a:lnTo>
                    <a:lnTo>
                      <a:pt x="3692" y="8958"/>
                    </a:lnTo>
                    <a:cubicBezTo>
                      <a:pt x="3689" y="8866"/>
                      <a:pt x="3688" y="8775"/>
                      <a:pt x="3686" y="8683"/>
                    </a:cubicBezTo>
                    <a:cubicBezTo>
                      <a:pt x="3683" y="8595"/>
                      <a:pt x="3677" y="8505"/>
                      <a:pt x="3672" y="8417"/>
                    </a:cubicBezTo>
                    <a:lnTo>
                      <a:pt x="3671" y="8389"/>
                    </a:lnTo>
                    <a:lnTo>
                      <a:pt x="3666" y="8291"/>
                    </a:lnTo>
                    <a:cubicBezTo>
                      <a:pt x="3658" y="8148"/>
                      <a:pt x="3650" y="8004"/>
                      <a:pt x="3641" y="7862"/>
                    </a:cubicBezTo>
                    <a:cubicBezTo>
                      <a:pt x="3634" y="7723"/>
                      <a:pt x="3625" y="7584"/>
                      <a:pt x="3619" y="7445"/>
                    </a:cubicBezTo>
                    <a:cubicBezTo>
                      <a:pt x="3619" y="7291"/>
                      <a:pt x="3617" y="7136"/>
                      <a:pt x="3616" y="6980"/>
                    </a:cubicBezTo>
                    <a:lnTo>
                      <a:pt x="3616" y="6902"/>
                    </a:lnTo>
                    <a:lnTo>
                      <a:pt x="3615" y="6794"/>
                    </a:lnTo>
                    <a:cubicBezTo>
                      <a:pt x="3614" y="6679"/>
                      <a:pt x="3611" y="6562"/>
                      <a:pt x="3608" y="6444"/>
                    </a:cubicBezTo>
                    <a:lnTo>
                      <a:pt x="3606" y="6367"/>
                    </a:lnTo>
                    <a:lnTo>
                      <a:pt x="3606" y="6357"/>
                    </a:lnTo>
                    <a:lnTo>
                      <a:pt x="3603" y="6182"/>
                    </a:lnTo>
                    <a:lnTo>
                      <a:pt x="3603" y="6182"/>
                    </a:lnTo>
                    <a:cubicBezTo>
                      <a:pt x="3787" y="6240"/>
                      <a:pt x="4010" y="6304"/>
                      <a:pt x="4206" y="6304"/>
                    </a:cubicBezTo>
                    <a:cubicBezTo>
                      <a:pt x="4468" y="6304"/>
                      <a:pt x="4679" y="6190"/>
                      <a:pt x="4677" y="5796"/>
                    </a:cubicBezTo>
                    <a:lnTo>
                      <a:pt x="4677" y="5796"/>
                    </a:lnTo>
                    <a:cubicBezTo>
                      <a:pt x="4806" y="5921"/>
                      <a:pt x="4940" y="5972"/>
                      <a:pt x="5069" y="5972"/>
                    </a:cubicBezTo>
                    <a:cubicBezTo>
                      <a:pt x="5659" y="5972"/>
                      <a:pt x="6147" y="4907"/>
                      <a:pt x="5503" y="4833"/>
                    </a:cubicBezTo>
                    <a:lnTo>
                      <a:pt x="5503" y="4833"/>
                    </a:lnTo>
                    <a:cubicBezTo>
                      <a:pt x="5526" y="4836"/>
                      <a:pt x="5548" y="4837"/>
                      <a:pt x="5569" y="4837"/>
                    </a:cubicBezTo>
                    <a:cubicBezTo>
                      <a:pt x="6309" y="4837"/>
                      <a:pt x="6366" y="3493"/>
                      <a:pt x="5572" y="3389"/>
                    </a:cubicBezTo>
                    <a:cubicBezTo>
                      <a:pt x="5732" y="3153"/>
                      <a:pt x="5850" y="2808"/>
                      <a:pt x="5781" y="2516"/>
                    </a:cubicBezTo>
                    <a:cubicBezTo>
                      <a:pt x="5663" y="2022"/>
                      <a:pt x="5267" y="2011"/>
                      <a:pt x="4861" y="1896"/>
                    </a:cubicBezTo>
                    <a:cubicBezTo>
                      <a:pt x="5129" y="1443"/>
                      <a:pt x="4959" y="1082"/>
                      <a:pt x="4525" y="773"/>
                    </a:cubicBezTo>
                    <a:cubicBezTo>
                      <a:pt x="4344" y="644"/>
                      <a:pt x="4071" y="487"/>
                      <a:pt x="3824" y="487"/>
                    </a:cubicBezTo>
                    <a:cubicBezTo>
                      <a:pt x="3737" y="487"/>
                      <a:pt x="3654" y="506"/>
                      <a:pt x="3579" y="553"/>
                    </a:cubicBezTo>
                    <a:cubicBezTo>
                      <a:pt x="3544" y="531"/>
                      <a:pt x="3508" y="510"/>
                      <a:pt x="3469" y="492"/>
                    </a:cubicBezTo>
                    <a:lnTo>
                      <a:pt x="3457" y="487"/>
                    </a:lnTo>
                    <a:cubicBezTo>
                      <a:pt x="3371" y="193"/>
                      <a:pt x="3060" y="1"/>
                      <a:pt x="27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3" name="Google Shape;513;p8"/>
              <p:cNvGrpSpPr/>
              <p:nvPr/>
            </p:nvGrpSpPr>
            <p:grpSpPr>
              <a:xfrm>
                <a:off x="5565177" y="4130386"/>
                <a:ext cx="344916" cy="314907"/>
                <a:chOff x="5563802" y="4129561"/>
                <a:chExt cx="344916" cy="314907"/>
              </a:xfrm>
            </p:grpSpPr>
            <p:sp>
              <p:nvSpPr>
                <p:cNvPr id="514" name="Google Shape;514;p8"/>
                <p:cNvSpPr/>
                <p:nvPr/>
              </p:nvSpPr>
              <p:spPr>
                <a:xfrm>
                  <a:off x="5563802" y="4129561"/>
                  <a:ext cx="344916" cy="31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6" extrusionOk="0">
                      <a:moveTo>
                        <a:pt x="5864" y="1"/>
                      </a:moveTo>
                      <a:lnTo>
                        <a:pt x="5850" y="2"/>
                      </a:lnTo>
                      <a:lnTo>
                        <a:pt x="5843" y="2"/>
                      </a:lnTo>
                      <a:cubicBezTo>
                        <a:pt x="5834" y="2"/>
                        <a:pt x="5828" y="4"/>
                        <a:pt x="5822" y="4"/>
                      </a:cubicBezTo>
                      <a:lnTo>
                        <a:pt x="5791" y="7"/>
                      </a:lnTo>
                      <a:lnTo>
                        <a:pt x="5772" y="11"/>
                      </a:lnTo>
                      <a:lnTo>
                        <a:pt x="5766" y="12"/>
                      </a:lnTo>
                      <a:cubicBezTo>
                        <a:pt x="5751" y="16"/>
                        <a:pt x="5736" y="22"/>
                        <a:pt x="5724" y="28"/>
                      </a:cubicBezTo>
                      <a:lnTo>
                        <a:pt x="5697" y="38"/>
                      </a:lnTo>
                      <a:cubicBezTo>
                        <a:pt x="5692" y="41"/>
                        <a:pt x="5688" y="42"/>
                        <a:pt x="5683" y="45"/>
                      </a:cubicBezTo>
                      <a:lnTo>
                        <a:pt x="5677" y="47"/>
                      </a:lnTo>
                      <a:cubicBezTo>
                        <a:pt x="5666" y="52"/>
                        <a:pt x="5654" y="57"/>
                        <a:pt x="5644" y="63"/>
                      </a:cubicBezTo>
                      <a:lnTo>
                        <a:pt x="5630" y="69"/>
                      </a:lnTo>
                      <a:lnTo>
                        <a:pt x="5615" y="77"/>
                      </a:lnTo>
                      <a:lnTo>
                        <a:pt x="5605" y="82"/>
                      </a:lnTo>
                      <a:lnTo>
                        <a:pt x="5594" y="87"/>
                      </a:lnTo>
                      <a:lnTo>
                        <a:pt x="5580" y="94"/>
                      </a:lnTo>
                      <a:lnTo>
                        <a:pt x="5566" y="103"/>
                      </a:lnTo>
                      <a:cubicBezTo>
                        <a:pt x="5559" y="107"/>
                        <a:pt x="5556" y="108"/>
                        <a:pt x="5553" y="109"/>
                      </a:cubicBezTo>
                      <a:cubicBezTo>
                        <a:pt x="5536" y="118"/>
                        <a:pt x="5520" y="128"/>
                        <a:pt x="5504" y="138"/>
                      </a:cubicBezTo>
                      <a:lnTo>
                        <a:pt x="5500" y="140"/>
                      </a:lnTo>
                      <a:cubicBezTo>
                        <a:pt x="5497" y="143"/>
                        <a:pt x="5493" y="144"/>
                        <a:pt x="5492" y="144"/>
                      </a:cubicBezTo>
                      <a:cubicBezTo>
                        <a:pt x="5486" y="149"/>
                        <a:pt x="5478" y="153"/>
                        <a:pt x="5472" y="158"/>
                      </a:cubicBezTo>
                      <a:lnTo>
                        <a:pt x="5427" y="187"/>
                      </a:lnTo>
                      <a:cubicBezTo>
                        <a:pt x="5415" y="195"/>
                        <a:pt x="5405" y="203"/>
                        <a:pt x="5394" y="211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9"/>
                        <a:pt x="5324" y="264"/>
                      </a:cubicBezTo>
                      <a:cubicBezTo>
                        <a:pt x="5309" y="277"/>
                        <a:pt x="5296" y="289"/>
                        <a:pt x="5281" y="302"/>
                      </a:cubicBezTo>
                      <a:cubicBezTo>
                        <a:pt x="5268" y="315"/>
                        <a:pt x="5255" y="329"/>
                        <a:pt x="5237" y="347"/>
                      </a:cubicBezTo>
                      <a:cubicBezTo>
                        <a:pt x="5224" y="362"/>
                        <a:pt x="5210" y="380"/>
                        <a:pt x="5198" y="396"/>
                      </a:cubicBezTo>
                      <a:cubicBezTo>
                        <a:pt x="5191" y="405"/>
                        <a:pt x="5183" y="414"/>
                        <a:pt x="5177" y="423"/>
                      </a:cubicBezTo>
                      <a:lnTo>
                        <a:pt x="5174" y="427"/>
                      </a:lnTo>
                      <a:cubicBezTo>
                        <a:pt x="5168" y="436"/>
                        <a:pt x="5162" y="444"/>
                        <a:pt x="5157" y="453"/>
                      </a:cubicBezTo>
                      <a:lnTo>
                        <a:pt x="5146" y="468"/>
                      </a:lnTo>
                      <a:lnTo>
                        <a:pt x="5129" y="494"/>
                      </a:lnTo>
                      <a:lnTo>
                        <a:pt x="5113" y="519"/>
                      </a:lnTo>
                      <a:lnTo>
                        <a:pt x="5107" y="529"/>
                      </a:lnTo>
                      <a:lnTo>
                        <a:pt x="5076" y="583"/>
                      </a:lnTo>
                      <a:cubicBezTo>
                        <a:pt x="5070" y="594"/>
                        <a:pt x="5064" y="604"/>
                        <a:pt x="5059" y="617"/>
                      </a:cubicBezTo>
                      <a:lnTo>
                        <a:pt x="5038" y="654"/>
                      </a:lnTo>
                      <a:lnTo>
                        <a:pt x="5030" y="668"/>
                      </a:lnTo>
                      <a:cubicBezTo>
                        <a:pt x="5025" y="676"/>
                        <a:pt x="5020" y="686"/>
                        <a:pt x="5016" y="695"/>
                      </a:cubicBezTo>
                      <a:lnTo>
                        <a:pt x="5010" y="704"/>
                      </a:lnTo>
                      <a:lnTo>
                        <a:pt x="4993" y="738"/>
                      </a:lnTo>
                      <a:lnTo>
                        <a:pt x="4984" y="757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69" y="789"/>
                      </a:lnTo>
                      <a:cubicBezTo>
                        <a:pt x="4959" y="812"/>
                        <a:pt x="4949" y="834"/>
                        <a:pt x="4940" y="857"/>
                      </a:cubicBezTo>
                      <a:cubicBezTo>
                        <a:pt x="4930" y="882"/>
                        <a:pt x="4921" y="910"/>
                        <a:pt x="4913" y="936"/>
                      </a:cubicBezTo>
                      <a:cubicBezTo>
                        <a:pt x="4911" y="946"/>
                        <a:pt x="4906" y="956"/>
                        <a:pt x="4904" y="967"/>
                      </a:cubicBezTo>
                      <a:lnTo>
                        <a:pt x="4900" y="982"/>
                      </a:lnTo>
                      <a:lnTo>
                        <a:pt x="4896" y="998"/>
                      </a:lnTo>
                      <a:cubicBezTo>
                        <a:pt x="4894" y="1008"/>
                        <a:pt x="4891" y="1016"/>
                        <a:pt x="4890" y="1026"/>
                      </a:cubicBezTo>
                      <a:lnTo>
                        <a:pt x="4884" y="1054"/>
                      </a:lnTo>
                      <a:lnTo>
                        <a:pt x="4877" y="1086"/>
                      </a:lnTo>
                      <a:cubicBezTo>
                        <a:pt x="4871" y="1108"/>
                        <a:pt x="4868" y="1129"/>
                        <a:pt x="4863" y="1150"/>
                      </a:cubicBezTo>
                      <a:lnTo>
                        <a:pt x="4858" y="1175"/>
                      </a:lnTo>
                      <a:cubicBezTo>
                        <a:pt x="4856" y="1179"/>
                        <a:pt x="4856" y="1181"/>
                        <a:pt x="4856" y="1185"/>
                      </a:cubicBezTo>
                      <a:cubicBezTo>
                        <a:pt x="4854" y="1199"/>
                        <a:pt x="4853" y="1210"/>
                        <a:pt x="4850" y="1220"/>
                      </a:cubicBezTo>
                      <a:cubicBezTo>
                        <a:pt x="4848" y="1237"/>
                        <a:pt x="4844" y="1253"/>
                        <a:pt x="4841" y="1271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8"/>
                      </a:lnTo>
                      <a:cubicBezTo>
                        <a:pt x="4825" y="1370"/>
                        <a:pt x="4822" y="1395"/>
                        <a:pt x="4818" y="1418"/>
                      </a:cubicBezTo>
                      <a:cubicBezTo>
                        <a:pt x="4815" y="1435"/>
                        <a:pt x="4813" y="1451"/>
                        <a:pt x="4812" y="1467"/>
                      </a:cubicBezTo>
                      <a:lnTo>
                        <a:pt x="4809" y="1485"/>
                      </a:lnTo>
                      <a:cubicBezTo>
                        <a:pt x="4808" y="1495"/>
                        <a:pt x="4807" y="1504"/>
                        <a:pt x="4804" y="1514"/>
                      </a:cubicBezTo>
                      <a:lnTo>
                        <a:pt x="4802" y="1533"/>
                      </a:lnTo>
                      <a:cubicBezTo>
                        <a:pt x="4801" y="1540"/>
                        <a:pt x="4801" y="1549"/>
                        <a:pt x="4799" y="1555"/>
                      </a:cubicBezTo>
                      <a:cubicBezTo>
                        <a:pt x="4798" y="1562"/>
                        <a:pt x="4796" y="1570"/>
                        <a:pt x="4793" y="1576"/>
                      </a:cubicBezTo>
                      <a:lnTo>
                        <a:pt x="4788" y="1588"/>
                      </a:lnTo>
                      <a:cubicBezTo>
                        <a:pt x="4787" y="1591"/>
                        <a:pt x="4786" y="1595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5"/>
                        <a:pt x="4763" y="1592"/>
                        <a:pt x="4761" y="1591"/>
                      </a:cubicBezTo>
                      <a:cubicBezTo>
                        <a:pt x="4758" y="1590"/>
                        <a:pt x="4756" y="1588"/>
                        <a:pt x="4753" y="1586"/>
                      </a:cubicBezTo>
                      <a:lnTo>
                        <a:pt x="4737" y="1575"/>
                      </a:lnTo>
                      <a:lnTo>
                        <a:pt x="4731" y="1571"/>
                      </a:lnTo>
                      <a:cubicBezTo>
                        <a:pt x="4719" y="1564"/>
                        <a:pt x="4706" y="1556"/>
                        <a:pt x="4691" y="1549"/>
                      </a:cubicBezTo>
                      <a:cubicBezTo>
                        <a:pt x="4684" y="1543"/>
                        <a:pt x="4676" y="1539"/>
                        <a:pt x="4668" y="1535"/>
                      </a:cubicBezTo>
                      <a:lnTo>
                        <a:pt x="4657" y="1530"/>
                      </a:lnTo>
                      <a:cubicBezTo>
                        <a:pt x="4650" y="1526"/>
                        <a:pt x="4645" y="1524"/>
                        <a:pt x="4639" y="1521"/>
                      </a:cubicBezTo>
                      <a:cubicBezTo>
                        <a:pt x="4633" y="1518"/>
                        <a:pt x="4626" y="1515"/>
                        <a:pt x="4619" y="1513"/>
                      </a:cubicBezTo>
                      <a:cubicBezTo>
                        <a:pt x="4593" y="1500"/>
                        <a:pt x="4566" y="1488"/>
                        <a:pt x="4537" y="1478"/>
                      </a:cubicBezTo>
                      <a:lnTo>
                        <a:pt x="4532" y="1477"/>
                      </a:lnTo>
                      <a:cubicBezTo>
                        <a:pt x="4526" y="1473"/>
                        <a:pt x="4521" y="1472"/>
                        <a:pt x="4515" y="1471"/>
                      </a:cubicBezTo>
                      <a:lnTo>
                        <a:pt x="4501" y="1467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2"/>
                        <a:pt x="4479" y="1462"/>
                      </a:cubicBezTo>
                      <a:lnTo>
                        <a:pt x="4470" y="1459"/>
                      </a:lnTo>
                      <a:cubicBezTo>
                        <a:pt x="4465" y="1458"/>
                        <a:pt x="4459" y="1457"/>
                        <a:pt x="4454" y="1457"/>
                      </a:cubicBezTo>
                      <a:lnTo>
                        <a:pt x="4446" y="1456"/>
                      </a:lnTo>
                      <a:cubicBezTo>
                        <a:pt x="4436" y="1453"/>
                        <a:pt x="4423" y="1452"/>
                        <a:pt x="4413" y="1451"/>
                      </a:cubicBezTo>
                      <a:lnTo>
                        <a:pt x="4405" y="1449"/>
                      </a:lnTo>
                      <a:cubicBezTo>
                        <a:pt x="4402" y="1449"/>
                        <a:pt x="4400" y="1449"/>
                        <a:pt x="4397" y="1448"/>
                      </a:cubicBezTo>
                      <a:lnTo>
                        <a:pt x="4389" y="1448"/>
                      </a:lnTo>
                      <a:lnTo>
                        <a:pt x="4380" y="1447"/>
                      </a:lnTo>
                      <a:cubicBezTo>
                        <a:pt x="4374" y="1447"/>
                        <a:pt x="4367" y="1446"/>
                        <a:pt x="4361" y="1446"/>
                      </a:cubicBezTo>
                      <a:lnTo>
                        <a:pt x="4343" y="1444"/>
                      </a:lnTo>
                      <a:cubicBezTo>
                        <a:pt x="4334" y="1444"/>
                        <a:pt x="4325" y="1443"/>
                        <a:pt x="4315" y="1443"/>
                      </a:cubicBezTo>
                      <a:lnTo>
                        <a:pt x="4286" y="1443"/>
                      </a:lnTo>
                      <a:cubicBezTo>
                        <a:pt x="4278" y="1443"/>
                        <a:pt x="4271" y="1443"/>
                        <a:pt x="4262" y="1442"/>
                      </a:cubicBezTo>
                      <a:lnTo>
                        <a:pt x="4209" y="1442"/>
                      </a:lnTo>
                      <a:cubicBezTo>
                        <a:pt x="4194" y="1442"/>
                        <a:pt x="4178" y="1443"/>
                        <a:pt x="4163" y="1444"/>
                      </a:cubicBezTo>
                      <a:cubicBezTo>
                        <a:pt x="4155" y="1444"/>
                        <a:pt x="4148" y="1446"/>
                        <a:pt x="4140" y="1446"/>
                      </a:cubicBezTo>
                      <a:cubicBezTo>
                        <a:pt x="4134" y="1446"/>
                        <a:pt x="4129" y="1447"/>
                        <a:pt x="4125" y="1447"/>
                      </a:cubicBezTo>
                      <a:lnTo>
                        <a:pt x="4104" y="1449"/>
                      </a:lnTo>
                      <a:lnTo>
                        <a:pt x="4089" y="1451"/>
                      </a:lnTo>
                      <a:cubicBezTo>
                        <a:pt x="4087" y="1451"/>
                        <a:pt x="4083" y="1452"/>
                        <a:pt x="4081" y="1452"/>
                      </a:cubicBezTo>
                      <a:lnTo>
                        <a:pt x="4075" y="1453"/>
                      </a:lnTo>
                      <a:lnTo>
                        <a:pt x="4070" y="1454"/>
                      </a:lnTo>
                      <a:lnTo>
                        <a:pt x="4061" y="1456"/>
                      </a:lnTo>
                      <a:cubicBezTo>
                        <a:pt x="4048" y="1458"/>
                        <a:pt x="4036" y="1459"/>
                        <a:pt x="4026" y="1462"/>
                      </a:cubicBezTo>
                      <a:lnTo>
                        <a:pt x="4010" y="1466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1"/>
                        <a:pt x="3981" y="1471"/>
                        <a:pt x="3978" y="1472"/>
                      </a:cubicBezTo>
                      <a:lnTo>
                        <a:pt x="3955" y="1479"/>
                      </a:lnTo>
                      <a:lnTo>
                        <a:pt x="3924" y="1487"/>
                      </a:lnTo>
                      <a:cubicBezTo>
                        <a:pt x="3912" y="1490"/>
                        <a:pt x="3900" y="1494"/>
                        <a:pt x="3887" y="1498"/>
                      </a:cubicBezTo>
                      <a:lnTo>
                        <a:pt x="3854" y="1508"/>
                      </a:lnTo>
                      <a:cubicBezTo>
                        <a:pt x="3847" y="1509"/>
                        <a:pt x="3845" y="1511"/>
                        <a:pt x="3842" y="1513"/>
                      </a:cubicBezTo>
                      <a:lnTo>
                        <a:pt x="3789" y="1531"/>
                      </a:lnTo>
                      <a:lnTo>
                        <a:pt x="3774" y="1538"/>
                      </a:lnTo>
                      <a:lnTo>
                        <a:pt x="3763" y="1541"/>
                      </a:lnTo>
                      <a:cubicBezTo>
                        <a:pt x="3757" y="1544"/>
                        <a:pt x="3751" y="1547"/>
                        <a:pt x="3746" y="1550"/>
                      </a:cubicBezTo>
                      <a:lnTo>
                        <a:pt x="3737" y="1554"/>
                      </a:lnTo>
                      <a:cubicBezTo>
                        <a:pt x="3699" y="1569"/>
                        <a:pt x="3657" y="1588"/>
                        <a:pt x="3613" y="1612"/>
                      </a:cubicBezTo>
                      <a:cubicBezTo>
                        <a:pt x="3577" y="1632"/>
                        <a:pt x="3541" y="1655"/>
                        <a:pt x="3502" y="1682"/>
                      </a:cubicBezTo>
                      <a:cubicBezTo>
                        <a:pt x="3467" y="1706"/>
                        <a:pt x="3431" y="1735"/>
                        <a:pt x="3398" y="1766"/>
                      </a:cubicBezTo>
                      <a:cubicBezTo>
                        <a:pt x="3382" y="1780"/>
                        <a:pt x="3366" y="1796"/>
                        <a:pt x="3350" y="1811"/>
                      </a:cubicBezTo>
                      <a:cubicBezTo>
                        <a:pt x="3333" y="1827"/>
                        <a:pt x="3317" y="1843"/>
                        <a:pt x="3302" y="1860"/>
                      </a:cubicBezTo>
                      <a:cubicBezTo>
                        <a:pt x="3285" y="1878"/>
                        <a:pt x="3269" y="1897"/>
                        <a:pt x="3253" y="1915"/>
                      </a:cubicBezTo>
                      <a:lnTo>
                        <a:pt x="3202" y="1973"/>
                      </a:lnTo>
                      <a:lnTo>
                        <a:pt x="3178" y="2000"/>
                      </a:lnTo>
                      <a:lnTo>
                        <a:pt x="3175" y="2005"/>
                      </a:lnTo>
                      <a:lnTo>
                        <a:pt x="3156" y="2029"/>
                      </a:lnTo>
                      <a:lnTo>
                        <a:pt x="3115" y="2081"/>
                      </a:lnTo>
                      <a:lnTo>
                        <a:pt x="3103" y="2096"/>
                      </a:lnTo>
                      <a:lnTo>
                        <a:pt x="3095" y="2106"/>
                      </a:lnTo>
                      <a:cubicBezTo>
                        <a:pt x="3078" y="2128"/>
                        <a:pt x="3063" y="2149"/>
                        <a:pt x="3050" y="2172"/>
                      </a:cubicBezTo>
                      <a:cubicBezTo>
                        <a:pt x="3042" y="2183"/>
                        <a:pt x="3037" y="2194"/>
                        <a:pt x="3031" y="2206"/>
                      </a:cubicBezTo>
                      <a:lnTo>
                        <a:pt x="3024" y="2218"/>
                      </a:lnTo>
                      <a:lnTo>
                        <a:pt x="3022" y="2223"/>
                      </a:lnTo>
                      <a:lnTo>
                        <a:pt x="3019" y="2230"/>
                      </a:lnTo>
                      <a:lnTo>
                        <a:pt x="3017" y="2237"/>
                      </a:lnTo>
                      <a:cubicBezTo>
                        <a:pt x="3014" y="2242"/>
                        <a:pt x="3012" y="2247"/>
                        <a:pt x="3011" y="2252"/>
                      </a:cubicBezTo>
                      <a:lnTo>
                        <a:pt x="3002" y="2272"/>
                      </a:lnTo>
                      <a:lnTo>
                        <a:pt x="3001" y="2276"/>
                      </a:lnTo>
                      <a:lnTo>
                        <a:pt x="2998" y="2281"/>
                      </a:lnTo>
                      <a:lnTo>
                        <a:pt x="2995" y="2291"/>
                      </a:lnTo>
                      <a:lnTo>
                        <a:pt x="2992" y="2298"/>
                      </a:lnTo>
                      <a:cubicBezTo>
                        <a:pt x="2988" y="2311"/>
                        <a:pt x="2985" y="2321"/>
                        <a:pt x="2982" y="2332"/>
                      </a:cubicBezTo>
                      <a:cubicBezTo>
                        <a:pt x="2980" y="2344"/>
                        <a:pt x="2976" y="2354"/>
                        <a:pt x="2971" y="2364"/>
                      </a:cubicBezTo>
                      <a:cubicBezTo>
                        <a:pt x="2969" y="2370"/>
                        <a:pt x="2967" y="2379"/>
                        <a:pt x="2966" y="2385"/>
                      </a:cubicBezTo>
                      <a:lnTo>
                        <a:pt x="2965" y="2391"/>
                      </a:lnTo>
                      <a:lnTo>
                        <a:pt x="2962" y="2399"/>
                      </a:lnTo>
                      <a:cubicBezTo>
                        <a:pt x="2961" y="2404"/>
                        <a:pt x="2960" y="2410"/>
                        <a:pt x="2959" y="2414"/>
                      </a:cubicBezTo>
                      <a:lnTo>
                        <a:pt x="2951" y="2448"/>
                      </a:lnTo>
                      <a:lnTo>
                        <a:pt x="2950" y="2456"/>
                      </a:lnTo>
                      <a:lnTo>
                        <a:pt x="2949" y="2463"/>
                      </a:lnTo>
                      <a:cubicBezTo>
                        <a:pt x="2926" y="2445"/>
                        <a:pt x="2904" y="2426"/>
                        <a:pt x="2883" y="2406"/>
                      </a:cubicBezTo>
                      <a:cubicBezTo>
                        <a:pt x="2858" y="2388"/>
                        <a:pt x="2833" y="2368"/>
                        <a:pt x="2808" y="2350"/>
                      </a:cubicBezTo>
                      <a:cubicBezTo>
                        <a:pt x="2780" y="2331"/>
                        <a:pt x="2751" y="2313"/>
                        <a:pt x="2729" y="2300"/>
                      </a:cubicBezTo>
                      <a:cubicBezTo>
                        <a:pt x="2677" y="2267"/>
                        <a:pt x="2619" y="2240"/>
                        <a:pt x="2559" y="2214"/>
                      </a:cubicBezTo>
                      <a:cubicBezTo>
                        <a:pt x="2504" y="2190"/>
                        <a:pt x="2446" y="2170"/>
                        <a:pt x="2379" y="2152"/>
                      </a:cubicBezTo>
                      <a:cubicBezTo>
                        <a:pt x="2348" y="2144"/>
                        <a:pt x="2317" y="2137"/>
                        <a:pt x="2287" y="2130"/>
                      </a:cubicBezTo>
                      <a:cubicBezTo>
                        <a:pt x="2248" y="2121"/>
                        <a:pt x="2215" y="2116"/>
                        <a:pt x="2185" y="2111"/>
                      </a:cubicBezTo>
                      <a:cubicBezTo>
                        <a:pt x="2153" y="2106"/>
                        <a:pt x="2122" y="2105"/>
                        <a:pt x="2095" y="2103"/>
                      </a:cubicBezTo>
                      <a:cubicBezTo>
                        <a:pt x="2082" y="2103"/>
                        <a:pt x="2069" y="2102"/>
                        <a:pt x="2056" y="2102"/>
                      </a:cubicBezTo>
                      <a:cubicBezTo>
                        <a:pt x="2034" y="2102"/>
                        <a:pt x="2013" y="2103"/>
                        <a:pt x="1991" y="2103"/>
                      </a:cubicBezTo>
                      <a:cubicBezTo>
                        <a:pt x="1924" y="2107"/>
                        <a:pt x="1857" y="2118"/>
                        <a:pt x="1793" y="2130"/>
                      </a:cubicBezTo>
                      <a:cubicBezTo>
                        <a:pt x="1739" y="2141"/>
                        <a:pt x="1680" y="2156"/>
                        <a:pt x="1606" y="2178"/>
                      </a:cubicBezTo>
                      <a:cubicBezTo>
                        <a:pt x="1601" y="2179"/>
                        <a:pt x="1596" y="2182"/>
                        <a:pt x="1590" y="2183"/>
                      </a:cubicBezTo>
                      <a:lnTo>
                        <a:pt x="1550" y="2197"/>
                      </a:lnTo>
                      <a:lnTo>
                        <a:pt x="1505" y="2213"/>
                      </a:lnTo>
                      <a:lnTo>
                        <a:pt x="1461" y="2228"/>
                      </a:lnTo>
                      <a:lnTo>
                        <a:pt x="1438" y="2236"/>
                      </a:lnTo>
                      <a:cubicBezTo>
                        <a:pt x="1433" y="2237"/>
                        <a:pt x="1430" y="2240"/>
                        <a:pt x="1425" y="2241"/>
                      </a:cubicBezTo>
                      <a:lnTo>
                        <a:pt x="1415" y="2245"/>
                      </a:lnTo>
                      <a:cubicBezTo>
                        <a:pt x="1399" y="2251"/>
                        <a:pt x="1380" y="2259"/>
                        <a:pt x="1364" y="2265"/>
                      </a:cubicBezTo>
                      <a:cubicBezTo>
                        <a:pt x="1307" y="2288"/>
                        <a:pt x="1249" y="2316"/>
                        <a:pt x="1190" y="2347"/>
                      </a:cubicBezTo>
                      <a:cubicBezTo>
                        <a:pt x="1134" y="2375"/>
                        <a:pt x="1078" y="2409"/>
                        <a:pt x="1021" y="2446"/>
                      </a:cubicBezTo>
                      <a:cubicBezTo>
                        <a:pt x="995" y="2462"/>
                        <a:pt x="969" y="2481"/>
                        <a:pt x="944" y="2499"/>
                      </a:cubicBezTo>
                      <a:cubicBezTo>
                        <a:pt x="917" y="2520"/>
                        <a:pt x="890" y="2540"/>
                        <a:pt x="864" y="2563"/>
                      </a:cubicBezTo>
                      <a:lnTo>
                        <a:pt x="828" y="2592"/>
                      </a:lnTo>
                      <a:lnTo>
                        <a:pt x="824" y="2595"/>
                      </a:lnTo>
                      <a:cubicBezTo>
                        <a:pt x="819" y="2599"/>
                        <a:pt x="814" y="2604"/>
                        <a:pt x="809" y="2607"/>
                      </a:cubicBezTo>
                      <a:lnTo>
                        <a:pt x="787" y="2627"/>
                      </a:lnTo>
                      <a:lnTo>
                        <a:pt x="751" y="2659"/>
                      </a:lnTo>
                      <a:lnTo>
                        <a:pt x="715" y="2692"/>
                      </a:lnTo>
                      <a:lnTo>
                        <a:pt x="709" y="2697"/>
                      </a:lnTo>
                      <a:cubicBezTo>
                        <a:pt x="700" y="2704"/>
                        <a:pt x="691" y="2710"/>
                        <a:pt x="683" y="2720"/>
                      </a:cubicBezTo>
                      <a:lnTo>
                        <a:pt x="653" y="2749"/>
                      </a:lnTo>
                      <a:lnTo>
                        <a:pt x="624" y="2779"/>
                      </a:lnTo>
                      <a:lnTo>
                        <a:pt x="598" y="2806"/>
                      </a:lnTo>
                      <a:lnTo>
                        <a:pt x="571" y="2833"/>
                      </a:lnTo>
                      <a:lnTo>
                        <a:pt x="563" y="2841"/>
                      </a:lnTo>
                      <a:lnTo>
                        <a:pt x="547" y="2858"/>
                      </a:lnTo>
                      <a:lnTo>
                        <a:pt x="532" y="2874"/>
                      </a:lnTo>
                      <a:cubicBezTo>
                        <a:pt x="510" y="2899"/>
                        <a:pt x="488" y="2924"/>
                        <a:pt x="467" y="2950"/>
                      </a:cubicBezTo>
                      <a:cubicBezTo>
                        <a:pt x="429" y="2997"/>
                        <a:pt x="392" y="3045"/>
                        <a:pt x="356" y="3102"/>
                      </a:cubicBezTo>
                      <a:cubicBezTo>
                        <a:pt x="325" y="3150"/>
                        <a:pt x="295" y="3201"/>
                        <a:pt x="261" y="3272"/>
                      </a:cubicBezTo>
                      <a:cubicBezTo>
                        <a:pt x="246" y="3300"/>
                        <a:pt x="233" y="3328"/>
                        <a:pt x="221" y="3357"/>
                      </a:cubicBezTo>
                      <a:cubicBezTo>
                        <a:pt x="206" y="3388"/>
                        <a:pt x="194" y="3419"/>
                        <a:pt x="182" y="3450"/>
                      </a:cubicBezTo>
                      <a:cubicBezTo>
                        <a:pt x="175" y="3467"/>
                        <a:pt x="169" y="3485"/>
                        <a:pt x="163" y="3502"/>
                      </a:cubicBezTo>
                      <a:lnTo>
                        <a:pt x="158" y="3517"/>
                      </a:lnTo>
                      <a:lnTo>
                        <a:pt x="142" y="3559"/>
                      </a:lnTo>
                      <a:lnTo>
                        <a:pt x="127" y="3601"/>
                      </a:lnTo>
                      <a:cubicBezTo>
                        <a:pt x="124" y="3609"/>
                        <a:pt x="123" y="3611"/>
                        <a:pt x="122" y="3615"/>
                      </a:cubicBezTo>
                      <a:lnTo>
                        <a:pt x="119" y="3626"/>
                      </a:lnTo>
                      <a:lnTo>
                        <a:pt x="117" y="3636"/>
                      </a:lnTo>
                      <a:lnTo>
                        <a:pt x="94" y="3709"/>
                      </a:lnTo>
                      <a:lnTo>
                        <a:pt x="89" y="3727"/>
                      </a:lnTo>
                      <a:cubicBezTo>
                        <a:pt x="86" y="3738"/>
                        <a:pt x="83" y="3749"/>
                        <a:pt x="79" y="3761"/>
                      </a:cubicBezTo>
                      <a:cubicBezTo>
                        <a:pt x="75" y="3775"/>
                        <a:pt x="71" y="3789"/>
                        <a:pt x="68" y="3802"/>
                      </a:cubicBezTo>
                      <a:cubicBezTo>
                        <a:pt x="61" y="3833"/>
                        <a:pt x="53" y="3866"/>
                        <a:pt x="47" y="3897"/>
                      </a:cubicBezTo>
                      <a:cubicBezTo>
                        <a:pt x="40" y="3930"/>
                        <a:pt x="34" y="3965"/>
                        <a:pt x="29" y="4000"/>
                      </a:cubicBezTo>
                      <a:cubicBezTo>
                        <a:pt x="24" y="4032"/>
                        <a:pt x="21" y="4062"/>
                        <a:pt x="17" y="4094"/>
                      </a:cubicBezTo>
                      <a:cubicBezTo>
                        <a:pt x="16" y="4108"/>
                        <a:pt x="15" y="4120"/>
                        <a:pt x="14" y="4131"/>
                      </a:cubicBezTo>
                      <a:lnTo>
                        <a:pt x="11" y="4177"/>
                      </a:lnTo>
                      <a:lnTo>
                        <a:pt x="6" y="4224"/>
                      </a:lnTo>
                      <a:lnTo>
                        <a:pt x="5" y="4233"/>
                      </a:lnTo>
                      <a:cubicBezTo>
                        <a:pt x="4" y="4247"/>
                        <a:pt x="4" y="4259"/>
                        <a:pt x="3" y="4273"/>
                      </a:cubicBezTo>
                      <a:lnTo>
                        <a:pt x="1" y="4315"/>
                      </a:lnTo>
                      <a:lnTo>
                        <a:pt x="0" y="4357"/>
                      </a:lnTo>
                      <a:lnTo>
                        <a:pt x="0" y="4376"/>
                      </a:lnTo>
                      <a:lnTo>
                        <a:pt x="0" y="4422"/>
                      </a:lnTo>
                      <a:cubicBezTo>
                        <a:pt x="1" y="4437"/>
                        <a:pt x="3" y="4453"/>
                        <a:pt x="5" y="4469"/>
                      </a:cubicBezTo>
                      <a:cubicBezTo>
                        <a:pt x="9" y="4486"/>
                        <a:pt x="12" y="4502"/>
                        <a:pt x="16" y="4520"/>
                      </a:cubicBezTo>
                      <a:cubicBezTo>
                        <a:pt x="22" y="4549"/>
                        <a:pt x="30" y="4578"/>
                        <a:pt x="40" y="4610"/>
                      </a:cubicBezTo>
                      <a:cubicBezTo>
                        <a:pt x="46" y="4626"/>
                        <a:pt x="50" y="4640"/>
                        <a:pt x="55" y="4656"/>
                      </a:cubicBezTo>
                      <a:lnTo>
                        <a:pt x="57" y="4662"/>
                      </a:lnTo>
                      <a:lnTo>
                        <a:pt x="61" y="4674"/>
                      </a:lnTo>
                      <a:cubicBezTo>
                        <a:pt x="70" y="4698"/>
                        <a:pt x="78" y="4723"/>
                        <a:pt x="86" y="4747"/>
                      </a:cubicBezTo>
                      <a:lnTo>
                        <a:pt x="102" y="4795"/>
                      </a:lnTo>
                      <a:lnTo>
                        <a:pt x="113" y="4826"/>
                      </a:lnTo>
                      <a:lnTo>
                        <a:pt x="124" y="4856"/>
                      </a:lnTo>
                      <a:lnTo>
                        <a:pt x="127" y="4862"/>
                      </a:lnTo>
                      <a:lnTo>
                        <a:pt x="148" y="4914"/>
                      </a:lnTo>
                      <a:lnTo>
                        <a:pt x="161" y="4952"/>
                      </a:lnTo>
                      <a:lnTo>
                        <a:pt x="168" y="4969"/>
                      </a:lnTo>
                      <a:lnTo>
                        <a:pt x="174" y="4985"/>
                      </a:lnTo>
                      <a:cubicBezTo>
                        <a:pt x="175" y="4989"/>
                        <a:pt x="176" y="4993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6"/>
                      </a:lnTo>
                      <a:cubicBezTo>
                        <a:pt x="240" y="5143"/>
                        <a:pt x="242" y="5149"/>
                        <a:pt x="246" y="5155"/>
                      </a:cubicBezTo>
                      <a:cubicBezTo>
                        <a:pt x="253" y="5170"/>
                        <a:pt x="259" y="5181"/>
                        <a:pt x="264" y="5192"/>
                      </a:cubicBezTo>
                      <a:cubicBezTo>
                        <a:pt x="289" y="5241"/>
                        <a:pt x="313" y="5287"/>
                        <a:pt x="340" y="5329"/>
                      </a:cubicBezTo>
                      <a:cubicBezTo>
                        <a:pt x="365" y="5369"/>
                        <a:pt x="393" y="5408"/>
                        <a:pt x="429" y="5452"/>
                      </a:cubicBezTo>
                      <a:cubicBezTo>
                        <a:pt x="458" y="5486"/>
                        <a:pt x="491" y="5522"/>
                        <a:pt x="535" y="5565"/>
                      </a:cubicBezTo>
                      <a:cubicBezTo>
                        <a:pt x="573" y="5603"/>
                        <a:pt x="614" y="5639"/>
                        <a:pt x="655" y="5673"/>
                      </a:cubicBezTo>
                      <a:cubicBezTo>
                        <a:pt x="675" y="5690"/>
                        <a:pt x="695" y="5705"/>
                        <a:pt x="717" y="5720"/>
                      </a:cubicBezTo>
                      <a:cubicBezTo>
                        <a:pt x="726" y="5727"/>
                        <a:pt x="735" y="5733"/>
                        <a:pt x="743" y="5740"/>
                      </a:cubicBezTo>
                      <a:lnTo>
                        <a:pt x="748" y="5743"/>
                      </a:lnTo>
                      <a:lnTo>
                        <a:pt x="752" y="5746"/>
                      </a:lnTo>
                      <a:cubicBezTo>
                        <a:pt x="758" y="5750"/>
                        <a:pt x="763" y="5756"/>
                        <a:pt x="771" y="5759"/>
                      </a:cubicBezTo>
                      <a:lnTo>
                        <a:pt x="773" y="5761"/>
                      </a:lnTo>
                      <a:lnTo>
                        <a:pt x="774" y="5762"/>
                      </a:lnTo>
                      <a:lnTo>
                        <a:pt x="844" y="5808"/>
                      </a:lnTo>
                      <a:lnTo>
                        <a:pt x="887" y="5838"/>
                      </a:lnTo>
                      <a:cubicBezTo>
                        <a:pt x="887" y="5838"/>
                        <a:pt x="889" y="5839"/>
                        <a:pt x="890" y="5839"/>
                      </a:cubicBezTo>
                      <a:lnTo>
                        <a:pt x="891" y="5840"/>
                      </a:lnTo>
                      <a:cubicBezTo>
                        <a:pt x="894" y="5843"/>
                        <a:pt x="896" y="5844"/>
                        <a:pt x="899" y="5845"/>
                      </a:cubicBezTo>
                      <a:lnTo>
                        <a:pt x="902" y="5848"/>
                      </a:lnTo>
                      <a:cubicBezTo>
                        <a:pt x="916" y="5855"/>
                        <a:pt x="928" y="5864"/>
                        <a:pt x="943" y="5870"/>
                      </a:cubicBezTo>
                      <a:lnTo>
                        <a:pt x="1014" y="5910"/>
                      </a:lnTo>
                      <a:lnTo>
                        <a:pt x="1021" y="5913"/>
                      </a:lnTo>
                      <a:lnTo>
                        <a:pt x="1033" y="5918"/>
                      </a:lnTo>
                      <a:lnTo>
                        <a:pt x="1061" y="5932"/>
                      </a:lnTo>
                      <a:lnTo>
                        <a:pt x="1101" y="5951"/>
                      </a:lnTo>
                      <a:lnTo>
                        <a:pt x="1141" y="5970"/>
                      </a:lnTo>
                      <a:cubicBezTo>
                        <a:pt x="1150" y="5974"/>
                        <a:pt x="1160" y="5978"/>
                        <a:pt x="1169" y="5982"/>
                      </a:cubicBezTo>
                      <a:lnTo>
                        <a:pt x="1183" y="5987"/>
                      </a:lnTo>
                      <a:lnTo>
                        <a:pt x="1242" y="6011"/>
                      </a:lnTo>
                      <a:lnTo>
                        <a:pt x="1267" y="6021"/>
                      </a:lnTo>
                      <a:lnTo>
                        <a:pt x="1272" y="6024"/>
                      </a:lnTo>
                      <a:cubicBezTo>
                        <a:pt x="1276" y="6025"/>
                        <a:pt x="1278" y="6026"/>
                        <a:pt x="1282" y="6028"/>
                      </a:cubicBezTo>
                      <a:lnTo>
                        <a:pt x="1288" y="6029"/>
                      </a:lnTo>
                      <a:cubicBezTo>
                        <a:pt x="1297" y="6036"/>
                        <a:pt x="1307" y="6044"/>
                        <a:pt x="1318" y="6050"/>
                      </a:cubicBezTo>
                      <a:cubicBezTo>
                        <a:pt x="1327" y="6055"/>
                        <a:pt x="1334" y="6060"/>
                        <a:pt x="1343" y="6065"/>
                      </a:cubicBezTo>
                      <a:lnTo>
                        <a:pt x="1355" y="6072"/>
                      </a:lnTo>
                      <a:lnTo>
                        <a:pt x="1366" y="6080"/>
                      </a:lnTo>
                      <a:lnTo>
                        <a:pt x="1385" y="6091"/>
                      </a:lnTo>
                      <a:lnTo>
                        <a:pt x="1400" y="6101"/>
                      </a:lnTo>
                      <a:lnTo>
                        <a:pt x="1423" y="6114"/>
                      </a:lnTo>
                      <a:cubicBezTo>
                        <a:pt x="1442" y="6126"/>
                        <a:pt x="1461" y="6137"/>
                        <a:pt x="1479" y="6148"/>
                      </a:cubicBezTo>
                      <a:cubicBezTo>
                        <a:pt x="1494" y="6155"/>
                        <a:pt x="1507" y="6164"/>
                        <a:pt x="1520" y="6173"/>
                      </a:cubicBezTo>
                      <a:cubicBezTo>
                        <a:pt x="1528" y="6176"/>
                        <a:pt x="1533" y="6179"/>
                        <a:pt x="1539" y="6183"/>
                      </a:cubicBezTo>
                      <a:lnTo>
                        <a:pt x="1544" y="6185"/>
                      </a:lnTo>
                      <a:lnTo>
                        <a:pt x="1553" y="6190"/>
                      </a:lnTo>
                      <a:cubicBezTo>
                        <a:pt x="1561" y="6194"/>
                        <a:pt x="1569" y="6198"/>
                        <a:pt x="1575" y="6201"/>
                      </a:cubicBezTo>
                      <a:lnTo>
                        <a:pt x="1584" y="6207"/>
                      </a:lnTo>
                      <a:cubicBezTo>
                        <a:pt x="1608" y="6220"/>
                        <a:pt x="1634" y="6232"/>
                        <a:pt x="1658" y="6245"/>
                      </a:cubicBezTo>
                      <a:cubicBezTo>
                        <a:pt x="1695" y="6262"/>
                        <a:pt x="1739" y="6279"/>
                        <a:pt x="1790" y="6299"/>
                      </a:cubicBezTo>
                      <a:lnTo>
                        <a:pt x="1796" y="6302"/>
                      </a:lnTo>
                      <a:lnTo>
                        <a:pt x="1801" y="6303"/>
                      </a:lnTo>
                      <a:lnTo>
                        <a:pt x="1818" y="6309"/>
                      </a:lnTo>
                      <a:lnTo>
                        <a:pt x="1834" y="6314"/>
                      </a:lnTo>
                      <a:lnTo>
                        <a:pt x="1869" y="6325"/>
                      </a:lnTo>
                      <a:lnTo>
                        <a:pt x="1904" y="6337"/>
                      </a:lnTo>
                      <a:lnTo>
                        <a:pt x="1927" y="6345"/>
                      </a:lnTo>
                      <a:lnTo>
                        <a:pt x="1931" y="6346"/>
                      </a:lnTo>
                      <a:lnTo>
                        <a:pt x="1936" y="6348"/>
                      </a:lnTo>
                      <a:lnTo>
                        <a:pt x="2037" y="6373"/>
                      </a:lnTo>
                      <a:lnTo>
                        <a:pt x="2058" y="6379"/>
                      </a:lnTo>
                      <a:lnTo>
                        <a:pt x="2064" y="6380"/>
                      </a:lnTo>
                      <a:lnTo>
                        <a:pt x="2069" y="6381"/>
                      </a:lnTo>
                      <a:cubicBezTo>
                        <a:pt x="2071" y="6382"/>
                        <a:pt x="2074" y="6382"/>
                        <a:pt x="2076" y="6382"/>
                      </a:cubicBezTo>
                      <a:lnTo>
                        <a:pt x="2081" y="6384"/>
                      </a:lnTo>
                      <a:cubicBezTo>
                        <a:pt x="2105" y="6389"/>
                        <a:pt x="2128" y="6394"/>
                        <a:pt x="2153" y="6399"/>
                      </a:cubicBezTo>
                      <a:lnTo>
                        <a:pt x="2176" y="6404"/>
                      </a:lnTo>
                      <a:lnTo>
                        <a:pt x="2200" y="6409"/>
                      </a:lnTo>
                      <a:lnTo>
                        <a:pt x="2208" y="6410"/>
                      </a:lnTo>
                      <a:cubicBezTo>
                        <a:pt x="2214" y="6412"/>
                        <a:pt x="2223" y="6413"/>
                        <a:pt x="2229" y="6415"/>
                      </a:cubicBezTo>
                      <a:lnTo>
                        <a:pt x="2236" y="6416"/>
                      </a:lnTo>
                      <a:lnTo>
                        <a:pt x="2303" y="6427"/>
                      </a:lnTo>
                      <a:lnTo>
                        <a:pt x="2370" y="6438"/>
                      </a:lnTo>
                      <a:cubicBezTo>
                        <a:pt x="2377" y="6440"/>
                        <a:pt x="2384" y="6441"/>
                        <a:pt x="2391" y="6442"/>
                      </a:cubicBezTo>
                      <a:lnTo>
                        <a:pt x="2461" y="6453"/>
                      </a:lnTo>
                      <a:lnTo>
                        <a:pt x="2493" y="6458"/>
                      </a:lnTo>
                      <a:lnTo>
                        <a:pt x="2530" y="6464"/>
                      </a:lnTo>
                      <a:lnTo>
                        <a:pt x="2537" y="6466"/>
                      </a:lnTo>
                      <a:cubicBezTo>
                        <a:pt x="2544" y="6467"/>
                        <a:pt x="2550" y="6468"/>
                        <a:pt x="2557" y="6468"/>
                      </a:cubicBezTo>
                      <a:lnTo>
                        <a:pt x="2684" y="6484"/>
                      </a:lnTo>
                      <a:cubicBezTo>
                        <a:pt x="2698" y="6487"/>
                        <a:pt x="2714" y="6488"/>
                        <a:pt x="2728" y="6489"/>
                      </a:cubicBezTo>
                      <a:lnTo>
                        <a:pt x="2733" y="6489"/>
                      </a:lnTo>
                      <a:lnTo>
                        <a:pt x="2746" y="6490"/>
                      </a:lnTo>
                      <a:lnTo>
                        <a:pt x="2758" y="6492"/>
                      </a:lnTo>
                      <a:cubicBezTo>
                        <a:pt x="2806" y="6495"/>
                        <a:pt x="2853" y="6498"/>
                        <a:pt x="2900" y="6502"/>
                      </a:cubicBezTo>
                      <a:cubicBezTo>
                        <a:pt x="2905" y="6502"/>
                        <a:pt x="2911" y="6503"/>
                        <a:pt x="2916" y="6503"/>
                      </a:cubicBezTo>
                      <a:cubicBezTo>
                        <a:pt x="2926" y="6504"/>
                        <a:pt x="2936" y="6504"/>
                        <a:pt x="2947" y="6504"/>
                      </a:cubicBezTo>
                      <a:lnTo>
                        <a:pt x="2957" y="6504"/>
                      </a:lnTo>
                      <a:cubicBezTo>
                        <a:pt x="2983" y="6505"/>
                        <a:pt x="3008" y="6505"/>
                        <a:pt x="3034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8" y="6503"/>
                        <a:pt x="3216" y="6500"/>
                        <a:pt x="3266" y="6495"/>
                      </a:cubicBezTo>
                      <a:cubicBezTo>
                        <a:pt x="3291" y="6493"/>
                        <a:pt x="3314" y="6490"/>
                        <a:pt x="3338" y="6488"/>
                      </a:cubicBezTo>
                      <a:cubicBezTo>
                        <a:pt x="3367" y="6484"/>
                        <a:pt x="3395" y="6479"/>
                        <a:pt x="3423" y="6474"/>
                      </a:cubicBezTo>
                      <a:cubicBezTo>
                        <a:pt x="3462" y="6468"/>
                        <a:pt x="3502" y="6461"/>
                        <a:pt x="3541" y="6454"/>
                      </a:cubicBezTo>
                      <a:lnTo>
                        <a:pt x="3572" y="6449"/>
                      </a:lnTo>
                      <a:lnTo>
                        <a:pt x="3606" y="6442"/>
                      </a:lnTo>
                      <a:lnTo>
                        <a:pt x="3641" y="6436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1"/>
                        <a:pt x="3672" y="6430"/>
                      </a:cubicBezTo>
                      <a:lnTo>
                        <a:pt x="3750" y="6413"/>
                      </a:lnTo>
                      <a:lnTo>
                        <a:pt x="3793" y="6404"/>
                      </a:lnTo>
                      <a:lnTo>
                        <a:pt x="3811" y="6400"/>
                      </a:lnTo>
                      <a:cubicBezTo>
                        <a:pt x="3830" y="6396"/>
                        <a:pt x="3848" y="6392"/>
                        <a:pt x="3866" y="6387"/>
                      </a:cubicBezTo>
                      <a:lnTo>
                        <a:pt x="4004" y="6354"/>
                      </a:lnTo>
                      <a:cubicBezTo>
                        <a:pt x="4017" y="6351"/>
                        <a:pt x="4028" y="6348"/>
                        <a:pt x="4040" y="6345"/>
                      </a:cubicBezTo>
                      <a:cubicBezTo>
                        <a:pt x="4041" y="6345"/>
                        <a:pt x="4042" y="6344"/>
                        <a:pt x="4046" y="6344"/>
                      </a:cubicBezTo>
                      <a:lnTo>
                        <a:pt x="4054" y="6340"/>
                      </a:lnTo>
                      <a:lnTo>
                        <a:pt x="4073" y="6335"/>
                      </a:lnTo>
                      <a:lnTo>
                        <a:pt x="4141" y="6317"/>
                      </a:lnTo>
                      <a:lnTo>
                        <a:pt x="4211" y="6296"/>
                      </a:lnTo>
                      <a:lnTo>
                        <a:pt x="4219" y="6293"/>
                      </a:lnTo>
                      <a:cubicBezTo>
                        <a:pt x="4224" y="6292"/>
                        <a:pt x="4229" y="6291"/>
                        <a:pt x="4233" y="6289"/>
                      </a:cubicBezTo>
                      <a:lnTo>
                        <a:pt x="4258" y="6281"/>
                      </a:lnTo>
                      <a:lnTo>
                        <a:pt x="4282" y="6272"/>
                      </a:lnTo>
                      <a:lnTo>
                        <a:pt x="4344" y="6252"/>
                      </a:lnTo>
                      <a:lnTo>
                        <a:pt x="4402" y="6232"/>
                      </a:lnTo>
                      <a:lnTo>
                        <a:pt x="4489" y="6203"/>
                      </a:lnTo>
                      <a:lnTo>
                        <a:pt x="4545" y="6184"/>
                      </a:lnTo>
                      <a:lnTo>
                        <a:pt x="4577" y="6173"/>
                      </a:lnTo>
                      <a:lnTo>
                        <a:pt x="4641" y="6150"/>
                      </a:lnTo>
                      <a:lnTo>
                        <a:pt x="4697" y="6131"/>
                      </a:lnTo>
                      <a:lnTo>
                        <a:pt x="4754" y="6112"/>
                      </a:lnTo>
                      <a:lnTo>
                        <a:pt x="4785" y="6102"/>
                      </a:lnTo>
                      <a:cubicBezTo>
                        <a:pt x="4790" y="6101"/>
                        <a:pt x="4794" y="6097"/>
                        <a:pt x="4799" y="6096"/>
                      </a:cubicBezTo>
                      <a:lnTo>
                        <a:pt x="4806" y="6093"/>
                      </a:lnTo>
                      <a:lnTo>
                        <a:pt x="4916" y="6049"/>
                      </a:lnTo>
                      <a:lnTo>
                        <a:pt x="4928" y="6044"/>
                      </a:lnTo>
                      <a:cubicBezTo>
                        <a:pt x="4941" y="6039"/>
                        <a:pt x="4954" y="6034"/>
                        <a:pt x="4967" y="6026"/>
                      </a:cubicBezTo>
                      <a:lnTo>
                        <a:pt x="5066" y="5979"/>
                      </a:lnTo>
                      <a:cubicBezTo>
                        <a:pt x="5082" y="5972"/>
                        <a:pt x="5097" y="5964"/>
                        <a:pt x="5113" y="5956"/>
                      </a:cubicBezTo>
                      <a:cubicBezTo>
                        <a:pt x="5123" y="5952"/>
                        <a:pt x="5127" y="5949"/>
                        <a:pt x="5132" y="5947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0" y="5849"/>
                        <a:pt x="5338" y="5840"/>
                        <a:pt x="5354" y="5833"/>
                      </a:cubicBezTo>
                      <a:lnTo>
                        <a:pt x="5390" y="5813"/>
                      </a:lnTo>
                      <a:cubicBezTo>
                        <a:pt x="5423" y="5795"/>
                        <a:pt x="5457" y="5778"/>
                        <a:pt x="5490" y="5761"/>
                      </a:cubicBezTo>
                      <a:cubicBezTo>
                        <a:pt x="5521" y="5743"/>
                        <a:pt x="5554" y="5728"/>
                        <a:pt x="5585" y="5711"/>
                      </a:cubicBezTo>
                      <a:cubicBezTo>
                        <a:pt x="5604" y="5701"/>
                        <a:pt x="5624" y="5691"/>
                        <a:pt x="5644" y="5680"/>
                      </a:cubicBezTo>
                      <a:lnTo>
                        <a:pt x="5667" y="5669"/>
                      </a:lnTo>
                      <a:cubicBezTo>
                        <a:pt x="5705" y="5648"/>
                        <a:pt x="5742" y="5627"/>
                        <a:pt x="5779" y="5606"/>
                      </a:cubicBezTo>
                      <a:lnTo>
                        <a:pt x="5798" y="5594"/>
                      </a:lnTo>
                      <a:lnTo>
                        <a:pt x="5804" y="5591"/>
                      </a:lnTo>
                      <a:lnTo>
                        <a:pt x="5823" y="5578"/>
                      </a:lnTo>
                      <a:lnTo>
                        <a:pt x="5870" y="5550"/>
                      </a:lnTo>
                      <a:cubicBezTo>
                        <a:pt x="5882" y="5542"/>
                        <a:pt x="5889" y="5539"/>
                        <a:pt x="5896" y="5534"/>
                      </a:cubicBezTo>
                      <a:lnTo>
                        <a:pt x="5956" y="5495"/>
                      </a:lnTo>
                      <a:lnTo>
                        <a:pt x="5968" y="5486"/>
                      </a:lnTo>
                      <a:lnTo>
                        <a:pt x="5982" y="5478"/>
                      </a:lnTo>
                      <a:lnTo>
                        <a:pt x="5990" y="5473"/>
                      </a:lnTo>
                      <a:lnTo>
                        <a:pt x="6015" y="5455"/>
                      </a:lnTo>
                      <a:lnTo>
                        <a:pt x="6039" y="5437"/>
                      </a:lnTo>
                      <a:lnTo>
                        <a:pt x="6061" y="5421"/>
                      </a:lnTo>
                      <a:lnTo>
                        <a:pt x="6081" y="5405"/>
                      </a:lnTo>
                      <a:cubicBezTo>
                        <a:pt x="6090" y="5398"/>
                        <a:pt x="6098" y="5392"/>
                        <a:pt x="6106" y="5386"/>
                      </a:cubicBezTo>
                      <a:lnTo>
                        <a:pt x="6112" y="5381"/>
                      </a:lnTo>
                      <a:lnTo>
                        <a:pt x="6205" y="5308"/>
                      </a:lnTo>
                      <a:cubicBezTo>
                        <a:pt x="6206" y="5305"/>
                        <a:pt x="6209" y="5304"/>
                        <a:pt x="6210" y="5303"/>
                      </a:cubicBezTo>
                      <a:lnTo>
                        <a:pt x="6214" y="5299"/>
                      </a:lnTo>
                      <a:lnTo>
                        <a:pt x="6231" y="5287"/>
                      </a:lnTo>
                      <a:lnTo>
                        <a:pt x="6261" y="5261"/>
                      </a:lnTo>
                      <a:lnTo>
                        <a:pt x="6291" y="5235"/>
                      </a:lnTo>
                      <a:lnTo>
                        <a:pt x="6339" y="5194"/>
                      </a:lnTo>
                      <a:lnTo>
                        <a:pt x="6343" y="5190"/>
                      </a:lnTo>
                      <a:cubicBezTo>
                        <a:pt x="6347" y="5186"/>
                        <a:pt x="6352" y="5182"/>
                        <a:pt x="6355" y="5179"/>
                      </a:cubicBezTo>
                      <a:lnTo>
                        <a:pt x="6404" y="5135"/>
                      </a:lnTo>
                      <a:lnTo>
                        <a:pt x="6451" y="5089"/>
                      </a:lnTo>
                      <a:lnTo>
                        <a:pt x="6469" y="5072"/>
                      </a:lnTo>
                      <a:lnTo>
                        <a:pt x="6487" y="5053"/>
                      </a:lnTo>
                      <a:lnTo>
                        <a:pt x="6494" y="5046"/>
                      </a:lnTo>
                      <a:lnTo>
                        <a:pt x="6500" y="5041"/>
                      </a:lnTo>
                      <a:lnTo>
                        <a:pt x="6505" y="5036"/>
                      </a:lnTo>
                      <a:lnTo>
                        <a:pt x="6553" y="4988"/>
                      </a:lnTo>
                      <a:lnTo>
                        <a:pt x="6601" y="4940"/>
                      </a:lnTo>
                      <a:lnTo>
                        <a:pt x="6615" y="4924"/>
                      </a:lnTo>
                      <a:lnTo>
                        <a:pt x="6664" y="4870"/>
                      </a:lnTo>
                      <a:lnTo>
                        <a:pt x="6704" y="4829"/>
                      </a:lnTo>
                      <a:cubicBezTo>
                        <a:pt x="6710" y="4820"/>
                        <a:pt x="6718" y="4813"/>
                        <a:pt x="6724" y="4805"/>
                      </a:cubicBezTo>
                      <a:lnTo>
                        <a:pt x="6728" y="4800"/>
                      </a:lnTo>
                      <a:cubicBezTo>
                        <a:pt x="6745" y="4780"/>
                        <a:pt x="6760" y="4760"/>
                        <a:pt x="6777" y="4737"/>
                      </a:cubicBezTo>
                      <a:cubicBezTo>
                        <a:pt x="6787" y="4723"/>
                        <a:pt x="6797" y="4707"/>
                        <a:pt x="6808" y="4692"/>
                      </a:cubicBezTo>
                      <a:lnTo>
                        <a:pt x="6812" y="4686"/>
                      </a:lnTo>
                      <a:cubicBezTo>
                        <a:pt x="6821" y="4671"/>
                        <a:pt x="6829" y="4659"/>
                        <a:pt x="6837" y="4644"/>
                      </a:cubicBezTo>
                      <a:lnTo>
                        <a:pt x="6854" y="4618"/>
                      </a:lnTo>
                      <a:lnTo>
                        <a:pt x="6870" y="4590"/>
                      </a:lnTo>
                      <a:lnTo>
                        <a:pt x="6881" y="4573"/>
                      </a:lnTo>
                      <a:lnTo>
                        <a:pt x="6898" y="4545"/>
                      </a:lnTo>
                      <a:lnTo>
                        <a:pt x="6914" y="4518"/>
                      </a:lnTo>
                      <a:lnTo>
                        <a:pt x="6925" y="4499"/>
                      </a:lnTo>
                      <a:lnTo>
                        <a:pt x="6929" y="4492"/>
                      </a:lnTo>
                      <a:cubicBezTo>
                        <a:pt x="6935" y="4481"/>
                        <a:pt x="6942" y="4469"/>
                        <a:pt x="6950" y="4459"/>
                      </a:cubicBezTo>
                      <a:lnTo>
                        <a:pt x="6957" y="4446"/>
                      </a:lnTo>
                      <a:lnTo>
                        <a:pt x="6965" y="4433"/>
                      </a:lnTo>
                      <a:lnTo>
                        <a:pt x="6970" y="4424"/>
                      </a:lnTo>
                      <a:lnTo>
                        <a:pt x="6973" y="4418"/>
                      </a:lnTo>
                      <a:cubicBezTo>
                        <a:pt x="6975" y="4415"/>
                        <a:pt x="6977" y="4413"/>
                        <a:pt x="6978" y="4410"/>
                      </a:cubicBezTo>
                      <a:cubicBezTo>
                        <a:pt x="6984" y="4399"/>
                        <a:pt x="6989" y="4389"/>
                        <a:pt x="6993" y="4379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5"/>
                      </a:lnTo>
                      <a:lnTo>
                        <a:pt x="7011" y="4337"/>
                      </a:lnTo>
                      <a:cubicBezTo>
                        <a:pt x="7015" y="4330"/>
                        <a:pt x="7018" y="4324"/>
                        <a:pt x="7020" y="4316"/>
                      </a:cubicBezTo>
                      <a:lnTo>
                        <a:pt x="7023" y="4310"/>
                      </a:lnTo>
                      <a:cubicBezTo>
                        <a:pt x="7027" y="4301"/>
                        <a:pt x="7029" y="4293"/>
                        <a:pt x="7032" y="4285"/>
                      </a:cubicBezTo>
                      <a:lnTo>
                        <a:pt x="7034" y="4280"/>
                      </a:lnTo>
                      <a:lnTo>
                        <a:pt x="7038" y="4267"/>
                      </a:lnTo>
                      <a:cubicBezTo>
                        <a:pt x="7039" y="4262"/>
                        <a:pt x="7042" y="4257"/>
                        <a:pt x="7043" y="4253"/>
                      </a:cubicBezTo>
                      <a:lnTo>
                        <a:pt x="7044" y="4248"/>
                      </a:lnTo>
                      <a:lnTo>
                        <a:pt x="7049" y="4233"/>
                      </a:lnTo>
                      <a:lnTo>
                        <a:pt x="7053" y="4219"/>
                      </a:lnTo>
                      <a:cubicBezTo>
                        <a:pt x="7053" y="4217"/>
                        <a:pt x="7054" y="4214"/>
                        <a:pt x="7054" y="4213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7"/>
                        <a:pt x="7065" y="4165"/>
                      </a:cubicBezTo>
                      <a:cubicBezTo>
                        <a:pt x="7065" y="4162"/>
                        <a:pt x="7066" y="4160"/>
                        <a:pt x="7066" y="4157"/>
                      </a:cubicBezTo>
                      <a:lnTo>
                        <a:pt x="7069" y="4144"/>
                      </a:lnTo>
                      <a:lnTo>
                        <a:pt x="7074" y="4115"/>
                      </a:lnTo>
                      <a:lnTo>
                        <a:pt x="7076" y="4101"/>
                      </a:lnTo>
                      <a:lnTo>
                        <a:pt x="7079" y="4087"/>
                      </a:lnTo>
                      <a:lnTo>
                        <a:pt x="7080" y="4079"/>
                      </a:lnTo>
                      <a:lnTo>
                        <a:pt x="7081" y="4074"/>
                      </a:lnTo>
                      <a:cubicBezTo>
                        <a:pt x="7085" y="4061"/>
                        <a:pt x="7086" y="4048"/>
                        <a:pt x="7087" y="4037"/>
                      </a:cubicBezTo>
                      <a:cubicBezTo>
                        <a:pt x="7094" y="3990"/>
                        <a:pt x="7096" y="3940"/>
                        <a:pt x="7097" y="3883"/>
                      </a:cubicBezTo>
                      <a:cubicBezTo>
                        <a:pt x="7097" y="3841"/>
                        <a:pt x="7096" y="3800"/>
                        <a:pt x="7091" y="3760"/>
                      </a:cubicBezTo>
                      <a:cubicBezTo>
                        <a:pt x="7089" y="3740"/>
                        <a:pt x="7085" y="3722"/>
                        <a:pt x="7080" y="3701"/>
                      </a:cubicBezTo>
                      <a:cubicBezTo>
                        <a:pt x="7076" y="3683"/>
                        <a:pt x="7073" y="3668"/>
                        <a:pt x="7068" y="3653"/>
                      </a:cubicBezTo>
                      <a:cubicBezTo>
                        <a:pt x="7063" y="3636"/>
                        <a:pt x="7056" y="3620"/>
                        <a:pt x="7047" y="3601"/>
                      </a:cubicBezTo>
                      <a:cubicBezTo>
                        <a:pt x="7040" y="3589"/>
                        <a:pt x="7033" y="3575"/>
                        <a:pt x="7022" y="3560"/>
                      </a:cubicBezTo>
                      <a:cubicBezTo>
                        <a:pt x="7017" y="3554"/>
                        <a:pt x="7012" y="3549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4" y="3523"/>
                        <a:pt x="6978" y="3519"/>
                        <a:pt x="6972" y="3516"/>
                      </a:cubicBezTo>
                      <a:cubicBezTo>
                        <a:pt x="6966" y="3511"/>
                        <a:pt x="6960" y="3507"/>
                        <a:pt x="6953" y="3505"/>
                      </a:cubicBezTo>
                      <a:cubicBezTo>
                        <a:pt x="6940" y="3498"/>
                        <a:pt x="6926" y="3497"/>
                        <a:pt x="6914" y="3495"/>
                      </a:cubicBezTo>
                      <a:cubicBezTo>
                        <a:pt x="6905" y="3493"/>
                        <a:pt x="6901" y="3493"/>
                        <a:pt x="6896" y="3493"/>
                      </a:cubicBezTo>
                      <a:lnTo>
                        <a:pt x="6845" y="3493"/>
                      </a:lnTo>
                      <a:cubicBezTo>
                        <a:pt x="6839" y="3493"/>
                        <a:pt x="6836" y="3493"/>
                        <a:pt x="6831" y="3495"/>
                      </a:cubicBezTo>
                      <a:cubicBezTo>
                        <a:pt x="6818" y="3496"/>
                        <a:pt x="6811" y="3497"/>
                        <a:pt x="6801" y="3498"/>
                      </a:cubicBezTo>
                      <a:cubicBezTo>
                        <a:pt x="6788" y="3500"/>
                        <a:pt x="6776" y="3503"/>
                        <a:pt x="6759" y="3507"/>
                      </a:cubicBezTo>
                      <a:cubicBezTo>
                        <a:pt x="6747" y="3511"/>
                        <a:pt x="6736" y="3516"/>
                        <a:pt x="6725" y="3521"/>
                      </a:cubicBezTo>
                      <a:cubicBezTo>
                        <a:pt x="6731" y="3516"/>
                        <a:pt x="6739" y="3508"/>
                        <a:pt x="6744" y="3502"/>
                      </a:cubicBezTo>
                      <a:cubicBezTo>
                        <a:pt x="6754" y="3491"/>
                        <a:pt x="6762" y="3481"/>
                        <a:pt x="6773" y="3469"/>
                      </a:cubicBezTo>
                      <a:cubicBezTo>
                        <a:pt x="6783" y="3456"/>
                        <a:pt x="6795" y="3444"/>
                        <a:pt x="6805" y="3430"/>
                      </a:cubicBezTo>
                      <a:lnTo>
                        <a:pt x="6819" y="3413"/>
                      </a:lnTo>
                      <a:cubicBezTo>
                        <a:pt x="6823" y="3407"/>
                        <a:pt x="6827" y="3402"/>
                        <a:pt x="6829" y="3398"/>
                      </a:cubicBezTo>
                      <a:lnTo>
                        <a:pt x="6834" y="3390"/>
                      </a:lnTo>
                      <a:cubicBezTo>
                        <a:pt x="6837" y="3387"/>
                        <a:pt x="6839" y="3383"/>
                        <a:pt x="6844" y="3378"/>
                      </a:cubicBezTo>
                      <a:lnTo>
                        <a:pt x="6847" y="3373"/>
                      </a:lnTo>
                      <a:lnTo>
                        <a:pt x="6852" y="3366"/>
                      </a:lnTo>
                      <a:cubicBezTo>
                        <a:pt x="6855" y="3361"/>
                        <a:pt x="6858" y="3356"/>
                        <a:pt x="6862" y="3349"/>
                      </a:cubicBezTo>
                      <a:lnTo>
                        <a:pt x="6867" y="3342"/>
                      </a:lnTo>
                      <a:cubicBezTo>
                        <a:pt x="6869" y="3337"/>
                        <a:pt x="6872" y="3333"/>
                        <a:pt x="6873" y="3331"/>
                      </a:cubicBezTo>
                      <a:cubicBezTo>
                        <a:pt x="6879" y="3321"/>
                        <a:pt x="6885" y="3312"/>
                        <a:pt x="6890" y="3301"/>
                      </a:cubicBezTo>
                      <a:cubicBezTo>
                        <a:pt x="6896" y="3290"/>
                        <a:pt x="6903" y="3277"/>
                        <a:pt x="6909" y="3265"/>
                      </a:cubicBezTo>
                      <a:lnTo>
                        <a:pt x="6914" y="3258"/>
                      </a:lnTo>
                      <a:lnTo>
                        <a:pt x="6916" y="3253"/>
                      </a:lnTo>
                      <a:lnTo>
                        <a:pt x="6920" y="3245"/>
                      </a:lnTo>
                      <a:cubicBezTo>
                        <a:pt x="6925" y="3233"/>
                        <a:pt x="6930" y="3223"/>
                        <a:pt x="6935" y="3212"/>
                      </a:cubicBezTo>
                      <a:lnTo>
                        <a:pt x="6947" y="3188"/>
                      </a:lnTo>
                      <a:cubicBezTo>
                        <a:pt x="6948" y="3186"/>
                        <a:pt x="6950" y="3183"/>
                        <a:pt x="6951" y="3179"/>
                      </a:cubicBezTo>
                      <a:lnTo>
                        <a:pt x="6952" y="3176"/>
                      </a:lnTo>
                      <a:lnTo>
                        <a:pt x="6965" y="3145"/>
                      </a:lnTo>
                      <a:lnTo>
                        <a:pt x="6977" y="3114"/>
                      </a:lnTo>
                      <a:cubicBezTo>
                        <a:pt x="6981" y="3109"/>
                        <a:pt x="6982" y="3105"/>
                        <a:pt x="6984" y="3100"/>
                      </a:cubicBezTo>
                      <a:lnTo>
                        <a:pt x="6988" y="3091"/>
                      </a:lnTo>
                      <a:lnTo>
                        <a:pt x="6993" y="3079"/>
                      </a:lnTo>
                      <a:lnTo>
                        <a:pt x="7019" y="3014"/>
                      </a:lnTo>
                      <a:cubicBezTo>
                        <a:pt x="7023" y="3007"/>
                        <a:pt x="7025" y="2999"/>
                        <a:pt x="7028" y="2991"/>
                      </a:cubicBezTo>
                      <a:lnTo>
                        <a:pt x="7030" y="2982"/>
                      </a:lnTo>
                      <a:lnTo>
                        <a:pt x="7050" y="2927"/>
                      </a:lnTo>
                      <a:lnTo>
                        <a:pt x="7055" y="2913"/>
                      </a:lnTo>
                      <a:cubicBezTo>
                        <a:pt x="7058" y="2905"/>
                        <a:pt x="7060" y="2899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1"/>
                      </a:lnTo>
                      <a:lnTo>
                        <a:pt x="7086" y="2817"/>
                      </a:lnTo>
                      <a:cubicBezTo>
                        <a:pt x="7089" y="2808"/>
                        <a:pt x="7091" y="2798"/>
                        <a:pt x="7094" y="2790"/>
                      </a:cubicBezTo>
                      <a:lnTo>
                        <a:pt x="7096" y="2782"/>
                      </a:lnTo>
                      <a:cubicBezTo>
                        <a:pt x="7101" y="2765"/>
                        <a:pt x="7105" y="2744"/>
                        <a:pt x="7110" y="2720"/>
                      </a:cubicBezTo>
                      <a:cubicBezTo>
                        <a:pt x="7112" y="2704"/>
                        <a:pt x="7115" y="2689"/>
                        <a:pt x="7116" y="2672"/>
                      </a:cubicBezTo>
                      <a:lnTo>
                        <a:pt x="7118" y="2659"/>
                      </a:lnTo>
                      <a:lnTo>
                        <a:pt x="7120" y="2648"/>
                      </a:lnTo>
                      <a:cubicBezTo>
                        <a:pt x="7120" y="2645"/>
                        <a:pt x="7121" y="2640"/>
                        <a:pt x="7121" y="2636"/>
                      </a:cubicBezTo>
                      <a:cubicBezTo>
                        <a:pt x="7122" y="2625"/>
                        <a:pt x="7122" y="2614"/>
                        <a:pt x="7123" y="2602"/>
                      </a:cubicBezTo>
                      <a:cubicBezTo>
                        <a:pt x="7123" y="2595"/>
                        <a:pt x="7125" y="2589"/>
                        <a:pt x="7125" y="2581"/>
                      </a:cubicBezTo>
                      <a:lnTo>
                        <a:pt x="7125" y="2574"/>
                      </a:lnTo>
                      <a:lnTo>
                        <a:pt x="7125" y="2568"/>
                      </a:lnTo>
                      <a:lnTo>
                        <a:pt x="7125" y="2559"/>
                      </a:lnTo>
                      <a:lnTo>
                        <a:pt x="7125" y="2549"/>
                      </a:lnTo>
                      <a:lnTo>
                        <a:pt x="7125" y="2538"/>
                      </a:lnTo>
                      <a:cubicBezTo>
                        <a:pt x="7125" y="2524"/>
                        <a:pt x="7126" y="2512"/>
                        <a:pt x="7126" y="2497"/>
                      </a:cubicBezTo>
                      <a:cubicBezTo>
                        <a:pt x="7115" y="2473"/>
                        <a:pt x="7115" y="2451"/>
                        <a:pt x="7113" y="2429"/>
                      </a:cubicBezTo>
                      <a:cubicBezTo>
                        <a:pt x="7111" y="2417"/>
                        <a:pt x="7110" y="2404"/>
                        <a:pt x="7108" y="2393"/>
                      </a:cubicBezTo>
                      <a:cubicBezTo>
                        <a:pt x="7106" y="2381"/>
                        <a:pt x="7104" y="2372"/>
                        <a:pt x="7101" y="2362"/>
                      </a:cubicBezTo>
                      <a:lnTo>
                        <a:pt x="7099" y="2352"/>
                      </a:lnTo>
                      <a:lnTo>
                        <a:pt x="7098" y="2347"/>
                      </a:lnTo>
                      <a:cubicBezTo>
                        <a:pt x="7095" y="2340"/>
                        <a:pt x="7093" y="2332"/>
                        <a:pt x="7090" y="2326"/>
                      </a:cubicBezTo>
                      <a:cubicBezTo>
                        <a:pt x="7089" y="2322"/>
                        <a:pt x="7086" y="2317"/>
                        <a:pt x="7084" y="2313"/>
                      </a:cubicBezTo>
                      <a:cubicBezTo>
                        <a:pt x="7077" y="2302"/>
                        <a:pt x="7073" y="2298"/>
                        <a:pt x="7068" y="2293"/>
                      </a:cubicBezTo>
                      <a:lnTo>
                        <a:pt x="7063" y="2288"/>
                      </a:lnTo>
                      <a:cubicBezTo>
                        <a:pt x="7055" y="2282"/>
                        <a:pt x="7050" y="2278"/>
                        <a:pt x="7044" y="2275"/>
                      </a:cubicBezTo>
                      <a:cubicBezTo>
                        <a:pt x="7038" y="2271"/>
                        <a:pt x="7033" y="2266"/>
                        <a:pt x="7027" y="2264"/>
                      </a:cubicBezTo>
                      <a:cubicBezTo>
                        <a:pt x="7017" y="2259"/>
                        <a:pt x="7008" y="2256"/>
                        <a:pt x="7002" y="2254"/>
                      </a:cubicBezTo>
                      <a:cubicBezTo>
                        <a:pt x="6992" y="2251"/>
                        <a:pt x="6985" y="2250"/>
                        <a:pt x="6977" y="2249"/>
                      </a:cubicBezTo>
                      <a:cubicBezTo>
                        <a:pt x="6961" y="2246"/>
                        <a:pt x="6951" y="2246"/>
                        <a:pt x="6939" y="2246"/>
                      </a:cubicBezTo>
                      <a:cubicBezTo>
                        <a:pt x="6928" y="2246"/>
                        <a:pt x="6918" y="2247"/>
                        <a:pt x="6905" y="2250"/>
                      </a:cubicBezTo>
                      <a:cubicBezTo>
                        <a:pt x="6899" y="2251"/>
                        <a:pt x="6893" y="2252"/>
                        <a:pt x="6887" y="2255"/>
                      </a:cubicBezTo>
                      <a:lnTo>
                        <a:pt x="6880" y="2256"/>
                      </a:lnTo>
                      <a:cubicBezTo>
                        <a:pt x="6859" y="2261"/>
                        <a:pt x="6838" y="2267"/>
                        <a:pt x="6815" y="2278"/>
                      </a:cubicBezTo>
                      <a:cubicBezTo>
                        <a:pt x="6777" y="2292"/>
                        <a:pt x="6741" y="2312"/>
                        <a:pt x="6694" y="2340"/>
                      </a:cubicBezTo>
                      <a:cubicBezTo>
                        <a:pt x="6678" y="2350"/>
                        <a:pt x="6662" y="2362"/>
                        <a:pt x="6647" y="2372"/>
                      </a:cubicBezTo>
                      <a:lnTo>
                        <a:pt x="6640" y="2379"/>
                      </a:lnTo>
                      <a:lnTo>
                        <a:pt x="6627" y="2386"/>
                      </a:lnTo>
                      <a:lnTo>
                        <a:pt x="6609" y="2399"/>
                      </a:lnTo>
                      <a:lnTo>
                        <a:pt x="6585" y="2416"/>
                      </a:lnTo>
                      <a:lnTo>
                        <a:pt x="6562" y="2432"/>
                      </a:lnTo>
                      <a:lnTo>
                        <a:pt x="6468" y="2501"/>
                      </a:lnTo>
                      <a:cubicBezTo>
                        <a:pt x="6467" y="2502"/>
                        <a:pt x="6466" y="2502"/>
                        <a:pt x="6465" y="2503"/>
                      </a:cubicBezTo>
                      <a:lnTo>
                        <a:pt x="6445" y="2520"/>
                      </a:lnTo>
                      <a:lnTo>
                        <a:pt x="6426" y="2535"/>
                      </a:lnTo>
                      <a:lnTo>
                        <a:pt x="6408" y="2551"/>
                      </a:lnTo>
                      <a:lnTo>
                        <a:pt x="6408" y="2551"/>
                      </a:lnTo>
                      <a:lnTo>
                        <a:pt x="6411" y="2542"/>
                      </a:lnTo>
                      <a:lnTo>
                        <a:pt x="6414" y="2532"/>
                      </a:lnTo>
                      <a:lnTo>
                        <a:pt x="6415" y="2525"/>
                      </a:lnTo>
                      <a:cubicBezTo>
                        <a:pt x="6418" y="2514"/>
                        <a:pt x="6418" y="2507"/>
                        <a:pt x="6419" y="2501"/>
                      </a:cubicBezTo>
                      <a:lnTo>
                        <a:pt x="6420" y="2491"/>
                      </a:lnTo>
                      <a:cubicBezTo>
                        <a:pt x="6421" y="2479"/>
                        <a:pt x="6423" y="2468"/>
                        <a:pt x="6424" y="2458"/>
                      </a:cubicBezTo>
                      <a:lnTo>
                        <a:pt x="6425" y="2451"/>
                      </a:lnTo>
                      <a:cubicBezTo>
                        <a:pt x="6426" y="2437"/>
                        <a:pt x="6429" y="2426"/>
                        <a:pt x="6430" y="2414"/>
                      </a:cubicBezTo>
                      <a:cubicBezTo>
                        <a:pt x="6431" y="2394"/>
                        <a:pt x="6432" y="2375"/>
                        <a:pt x="6434" y="2354"/>
                      </a:cubicBezTo>
                      <a:lnTo>
                        <a:pt x="6434" y="2328"/>
                      </a:lnTo>
                      <a:lnTo>
                        <a:pt x="6434" y="2316"/>
                      </a:lnTo>
                      <a:cubicBezTo>
                        <a:pt x="6434" y="2306"/>
                        <a:pt x="6434" y="2293"/>
                        <a:pt x="6435" y="2283"/>
                      </a:cubicBezTo>
                      <a:lnTo>
                        <a:pt x="6435" y="2250"/>
                      </a:lnTo>
                      <a:cubicBezTo>
                        <a:pt x="6435" y="2228"/>
                        <a:pt x="6432" y="2206"/>
                        <a:pt x="6430" y="2185"/>
                      </a:cubicBezTo>
                      <a:cubicBezTo>
                        <a:pt x="6426" y="2168"/>
                        <a:pt x="6423" y="2151"/>
                        <a:pt x="6419" y="2136"/>
                      </a:cubicBezTo>
                      <a:cubicBezTo>
                        <a:pt x="6416" y="2126"/>
                        <a:pt x="6413" y="2116"/>
                        <a:pt x="6410" y="2107"/>
                      </a:cubicBezTo>
                      <a:cubicBezTo>
                        <a:pt x="6408" y="2101"/>
                        <a:pt x="6405" y="2092"/>
                        <a:pt x="6403" y="2086"/>
                      </a:cubicBezTo>
                      <a:lnTo>
                        <a:pt x="6400" y="2080"/>
                      </a:lnTo>
                      <a:lnTo>
                        <a:pt x="6393" y="2065"/>
                      </a:lnTo>
                      <a:cubicBezTo>
                        <a:pt x="6387" y="2055"/>
                        <a:pt x="6384" y="2050"/>
                        <a:pt x="6380" y="2046"/>
                      </a:cubicBezTo>
                      <a:lnTo>
                        <a:pt x="6373" y="2039"/>
                      </a:lnTo>
                      <a:lnTo>
                        <a:pt x="6369" y="2036"/>
                      </a:lnTo>
                      <a:lnTo>
                        <a:pt x="6365" y="2034"/>
                      </a:lnTo>
                      <a:lnTo>
                        <a:pt x="6354" y="2027"/>
                      </a:lnTo>
                      <a:cubicBezTo>
                        <a:pt x="6349" y="2024"/>
                        <a:pt x="6343" y="2022"/>
                        <a:pt x="6337" y="2019"/>
                      </a:cubicBezTo>
                      <a:lnTo>
                        <a:pt x="6333" y="2018"/>
                      </a:lnTo>
                      <a:lnTo>
                        <a:pt x="6329" y="2016"/>
                      </a:lnTo>
                      <a:cubicBezTo>
                        <a:pt x="6322" y="2015"/>
                        <a:pt x="6316" y="2014"/>
                        <a:pt x="6311" y="2014"/>
                      </a:cubicBezTo>
                      <a:cubicBezTo>
                        <a:pt x="6305" y="2014"/>
                        <a:pt x="6298" y="2013"/>
                        <a:pt x="6293" y="2013"/>
                      </a:cubicBezTo>
                      <a:lnTo>
                        <a:pt x="6287" y="2013"/>
                      </a:lnTo>
                      <a:cubicBezTo>
                        <a:pt x="6277" y="2013"/>
                        <a:pt x="6267" y="2014"/>
                        <a:pt x="6257" y="2015"/>
                      </a:cubicBezTo>
                      <a:lnTo>
                        <a:pt x="6238" y="2019"/>
                      </a:lnTo>
                      <a:cubicBezTo>
                        <a:pt x="6229" y="2021"/>
                        <a:pt x="6221" y="2024"/>
                        <a:pt x="6212" y="2026"/>
                      </a:cubicBezTo>
                      <a:cubicBezTo>
                        <a:pt x="6204" y="2030"/>
                        <a:pt x="6197" y="2034"/>
                        <a:pt x="6189" y="2036"/>
                      </a:cubicBezTo>
                      <a:lnTo>
                        <a:pt x="6184" y="2037"/>
                      </a:lnTo>
                      <a:cubicBezTo>
                        <a:pt x="6171" y="2044"/>
                        <a:pt x="6157" y="2051"/>
                        <a:pt x="6142" y="2059"/>
                      </a:cubicBezTo>
                      <a:cubicBezTo>
                        <a:pt x="6127" y="2069"/>
                        <a:pt x="6110" y="2079"/>
                        <a:pt x="6092" y="2092"/>
                      </a:cubicBezTo>
                      <a:lnTo>
                        <a:pt x="6050" y="2127"/>
                      </a:lnTo>
                      <a:cubicBezTo>
                        <a:pt x="6025" y="2148"/>
                        <a:pt x="6001" y="2170"/>
                        <a:pt x="5977" y="2193"/>
                      </a:cubicBezTo>
                      <a:cubicBezTo>
                        <a:pt x="5955" y="2215"/>
                        <a:pt x="5930" y="2237"/>
                        <a:pt x="5908" y="2259"/>
                      </a:cubicBezTo>
                      <a:lnTo>
                        <a:pt x="5911" y="2255"/>
                      </a:lnTo>
                      <a:cubicBezTo>
                        <a:pt x="5914" y="2249"/>
                        <a:pt x="5917" y="2244"/>
                        <a:pt x="5920" y="2237"/>
                      </a:cubicBezTo>
                      <a:lnTo>
                        <a:pt x="5939" y="2194"/>
                      </a:lnTo>
                      <a:lnTo>
                        <a:pt x="5946" y="2180"/>
                      </a:lnTo>
                      <a:lnTo>
                        <a:pt x="5952" y="2167"/>
                      </a:lnTo>
                      <a:cubicBezTo>
                        <a:pt x="5960" y="2149"/>
                        <a:pt x="5966" y="2134"/>
                        <a:pt x="5973" y="2118"/>
                      </a:cubicBezTo>
                      <a:lnTo>
                        <a:pt x="5979" y="2108"/>
                      </a:lnTo>
                      <a:lnTo>
                        <a:pt x="5984" y="2098"/>
                      </a:lnTo>
                      <a:lnTo>
                        <a:pt x="5993" y="2079"/>
                      </a:lnTo>
                      <a:lnTo>
                        <a:pt x="6004" y="2054"/>
                      </a:lnTo>
                      <a:lnTo>
                        <a:pt x="6017" y="2030"/>
                      </a:lnTo>
                      <a:cubicBezTo>
                        <a:pt x="6030" y="2002"/>
                        <a:pt x="6044" y="1974"/>
                        <a:pt x="6059" y="1947"/>
                      </a:cubicBezTo>
                      <a:lnTo>
                        <a:pt x="6105" y="1861"/>
                      </a:lnTo>
                      <a:lnTo>
                        <a:pt x="6107" y="1858"/>
                      </a:lnTo>
                      <a:lnTo>
                        <a:pt x="6111" y="1848"/>
                      </a:lnTo>
                      <a:lnTo>
                        <a:pt x="6115" y="1840"/>
                      </a:lnTo>
                      <a:lnTo>
                        <a:pt x="6123" y="1822"/>
                      </a:lnTo>
                      <a:cubicBezTo>
                        <a:pt x="6130" y="1806"/>
                        <a:pt x="6136" y="1789"/>
                        <a:pt x="6142" y="1773"/>
                      </a:cubicBezTo>
                      <a:cubicBezTo>
                        <a:pt x="6146" y="1763"/>
                        <a:pt x="6150" y="1755"/>
                        <a:pt x="6154" y="1744"/>
                      </a:cubicBezTo>
                      <a:lnTo>
                        <a:pt x="6159" y="1730"/>
                      </a:lnTo>
                      <a:lnTo>
                        <a:pt x="6167" y="1709"/>
                      </a:lnTo>
                      <a:lnTo>
                        <a:pt x="6171" y="1699"/>
                      </a:lnTo>
                      <a:lnTo>
                        <a:pt x="6177" y="1680"/>
                      </a:lnTo>
                      <a:lnTo>
                        <a:pt x="6197" y="1623"/>
                      </a:lnTo>
                      <a:lnTo>
                        <a:pt x="6198" y="1618"/>
                      </a:lnTo>
                      <a:lnTo>
                        <a:pt x="6205" y="1593"/>
                      </a:lnTo>
                      <a:lnTo>
                        <a:pt x="6212" y="1574"/>
                      </a:lnTo>
                      <a:lnTo>
                        <a:pt x="6215" y="1562"/>
                      </a:lnTo>
                      <a:lnTo>
                        <a:pt x="6226" y="1530"/>
                      </a:lnTo>
                      <a:lnTo>
                        <a:pt x="6236" y="1498"/>
                      </a:lnTo>
                      <a:cubicBezTo>
                        <a:pt x="6244" y="1473"/>
                        <a:pt x="6250" y="1451"/>
                        <a:pt x="6257" y="1426"/>
                      </a:cubicBezTo>
                      <a:lnTo>
                        <a:pt x="6261" y="1412"/>
                      </a:lnTo>
                      <a:lnTo>
                        <a:pt x="6272" y="1369"/>
                      </a:lnTo>
                      <a:lnTo>
                        <a:pt x="6275" y="1360"/>
                      </a:lnTo>
                      <a:lnTo>
                        <a:pt x="6279" y="1341"/>
                      </a:lnTo>
                      <a:lnTo>
                        <a:pt x="6280" y="1334"/>
                      </a:lnTo>
                      <a:lnTo>
                        <a:pt x="6306" y="1217"/>
                      </a:lnTo>
                      <a:cubicBezTo>
                        <a:pt x="6307" y="1214"/>
                        <a:pt x="6307" y="1210"/>
                        <a:pt x="6308" y="1206"/>
                      </a:cubicBezTo>
                      <a:lnTo>
                        <a:pt x="6310" y="1201"/>
                      </a:lnTo>
                      <a:lnTo>
                        <a:pt x="6311" y="1191"/>
                      </a:lnTo>
                      <a:lnTo>
                        <a:pt x="6317" y="1155"/>
                      </a:lnTo>
                      <a:lnTo>
                        <a:pt x="6324" y="1119"/>
                      </a:lnTo>
                      <a:lnTo>
                        <a:pt x="6327" y="1101"/>
                      </a:lnTo>
                      <a:lnTo>
                        <a:pt x="6331" y="1077"/>
                      </a:lnTo>
                      <a:lnTo>
                        <a:pt x="6332" y="1072"/>
                      </a:lnTo>
                      <a:lnTo>
                        <a:pt x="6337" y="1036"/>
                      </a:lnTo>
                      <a:lnTo>
                        <a:pt x="6338" y="1030"/>
                      </a:lnTo>
                      <a:lnTo>
                        <a:pt x="6346" y="973"/>
                      </a:lnTo>
                      <a:cubicBezTo>
                        <a:pt x="6347" y="963"/>
                        <a:pt x="6348" y="953"/>
                        <a:pt x="6349" y="944"/>
                      </a:cubicBezTo>
                      <a:cubicBezTo>
                        <a:pt x="6352" y="922"/>
                        <a:pt x="6354" y="901"/>
                        <a:pt x="6356" y="880"/>
                      </a:cubicBezTo>
                      <a:lnTo>
                        <a:pt x="6357" y="872"/>
                      </a:lnTo>
                      <a:cubicBezTo>
                        <a:pt x="6359" y="864"/>
                        <a:pt x="6359" y="856"/>
                        <a:pt x="6360" y="846"/>
                      </a:cubicBezTo>
                      <a:lnTo>
                        <a:pt x="6362" y="830"/>
                      </a:lnTo>
                      <a:cubicBezTo>
                        <a:pt x="6363" y="814"/>
                        <a:pt x="6363" y="800"/>
                        <a:pt x="6364" y="787"/>
                      </a:cubicBezTo>
                      <a:lnTo>
                        <a:pt x="6364" y="776"/>
                      </a:lnTo>
                      <a:cubicBezTo>
                        <a:pt x="6364" y="767"/>
                        <a:pt x="6365" y="758"/>
                        <a:pt x="6365" y="748"/>
                      </a:cubicBezTo>
                      <a:lnTo>
                        <a:pt x="6367" y="695"/>
                      </a:lnTo>
                      <a:lnTo>
                        <a:pt x="6367" y="678"/>
                      </a:lnTo>
                      <a:lnTo>
                        <a:pt x="6367" y="664"/>
                      </a:lnTo>
                      <a:lnTo>
                        <a:pt x="6367" y="651"/>
                      </a:lnTo>
                      <a:cubicBezTo>
                        <a:pt x="6367" y="632"/>
                        <a:pt x="6367" y="614"/>
                        <a:pt x="6365" y="594"/>
                      </a:cubicBezTo>
                      <a:lnTo>
                        <a:pt x="6365" y="586"/>
                      </a:lnTo>
                      <a:lnTo>
                        <a:pt x="6365" y="577"/>
                      </a:lnTo>
                      <a:lnTo>
                        <a:pt x="6365" y="573"/>
                      </a:lnTo>
                      <a:lnTo>
                        <a:pt x="6364" y="560"/>
                      </a:lnTo>
                      <a:lnTo>
                        <a:pt x="6363" y="550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30"/>
                      </a:lnTo>
                      <a:lnTo>
                        <a:pt x="6362" y="517"/>
                      </a:lnTo>
                      <a:lnTo>
                        <a:pt x="6360" y="504"/>
                      </a:lnTo>
                      <a:lnTo>
                        <a:pt x="6359" y="496"/>
                      </a:lnTo>
                      <a:lnTo>
                        <a:pt x="6357" y="486"/>
                      </a:lnTo>
                      <a:lnTo>
                        <a:pt x="6352" y="455"/>
                      </a:lnTo>
                      <a:lnTo>
                        <a:pt x="6344" y="413"/>
                      </a:lnTo>
                      <a:lnTo>
                        <a:pt x="6343" y="408"/>
                      </a:lnTo>
                      <a:cubicBezTo>
                        <a:pt x="6342" y="402"/>
                        <a:pt x="6342" y="400"/>
                        <a:pt x="6341" y="397"/>
                      </a:cubicBezTo>
                      <a:cubicBezTo>
                        <a:pt x="6338" y="386"/>
                        <a:pt x="6334" y="376"/>
                        <a:pt x="6332" y="365"/>
                      </a:cubicBezTo>
                      <a:cubicBezTo>
                        <a:pt x="6331" y="360"/>
                        <a:pt x="6329" y="356"/>
                        <a:pt x="6327" y="351"/>
                      </a:cubicBezTo>
                      <a:lnTo>
                        <a:pt x="6326" y="346"/>
                      </a:lnTo>
                      <a:lnTo>
                        <a:pt x="6321" y="336"/>
                      </a:lnTo>
                      <a:lnTo>
                        <a:pt x="6317" y="328"/>
                      </a:lnTo>
                      <a:lnTo>
                        <a:pt x="6308" y="306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4"/>
                      </a:cubicBezTo>
                      <a:lnTo>
                        <a:pt x="6297" y="278"/>
                      </a:lnTo>
                      <a:lnTo>
                        <a:pt x="6296" y="273"/>
                      </a:lnTo>
                      <a:cubicBezTo>
                        <a:pt x="6295" y="269"/>
                        <a:pt x="6292" y="263"/>
                        <a:pt x="6291" y="259"/>
                      </a:cubicBezTo>
                      <a:lnTo>
                        <a:pt x="6284" y="247"/>
                      </a:lnTo>
                      <a:lnTo>
                        <a:pt x="6277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20"/>
                        <a:pt x="6269" y="216"/>
                      </a:cubicBezTo>
                      <a:cubicBezTo>
                        <a:pt x="6264" y="207"/>
                        <a:pt x="6259" y="200"/>
                        <a:pt x="6253" y="190"/>
                      </a:cubicBezTo>
                      <a:cubicBezTo>
                        <a:pt x="6246" y="180"/>
                        <a:pt x="6239" y="170"/>
                        <a:pt x="6231" y="159"/>
                      </a:cubicBezTo>
                      <a:lnTo>
                        <a:pt x="6226" y="154"/>
                      </a:lnTo>
                      <a:lnTo>
                        <a:pt x="6224" y="150"/>
                      </a:lnTo>
                      <a:lnTo>
                        <a:pt x="6219" y="146"/>
                      </a:lnTo>
                      <a:lnTo>
                        <a:pt x="6215" y="141"/>
                      </a:lnTo>
                      <a:cubicBezTo>
                        <a:pt x="6212" y="138"/>
                        <a:pt x="6209" y="134"/>
                        <a:pt x="6205" y="129"/>
                      </a:cubicBezTo>
                      <a:lnTo>
                        <a:pt x="6200" y="123"/>
                      </a:lnTo>
                      <a:cubicBezTo>
                        <a:pt x="6198" y="119"/>
                        <a:pt x="6194" y="117"/>
                        <a:pt x="6192" y="114"/>
                      </a:cubicBezTo>
                      <a:lnTo>
                        <a:pt x="6168" y="91"/>
                      </a:lnTo>
                      <a:lnTo>
                        <a:pt x="6163" y="86"/>
                      </a:lnTo>
                      <a:lnTo>
                        <a:pt x="6158" y="81"/>
                      </a:lnTo>
                      <a:cubicBezTo>
                        <a:pt x="6156" y="78"/>
                        <a:pt x="6153" y="76"/>
                        <a:pt x="6148" y="73"/>
                      </a:cubicBezTo>
                      <a:lnTo>
                        <a:pt x="6142" y="68"/>
                      </a:lnTo>
                      <a:cubicBezTo>
                        <a:pt x="6130" y="57"/>
                        <a:pt x="6117" y="48"/>
                        <a:pt x="6104" y="42"/>
                      </a:cubicBezTo>
                      <a:cubicBezTo>
                        <a:pt x="6097" y="38"/>
                        <a:pt x="6092" y="36"/>
                        <a:pt x="6086" y="33"/>
                      </a:cubicBezTo>
                      <a:lnTo>
                        <a:pt x="6079" y="31"/>
                      </a:lnTo>
                      <a:lnTo>
                        <a:pt x="6060" y="22"/>
                      </a:lnTo>
                      <a:cubicBezTo>
                        <a:pt x="6050" y="19"/>
                        <a:pt x="6044" y="17"/>
                        <a:pt x="6039" y="16"/>
                      </a:cubicBezTo>
                      <a:lnTo>
                        <a:pt x="6032" y="14"/>
                      </a:lnTo>
                      <a:cubicBezTo>
                        <a:pt x="6018" y="9"/>
                        <a:pt x="6003" y="6"/>
                        <a:pt x="5991" y="5"/>
                      </a:cubicBezTo>
                      <a:cubicBezTo>
                        <a:pt x="5975" y="2"/>
                        <a:pt x="5960" y="2"/>
                        <a:pt x="59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8"/>
                <p:cNvSpPr/>
                <p:nvPr/>
              </p:nvSpPr>
              <p:spPr>
                <a:xfrm>
                  <a:off x="5563802" y="4129561"/>
                  <a:ext cx="344916" cy="31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6" extrusionOk="0">
                      <a:moveTo>
                        <a:pt x="5864" y="1"/>
                      </a:moveTo>
                      <a:lnTo>
                        <a:pt x="5850" y="2"/>
                      </a:lnTo>
                      <a:lnTo>
                        <a:pt x="5843" y="2"/>
                      </a:lnTo>
                      <a:cubicBezTo>
                        <a:pt x="5834" y="2"/>
                        <a:pt x="5828" y="4"/>
                        <a:pt x="5822" y="4"/>
                      </a:cubicBezTo>
                      <a:lnTo>
                        <a:pt x="5791" y="7"/>
                      </a:lnTo>
                      <a:lnTo>
                        <a:pt x="5772" y="11"/>
                      </a:lnTo>
                      <a:lnTo>
                        <a:pt x="5766" y="12"/>
                      </a:lnTo>
                      <a:cubicBezTo>
                        <a:pt x="5751" y="16"/>
                        <a:pt x="5736" y="22"/>
                        <a:pt x="5724" y="28"/>
                      </a:cubicBezTo>
                      <a:lnTo>
                        <a:pt x="5697" y="38"/>
                      </a:lnTo>
                      <a:cubicBezTo>
                        <a:pt x="5692" y="41"/>
                        <a:pt x="5688" y="42"/>
                        <a:pt x="5683" y="45"/>
                      </a:cubicBezTo>
                      <a:lnTo>
                        <a:pt x="5677" y="47"/>
                      </a:lnTo>
                      <a:cubicBezTo>
                        <a:pt x="5666" y="52"/>
                        <a:pt x="5654" y="57"/>
                        <a:pt x="5644" y="63"/>
                      </a:cubicBezTo>
                      <a:lnTo>
                        <a:pt x="5630" y="69"/>
                      </a:lnTo>
                      <a:lnTo>
                        <a:pt x="5615" y="77"/>
                      </a:lnTo>
                      <a:lnTo>
                        <a:pt x="5605" y="82"/>
                      </a:lnTo>
                      <a:lnTo>
                        <a:pt x="5594" y="87"/>
                      </a:lnTo>
                      <a:lnTo>
                        <a:pt x="5580" y="94"/>
                      </a:lnTo>
                      <a:lnTo>
                        <a:pt x="5566" y="103"/>
                      </a:lnTo>
                      <a:cubicBezTo>
                        <a:pt x="5559" y="107"/>
                        <a:pt x="5556" y="108"/>
                        <a:pt x="5553" y="109"/>
                      </a:cubicBezTo>
                      <a:cubicBezTo>
                        <a:pt x="5536" y="118"/>
                        <a:pt x="5520" y="128"/>
                        <a:pt x="5504" y="138"/>
                      </a:cubicBezTo>
                      <a:lnTo>
                        <a:pt x="5500" y="140"/>
                      </a:lnTo>
                      <a:cubicBezTo>
                        <a:pt x="5497" y="143"/>
                        <a:pt x="5493" y="144"/>
                        <a:pt x="5492" y="144"/>
                      </a:cubicBezTo>
                      <a:cubicBezTo>
                        <a:pt x="5486" y="149"/>
                        <a:pt x="5478" y="153"/>
                        <a:pt x="5472" y="158"/>
                      </a:cubicBezTo>
                      <a:lnTo>
                        <a:pt x="5427" y="187"/>
                      </a:lnTo>
                      <a:cubicBezTo>
                        <a:pt x="5415" y="195"/>
                        <a:pt x="5405" y="203"/>
                        <a:pt x="5394" y="211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9"/>
                        <a:pt x="5324" y="264"/>
                      </a:cubicBezTo>
                      <a:cubicBezTo>
                        <a:pt x="5309" y="277"/>
                        <a:pt x="5296" y="289"/>
                        <a:pt x="5281" y="302"/>
                      </a:cubicBezTo>
                      <a:cubicBezTo>
                        <a:pt x="5268" y="315"/>
                        <a:pt x="5255" y="329"/>
                        <a:pt x="5237" y="347"/>
                      </a:cubicBezTo>
                      <a:cubicBezTo>
                        <a:pt x="5224" y="362"/>
                        <a:pt x="5210" y="380"/>
                        <a:pt x="5198" y="396"/>
                      </a:cubicBezTo>
                      <a:cubicBezTo>
                        <a:pt x="5191" y="405"/>
                        <a:pt x="5183" y="414"/>
                        <a:pt x="5177" y="423"/>
                      </a:cubicBezTo>
                      <a:lnTo>
                        <a:pt x="5174" y="427"/>
                      </a:lnTo>
                      <a:cubicBezTo>
                        <a:pt x="5168" y="436"/>
                        <a:pt x="5162" y="444"/>
                        <a:pt x="5157" y="453"/>
                      </a:cubicBezTo>
                      <a:lnTo>
                        <a:pt x="5146" y="468"/>
                      </a:lnTo>
                      <a:lnTo>
                        <a:pt x="5129" y="494"/>
                      </a:lnTo>
                      <a:lnTo>
                        <a:pt x="5113" y="519"/>
                      </a:lnTo>
                      <a:lnTo>
                        <a:pt x="5107" y="529"/>
                      </a:lnTo>
                      <a:lnTo>
                        <a:pt x="5076" y="583"/>
                      </a:lnTo>
                      <a:cubicBezTo>
                        <a:pt x="5070" y="594"/>
                        <a:pt x="5064" y="604"/>
                        <a:pt x="5059" y="617"/>
                      </a:cubicBezTo>
                      <a:lnTo>
                        <a:pt x="5038" y="654"/>
                      </a:lnTo>
                      <a:lnTo>
                        <a:pt x="5030" y="668"/>
                      </a:lnTo>
                      <a:cubicBezTo>
                        <a:pt x="5025" y="676"/>
                        <a:pt x="5020" y="686"/>
                        <a:pt x="5016" y="695"/>
                      </a:cubicBezTo>
                      <a:lnTo>
                        <a:pt x="5010" y="704"/>
                      </a:lnTo>
                      <a:lnTo>
                        <a:pt x="4993" y="738"/>
                      </a:lnTo>
                      <a:lnTo>
                        <a:pt x="4984" y="757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69" y="789"/>
                      </a:lnTo>
                      <a:cubicBezTo>
                        <a:pt x="4959" y="812"/>
                        <a:pt x="4949" y="834"/>
                        <a:pt x="4940" y="857"/>
                      </a:cubicBezTo>
                      <a:cubicBezTo>
                        <a:pt x="4930" y="882"/>
                        <a:pt x="4921" y="910"/>
                        <a:pt x="4913" y="936"/>
                      </a:cubicBezTo>
                      <a:cubicBezTo>
                        <a:pt x="4911" y="946"/>
                        <a:pt x="4906" y="956"/>
                        <a:pt x="4904" y="967"/>
                      </a:cubicBezTo>
                      <a:lnTo>
                        <a:pt x="4900" y="982"/>
                      </a:lnTo>
                      <a:lnTo>
                        <a:pt x="4896" y="998"/>
                      </a:lnTo>
                      <a:cubicBezTo>
                        <a:pt x="4894" y="1008"/>
                        <a:pt x="4891" y="1016"/>
                        <a:pt x="4890" y="1026"/>
                      </a:cubicBezTo>
                      <a:lnTo>
                        <a:pt x="4884" y="1054"/>
                      </a:lnTo>
                      <a:lnTo>
                        <a:pt x="4877" y="1086"/>
                      </a:lnTo>
                      <a:cubicBezTo>
                        <a:pt x="4871" y="1108"/>
                        <a:pt x="4868" y="1129"/>
                        <a:pt x="4863" y="1150"/>
                      </a:cubicBezTo>
                      <a:lnTo>
                        <a:pt x="4858" y="1175"/>
                      </a:lnTo>
                      <a:cubicBezTo>
                        <a:pt x="4856" y="1179"/>
                        <a:pt x="4856" y="1181"/>
                        <a:pt x="4856" y="1185"/>
                      </a:cubicBezTo>
                      <a:cubicBezTo>
                        <a:pt x="4854" y="1199"/>
                        <a:pt x="4853" y="1210"/>
                        <a:pt x="4850" y="1220"/>
                      </a:cubicBezTo>
                      <a:cubicBezTo>
                        <a:pt x="4848" y="1237"/>
                        <a:pt x="4844" y="1253"/>
                        <a:pt x="4841" y="1271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8"/>
                      </a:lnTo>
                      <a:cubicBezTo>
                        <a:pt x="4825" y="1370"/>
                        <a:pt x="4822" y="1395"/>
                        <a:pt x="4818" y="1418"/>
                      </a:cubicBezTo>
                      <a:cubicBezTo>
                        <a:pt x="4815" y="1435"/>
                        <a:pt x="4813" y="1451"/>
                        <a:pt x="4812" y="1467"/>
                      </a:cubicBezTo>
                      <a:lnTo>
                        <a:pt x="4809" y="1485"/>
                      </a:lnTo>
                      <a:cubicBezTo>
                        <a:pt x="4808" y="1495"/>
                        <a:pt x="4807" y="1504"/>
                        <a:pt x="4804" y="1514"/>
                      </a:cubicBezTo>
                      <a:lnTo>
                        <a:pt x="4802" y="1533"/>
                      </a:lnTo>
                      <a:cubicBezTo>
                        <a:pt x="4801" y="1540"/>
                        <a:pt x="4801" y="1549"/>
                        <a:pt x="4799" y="1555"/>
                      </a:cubicBezTo>
                      <a:cubicBezTo>
                        <a:pt x="4798" y="1562"/>
                        <a:pt x="4796" y="1570"/>
                        <a:pt x="4793" y="1576"/>
                      </a:cubicBezTo>
                      <a:lnTo>
                        <a:pt x="4788" y="1588"/>
                      </a:lnTo>
                      <a:cubicBezTo>
                        <a:pt x="4787" y="1591"/>
                        <a:pt x="4786" y="1595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5"/>
                        <a:pt x="4763" y="1592"/>
                        <a:pt x="4761" y="1591"/>
                      </a:cubicBezTo>
                      <a:cubicBezTo>
                        <a:pt x="4758" y="1590"/>
                        <a:pt x="4756" y="1588"/>
                        <a:pt x="4753" y="1586"/>
                      </a:cubicBezTo>
                      <a:lnTo>
                        <a:pt x="4737" y="1575"/>
                      </a:lnTo>
                      <a:lnTo>
                        <a:pt x="4731" y="1571"/>
                      </a:lnTo>
                      <a:cubicBezTo>
                        <a:pt x="4719" y="1564"/>
                        <a:pt x="4706" y="1556"/>
                        <a:pt x="4691" y="1549"/>
                      </a:cubicBezTo>
                      <a:cubicBezTo>
                        <a:pt x="4684" y="1543"/>
                        <a:pt x="4676" y="1539"/>
                        <a:pt x="4668" y="1535"/>
                      </a:cubicBezTo>
                      <a:lnTo>
                        <a:pt x="4657" y="1530"/>
                      </a:lnTo>
                      <a:cubicBezTo>
                        <a:pt x="4650" y="1526"/>
                        <a:pt x="4645" y="1524"/>
                        <a:pt x="4639" y="1521"/>
                      </a:cubicBezTo>
                      <a:cubicBezTo>
                        <a:pt x="4633" y="1518"/>
                        <a:pt x="4626" y="1515"/>
                        <a:pt x="4619" y="1513"/>
                      </a:cubicBezTo>
                      <a:cubicBezTo>
                        <a:pt x="4593" y="1500"/>
                        <a:pt x="4566" y="1488"/>
                        <a:pt x="4537" y="1478"/>
                      </a:cubicBezTo>
                      <a:lnTo>
                        <a:pt x="4532" y="1477"/>
                      </a:lnTo>
                      <a:cubicBezTo>
                        <a:pt x="4526" y="1473"/>
                        <a:pt x="4521" y="1472"/>
                        <a:pt x="4515" y="1471"/>
                      </a:cubicBezTo>
                      <a:lnTo>
                        <a:pt x="4501" y="1467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2"/>
                        <a:pt x="4479" y="1462"/>
                      </a:cubicBezTo>
                      <a:lnTo>
                        <a:pt x="4470" y="1459"/>
                      </a:lnTo>
                      <a:cubicBezTo>
                        <a:pt x="4465" y="1458"/>
                        <a:pt x="4459" y="1457"/>
                        <a:pt x="4454" y="1457"/>
                      </a:cubicBezTo>
                      <a:lnTo>
                        <a:pt x="4446" y="1456"/>
                      </a:lnTo>
                      <a:cubicBezTo>
                        <a:pt x="4436" y="1453"/>
                        <a:pt x="4423" y="1452"/>
                        <a:pt x="4413" y="1451"/>
                      </a:cubicBezTo>
                      <a:lnTo>
                        <a:pt x="4405" y="1449"/>
                      </a:lnTo>
                      <a:cubicBezTo>
                        <a:pt x="4402" y="1449"/>
                        <a:pt x="4400" y="1449"/>
                        <a:pt x="4397" y="1448"/>
                      </a:cubicBezTo>
                      <a:lnTo>
                        <a:pt x="4389" y="1448"/>
                      </a:lnTo>
                      <a:lnTo>
                        <a:pt x="4380" y="1447"/>
                      </a:lnTo>
                      <a:cubicBezTo>
                        <a:pt x="4374" y="1447"/>
                        <a:pt x="4367" y="1446"/>
                        <a:pt x="4361" y="1446"/>
                      </a:cubicBezTo>
                      <a:lnTo>
                        <a:pt x="4343" y="1444"/>
                      </a:lnTo>
                      <a:cubicBezTo>
                        <a:pt x="4334" y="1444"/>
                        <a:pt x="4325" y="1443"/>
                        <a:pt x="4315" y="1443"/>
                      </a:cubicBezTo>
                      <a:lnTo>
                        <a:pt x="4286" y="1443"/>
                      </a:lnTo>
                      <a:cubicBezTo>
                        <a:pt x="4278" y="1443"/>
                        <a:pt x="4271" y="1443"/>
                        <a:pt x="4262" y="1442"/>
                      </a:cubicBezTo>
                      <a:lnTo>
                        <a:pt x="4209" y="1442"/>
                      </a:lnTo>
                      <a:cubicBezTo>
                        <a:pt x="4194" y="1442"/>
                        <a:pt x="4178" y="1443"/>
                        <a:pt x="4163" y="1444"/>
                      </a:cubicBezTo>
                      <a:cubicBezTo>
                        <a:pt x="4155" y="1444"/>
                        <a:pt x="4148" y="1446"/>
                        <a:pt x="4140" y="1446"/>
                      </a:cubicBezTo>
                      <a:cubicBezTo>
                        <a:pt x="4134" y="1446"/>
                        <a:pt x="4129" y="1447"/>
                        <a:pt x="4125" y="1447"/>
                      </a:cubicBezTo>
                      <a:lnTo>
                        <a:pt x="4104" y="1449"/>
                      </a:lnTo>
                      <a:lnTo>
                        <a:pt x="4089" y="1451"/>
                      </a:lnTo>
                      <a:cubicBezTo>
                        <a:pt x="4087" y="1451"/>
                        <a:pt x="4083" y="1452"/>
                        <a:pt x="4081" y="1452"/>
                      </a:cubicBezTo>
                      <a:lnTo>
                        <a:pt x="4075" y="1453"/>
                      </a:lnTo>
                      <a:lnTo>
                        <a:pt x="4070" y="1454"/>
                      </a:lnTo>
                      <a:lnTo>
                        <a:pt x="4061" y="1456"/>
                      </a:lnTo>
                      <a:cubicBezTo>
                        <a:pt x="4048" y="1458"/>
                        <a:pt x="4036" y="1459"/>
                        <a:pt x="4026" y="1462"/>
                      </a:cubicBezTo>
                      <a:lnTo>
                        <a:pt x="4010" y="1466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1"/>
                        <a:pt x="3981" y="1471"/>
                        <a:pt x="3978" y="1472"/>
                      </a:cubicBezTo>
                      <a:lnTo>
                        <a:pt x="3955" y="1479"/>
                      </a:lnTo>
                      <a:lnTo>
                        <a:pt x="3924" y="1487"/>
                      </a:lnTo>
                      <a:cubicBezTo>
                        <a:pt x="3912" y="1490"/>
                        <a:pt x="3900" y="1494"/>
                        <a:pt x="3887" y="1498"/>
                      </a:cubicBezTo>
                      <a:lnTo>
                        <a:pt x="3854" y="1508"/>
                      </a:lnTo>
                      <a:cubicBezTo>
                        <a:pt x="3847" y="1509"/>
                        <a:pt x="3845" y="1511"/>
                        <a:pt x="3842" y="1513"/>
                      </a:cubicBezTo>
                      <a:lnTo>
                        <a:pt x="3789" y="1531"/>
                      </a:lnTo>
                      <a:lnTo>
                        <a:pt x="3774" y="1538"/>
                      </a:lnTo>
                      <a:lnTo>
                        <a:pt x="3763" y="1541"/>
                      </a:lnTo>
                      <a:cubicBezTo>
                        <a:pt x="3757" y="1544"/>
                        <a:pt x="3751" y="1547"/>
                        <a:pt x="3746" y="1550"/>
                      </a:cubicBezTo>
                      <a:lnTo>
                        <a:pt x="3737" y="1554"/>
                      </a:lnTo>
                      <a:cubicBezTo>
                        <a:pt x="3699" y="1569"/>
                        <a:pt x="3657" y="1588"/>
                        <a:pt x="3613" y="1612"/>
                      </a:cubicBezTo>
                      <a:cubicBezTo>
                        <a:pt x="3577" y="1632"/>
                        <a:pt x="3541" y="1655"/>
                        <a:pt x="3502" y="1682"/>
                      </a:cubicBezTo>
                      <a:cubicBezTo>
                        <a:pt x="3467" y="1706"/>
                        <a:pt x="3431" y="1735"/>
                        <a:pt x="3398" y="1766"/>
                      </a:cubicBezTo>
                      <a:cubicBezTo>
                        <a:pt x="3382" y="1780"/>
                        <a:pt x="3366" y="1796"/>
                        <a:pt x="3350" y="1811"/>
                      </a:cubicBezTo>
                      <a:cubicBezTo>
                        <a:pt x="3333" y="1827"/>
                        <a:pt x="3317" y="1843"/>
                        <a:pt x="3302" y="1860"/>
                      </a:cubicBezTo>
                      <a:cubicBezTo>
                        <a:pt x="3285" y="1878"/>
                        <a:pt x="3269" y="1897"/>
                        <a:pt x="3253" y="1915"/>
                      </a:cubicBezTo>
                      <a:lnTo>
                        <a:pt x="3202" y="1973"/>
                      </a:lnTo>
                      <a:lnTo>
                        <a:pt x="3178" y="2000"/>
                      </a:lnTo>
                      <a:lnTo>
                        <a:pt x="3175" y="2005"/>
                      </a:lnTo>
                      <a:lnTo>
                        <a:pt x="3156" y="2029"/>
                      </a:lnTo>
                      <a:lnTo>
                        <a:pt x="3115" y="2081"/>
                      </a:lnTo>
                      <a:lnTo>
                        <a:pt x="3103" y="2096"/>
                      </a:lnTo>
                      <a:lnTo>
                        <a:pt x="3095" y="2106"/>
                      </a:lnTo>
                      <a:cubicBezTo>
                        <a:pt x="3078" y="2128"/>
                        <a:pt x="3063" y="2149"/>
                        <a:pt x="3050" y="2172"/>
                      </a:cubicBezTo>
                      <a:cubicBezTo>
                        <a:pt x="3042" y="2183"/>
                        <a:pt x="3037" y="2194"/>
                        <a:pt x="3031" y="2206"/>
                      </a:cubicBezTo>
                      <a:lnTo>
                        <a:pt x="3024" y="2218"/>
                      </a:lnTo>
                      <a:lnTo>
                        <a:pt x="3022" y="2223"/>
                      </a:lnTo>
                      <a:lnTo>
                        <a:pt x="3019" y="2230"/>
                      </a:lnTo>
                      <a:lnTo>
                        <a:pt x="3017" y="2237"/>
                      </a:lnTo>
                      <a:cubicBezTo>
                        <a:pt x="3014" y="2242"/>
                        <a:pt x="3012" y="2247"/>
                        <a:pt x="3011" y="2252"/>
                      </a:cubicBezTo>
                      <a:lnTo>
                        <a:pt x="3002" y="2272"/>
                      </a:lnTo>
                      <a:lnTo>
                        <a:pt x="3001" y="2276"/>
                      </a:lnTo>
                      <a:lnTo>
                        <a:pt x="2998" y="2281"/>
                      </a:lnTo>
                      <a:lnTo>
                        <a:pt x="2995" y="2291"/>
                      </a:lnTo>
                      <a:lnTo>
                        <a:pt x="2992" y="2298"/>
                      </a:lnTo>
                      <a:cubicBezTo>
                        <a:pt x="2988" y="2311"/>
                        <a:pt x="2985" y="2321"/>
                        <a:pt x="2982" y="2332"/>
                      </a:cubicBezTo>
                      <a:cubicBezTo>
                        <a:pt x="2980" y="2344"/>
                        <a:pt x="2976" y="2354"/>
                        <a:pt x="2971" y="2364"/>
                      </a:cubicBezTo>
                      <a:cubicBezTo>
                        <a:pt x="2969" y="2370"/>
                        <a:pt x="2967" y="2379"/>
                        <a:pt x="2966" y="2385"/>
                      </a:cubicBezTo>
                      <a:lnTo>
                        <a:pt x="2965" y="2391"/>
                      </a:lnTo>
                      <a:lnTo>
                        <a:pt x="2962" y="2399"/>
                      </a:lnTo>
                      <a:cubicBezTo>
                        <a:pt x="2961" y="2404"/>
                        <a:pt x="2960" y="2410"/>
                        <a:pt x="2959" y="2414"/>
                      </a:cubicBezTo>
                      <a:lnTo>
                        <a:pt x="2951" y="2448"/>
                      </a:lnTo>
                      <a:lnTo>
                        <a:pt x="2950" y="2456"/>
                      </a:lnTo>
                      <a:lnTo>
                        <a:pt x="2949" y="2463"/>
                      </a:lnTo>
                      <a:cubicBezTo>
                        <a:pt x="2926" y="2445"/>
                        <a:pt x="2904" y="2426"/>
                        <a:pt x="2883" y="2406"/>
                      </a:cubicBezTo>
                      <a:cubicBezTo>
                        <a:pt x="2858" y="2388"/>
                        <a:pt x="2833" y="2368"/>
                        <a:pt x="2808" y="2350"/>
                      </a:cubicBezTo>
                      <a:cubicBezTo>
                        <a:pt x="2780" y="2331"/>
                        <a:pt x="2751" y="2313"/>
                        <a:pt x="2729" y="2300"/>
                      </a:cubicBezTo>
                      <a:cubicBezTo>
                        <a:pt x="2677" y="2267"/>
                        <a:pt x="2619" y="2240"/>
                        <a:pt x="2559" y="2214"/>
                      </a:cubicBezTo>
                      <a:cubicBezTo>
                        <a:pt x="2504" y="2190"/>
                        <a:pt x="2446" y="2170"/>
                        <a:pt x="2379" y="2152"/>
                      </a:cubicBezTo>
                      <a:cubicBezTo>
                        <a:pt x="2348" y="2144"/>
                        <a:pt x="2317" y="2137"/>
                        <a:pt x="2287" y="2130"/>
                      </a:cubicBezTo>
                      <a:cubicBezTo>
                        <a:pt x="2248" y="2121"/>
                        <a:pt x="2215" y="2116"/>
                        <a:pt x="2185" y="2111"/>
                      </a:cubicBezTo>
                      <a:cubicBezTo>
                        <a:pt x="2153" y="2106"/>
                        <a:pt x="2122" y="2105"/>
                        <a:pt x="2095" y="2103"/>
                      </a:cubicBezTo>
                      <a:cubicBezTo>
                        <a:pt x="2082" y="2103"/>
                        <a:pt x="2069" y="2102"/>
                        <a:pt x="2056" y="2102"/>
                      </a:cubicBezTo>
                      <a:cubicBezTo>
                        <a:pt x="2034" y="2102"/>
                        <a:pt x="2013" y="2103"/>
                        <a:pt x="1991" y="2103"/>
                      </a:cubicBezTo>
                      <a:cubicBezTo>
                        <a:pt x="1924" y="2107"/>
                        <a:pt x="1857" y="2118"/>
                        <a:pt x="1793" y="2130"/>
                      </a:cubicBezTo>
                      <a:cubicBezTo>
                        <a:pt x="1739" y="2141"/>
                        <a:pt x="1680" y="2156"/>
                        <a:pt x="1606" y="2178"/>
                      </a:cubicBezTo>
                      <a:cubicBezTo>
                        <a:pt x="1601" y="2179"/>
                        <a:pt x="1596" y="2182"/>
                        <a:pt x="1590" y="2183"/>
                      </a:cubicBezTo>
                      <a:lnTo>
                        <a:pt x="1550" y="2197"/>
                      </a:lnTo>
                      <a:lnTo>
                        <a:pt x="1505" y="2213"/>
                      </a:lnTo>
                      <a:lnTo>
                        <a:pt x="1461" y="2228"/>
                      </a:lnTo>
                      <a:lnTo>
                        <a:pt x="1438" y="2236"/>
                      </a:lnTo>
                      <a:cubicBezTo>
                        <a:pt x="1433" y="2237"/>
                        <a:pt x="1430" y="2240"/>
                        <a:pt x="1425" y="2241"/>
                      </a:cubicBezTo>
                      <a:lnTo>
                        <a:pt x="1415" y="2245"/>
                      </a:lnTo>
                      <a:cubicBezTo>
                        <a:pt x="1399" y="2251"/>
                        <a:pt x="1380" y="2259"/>
                        <a:pt x="1364" y="2265"/>
                      </a:cubicBezTo>
                      <a:cubicBezTo>
                        <a:pt x="1307" y="2288"/>
                        <a:pt x="1249" y="2316"/>
                        <a:pt x="1190" y="2347"/>
                      </a:cubicBezTo>
                      <a:cubicBezTo>
                        <a:pt x="1134" y="2375"/>
                        <a:pt x="1078" y="2409"/>
                        <a:pt x="1021" y="2446"/>
                      </a:cubicBezTo>
                      <a:cubicBezTo>
                        <a:pt x="995" y="2462"/>
                        <a:pt x="969" y="2481"/>
                        <a:pt x="944" y="2499"/>
                      </a:cubicBezTo>
                      <a:cubicBezTo>
                        <a:pt x="917" y="2520"/>
                        <a:pt x="890" y="2540"/>
                        <a:pt x="864" y="2563"/>
                      </a:cubicBezTo>
                      <a:lnTo>
                        <a:pt x="828" y="2592"/>
                      </a:lnTo>
                      <a:lnTo>
                        <a:pt x="824" y="2595"/>
                      </a:lnTo>
                      <a:cubicBezTo>
                        <a:pt x="819" y="2599"/>
                        <a:pt x="814" y="2604"/>
                        <a:pt x="809" y="2607"/>
                      </a:cubicBezTo>
                      <a:lnTo>
                        <a:pt x="787" y="2627"/>
                      </a:lnTo>
                      <a:lnTo>
                        <a:pt x="751" y="2659"/>
                      </a:lnTo>
                      <a:lnTo>
                        <a:pt x="715" y="2692"/>
                      </a:lnTo>
                      <a:lnTo>
                        <a:pt x="709" y="2697"/>
                      </a:lnTo>
                      <a:cubicBezTo>
                        <a:pt x="700" y="2704"/>
                        <a:pt x="691" y="2710"/>
                        <a:pt x="683" y="2720"/>
                      </a:cubicBezTo>
                      <a:lnTo>
                        <a:pt x="653" y="2749"/>
                      </a:lnTo>
                      <a:lnTo>
                        <a:pt x="624" y="2779"/>
                      </a:lnTo>
                      <a:lnTo>
                        <a:pt x="598" y="2806"/>
                      </a:lnTo>
                      <a:lnTo>
                        <a:pt x="571" y="2833"/>
                      </a:lnTo>
                      <a:lnTo>
                        <a:pt x="563" y="2841"/>
                      </a:lnTo>
                      <a:lnTo>
                        <a:pt x="547" y="2858"/>
                      </a:lnTo>
                      <a:lnTo>
                        <a:pt x="532" y="2874"/>
                      </a:lnTo>
                      <a:cubicBezTo>
                        <a:pt x="510" y="2899"/>
                        <a:pt x="488" y="2924"/>
                        <a:pt x="467" y="2950"/>
                      </a:cubicBezTo>
                      <a:cubicBezTo>
                        <a:pt x="429" y="2997"/>
                        <a:pt x="392" y="3045"/>
                        <a:pt x="356" y="3102"/>
                      </a:cubicBezTo>
                      <a:cubicBezTo>
                        <a:pt x="325" y="3150"/>
                        <a:pt x="295" y="3201"/>
                        <a:pt x="261" y="3272"/>
                      </a:cubicBezTo>
                      <a:cubicBezTo>
                        <a:pt x="246" y="3300"/>
                        <a:pt x="233" y="3328"/>
                        <a:pt x="221" y="3357"/>
                      </a:cubicBezTo>
                      <a:cubicBezTo>
                        <a:pt x="206" y="3388"/>
                        <a:pt x="194" y="3419"/>
                        <a:pt x="182" y="3450"/>
                      </a:cubicBezTo>
                      <a:cubicBezTo>
                        <a:pt x="175" y="3467"/>
                        <a:pt x="169" y="3485"/>
                        <a:pt x="163" y="3502"/>
                      </a:cubicBezTo>
                      <a:lnTo>
                        <a:pt x="158" y="3517"/>
                      </a:lnTo>
                      <a:lnTo>
                        <a:pt x="142" y="3559"/>
                      </a:lnTo>
                      <a:lnTo>
                        <a:pt x="127" y="3601"/>
                      </a:lnTo>
                      <a:cubicBezTo>
                        <a:pt x="124" y="3609"/>
                        <a:pt x="123" y="3611"/>
                        <a:pt x="122" y="3615"/>
                      </a:cubicBezTo>
                      <a:lnTo>
                        <a:pt x="119" y="3626"/>
                      </a:lnTo>
                      <a:lnTo>
                        <a:pt x="117" y="3636"/>
                      </a:lnTo>
                      <a:lnTo>
                        <a:pt x="94" y="3709"/>
                      </a:lnTo>
                      <a:lnTo>
                        <a:pt x="89" y="3727"/>
                      </a:lnTo>
                      <a:cubicBezTo>
                        <a:pt x="86" y="3738"/>
                        <a:pt x="83" y="3749"/>
                        <a:pt x="79" y="3761"/>
                      </a:cubicBezTo>
                      <a:cubicBezTo>
                        <a:pt x="75" y="3775"/>
                        <a:pt x="71" y="3789"/>
                        <a:pt x="68" y="3802"/>
                      </a:cubicBezTo>
                      <a:cubicBezTo>
                        <a:pt x="61" y="3833"/>
                        <a:pt x="53" y="3866"/>
                        <a:pt x="47" y="3897"/>
                      </a:cubicBezTo>
                      <a:cubicBezTo>
                        <a:pt x="40" y="3930"/>
                        <a:pt x="34" y="3965"/>
                        <a:pt x="29" y="4000"/>
                      </a:cubicBezTo>
                      <a:cubicBezTo>
                        <a:pt x="24" y="4032"/>
                        <a:pt x="21" y="4062"/>
                        <a:pt x="17" y="4094"/>
                      </a:cubicBezTo>
                      <a:cubicBezTo>
                        <a:pt x="16" y="4108"/>
                        <a:pt x="15" y="4120"/>
                        <a:pt x="14" y="4131"/>
                      </a:cubicBezTo>
                      <a:lnTo>
                        <a:pt x="11" y="4177"/>
                      </a:lnTo>
                      <a:lnTo>
                        <a:pt x="6" y="4224"/>
                      </a:lnTo>
                      <a:lnTo>
                        <a:pt x="5" y="4233"/>
                      </a:lnTo>
                      <a:cubicBezTo>
                        <a:pt x="4" y="4247"/>
                        <a:pt x="4" y="4259"/>
                        <a:pt x="3" y="4273"/>
                      </a:cubicBezTo>
                      <a:lnTo>
                        <a:pt x="1" y="4315"/>
                      </a:lnTo>
                      <a:lnTo>
                        <a:pt x="0" y="4357"/>
                      </a:lnTo>
                      <a:lnTo>
                        <a:pt x="0" y="4376"/>
                      </a:lnTo>
                      <a:lnTo>
                        <a:pt x="0" y="4422"/>
                      </a:lnTo>
                      <a:cubicBezTo>
                        <a:pt x="1" y="4437"/>
                        <a:pt x="3" y="4453"/>
                        <a:pt x="5" y="4469"/>
                      </a:cubicBezTo>
                      <a:cubicBezTo>
                        <a:pt x="9" y="4486"/>
                        <a:pt x="12" y="4502"/>
                        <a:pt x="16" y="4520"/>
                      </a:cubicBezTo>
                      <a:cubicBezTo>
                        <a:pt x="22" y="4549"/>
                        <a:pt x="30" y="4578"/>
                        <a:pt x="40" y="4610"/>
                      </a:cubicBezTo>
                      <a:cubicBezTo>
                        <a:pt x="46" y="4626"/>
                        <a:pt x="50" y="4640"/>
                        <a:pt x="55" y="4656"/>
                      </a:cubicBezTo>
                      <a:lnTo>
                        <a:pt x="57" y="4662"/>
                      </a:lnTo>
                      <a:lnTo>
                        <a:pt x="61" y="4674"/>
                      </a:lnTo>
                      <a:cubicBezTo>
                        <a:pt x="70" y="4698"/>
                        <a:pt x="78" y="4723"/>
                        <a:pt x="86" y="4747"/>
                      </a:cubicBezTo>
                      <a:lnTo>
                        <a:pt x="102" y="4795"/>
                      </a:lnTo>
                      <a:lnTo>
                        <a:pt x="113" y="4826"/>
                      </a:lnTo>
                      <a:lnTo>
                        <a:pt x="124" y="4856"/>
                      </a:lnTo>
                      <a:lnTo>
                        <a:pt x="127" y="4862"/>
                      </a:lnTo>
                      <a:lnTo>
                        <a:pt x="148" y="4914"/>
                      </a:lnTo>
                      <a:lnTo>
                        <a:pt x="161" y="4952"/>
                      </a:lnTo>
                      <a:lnTo>
                        <a:pt x="168" y="4969"/>
                      </a:lnTo>
                      <a:lnTo>
                        <a:pt x="174" y="4985"/>
                      </a:lnTo>
                      <a:cubicBezTo>
                        <a:pt x="175" y="4989"/>
                        <a:pt x="176" y="4993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6"/>
                      </a:lnTo>
                      <a:cubicBezTo>
                        <a:pt x="240" y="5143"/>
                        <a:pt x="242" y="5149"/>
                        <a:pt x="246" y="5155"/>
                      </a:cubicBezTo>
                      <a:cubicBezTo>
                        <a:pt x="253" y="5170"/>
                        <a:pt x="259" y="5181"/>
                        <a:pt x="264" y="5192"/>
                      </a:cubicBezTo>
                      <a:cubicBezTo>
                        <a:pt x="289" y="5241"/>
                        <a:pt x="313" y="5287"/>
                        <a:pt x="340" y="5329"/>
                      </a:cubicBezTo>
                      <a:cubicBezTo>
                        <a:pt x="365" y="5369"/>
                        <a:pt x="393" y="5408"/>
                        <a:pt x="429" y="5452"/>
                      </a:cubicBezTo>
                      <a:cubicBezTo>
                        <a:pt x="458" y="5486"/>
                        <a:pt x="491" y="5522"/>
                        <a:pt x="535" y="5565"/>
                      </a:cubicBezTo>
                      <a:cubicBezTo>
                        <a:pt x="573" y="5603"/>
                        <a:pt x="614" y="5639"/>
                        <a:pt x="655" y="5673"/>
                      </a:cubicBezTo>
                      <a:cubicBezTo>
                        <a:pt x="675" y="5690"/>
                        <a:pt x="695" y="5705"/>
                        <a:pt x="717" y="5720"/>
                      </a:cubicBezTo>
                      <a:cubicBezTo>
                        <a:pt x="726" y="5727"/>
                        <a:pt x="735" y="5733"/>
                        <a:pt x="743" y="5740"/>
                      </a:cubicBezTo>
                      <a:lnTo>
                        <a:pt x="748" y="5743"/>
                      </a:lnTo>
                      <a:lnTo>
                        <a:pt x="752" y="5746"/>
                      </a:lnTo>
                      <a:cubicBezTo>
                        <a:pt x="758" y="5750"/>
                        <a:pt x="763" y="5756"/>
                        <a:pt x="771" y="5759"/>
                      </a:cubicBezTo>
                      <a:lnTo>
                        <a:pt x="773" y="5761"/>
                      </a:lnTo>
                      <a:lnTo>
                        <a:pt x="774" y="5762"/>
                      </a:lnTo>
                      <a:lnTo>
                        <a:pt x="844" y="5808"/>
                      </a:lnTo>
                      <a:lnTo>
                        <a:pt x="887" y="5838"/>
                      </a:lnTo>
                      <a:cubicBezTo>
                        <a:pt x="887" y="5838"/>
                        <a:pt x="889" y="5839"/>
                        <a:pt x="890" y="5839"/>
                      </a:cubicBezTo>
                      <a:lnTo>
                        <a:pt x="891" y="5840"/>
                      </a:lnTo>
                      <a:cubicBezTo>
                        <a:pt x="894" y="5843"/>
                        <a:pt x="896" y="5844"/>
                        <a:pt x="899" y="5845"/>
                      </a:cubicBezTo>
                      <a:lnTo>
                        <a:pt x="902" y="5848"/>
                      </a:lnTo>
                      <a:cubicBezTo>
                        <a:pt x="916" y="5855"/>
                        <a:pt x="928" y="5864"/>
                        <a:pt x="943" y="5870"/>
                      </a:cubicBezTo>
                      <a:lnTo>
                        <a:pt x="1014" y="5910"/>
                      </a:lnTo>
                      <a:lnTo>
                        <a:pt x="1021" y="5913"/>
                      </a:lnTo>
                      <a:lnTo>
                        <a:pt x="1033" y="5918"/>
                      </a:lnTo>
                      <a:lnTo>
                        <a:pt x="1061" y="5932"/>
                      </a:lnTo>
                      <a:lnTo>
                        <a:pt x="1101" y="5951"/>
                      </a:lnTo>
                      <a:lnTo>
                        <a:pt x="1141" y="5970"/>
                      </a:lnTo>
                      <a:cubicBezTo>
                        <a:pt x="1150" y="5974"/>
                        <a:pt x="1160" y="5978"/>
                        <a:pt x="1169" y="5982"/>
                      </a:cubicBezTo>
                      <a:lnTo>
                        <a:pt x="1183" y="5987"/>
                      </a:lnTo>
                      <a:lnTo>
                        <a:pt x="1242" y="6011"/>
                      </a:lnTo>
                      <a:lnTo>
                        <a:pt x="1267" y="6021"/>
                      </a:lnTo>
                      <a:lnTo>
                        <a:pt x="1272" y="6024"/>
                      </a:lnTo>
                      <a:cubicBezTo>
                        <a:pt x="1276" y="6025"/>
                        <a:pt x="1278" y="6026"/>
                        <a:pt x="1282" y="6028"/>
                      </a:cubicBezTo>
                      <a:lnTo>
                        <a:pt x="1288" y="6029"/>
                      </a:lnTo>
                      <a:cubicBezTo>
                        <a:pt x="1297" y="6036"/>
                        <a:pt x="1307" y="6044"/>
                        <a:pt x="1318" y="6050"/>
                      </a:cubicBezTo>
                      <a:cubicBezTo>
                        <a:pt x="1327" y="6055"/>
                        <a:pt x="1334" y="6060"/>
                        <a:pt x="1343" y="6065"/>
                      </a:cubicBezTo>
                      <a:lnTo>
                        <a:pt x="1355" y="6072"/>
                      </a:lnTo>
                      <a:lnTo>
                        <a:pt x="1366" y="6080"/>
                      </a:lnTo>
                      <a:lnTo>
                        <a:pt x="1385" y="6091"/>
                      </a:lnTo>
                      <a:lnTo>
                        <a:pt x="1400" y="6101"/>
                      </a:lnTo>
                      <a:lnTo>
                        <a:pt x="1423" y="6114"/>
                      </a:lnTo>
                      <a:cubicBezTo>
                        <a:pt x="1442" y="6126"/>
                        <a:pt x="1461" y="6137"/>
                        <a:pt x="1479" y="6148"/>
                      </a:cubicBezTo>
                      <a:cubicBezTo>
                        <a:pt x="1494" y="6155"/>
                        <a:pt x="1507" y="6164"/>
                        <a:pt x="1520" y="6173"/>
                      </a:cubicBezTo>
                      <a:cubicBezTo>
                        <a:pt x="1528" y="6176"/>
                        <a:pt x="1533" y="6179"/>
                        <a:pt x="1539" y="6183"/>
                      </a:cubicBezTo>
                      <a:lnTo>
                        <a:pt x="1544" y="6185"/>
                      </a:lnTo>
                      <a:lnTo>
                        <a:pt x="1553" y="6190"/>
                      </a:lnTo>
                      <a:cubicBezTo>
                        <a:pt x="1561" y="6194"/>
                        <a:pt x="1569" y="6198"/>
                        <a:pt x="1575" y="6201"/>
                      </a:cubicBezTo>
                      <a:lnTo>
                        <a:pt x="1584" y="6207"/>
                      </a:lnTo>
                      <a:cubicBezTo>
                        <a:pt x="1608" y="6220"/>
                        <a:pt x="1634" y="6232"/>
                        <a:pt x="1658" y="6245"/>
                      </a:cubicBezTo>
                      <a:cubicBezTo>
                        <a:pt x="1695" y="6262"/>
                        <a:pt x="1739" y="6279"/>
                        <a:pt x="1790" y="6299"/>
                      </a:cubicBezTo>
                      <a:lnTo>
                        <a:pt x="1796" y="6302"/>
                      </a:lnTo>
                      <a:lnTo>
                        <a:pt x="1801" y="6303"/>
                      </a:lnTo>
                      <a:lnTo>
                        <a:pt x="1818" y="6309"/>
                      </a:lnTo>
                      <a:lnTo>
                        <a:pt x="1834" y="6314"/>
                      </a:lnTo>
                      <a:lnTo>
                        <a:pt x="1869" y="6325"/>
                      </a:lnTo>
                      <a:lnTo>
                        <a:pt x="1904" y="6337"/>
                      </a:lnTo>
                      <a:lnTo>
                        <a:pt x="1927" y="6345"/>
                      </a:lnTo>
                      <a:lnTo>
                        <a:pt x="1931" y="6346"/>
                      </a:lnTo>
                      <a:lnTo>
                        <a:pt x="1936" y="6348"/>
                      </a:lnTo>
                      <a:lnTo>
                        <a:pt x="2037" y="6373"/>
                      </a:lnTo>
                      <a:lnTo>
                        <a:pt x="2058" y="6379"/>
                      </a:lnTo>
                      <a:lnTo>
                        <a:pt x="2064" y="6380"/>
                      </a:lnTo>
                      <a:lnTo>
                        <a:pt x="2069" y="6381"/>
                      </a:lnTo>
                      <a:cubicBezTo>
                        <a:pt x="2071" y="6382"/>
                        <a:pt x="2074" y="6382"/>
                        <a:pt x="2076" y="6382"/>
                      </a:cubicBezTo>
                      <a:lnTo>
                        <a:pt x="2081" y="6384"/>
                      </a:lnTo>
                      <a:cubicBezTo>
                        <a:pt x="2105" y="6389"/>
                        <a:pt x="2128" y="6394"/>
                        <a:pt x="2153" y="6399"/>
                      </a:cubicBezTo>
                      <a:lnTo>
                        <a:pt x="2176" y="6404"/>
                      </a:lnTo>
                      <a:lnTo>
                        <a:pt x="2200" y="6409"/>
                      </a:lnTo>
                      <a:lnTo>
                        <a:pt x="2208" y="6410"/>
                      </a:lnTo>
                      <a:cubicBezTo>
                        <a:pt x="2214" y="6412"/>
                        <a:pt x="2223" y="6413"/>
                        <a:pt x="2229" y="6415"/>
                      </a:cubicBezTo>
                      <a:lnTo>
                        <a:pt x="2236" y="6416"/>
                      </a:lnTo>
                      <a:lnTo>
                        <a:pt x="2303" y="6427"/>
                      </a:lnTo>
                      <a:lnTo>
                        <a:pt x="2370" y="6438"/>
                      </a:lnTo>
                      <a:cubicBezTo>
                        <a:pt x="2377" y="6440"/>
                        <a:pt x="2384" y="6441"/>
                        <a:pt x="2391" y="6442"/>
                      </a:cubicBezTo>
                      <a:lnTo>
                        <a:pt x="2461" y="6453"/>
                      </a:lnTo>
                      <a:lnTo>
                        <a:pt x="2493" y="6458"/>
                      </a:lnTo>
                      <a:lnTo>
                        <a:pt x="2530" y="6464"/>
                      </a:lnTo>
                      <a:lnTo>
                        <a:pt x="2537" y="6466"/>
                      </a:lnTo>
                      <a:cubicBezTo>
                        <a:pt x="2544" y="6467"/>
                        <a:pt x="2550" y="6468"/>
                        <a:pt x="2557" y="6468"/>
                      </a:cubicBezTo>
                      <a:lnTo>
                        <a:pt x="2684" y="6484"/>
                      </a:lnTo>
                      <a:cubicBezTo>
                        <a:pt x="2698" y="6487"/>
                        <a:pt x="2714" y="6488"/>
                        <a:pt x="2728" y="6489"/>
                      </a:cubicBezTo>
                      <a:lnTo>
                        <a:pt x="2733" y="6489"/>
                      </a:lnTo>
                      <a:lnTo>
                        <a:pt x="2746" y="6490"/>
                      </a:lnTo>
                      <a:lnTo>
                        <a:pt x="2758" y="6492"/>
                      </a:lnTo>
                      <a:cubicBezTo>
                        <a:pt x="2806" y="6495"/>
                        <a:pt x="2853" y="6498"/>
                        <a:pt x="2900" y="6502"/>
                      </a:cubicBezTo>
                      <a:cubicBezTo>
                        <a:pt x="2905" y="6502"/>
                        <a:pt x="2911" y="6503"/>
                        <a:pt x="2916" y="6503"/>
                      </a:cubicBezTo>
                      <a:cubicBezTo>
                        <a:pt x="2926" y="6504"/>
                        <a:pt x="2936" y="6504"/>
                        <a:pt x="2947" y="6504"/>
                      </a:cubicBezTo>
                      <a:lnTo>
                        <a:pt x="2957" y="6504"/>
                      </a:lnTo>
                      <a:cubicBezTo>
                        <a:pt x="2983" y="6505"/>
                        <a:pt x="3008" y="6505"/>
                        <a:pt x="3034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8" y="6503"/>
                        <a:pt x="3216" y="6500"/>
                        <a:pt x="3266" y="6495"/>
                      </a:cubicBezTo>
                      <a:cubicBezTo>
                        <a:pt x="3291" y="6493"/>
                        <a:pt x="3314" y="6490"/>
                        <a:pt x="3338" y="6488"/>
                      </a:cubicBezTo>
                      <a:cubicBezTo>
                        <a:pt x="3367" y="6484"/>
                        <a:pt x="3395" y="6479"/>
                        <a:pt x="3423" y="6474"/>
                      </a:cubicBezTo>
                      <a:cubicBezTo>
                        <a:pt x="3462" y="6468"/>
                        <a:pt x="3502" y="6461"/>
                        <a:pt x="3541" y="6454"/>
                      </a:cubicBezTo>
                      <a:lnTo>
                        <a:pt x="3572" y="6449"/>
                      </a:lnTo>
                      <a:lnTo>
                        <a:pt x="3606" y="6442"/>
                      </a:lnTo>
                      <a:lnTo>
                        <a:pt x="3641" y="6436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1"/>
                        <a:pt x="3672" y="6430"/>
                      </a:cubicBezTo>
                      <a:lnTo>
                        <a:pt x="3750" y="6413"/>
                      </a:lnTo>
                      <a:lnTo>
                        <a:pt x="3793" y="6404"/>
                      </a:lnTo>
                      <a:lnTo>
                        <a:pt x="3811" y="6400"/>
                      </a:lnTo>
                      <a:cubicBezTo>
                        <a:pt x="3830" y="6396"/>
                        <a:pt x="3848" y="6392"/>
                        <a:pt x="3866" y="6387"/>
                      </a:cubicBezTo>
                      <a:lnTo>
                        <a:pt x="4004" y="6354"/>
                      </a:lnTo>
                      <a:cubicBezTo>
                        <a:pt x="4017" y="6351"/>
                        <a:pt x="4028" y="6348"/>
                        <a:pt x="4040" y="6345"/>
                      </a:cubicBezTo>
                      <a:cubicBezTo>
                        <a:pt x="4041" y="6345"/>
                        <a:pt x="4042" y="6344"/>
                        <a:pt x="4046" y="6344"/>
                      </a:cubicBezTo>
                      <a:lnTo>
                        <a:pt x="4054" y="6340"/>
                      </a:lnTo>
                      <a:lnTo>
                        <a:pt x="4073" y="6335"/>
                      </a:lnTo>
                      <a:lnTo>
                        <a:pt x="4141" y="6317"/>
                      </a:lnTo>
                      <a:lnTo>
                        <a:pt x="4211" y="6296"/>
                      </a:lnTo>
                      <a:lnTo>
                        <a:pt x="4219" y="6293"/>
                      </a:lnTo>
                      <a:cubicBezTo>
                        <a:pt x="4224" y="6292"/>
                        <a:pt x="4229" y="6291"/>
                        <a:pt x="4233" y="6289"/>
                      </a:cubicBezTo>
                      <a:lnTo>
                        <a:pt x="4258" y="6281"/>
                      </a:lnTo>
                      <a:lnTo>
                        <a:pt x="4282" y="6272"/>
                      </a:lnTo>
                      <a:lnTo>
                        <a:pt x="4344" y="6252"/>
                      </a:lnTo>
                      <a:lnTo>
                        <a:pt x="4402" y="6232"/>
                      </a:lnTo>
                      <a:lnTo>
                        <a:pt x="4489" y="6203"/>
                      </a:lnTo>
                      <a:lnTo>
                        <a:pt x="4545" y="6184"/>
                      </a:lnTo>
                      <a:lnTo>
                        <a:pt x="4577" y="6173"/>
                      </a:lnTo>
                      <a:lnTo>
                        <a:pt x="4641" y="6150"/>
                      </a:lnTo>
                      <a:lnTo>
                        <a:pt x="4697" y="6131"/>
                      </a:lnTo>
                      <a:lnTo>
                        <a:pt x="4754" y="6112"/>
                      </a:lnTo>
                      <a:lnTo>
                        <a:pt x="4785" y="6102"/>
                      </a:lnTo>
                      <a:cubicBezTo>
                        <a:pt x="4790" y="6101"/>
                        <a:pt x="4794" y="6097"/>
                        <a:pt x="4799" y="6096"/>
                      </a:cubicBezTo>
                      <a:lnTo>
                        <a:pt x="4806" y="6093"/>
                      </a:lnTo>
                      <a:lnTo>
                        <a:pt x="4916" y="6049"/>
                      </a:lnTo>
                      <a:lnTo>
                        <a:pt x="4928" y="6044"/>
                      </a:lnTo>
                      <a:cubicBezTo>
                        <a:pt x="4941" y="6039"/>
                        <a:pt x="4954" y="6034"/>
                        <a:pt x="4967" y="6026"/>
                      </a:cubicBezTo>
                      <a:lnTo>
                        <a:pt x="5066" y="5979"/>
                      </a:lnTo>
                      <a:cubicBezTo>
                        <a:pt x="5082" y="5972"/>
                        <a:pt x="5097" y="5964"/>
                        <a:pt x="5113" y="5956"/>
                      </a:cubicBezTo>
                      <a:cubicBezTo>
                        <a:pt x="5123" y="5952"/>
                        <a:pt x="5127" y="5949"/>
                        <a:pt x="5132" y="5947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0" y="5849"/>
                        <a:pt x="5338" y="5840"/>
                        <a:pt x="5354" y="5833"/>
                      </a:cubicBezTo>
                      <a:lnTo>
                        <a:pt x="5390" y="5813"/>
                      </a:lnTo>
                      <a:cubicBezTo>
                        <a:pt x="5423" y="5795"/>
                        <a:pt x="5457" y="5778"/>
                        <a:pt x="5490" y="5761"/>
                      </a:cubicBezTo>
                      <a:cubicBezTo>
                        <a:pt x="5521" y="5743"/>
                        <a:pt x="5554" y="5728"/>
                        <a:pt x="5585" y="5711"/>
                      </a:cubicBezTo>
                      <a:cubicBezTo>
                        <a:pt x="5604" y="5701"/>
                        <a:pt x="5624" y="5691"/>
                        <a:pt x="5644" y="5680"/>
                      </a:cubicBezTo>
                      <a:lnTo>
                        <a:pt x="5667" y="5669"/>
                      </a:lnTo>
                      <a:cubicBezTo>
                        <a:pt x="5705" y="5648"/>
                        <a:pt x="5742" y="5627"/>
                        <a:pt x="5779" y="5606"/>
                      </a:cubicBezTo>
                      <a:lnTo>
                        <a:pt x="5798" y="5594"/>
                      </a:lnTo>
                      <a:lnTo>
                        <a:pt x="5804" y="5591"/>
                      </a:lnTo>
                      <a:lnTo>
                        <a:pt x="5823" y="5578"/>
                      </a:lnTo>
                      <a:lnTo>
                        <a:pt x="5870" y="5550"/>
                      </a:lnTo>
                      <a:cubicBezTo>
                        <a:pt x="5882" y="5542"/>
                        <a:pt x="5889" y="5539"/>
                        <a:pt x="5896" y="5534"/>
                      </a:cubicBezTo>
                      <a:lnTo>
                        <a:pt x="5956" y="5495"/>
                      </a:lnTo>
                      <a:lnTo>
                        <a:pt x="5968" y="5486"/>
                      </a:lnTo>
                      <a:lnTo>
                        <a:pt x="5982" y="5478"/>
                      </a:lnTo>
                      <a:lnTo>
                        <a:pt x="5990" y="5473"/>
                      </a:lnTo>
                      <a:lnTo>
                        <a:pt x="6015" y="5455"/>
                      </a:lnTo>
                      <a:lnTo>
                        <a:pt x="6039" y="5437"/>
                      </a:lnTo>
                      <a:lnTo>
                        <a:pt x="6061" y="5421"/>
                      </a:lnTo>
                      <a:lnTo>
                        <a:pt x="6081" y="5405"/>
                      </a:lnTo>
                      <a:cubicBezTo>
                        <a:pt x="6090" y="5398"/>
                        <a:pt x="6098" y="5392"/>
                        <a:pt x="6106" y="5386"/>
                      </a:cubicBezTo>
                      <a:lnTo>
                        <a:pt x="6112" y="5381"/>
                      </a:lnTo>
                      <a:lnTo>
                        <a:pt x="6205" y="5308"/>
                      </a:lnTo>
                      <a:cubicBezTo>
                        <a:pt x="6206" y="5305"/>
                        <a:pt x="6209" y="5304"/>
                        <a:pt x="6210" y="5303"/>
                      </a:cubicBezTo>
                      <a:lnTo>
                        <a:pt x="6214" y="5299"/>
                      </a:lnTo>
                      <a:lnTo>
                        <a:pt x="6231" y="5287"/>
                      </a:lnTo>
                      <a:lnTo>
                        <a:pt x="6261" y="5261"/>
                      </a:lnTo>
                      <a:lnTo>
                        <a:pt x="6291" y="5235"/>
                      </a:lnTo>
                      <a:lnTo>
                        <a:pt x="6339" y="5194"/>
                      </a:lnTo>
                      <a:lnTo>
                        <a:pt x="6343" y="5190"/>
                      </a:lnTo>
                      <a:cubicBezTo>
                        <a:pt x="6347" y="5186"/>
                        <a:pt x="6352" y="5182"/>
                        <a:pt x="6355" y="5179"/>
                      </a:cubicBezTo>
                      <a:lnTo>
                        <a:pt x="6404" y="5135"/>
                      </a:lnTo>
                      <a:lnTo>
                        <a:pt x="6451" y="5089"/>
                      </a:lnTo>
                      <a:lnTo>
                        <a:pt x="6469" y="5072"/>
                      </a:lnTo>
                      <a:lnTo>
                        <a:pt x="6487" y="5053"/>
                      </a:lnTo>
                      <a:lnTo>
                        <a:pt x="6494" y="5046"/>
                      </a:lnTo>
                      <a:lnTo>
                        <a:pt x="6500" y="5041"/>
                      </a:lnTo>
                      <a:lnTo>
                        <a:pt x="6505" y="5036"/>
                      </a:lnTo>
                      <a:lnTo>
                        <a:pt x="6553" y="4988"/>
                      </a:lnTo>
                      <a:lnTo>
                        <a:pt x="6601" y="4940"/>
                      </a:lnTo>
                      <a:lnTo>
                        <a:pt x="6615" y="4924"/>
                      </a:lnTo>
                      <a:lnTo>
                        <a:pt x="6664" y="4870"/>
                      </a:lnTo>
                      <a:lnTo>
                        <a:pt x="6704" y="4829"/>
                      </a:lnTo>
                      <a:cubicBezTo>
                        <a:pt x="6710" y="4820"/>
                        <a:pt x="6718" y="4813"/>
                        <a:pt x="6724" y="4805"/>
                      </a:cubicBezTo>
                      <a:lnTo>
                        <a:pt x="6728" y="4800"/>
                      </a:lnTo>
                      <a:cubicBezTo>
                        <a:pt x="6745" y="4780"/>
                        <a:pt x="6760" y="4760"/>
                        <a:pt x="6777" y="4737"/>
                      </a:cubicBezTo>
                      <a:cubicBezTo>
                        <a:pt x="6787" y="4723"/>
                        <a:pt x="6797" y="4707"/>
                        <a:pt x="6808" y="4692"/>
                      </a:cubicBezTo>
                      <a:lnTo>
                        <a:pt x="6812" y="4686"/>
                      </a:lnTo>
                      <a:cubicBezTo>
                        <a:pt x="6821" y="4671"/>
                        <a:pt x="6829" y="4659"/>
                        <a:pt x="6837" y="4644"/>
                      </a:cubicBezTo>
                      <a:lnTo>
                        <a:pt x="6854" y="4618"/>
                      </a:lnTo>
                      <a:lnTo>
                        <a:pt x="6870" y="4590"/>
                      </a:lnTo>
                      <a:lnTo>
                        <a:pt x="6881" y="4573"/>
                      </a:lnTo>
                      <a:lnTo>
                        <a:pt x="6898" y="4545"/>
                      </a:lnTo>
                      <a:lnTo>
                        <a:pt x="6914" y="4518"/>
                      </a:lnTo>
                      <a:lnTo>
                        <a:pt x="6925" y="4499"/>
                      </a:lnTo>
                      <a:lnTo>
                        <a:pt x="6929" y="4492"/>
                      </a:lnTo>
                      <a:cubicBezTo>
                        <a:pt x="6935" y="4481"/>
                        <a:pt x="6942" y="4469"/>
                        <a:pt x="6950" y="4459"/>
                      </a:cubicBezTo>
                      <a:lnTo>
                        <a:pt x="6957" y="4446"/>
                      </a:lnTo>
                      <a:lnTo>
                        <a:pt x="6965" y="4433"/>
                      </a:lnTo>
                      <a:lnTo>
                        <a:pt x="6970" y="4424"/>
                      </a:lnTo>
                      <a:lnTo>
                        <a:pt x="6973" y="4418"/>
                      </a:lnTo>
                      <a:cubicBezTo>
                        <a:pt x="6975" y="4415"/>
                        <a:pt x="6977" y="4413"/>
                        <a:pt x="6978" y="4410"/>
                      </a:cubicBezTo>
                      <a:cubicBezTo>
                        <a:pt x="6984" y="4399"/>
                        <a:pt x="6989" y="4389"/>
                        <a:pt x="6993" y="4379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5"/>
                      </a:lnTo>
                      <a:lnTo>
                        <a:pt x="7011" y="4337"/>
                      </a:lnTo>
                      <a:cubicBezTo>
                        <a:pt x="7015" y="4330"/>
                        <a:pt x="7018" y="4324"/>
                        <a:pt x="7020" y="4316"/>
                      </a:cubicBezTo>
                      <a:lnTo>
                        <a:pt x="7023" y="4310"/>
                      </a:lnTo>
                      <a:cubicBezTo>
                        <a:pt x="7027" y="4301"/>
                        <a:pt x="7029" y="4293"/>
                        <a:pt x="7032" y="4285"/>
                      </a:cubicBezTo>
                      <a:lnTo>
                        <a:pt x="7034" y="4280"/>
                      </a:lnTo>
                      <a:lnTo>
                        <a:pt x="7038" y="4267"/>
                      </a:lnTo>
                      <a:cubicBezTo>
                        <a:pt x="7039" y="4262"/>
                        <a:pt x="7042" y="4257"/>
                        <a:pt x="7043" y="4253"/>
                      </a:cubicBezTo>
                      <a:lnTo>
                        <a:pt x="7044" y="4248"/>
                      </a:lnTo>
                      <a:lnTo>
                        <a:pt x="7049" y="4233"/>
                      </a:lnTo>
                      <a:lnTo>
                        <a:pt x="7053" y="4219"/>
                      </a:lnTo>
                      <a:cubicBezTo>
                        <a:pt x="7053" y="4217"/>
                        <a:pt x="7054" y="4214"/>
                        <a:pt x="7054" y="4213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7"/>
                        <a:pt x="7065" y="4165"/>
                      </a:cubicBezTo>
                      <a:cubicBezTo>
                        <a:pt x="7065" y="4162"/>
                        <a:pt x="7066" y="4160"/>
                        <a:pt x="7066" y="4157"/>
                      </a:cubicBezTo>
                      <a:lnTo>
                        <a:pt x="7069" y="4144"/>
                      </a:lnTo>
                      <a:lnTo>
                        <a:pt x="7074" y="4115"/>
                      </a:lnTo>
                      <a:lnTo>
                        <a:pt x="7076" y="4101"/>
                      </a:lnTo>
                      <a:lnTo>
                        <a:pt x="7079" y="4087"/>
                      </a:lnTo>
                      <a:lnTo>
                        <a:pt x="7080" y="4079"/>
                      </a:lnTo>
                      <a:lnTo>
                        <a:pt x="7081" y="4074"/>
                      </a:lnTo>
                      <a:cubicBezTo>
                        <a:pt x="7085" y="4061"/>
                        <a:pt x="7086" y="4048"/>
                        <a:pt x="7087" y="4037"/>
                      </a:cubicBezTo>
                      <a:cubicBezTo>
                        <a:pt x="7094" y="3990"/>
                        <a:pt x="7096" y="3940"/>
                        <a:pt x="7097" y="3883"/>
                      </a:cubicBezTo>
                      <a:cubicBezTo>
                        <a:pt x="7097" y="3841"/>
                        <a:pt x="7096" y="3800"/>
                        <a:pt x="7091" y="3760"/>
                      </a:cubicBezTo>
                      <a:cubicBezTo>
                        <a:pt x="7089" y="3740"/>
                        <a:pt x="7085" y="3722"/>
                        <a:pt x="7080" y="3701"/>
                      </a:cubicBezTo>
                      <a:cubicBezTo>
                        <a:pt x="7076" y="3683"/>
                        <a:pt x="7073" y="3668"/>
                        <a:pt x="7068" y="3653"/>
                      </a:cubicBezTo>
                      <a:cubicBezTo>
                        <a:pt x="7063" y="3636"/>
                        <a:pt x="7056" y="3620"/>
                        <a:pt x="7047" y="3601"/>
                      </a:cubicBezTo>
                      <a:cubicBezTo>
                        <a:pt x="7040" y="3589"/>
                        <a:pt x="7033" y="3575"/>
                        <a:pt x="7022" y="3560"/>
                      </a:cubicBezTo>
                      <a:cubicBezTo>
                        <a:pt x="7017" y="3554"/>
                        <a:pt x="7012" y="3549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4" y="3523"/>
                        <a:pt x="6978" y="3519"/>
                        <a:pt x="6972" y="3516"/>
                      </a:cubicBezTo>
                      <a:cubicBezTo>
                        <a:pt x="6966" y="3511"/>
                        <a:pt x="6960" y="3507"/>
                        <a:pt x="6953" y="3505"/>
                      </a:cubicBezTo>
                      <a:cubicBezTo>
                        <a:pt x="6940" y="3498"/>
                        <a:pt x="6926" y="3497"/>
                        <a:pt x="6914" y="3495"/>
                      </a:cubicBezTo>
                      <a:cubicBezTo>
                        <a:pt x="6905" y="3493"/>
                        <a:pt x="6901" y="3493"/>
                        <a:pt x="6896" y="3493"/>
                      </a:cubicBezTo>
                      <a:lnTo>
                        <a:pt x="6845" y="3493"/>
                      </a:lnTo>
                      <a:cubicBezTo>
                        <a:pt x="6839" y="3493"/>
                        <a:pt x="6836" y="3493"/>
                        <a:pt x="6831" y="3495"/>
                      </a:cubicBezTo>
                      <a:cubicBezTo>
                        <a:pt x="6818" y="3496"/>
                        <a:pt x="6811" y="3497"/>
                        <a:pt x="6801" y="3498"/>
                      </a:cubicBezTo>
                      <a:cubicBezTo>
                        <a:pt x="6788" y="3500"/>
                        <a:pt x="6776" y="3503"/>
                        <a:pt x="6759" y="3507"/>
                      </a:cubicBezTo>
                      <a:cubicBezTo>
                        <a:pt x="6747" y="3511"/>
                        <a:pt x="6736" y="3516"/>
                        <a:pt x="6725" y="3521"/>
                      </a:cubicBezTo>
                      <a:cubicBezTo>
                        <a:pt x="6731" y="3516"/>
                        <a:pt x="6739" y="3508"/>
                        <a:pt x="6744" y="3502"/>
                      </a:cubicBezTo>
                      <a:cubicBezTo>
                        <a:pt x="6754" y="3491"/>
                        <a:pt x="6762" y="3481"/>
                        <a:pt x="6773" y="3469"/>
                      </a:cubicBezTo>
                      <a:cubicBezTo>
                        <a:pt x="6783" y="3456"/>
                        <a:pt x="6795" y="3444"/>
                        <a:pt x="6805" y="3430"/>
                      </a:cubicBezTo>
                      <a:lnTo>
                        <a:pt x="6819" y="3413"/>
                      </a:lnTo>
                      <a:cubicBezTo>
                        <a:pt x="6823" y="3407"/>
                        <a:pt x="6827" y="3402"/>
                        <a:pt x="6829" y="3398"/>
                      </a:cubicBezTo>
                      <a:lnTo>
                        <a:pt x="6834" y="3390"/>
                      </a:lnTo>
                      <a:cubicBezTo>
                        <a:pt x="6837" y="3387"/>
                        <a:pt x="6839" y="3383"/>
                        <a:pt x="6844" y="3378"/>
                      </a:cubicBezTo>
                      <a:lnTo>
                        <a:pt x="6847" y="3373"/>
                      </a:lnTo>
                      <a:lnTo>
                        <a:pt x="6852" y="3366"/>
                      </a:lnTo>
                      <a:cubicBezTo>
                        <a:pt x="6855" y="3361"/>
                        <a:pt x="6858" y="3356"/>
                        <a:pt x="6862" y="3349"/>
                      </a:cubicBezTo>
                      <a:lnTo>
                        <a:pt x="6867" y="3342"/>
                      </a:lnTo>
                      <a:cubicBezTo>
                        <a:pt x="6869" y="3337"/>
                        <a:pt x="6872" y="3333"/>
                        <a:pt x="6873" y="3331"/>
                      </a:cubicBezTo>
                      <a:cubicBezTo>
                        <a:pt x="6879" y="3321"/>
                        <a:pt x="6885" y="3312"/>
                        <a:pt x="6890" y="3301"/>
                      </a:cubicBezTo>
                      <a:cubicBezTo>
                        <a:pt x="6896" y="3290"/>
                        <a:pt x="6903" y="3277"/>
                        <a:pt x="6909" y="3265"/>
                      </a:cubicBezTo>
                      <a:lnTo>
                        <a:pt x="6914" y="3258"/>
                      </a:lnTo>
                      <a:lnTo>
                        <a:pt x="6916" y="3253"/>
                      </a:lnTo>
                      <a:lnTo>
                        <a:pt x="6920" y="3245"/>
                      </a:lnTo>
                      <a:cubicBezTo>
                        <a:pt x="6925" y="3233"/>
                        <a:pt x="6930" y="3223"/>
                        <a:pt x="6935" y="3212"/>
                      </a:cubicBezTo>
                      <a:lnTo>
                        <a:pt x="6947" y="3188"/>
                      </a:lnTo>
                      <a:cubicBezTo>
                        <a:pt x="6948" y="3186"/>
                        <a:pt x="6950" y="3183"/>
                        <a:pt x="6951" y="3179"/>
                      </a:cubicBezTo>
                      <a:lnTo>
                        <a:pt x="6952" y="3176"/>
                      </a:lnTo>
                      <a:lnTo>
                        <a:pt x="6965" y="3145"/>
                      </a:lnTo>
                      <a:lnTo>
                        <a:pt x="6977" y="3114"/>
                      </a:lnTo>
                      <a:cubicBezTo>
                        <a:pt x="6981" y="3109"/>
                        <a:pt x="6982" y="3105"/>
                        <a:pt x="6984" y="3100"/>
                      </a:cubicBezTo>
                      <a:lnTo>
                        <a:pt x="6988" y="3091"/>
                      </a:lnTo>
                      <a:lnTo>
                        <a:pt x="6993" y="3079"/>
                      </a:lnTo>
                      <a:lnTo>
                        <a:pt x="7019" y="3014"/>
                      </a:lnTo>
                      <a:cubicBezTo>
                        <a:pt x="7023" y="3007"/>
                        <a:pt x="7025" y="2999"/>
                        <a:pt x="7028" y="2991"/>
                      </a:cubicBezTo>
                      <a:lnTo>
                        <a:pt x="7030" y="2982"/>
                      </a:lnTo>
                      <a:lnTo>
                        <a:pt x="7050" y="2927"/>
                      </a:lnTo>
                      <a:lnTo>
                        <a:pt x="7055" y="2913"/>
                      </a:lnTo>
                      <a:cubicBezTo>
                        <a:pt x="7058" y="2905"/>
                        <a:pt x="7060" y="2899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1"/>
                      </a:lnTo>
                      <a:lnTo>
                        <a:pt x="7086" y="2817"/>
                      </a:lnTo>
                      <a:cubicBezTo>
                        <a:pt x="7089" y="2808"/>
                        <a:pt x="7091" y="2798"/>
                        <a:pt x="7094" y="2790"/>
                      </a:cubicBezTo>
                      <a:lnTo>
                        <a:pt x="7096" y="2782"/>
                      </a:lnTo>
                      <a:cubicBezTo>
                        <a:pt x="7101" y="2765"/>
                        <a:pt x="7105" y="2744"/>
                        <a:pt x="7110" y="2720"/>
                      </a:cubicBezTo>
                      <a:cubicBezTo>
                        <a:pt x="7112" y="2704"/>
                        <a:pt x="7115" y="2689"/>
                        <a:pt x="7116" y="2672"/>
                      </a:cubicBezTo>
                      <a:lnTo>
                        <a:pt x="7118" y="2659"/>
                      </a:lnTo>
                      <a:lnTo>
                        <a:pt x="7120" y="2648"/>
                      </a:lnTo>
                      <a:cubicBezTo>
                        <a:pt x="7120" y="2645"/>
                        <a:pt x="7121" y="2640"/>
                        <a:pt x="7121" y="2636"/>
                      </a:cubicBezTo>
                      <a:cubicBezTo>
                        <a:pt x="7122" y="2625"/>
                        <a:pt x="7122" y="2614"/>
                        <a:pt x="7123" y="2602"/>
                      </a:cubicBezTo>
                      <a:cubicBezTo>
                        <a:pt x="7123" y="2595"/>
                        <a:pt x="7125" y="2589"/>
                        <a:pt x="7125" y="2581"/>
                      </a:cubicBezTo>
                      <a:lnTo>
                        <a:pt x="7125" y="2574"/>
                      </a:lnTo>
                      <a:lnTo>
                        <a:pt x="7125" y="2568"/>
                      </a:lnTo>
                      <a:lnTo>
                        <a:pt x="7125" y="2559"/>
                      </a:lnTo>
                      <a:lnTo>
                        <a:pt x="7125" y="2549"/>
                      </a:lnTo>
                      <a:lnTo>
                        <a:pt x="7125" y="2538"/>
                      </a:lnTo>
                      <a:cubicBezTo>
                        <a:pt x="7125" y="2524"/>
                        <a:pt x="7126" y="2512"/>
                        <a:pt x="7126" y="2497"/>
                      </a:cubicBezTo>
                      <a:cubicBezTo>
                        <a:pt x="7115" y="2473"/>
                        <a:pt x="7115" y="2451"/>
                        <a:pt x="7113" y="2429"/>
                      </a:cubicBezTo>
                      <a:cubicBezTo>
                        <a:pt x="7111" y="2417"/>
                        <a:pt x="7110" y="2404"/>
                        <a:pt x="7108" y="2393"/>
                      </a:cubicBezTo>
                      <a:cubicBezTo>
                        <a:pt x="7106" y="2381"/>
                        <a:pt x="7104" y="2372"/>
                        <a:pt x="7101" y="2362"/>
                      </a:cubicBezTo>
                      <a:lnTo>
                        <a:pt x="7099" y="2352"/>
                      </a:lnTo>
                      <a:lnTo>
                        <a:pt x="7098" y="2347"/>
                      </a:lnTo>
                      <a:cubicBezTo>
                        <a:pt x="7095" y="2340"/>
                        <a:pt x="7093" y="2332"/>
                        <a:pt x="7090" y="2326"/>
                      </a:cubicBezTo>
                      <a:cubicBezTo>
                        <a:pt x="7089" y="2322"/>
                        <a:pt x="7086" y="2317"/>
                        <a:pt x="7084" y="2313"/>
                      </a:cubicBezTo>
                      <a:cubicBezTo>
                        <a:pt x="7077" y="2302"/>
                        <a:pt x="7073" y="2298"/>
                        <a:pt x="7068" y="2293"/>
                      </a:cubicBezTo>
                      <a:lnTo>
                        <a:pt x="7063" y="2288"/>
                      </a:lnTo>
                      <a:cubicBezTo>
                        <a:pt x="7055" y="2282"/>
                        <a:pt x="7050" y="2278"/>
                        <a:pt x="7044" y="2275"/>
                      </a:cubicBezTo>
                      <a:cubicBezTo>
                        <a:pt x="7038" y="2271"/>
                        <a:pt x="7033" y="2266"/>
                        <a:pt x="7027" y="2264"/>
                      </a:cubicBezTo>
                      <a:cubicBezTo>
                        <a:pt x="7017" y="2259"/>
                        <a:pt x="7008" y="2256"/>
                        <a:pt x="7002" y="2254"/>
                      </a:cubicBezTo>
                      <a:cubicBezTo>
                        <a:pt x="6992" y="2251"/>
                        <a:pt x="6985" y="2250"/>
                        <a:pt x="6977" y="2249"/>
                      </a:cubicBezTo>
                      <a:cubicBezTo>
                        <a:pt x="6961" y="2246"/>
                        <a:pt x="6951" y="2246"/>
                        <a:pt x="6939" y="2246"/>
                      </a:cubicBezTo>
                      <a:cubicBezTo>
                        <a:pt x="6928" y="2246"/>
                        <a:pt x="6918" y="2247"/>
                        <a:pt x="6905" y="2250"/>
                      </a:cubicBezTo>
                      <a:cubicBezTo>
                        <a:pt x="6899" y="2251"/>
                        <a:pt x="6893" y="2252"/>
                        <a:pt x="6887" y="2255"/>
                      </a:cubicBezTo>
                      <a:lnTo>
                        <a:pt x="6880" y="2256"/>
                      </a:lnTo>
                      <a:cubicBezTo>
                        <a:pt x="6859" y="2261"/>
                        <a:pt x="6838" y="2267"/>
                        <a:pt x="6815" y="2278"/>
                      </a:cubicBezTo>
                      <a:cubicBezTo>
                        <a:pt x="6777" y="2292"/>
                        <a:pt x="6741" y="2312"/>
                        <a:pt x="6694" y="2340"/>
                      </a:cubicBezTo>
                      <a:cubicBezTo>
                        <a:pt x="6678" y="2350"/>
                        <a:pt x="6662" y="2362"/>
                        <a:pt x="6647" y="2372"/>
                      </a:cubicBezTo>
                      <a:lnTo>
                        <a:pt x="6640" y="2379"/>
                      </a:lnTo>
                      <a:lnTo>
                        <a:pt x="6627" y="2386"/>
                      </a:lnTo>
                      <a:lnTo>
                        <a:pt x="6609" y="2399"/>
                      </a:lnTo>
                      <a:lnTo>
                        <a:pt x="6585" y="2416"/>
                      </a:lnTo>
                      <a:lnTo>
                        <a:pt x="6562" y="2432"/>
                      </a:lnTo>
                      <a:lnTo>
                        <a:pt x="6468" y="2501"/>
                      </a:lnTo>
                      <a:cubicBezTo>
                        <a:pt x="6467" y="2502"/>
                        <a:pt x="6466" y="2502"/>
                        <a:pt x="6465" y="2503"/>
                      </a:cubicBezTo>
                      <a:lnTo>
                        <a:pt x="6445" y="2520"/>
                      </a:lnTo>
                      <a:lnTo>
                        <a:pt x="6426" y="2535"/>
                      </a:lnTo>
                      <a:lnTo>
                        <a:pt x="6408" y="2551"/>
                      </a:lnTo>
                      <a:lnTo>
                        <a:pt x="6408" y="2551"/>
                      </a:lnTo>
                      <a:lnTo>
                        <a:pt x="6411" y="2542"/>
                      </a:lnTo>
                      <a:lnTo>
                        <a:pt x="6414" y="2532"/>
                      </a:lnTo>
                      <a:lnTo>
                        <a:pt x="6415" y="2525"/>
                      </a:lnTo>
                      <a:cubicBezTo>
                        <a:pt x="6418" y="2514"/>
                        <a:pt x="6418" y="2507"/>
                        <a:pt x="6419" y="2501"/>
                      </a:cubicBezTo>
                      <a:lnTo>
                        <a:pt x="6420" y="2491"/>
                      </a:lnTo>
                      <a:cubicBezTo>
                        <a:pt x="6421" y="2479"/>
                        <a:pt x="6423" y="2468"/>
                        <a:pt x="6424" y="2458"/>
                      </a:cubicBezTo>
                      <a:lnTo>
                        <a:pt x="6425" y="2451"/>
                      </a:lnTo>
                      <a:cubicBezTo>
                        <a:pt x="6426" y="2437"/>
                        <a:pt x="6429" y="2426"/>
                        <a:pt x="6430" y="2414"/>
                      </a:cubicBezTo>
                      <a:cubicBezTo>
                        <a:pt x="6431" y="2394"/>
                        <a:pt x="6432" y="2375"/>
                        <a:pt x="6434" y="2354"/>
                      </a:cubicBezTo>
                      <a:lnTo>
                        <a:pt x="6434" y="2328"/>
                      </a:lnTo>
                      <a:lnTo>
                        <a:pt x="6434" y="2316"/>
                      </a:lnTo>
                      <a:cubicBezTo>
                        <a:pt x="6434" y="2306"/>
                        <a:pt x="6434" y="2293"/>
                        <a:pt x="6435" y="2283"/>
                      </a:cubicBezTo>
                      <a:lnTo>
                        <a:pt x="6435" y="2250"/>
                      </a:lnTo>
                      <a:cubicBezTo>
                        <a:pt x="6435" y="2228"/>
                        <a:pt x="6432" y="2206"/>
                        <a:pt x="6430" y="2185"/>
                      </a:cubicBezTo>
                      <a:cubicBezTo>
                        <a:pt x="6426" y="2168"/>
                        <a:pt x="6423" y="2151"/>
                        <a:pt x="6419" y="2136"/>
                      </a:cubicBezTo>
                      <a:cubicBezTo>
                        <a:pt x="6416" y="2126"/>
                        <a:pt x="6413" y="2116"/>
                        <a:pt x="6410" y="2107"/>
                      </a:cubicBezTo>
                      <a:cubicBezTo>
                        <a:pt x="6408" y="2101"/>
                        <a:pt x="6405" y="2092"/>
                        <a:pt x="6403" y="2086"/>
                      </a:cubicBezTo>
                      <a:lnTo>
                        <a:pt x="6400" y="2080"/>
                      </a:lnTo>
                      <a:lnTo>
                        <a:pt x="6393" y="2065"/>
                      </a:lnTo>
                      <a:cubicBezTo>
                        <a:pt x="6387" y="2055"/>
                        <a:pt x="6384" y="2050"/>
                        <a:pt x="6380" y="2046"/>
                      </a:cubicBezTo>
                      <a:lnTo>
                        <a:pt x="6373" y="2039"/>
                      </a:lnTo>
                      <a:lnTo>
                        <a:pt x="6369" y="2036"/>
                      </a:lnTo>
                      <a:lnTo>
                        <a:pt x="6365" y="2034"/>
                      </a:lnTo>
                      <a:lnTo>
                        <a:pt x="6354" y="2027"/>
                      </a:lnTo>
                      <a:cubicBezTo>
                        <a:pt x="6349" y="2024"/>
                        <a:pt x="6343" y="2022"/>
                        <a:pt x="6337" y="2019"/>
                      </a:cubicBezTo>
                      <a:lnTo>
                        <a:pt x="6333" y="2018"/>
                      </a:lnTo>
                      <a:lnTo>
                        <a:pt x="6329" y="2016"/>
                      </a:lnTo>
                      <a:cubicBezTo>
                        <a:pt x="6322" y="2015"/>
                        <a:pt x="6316" y="2014"/>
                        <a:pt x="6311" y="2014"/>
                      </a:cubicBezTo>
                      <a:cubicBezTo>
                        <a:pt x="6305" y="2014"/>
                        <a:pt x="6298" y="2013"/>
                        <a:pt x="6293" y="2013"/>
                      </a:cubicBezTo>
                      <a:lnTo>
                        <a:pt x="6287" y="2013"/>
                      </a:lnTo>
                      <a:cubicBezTo>
                        <a:pt x="6277" y="2013"/>
                        <a:pt x="6267" y="2014"/>
                        <a:pt x="6257" y="2015"/>
                      </a:cubicBezTo>
                      <a:lnTo>
                        <a:pt x="6238" y="2019"/>
                      </a:lnTo>
                      <a:cubicBezTo>
                        <a:pt x="6229" y="2021"/>
                        <a:pt x="6221" y="2024"/>
                        <a:pt x="6212" y="2026"/>
                      </a:cubicBezTo>
                      <a:cubicBezTo>
                        <a:pt x="6204" y="2030"/>
                        <a:pt x="6197" y="2034"/>
                        <a:pt x="6189" y="2036"/>
                      </a:cubicBezTo>
                      <a:lnTo>
                        <a:pt x="6184" y="2037"/>
                      </a:lnTo>
                      <a:cubicBezTo>
                        <a:pt x="6171" y="2044"/>
                        <a:pt x="6157" y="2051"/>
                        <a:pt x="6142" y="2059"/>
                      </a:cubicBezTo>
                      <a:cubicBezTo>
                        <a:pt x="6127" y="2069"/>
                        <a:pt x="6110" y="2079"/>
                        <a:pt x="6092" y="2092"/>
                      </a:cubicBezTo>
                      <a:lnTo>
                        <a:pt x="6050" y="2127"/>
                      </a:lnTo>
                      <a:cubicBezTo>
                        <a:pt x="6025" y="2148"/>
                        <a:pt x="6001" y="2170"/>
                        <a:pt x="5977" y="2193"/>
                      </a:cubicBezTo>
                      <a:cubicBezTo>
                        <a:pt x="5955" y="2215"/>
                        <a:pt x="5930" y="2237"/>
                        <a:pt x="5908" y="2259"/>
                      </a:cubicBezTo>
                      <a:lnTo>
                        <a:pt x="5911" y="2255"/>
                      </a:lnTo>
                      <a:cubicBezTo>
                        <a:pt x="5914" y="2249"/>
                        <a:pt x="5917" y="2244"/>
                        <a:pt x="5920" y="2237"/>
                      </a:cubicBezTo>
                      <a:lnTo>
                        <a:pt x="5939" y="2194"/>
                      </a:lnTo>
                      <a:lnTo>
                        <a:pt x="5946" y="2180"/>
                      </a:lnTo>
                      <a:lnTo>
                        <a:pt x="5952" y="2167"/>
                      </a:lnTo>
                      <a:cubicBezTo>
                        <a:pt x="5960" y="2149"/>
                        <a:pt x="5966" y="2134"/>
                        <a:pt x="5973" y="2118"/>
                      </a:cubicBezTo>
                      <a:lnTo>
                        <a:pt x="5979" y="2108"/>
                      </a:lnTo>
                      <a:lnTo>
                        <a:pt x="5984" y="2098"/>
                      </a:lnTo>
                      <a:lnTo>
                        <a:pt x="5993" y="2079"/>
                      </a:lnTo>
                      <a:lnTo>
                        <a:pt x="6004" y="2054"/>
                      </a:lnTo>
                      <a:lnTo>
                        <a:pt x="6017" y="2030"/>
                      </a:lnTo>
                      <a:cubicBezTo>
                        <a:pt x="6030" y="2002"/>
                        <a:pt x="6044" y="1974"/>
                        <a:pt x="6059" y="1947"/>
                      </a:cubicBezTo>
                      <a:lnTo>
                        <a:pt x="6105" y="1861"/>
                      </a:lnTo>
                      <a:lnTo>
                        <a:pt x="6107" y="1858"/>
                      </a:lnTo>
                      <a:lnTo>
                        <a:pt x="6111" y="1848"/>
                      </a:lnTo>
                      <a:lnTo>
                        <a:pt x="6115" y="1840"/>
                      </a:lnTo>
                      <a:lnTo>
                        <a:pt x="6123" y="1822"/>
                      </a:lnTo>
                      <a:cubicBezTo>
                        <a:pt x="6130" y="1806"/>
                        <a:pt x="6136" y="1789"/>
                        <a:pt x="6142" y="1773"/>
                      </a:cubicBezTo>
                      <a:cubicBezTo>
                        <a:pt x="6146" y="1763"/>
                        <a:pt x="6150" y="1755"/>
                        <a:pt x="6154" y="1744"/>
                      </a:cubicBezTo>
                      <a:lnTo>
                        <a:pt x="6159" y="1730"/>
                      </a:lnTo>
                      <a:lnTo>
                        <a:pt x="6167" y="1709"/>
                      </a:lnTo>
                      <a:lnTo>
                        <a:pt x="6171" y="1699"/>
                      </a:lnTo>
                      <a:lnTo>
                        <a:pt x="6177" y="1680"/>
                      </a:lnTo>
                      <a:lnTo>
                        <a:pt x="6197" y="1623"/>
                      </a:lnTo>
                      <a:lnTo>
                        <a:pt x="6198" y="1618"/>
                      </a:lnTo>
                      <a:lnTo>
                        <a:pt x="6205" y="1593"/>
                      </a:lnTo>
                      <a:lnTo>
                        <a:pt x="6212" y="1574"/>
                      </a:lnTo>
                      <a:lnTo>
                        <a:pt x="6215" y="1562"/>
                      </a:lnTo>
                      <a:lnTo>
                        <a:pt x="6226" y="1530"/>
                      </a:lnTo>
                      <a:lnTo>
                        <a:pt x="6236" y="1498"/>
                      </a:lnTo>
                      <a:cubicBezTo>
                        <a:pt x="6244" y="1473"/>
                        <a:pt x="6250" y="1451"/>
                        <a:pt x="6257" y="1426"/>
                      </a:cubicBezTo>
                      <a:lnTo>
                        <a:pt x="6261" y="1412"/>
                      </a:lnTo>
                      <a:lnTo>
                        <a:pt x="6272" y="1369"/>
                      </a:lnTo>
                      <a:lnTo>
                        <a:pt x="6275" y="1360"/>
                      </a:lnTo>
                      <a:lnTo>
                        <a:pt x="6279" y="1341"/>
                      </a:lnTo>
                      <a:lnTo>
                        <a:pt x="6280" y="1334"/>
                      </a:lnTo>
                      <a:lnTo>
                        <a:pt x="6306" y="1217"/>
                      </a:lnTo>
                      <a:cubicBezTo>
                        <a:pt x="6307" y="1214"/>
                        <a:pt x="6307" y="1210"/>
                        <a:pt x="6308" y="1206"/>
                      </a:cubicBezTo>
                      <a:lnTo>
                        <a:pt x="6310" y="1201"/>
                      </a:lnTo>
                      <a:lnTo>
                        <a:pt x="6311" y="1191"/>
                      </a:lnTo>
                      <a:lnTo>
                        <a:pt x="6317" y="1155"/>
                      </a:lnTo>
                      <a:lnTo>
                        <a:pt x="6324" y="1119"/>
                      </a:lnTo>
                      <a:lnTo>
                        <a:pt x="6327" y="1101"/>
                      </a:lnTo>
                      <a:lnTo>
                        <a:pt x="6331" y="1077"/>
                      </a:lnTo>
                      <a:lnTo>
                        <a:pt x="6332" y="1072"/>
                      </a:lnTo>
                      <a:lnTo>
                        <a:pt x="6337" y="1036"/>
                      </a:lnTo>
                      <a:lnTo>
                        <a:pt x="6338" y="1030"/>
                      </a:lnTo>
                      <a:lnTo>
                        <a:pt x="6346" y="973"/>
                      </a:lnTo>
                      <a:cubicBezTo>
                        <a:pt x="6347" y="963"/>
                        <a:pt x="6348" y="953"/>
                        <a:pt x="6349" y="944"/>
                      </a:cubicBezTo>
                      <a:cubicBezTo>
                        <a:pt x="6352" y="922"/>
                        <a:pt x="6354" y="901"/>
                        <a:pt x="6356" y="880"/>
                      </a:cubicBezTo>
                      <a:lnTo>
                        <a:pt x="6357" y="872"/>
                      </a:lnTo>
                      <a:cubicBezTo>
                        <a:pt x="6359" y="864"/>
                        <a:pt x="6359" y="856"/>
                        <a:pt x="6360" y="846"/>
                      </a:cubicBezTo>
                      <a:lnTo>
                        <a:pt x="6362" y="830"/>
                      </a:lnTo>
                      <a:cubicBezTo>
                        <a:pt x="6363" y="814"/>
                        <a:pt x="6363" y="800"/>
                        <a:pt x="6364" y="787"/>
                      </a:cubicBezTo>
                      <a:lnTo>
                        <a:pt x="6364" y="776"/>
                      </a:lnTo>
                      <a:cubicBezTo>
                        <a:pt x="6364" y="767"/>
                        <a:pt x="6365" y="758"/>
                        <a:pt x="6365" y="748"/>
                      </a:cubicBezTo>
                      <a:lnTo>
                        <a:pt x="6367" y="695"/>
                      </a:lnTo>
                      <a:lnTo>
                        <a:pt x="6367" y="678"/>
                      </a:lnTo>
                      <a:lnTo>
                        <a:pt x="6367" y="664"/>
                      </a:lnTo>
                      <a:lnTo>
                        <a:pt x="6367" y="651"/>
                      </a:lnTo>
                      <a:cubicBezTo>
                        <a:pt x="6367" y="632"/>
                        <a:pt x="6367" y="614"/>
                        <a:pt x="6365" y="594"/>
                      </a:cubicBezTo>
                      <a:lnTo>
                        <a:pt x="6365" y="586"/>
                      </a:lnTo>
                      <a:lnTo>
                        <a:pt x="6365" y="577"/>
                      </a:lnTo>
                      <a:lnTo>
                        <a:pt x="6365" y="573"/>
                      </a:lnTo>
                      <a:lnTo>
                        <a:pt x="6364" y="560"/>
                      </a:lnTo>
                      <a:lnTo>
                        <a:pt x="6363" y="550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30"/>
                      </a:lnTo>
                      <a:lnTo>
                        <a:pt x="6362" y="517"/>
                      </a:lnTo>
                      <a:lnTo>
                        <a:pt x="6360" y="504"/>
                      </a:lnTo>
                      <a:lnTo>
                        <a:pt x="6359" y="496"/>
                      </a:lnTo>
                      <a:lnTo>
                        <a:pt x="6357" y="486"/>
                      </a:lnTo>
                      <a:lnTo>
                        <a:pt x="6352" y="455"/>
                      </a:lnTo>
                      <a:lnTo>
                        <a:pt x="6344" y="413"/>
                      </a:lnTo>
                      <a:lnTo>
                        <a:pt x="6343" y="408"/>
                      </a:lnTo>
                      <a:cubicBezTo>
                        <a:pt x="6342" y="402"/>
                        <a:pt x="6342" y="400"/>
                        <a:pt x="6341" y="397"/>
                      </a:cubicBezTo>
                      <a:cubicBezTo>
                        <a:pt x="6338" y="386"/>
                        <a:pt x="6334" y="376"/>
                        <a:pt x="6332" y="365"/>
                      </a:cubicBezTo>
                      <a:cubicBezTo>
                        <a:pt x="6331" y="360"/>
                        <a:pt x="6329" y="356"/>
                        <a:pt x="6327" y="351"/>
                      </a:cubicBezTo>
                      <a:lnTo>
                        <a:pt x="6326" y="346"/>
                      </a:lnTo>
                      <a:lnTo>
                        <a:pt x="6321" y="336"/>
                      </a:lnTo>
                      <a:lnTo>
                        <a:pt x="6317" y="328"/>
                      </a:lnTo>
                      <a:lnTo>
                        <a:pt x="6308" y="306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4"/>
                      </a:cubicBezTo>
                      <a:lnTo>
                        <a:pt x="6297" y="278"/>
                      </a:lnTo>
                      <a:lnTo>
                        <a:pt x="6296" y="273"/>
                      </a:lnTo>
                      <a:cubicBezTo>
                        <a:pt x="6295" y="269"/>
                        <a:pt x="6292" y="263"/>
                        <a:pt x="6291" y="259"/>
                      </a:cubicBezTo>
                      <a:lnTo>
                        <a:pt x="6284" y="247"/>
                      </a:lnTo>
                      <a:lnTo>
                        <a:pt x="6277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20"/>
                        <a:pt x="6269" y="216"/>
                      </a:cubicBezTo>
                      <a:cubicBezTo>
                        <a:pt x="6264" y="207"/>
                        <a:pt x="6259" y="200"/>
                        <a:pt x="6253" y="190"/>
                      </a:cubicBezTo>
                      <a:cubicBezTo>
                        <a:pt x="6246" y="180"/>
                        <a:pt x="6239" y="170"/>
                        <a:pt x="6231" y="159"/>
                      </a:cubicBezTo>
                      <a:lnTo>
                        <a:pt x="6226" y="154"/>
                      </a:lnTo>
                      <a:lnTo>
                        <a:pt x="6224" y="150"/>
                      </a:lnTo>
                      <a:lnTo>
                        <a:pt x="6219" y="146"/>
                      </a:lnTo>
                      <a:lnTo>
                        <a:pt x="6215" y="141"/>
                      </a:lnTo>
                      <a:cubicBezTo>
                        <a:pt x="6212" y="138"/>
                        <a:pt x="6209" y="134"/>
                        <a:pt x="6205" y="129"/>
                      </a:cubicBezTo>
                      <a:lnTo>
                        <a:pt x="6200" y="123"/>
                      </a:lnTo>
                      <a:cubicBezTo>
                        <a:pt x="6198" y="119"/>
                        <a:pt x="6194" y="117"/>
                        <a:pt x="6192" y="114"/>
                      </a:cubicBezTo>
                      <a:lnTo>
                        <a:pt x="6168" y="91"/>
                      </a:lnTo>
                      <a:lnTo>
                        <a:pt x="6163" y="86"/>
                      </a:lnTo>
                      <a:lnTo>
                        <a:pt x="6158" y="81"/>
                      </a:lnTo>
                      <a:cubicBezTo>
                        <a:pt x="6156" y="78"/>
                        <a:pt x="6153" y="76"/>
                        <a:pt x="6148" y="73"/>
                      </a:cubicBezTo>
                      <a:lnTo>
                        <a:pt x="6142" y="68"/>
                      </a:lnTo>
                      <a:cubicBezTo>
                        <a:pt x="6130" y="57"/>
                        <a:pt x="6117" y="48"/>
                        <a:pt x="6104" y="42"/>
                      </a:cubicBezTo>
                      <a:cubicBezTo>
                        <a:pt x="6097" y="38"/>
                        <a:pt x="6092" y="36"/>
                        <a:pt x="6086" y="33"/>
                      </a:cubicBezTo>
                      <a:lnTo>
                        <a:pt x="6079" y="31"/>
                      </a:lnTo>
                      <a:lnTo>
                        <a:pt x="6060" y="22"/>
                      </a:lnTo>
                      <a:cubicBezTo>
                        <a:pt x="6050" y="19"/>
                        <a:pt x="6044" y="17"/>
                        <a:pt x="6039" y="16"/>
                      </a:cubicBezTo>
                      <a:lnTo>
                        <a:pt x="6032" y="14"/>
                      </a:lnTo>
                      <a:cubicBezTo>
                        <a:pt x="6018" y="9"/>
                        <a:pt x="6003" y="6"/>
                        <a:pt x="5991" y="5"/>
                      </a:cubicBezTo>
                      <a:cubicBezTo>
                        <a:pt x="5975" y="2"/>
                        <a:pt x="5960" y="2"/>
                        <a:pt x="59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" name="Google Shape;516;p8"/>
              <p:cNvGrpSpPr/>
              <p:nvPr/>
            </p:nvGrpSpPr>
            <p:grpSpPr>
              <a:xfrm>
                <a:off x="6380957" y="4100763"/>
                <a:ext cx="173571" cy="244142"/>
                <a:chOff x="6379582" y="4099938"/>
                <a:chExt cx="173571" cy="244142"/>
              </a:xfrm>
            </p:grpSpPr>
            <p:sp>
              <p:nvSpPr>
                <p:cNvPr id="517" name="Google Shape;517;p8"/>
                <p:cNvSpPr/>
                <p:nvPr/>
              </p:nvSpPr>
              <p:spPr>
                <a:xfrm>
                  <a:off x="6379582" y="4099938"/>
                  <a:ext cx="173571" cy="2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5044" extrusionOk="0">
                      <a:moveTo>
                        <a:pt x="2039" y="0"/>
                      </a:moveTo>
                      <a:cubicBezTo>
                        <a:pt x="1864" y="0"/>
                        <a:pt x="1688" y="109"/>
                        <a:pt x="1639" y="274"/>
                      </a:cubicBezTo>
                      <a:lnTo>
                        <a:pt x="1633" y="277"/>
                      </a:lnTo>
                      <a:cubicBezTo>
                        <a:pt x="1612" y="287"/>
                        <a:pt x="1591" y="299"/>
                        <a:pt x="1571" y="310"/>
                      </a:cubicBezTo>
                      <a:cubicBezTo>
                        <a:pt x="1529" y="284"/>
                        <a:pt x="1482" y="274"/>
                        <a:pt x="1433" y="274"/>
                      </a:cubicBezTo>
                      <a:cubicBezTo>
                        <a:pt x="1294" y="274"/>
                        <a:pt x="1140" y="361"/>
                        <a:pt x="1039" y="434"/>
                      </a:cubicBezTo>
                      <a:cubicBezTo>
                        <a:pt x="794" y="608"/>
                        <a:pt x="699" y="810"/>
                        <a:pt x="849" y="1066"/>
                      </a:cubicBezTo>
                      <a:cubicBezTo>
                        <a:pt x="621" y="1130"/>
                        <a:pt x="397" y="1137"/>
                        <a:pt x="330" y="1415"/>
                      </a:cubicBezTo>
                      <a:cubicBezTo>
                        <a:pt x="292" y="1578"/>
                        <a:pt x="357" y="1772"/>
                        <a:pt x="448" y="1905"/>
                      </a:cubicBezTo>
                      <a:cubicBezTo>
                        <a:pt x="1" y="1964"/>
                        <a:pt x="33" y="2721"/>
                        <a:pt x="449" y="2721"/>
                      </a:cubicBezTo>
                      <a:cubicBezTo>
                        <a:pt x="461" y="2721"/>
                        <a:pt x="474" y="2720"/>
                        <a:pt x="487" y="2719"/>
                      </a:cubicBezTo>
                      <a:lnTo>
                        <a:pt x="487" y="2719"/>
                      </a:lnTo>
                      <a:cubicBezTo>
                        <a:pt x="124" y="2761"/>
                        <a:pt x="398" y="3360"/>
                        <a:pt x="730" y="3360"/>
                      </a:cubicBezTo>
                      <a:cubicBezTo>
                        <a:pt x="803" y="3360"/>
                        <a:pt x="878" y="3331"/>
                        <a:pt x="950" y="3262"/>
                      </a:cubicBezTo>
                      <a:cubicBezTo>
                        <a:pt x="951" y="3485"/>
                        <a:pt x="1071" y="3549"/>
                        <a:pt x="1220" y="3549"/>
                      </a:cubicBezTo>
                      <a:cubicBezTo>
                        <a:pt x="1330" y="3549"/>
                        <a:pt x="1456" y="3513"/>
                        <a:pt x="1559" y="3481"/>
                      </a:cubicBezTo>
                      <a:lnTo>
                        <a:pt x="1559" y="3481"/>
                      </a:lnTo>
                      <a:lnTo>
                        <a:pt x="1556" y="3580"/>
                      </a:lnTo>
                      <a:lnTo>
                        <a:pt x="1556" y="3587"/>
                      </a:lnTo>
                      <a:lnTo>
                        <a:pt x="1555" y="3630"/>
                      </a:lnTo>
                      <a:lnTo>
                        <a:pt x="1551" y="3827"/>
                      </a:lnTo>
                      <a:lnTo>
                        <a:pt x="1551" y="3887"/>
                      </a:lnTo>
                      <a:lnTo>
                        <a:pt x="1551" y="3930"/>
                      </a:lnTo>
                      <a:cubicBezTo>
                        <a:pt x="1551" y="4017"/>
                        <a:pt x="1550" y="4105"/>
                        <a:pt x="1550" y="4191"/>
                      </a:cubicBezTo>
                      <a:cubicBezTo>
                        <a:pt x="1546" y="4270"/>
                        <a:pt x="1541" y="4348"/>
                        <a:pt x="1536" y="4427"/>
                      </a:cubicBezTo>
                      <a:cubicBezTo>
                        <a:pt x="1533" y="4508"/>
                        <a:pt x="1528" y="4588"/>
                        <a:pt x="1523" y="4667"/>
                      </a:cubicBezTo>
                      <a:lnTo>
                        <a:pt x="1520" y="4723"/>
                      </a:lnTo>
                      <a:lnTo>
                        <a:pt x="1519" y="4739"/>
                      </a:lnTo>
                      <a:cubicBezTo>
                        <a:pt x="1516" y="4790"/>
                        <a:pt x="1514" y="4839"/>
                        <a:pt x="1512" y="4889"/>
                      </a:cubicBezTo>
                      <a:lnTo>
                        <a:pt x="1509" y="5043"/>
                      </a:lnTo>
                      <a:lnTo>
                        <a:pt x="1657" y="5043"/>
                      </a:lnTo>
                      <a:lnTo>
                        <a:pt x="1657" y="4954"/>
                      </a:lnTo>
                      <a:lnTo>
                        <a:pt x="1657" y="4935"/>
                      </a:lnTo>
                      <a:cubicBezTo>
                        <a:pt x="1658" y="4845"/>
                        <a:pt x="1659" y="4755"/>
                        <a:pt x="1661" y="4664"/>
                      </a:cubicBezTo>
                      <a:cubicBezTo>
                        <a:pt x="1665" y="4551"/>
                        <a:pt x="1670" y="4436"/>
                        <a:pt x="1675" y="4322"/>
                      </a:cubicBezTo>
                      <a:lnTo>
                        <a:pt x="1675" y="4314"/>
                      </a:lnTo>
                      <a:cubicBezTo>
                        <a:pt x="1680" y="4227"/>
                        <a:pt x="1684" y="4141"/>
                        <a:pt x="1686" y="4057"/>
                      </a:cubicBezTo>
                      <a:cubicBezTo>
                        <a:pt x="1691" y="3934"/>
                        <a:pt x="1695" y="3809"/>
                        <a:pt x="1699" y="3683"/>
                      </a:cubicBezTo>
                      <a:cubicBezTo>
                        <a:pt x="1753" y="3754"/>
                        <a:pt x="1827" y="3813"/>
                        <a:pt x="1896" y="3813"/>
                      </a:cubicBezTo>
                      <a:cubicBezTo>
                        <a:pt x="1947" y="3813"/>
                        <a:pt x="1995" y="3781"/>
                        <a:pt x="2031" y="3697"/>
                      </a:cubicBezTo>
                      <a:cubicBezTo>
                        <a:pt x="2126" y="3757"/>
                        <a:pt x="2221" y="3784"/>
                        <a:pt x="2313" y="3784"/>
                      </a:cubicBezTo>
                      <a:cubicBezTo>
                        <a:pt x="2454" y="3784"/>
                        <a:pt x="2590" y="3719"/>
                        <a:pt x="2716" y="3601"/>
                      </a:cubicBezTo>
                      <a:cubicBezTo>
                        <a:pt x="2790" y="3532"/>
                        <a:pt x="2864" y="3442"/>
                        <a:pt x="2902" y="3348"/>
                      </a:cubicBezTo>
                      <a:cubicBezTo>
                        <a:pt x="2936" y="3266"/>
                        <a:pt x="2893" y="3106"/>
                        <a:pt x="2964" y="3047"/>
                      </a:cubicBezTo>
                      <a:cubicBezTo>
                        <a:pt x="3004" y="3014"/>
                        <a:pt x="3177" y="3040"/>
                        <a:pt x="3240" y="3014"/>
                      </a:cubicBezTo>
                      <a:cubicBezTo>
                        <a:pt x="3586" y="2874"/>
                        <a:pt x="3551" y="1909"/>
                        <a:pt x="3134" y="1868"/>
                      </a:cubicBezTo>
                      <a:cubicBezTo>
                        <a:pt x="3324" y="1629"/>
                        <a:pt x="3371" y="1524"/>
                        <a:pt x="3265" y="1209"/>
                      </a:cubicBezTo>
                      <a:cubicBezTo>
                        <a:pt x="3195" y="1001"/>
                        <a:pt x="2947" y="584"/>
                        <a:pt x="2677" y="584"/>
                      </a:cubicBezTo>
                      <a:cubicBezTo>
                        <a:pt x="2654" y="584"/>
                        <a:pt x="2630" y="587"/>
                        <a:pt x="2606" y="594"/>
                      </a:cubicBezTo>
                      <a:cubicBezTo>
                        <a:pt x="2597" y="561"/>
                        <a:pt x="2585" y="527"/>
                        <a:pt x="2570" y="495"/>
                      </a:cubicBezTo>
                      <a:cubicBezTo>
                        <a:pt x="2554" y="457"/>
                        <a:pt x="2536" y="421"/>
                        <a:pt x="2511" y="388"/>
                      </a:cubicBezTo>
                      <a:cubicBezTo>
                        <a:pt x="2489" y="363"/>
                        <a:pt x="2466" y="336"/>
                        <a:pt x="2435" y="315"/>
                      </a:cubicBezTo>
                      <a:cubicBezTo>
                        <a:pt x="2431" y="313"/>
                        <a:pt x="2427" y="311"/>
                        <a:pt x="2423" y="309"/>
                      </a:cubicBezTo>
                      <a:cubicBezTo>
                        <a:pt x="2379" y="192"/>
                        <a:pt x="2308" y="88"/>
                        <a:pt x="2210" y="38"/>
                      </a:cubicBezTo>
                      <a:cubicBezTo>
                        <a:pt x="2156" y="12"/>
                        <a:pt x="2098" y="0"/>
                        <a:pt x="203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8"/>
                <p:cNvSpPr/>
                <p:nvPr/>
              </p:nvSpPr>
              <p:spPr>
                <a:xfrm>
                  <a:off x="6379582" y="4099938"/>
                  <a:ext cx="173571" cy="2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5044" extrusionOk="0">
                      <a:moveTo>
                        <a:pt x="2039" y="0"/>
                      </a:moveTo>
                      <a:cubicBezTo>
                        <a:pt x="1864" y="0"/>
                        <a:pt x="1688" y="109"/>
                        <a:pt x="1639" y="274"/>
                      </a:cubicBezTo>
                      <a:lnTo>
                        <a:pt x="1633" y="277"/>
                      </a:lnTo>
                      <a:cubicBezTo>
                        <a:pt x="1612" y="287"/>
                        <a:pt x="1591" y="299"/>
                        <a:pt x="1571" y="310"/>
                      </a:cubicBezTo>
                      <a:cubicBezTo>
                        <a:pt x="1529" y="284"/>
                        <a:pt x="1482" y="274"/>
                        <a:pt x="1433" y="274"/>
                      </a:cubicBezTo>
                      <a:cubicBezTo>
                        <a:pt x="1294" y="274"/>
                        <a:pt x="1140" y="361"/>
                        <a:pt x="1039" y="434"/>
                      </a:cubicBezTo>
                      <a:cubicBezTo>
                        <a:pt x="794" y="608"/>
                        <a:pt x="699" y="810"/>
                        <a:pt x="849" y="1066"/>
                      </a:cubicBezTo>
                      <a:cubicBezTo>
                        <a:pt x="621" y="1130"/>
                        <a:pt x="397" y="1137"/>
                        <a:pt x="330" y="1415"/>
                      </a:cubicBezTo>
                      <a:cubicBezTo>
                        <a:pt x="292" y="1578"/>
                        <a:pt x="357" y="1772"/>
                        <a:pt x="448" y="1905"/>
                      </a:cubicBezTo>
                      <a:cubicBezTo>
                        <a:pt x="1" y="1964"/>
                        <a:pt x="33" y="2721"/>
                        <a:pt x="449" y="2721"/>
                      </a:cubicBezTo>
                      <a:cubicBezTo>
                        <a:pt x="461" y="2721"/>
                        <a:pt x="474" y="2720"/>
                        <a:pt x="487" y="2719"/>
                      </a:cubicBezTo>
                      <a:lnTo>
                        <a:pt x="487" y="2719"/>
                      </a:lnTo>
                      <a:cubicBezTo>
                        <a:pt x="124" y="2761"/>
                        <a:pt x="398" y="3360"/>
                        <a:pt x="730" y="3360"/>
                      </a:cubicBezTo>
                      <a:cubicBezTo>
                        <a:pt x="803" y="3360"/>
                        <a:pt x="878" y="3331"/>
                        <a:pt x="950" y="3262"/>
                      </a:cubicBezTo>
                      <a:cubicBezTo>
                        <a:pt x="951" y="3485"/>
                        <a:pt x="1071" y="3549"/>
                        <a:pt x="1220" y="3549"/>
                      </a:cubicBezTo>
                      <a:cubicBezTo>
                        <a:pt x="1330" y="3549"/>
                        <a:pt x="1456" y="3513"/>
                        <a:pt x="1559" y="3481"/>
                      </a:cubicBezTo>
                      <a:lnTo>
                        <a:pt x="1559" y="3481"/>
                      </a:lnTo>
                      <a:lnTo>
                        <a:pt x="1556" y="3580"/>
                      </a:lnTo>
                      <a:lnTo>
                        <a:pt x="1556" y="3587"/>
                      </a:lnTo>
                      <a:lnTo>
                        <a:pt x="1555" y="3630"/>
                      </a:lnTo>
                      <a:lnTo>
                        <a:pt x="1551" y="3827"/>
                      </a:lnTo>
                      <a:lnTo>
                        <a:pt x="1551" y="3887"/>
                      </a:lnTo>
                      <a:lnTo>
                        <a:pt x="1551" y="3930"/>
                      </a:lnTo>
                      <a:cubicBezTo>
                        <a:pt x="1551" y="4017"/>
                        <a:pt x="1550" y="4105"/>
                        <a:pt x="1550" y="4191"/>
                      </a:cubicBezTo>
                      <a:cubicBezTo>
                        <a:pt x="1546" y="4270"/>
                        <a:pt x="1541" y="4348"/>
                        <a:pt x="1536" y="4427"/>
                      </a:cubicBezTo>
                      <a:cubicBezTo>
                        <a:pt x="1533" y="4508"/>
                        <a:pt x="1528" y="4588"/>
                        <a:pt x="1523" y="4667"/>
                      </a:cubicBezTo>
                      <a:lnTo>
                        <a:pt x="1520" y="4723"/>
                      </a:lnTo>
                      <a:lnTo>
                        <a:pt x="1519" y="4739"/>
                      </a:lnTo>
                      <a:cubicBezTo>
                        <a:pt x="1516" y="4790"/>
                        <a:pt x="1514" y="4839"/>
                        <a:pt x="1512" y="4889"/>
                      </a:cubicBezTo>
                      <a:lnTo>
                        <a:pt x="1509" y="5043"/>
                      </a:lnTo>
                      <a:lnTo>
                        <a:pt x="1657" y="5043"/>
                      </a:lnTo>
                      <a:lnTo>
                        <a:pt x="1657" y="4954"/>
                      </a:lnTo>
                      <a:lnTo>
                        <a:pt x="1657" y="4935"/>
                      </a:lnTo>
                      <a:cubicBezTo>
                        <a:pt x="1658" y="4845"/>
                        <a:pt x="1659" y="4755"/>
                        <a:pt x="1661" y="4664"/>
                      </a:cubicBezTo>
                      <a:cubicBezTo>
                        <a:pt x="1665" y="4551"/>
                        <a:pt x="1670" y="4436"/>
                        <a:pt x="1675" y="4322"/>
                      </a:cubicBezTo>
                      <a:lnTo>
                        <a:pt x="1675" y="4314"/>
                      </a:lnTo>
                      <a:cubicBezTo>
                        <a:pt x="1680" y="4227"/>
                        <a:pt x="1684" y="4141"/>
                        <a:pt x="1686" y="4057"/>
                      </a:cubicBezTo>
                      <a:cubicBezTo>
                        <a:pt x="1691" y="3934"/>
                        <a:pt x="1695" y="3809"/>
                        <a:pt x="1699" y="3683"/>
                      </a:cubicBezTo>
                      <a:cubicBezTo>
                        <a:pt x="1753" y="3754"/>
                        <a:pt x="1827" y="3813"/>
                        <a:pt x="1896" y="3813"/>
                      </a:cubicBezTo>
                      <a:cubicBezTo>
                        <a:pt x="1947" y="3813"/>
                        <a:pt x="1995" y="3781"/>
                        <a:pt x="2031" y="3697"/>
                      </a:cubicBezTo>
                      <a:cubicBezTo>
                        <a:pt x="2126" y="3757"/>
                        <a:pt x="2221" y="3784"/>
                        <a:pt x="2313" y="3784"/>
                      </a:cubicBezTo>
                      <a:cubicBezTo>
                        <a:pt x="2454" y="3784"/>
                        <a:pt x="2590" y="3719"/>
                        <a:pt x="2716" y="3601"/>
                      </a:cubicBezTo>
                      <a:cubicBezTo>
                        <a:pt x="2790" y="3532"/>
                        <a:pt x="2864" y="3442"/>
                        <a:pt x="2902" y="3348"/>
                      </a:cubicBezTo>
                      <a:cubicBezTo>
                        <a:pt x="2936" y="3266"/>
                        <a:pt x="2893" y="3106"/>
                        <a:pt x="2964" y="3047"/>
                      </a:cubicBezTo>
                      <a:cubicBezTo>
                        <a:pt x="3004" y="3014"/>
                        <a:pt x="3177" y="3040"/>
                        <a:pt x="3240" y="3014"/>
                      </a:cubicBezTo>
                      <a:cubicBezTo>
                        <a:pt x="3586" y="2874"/>
                        <a:pt x="3551" y="1909"/>
                        <a:pt x="3134" y="1868"/>
                      </a:cubicBezTo>
                      <a:cubicBezTo>
                        <a:pt x="3324" y="1629"/>
                        <a:pt x="3371" y="1524"/>
                        <a:pt x="3265" y="1209"/>
                      </a:cubicBezTo>
                      <a:cubicBezTo>
                        <a:pt x="3195" y="1001"/>
                        <a:pt x="2947" y="584"/>
                        <a:pt x="2677" y="584"/>
                      </a:cubicBezTo>
                      <a:cubicBezTo>
                        <a:pt x="2654" y="584"/>
                        <a:pt x="2630" y="587"/>
                        <a:pt x="2606" y="594"/>
                      </a:cubicBezTo>
                      <a:cubicBezTo>
                        <a:pt x="2597" y="561"/>
                        <a:pt x="2585" y="527"/>
                        <a:pt x="2570" y="495"/>
                      </a:cubicBezTo>
                      <a:cubicBezTo>
                        <a:pt x="2554" y="457"/>
                        <a:pt x="2536" y="421"/>
                        <a:pt x="2511" y="388"/>
                      </a:cubicBezTo>
                      <a:cubicBezTo>
                        <a:pt x="2489" y="363"/>
                        <a:pt x="2466" y="336"/>
                        <a:pt x="2435" y="315"/>
                      </a:cubicBezTo>
                      <a:cubicBezTo>
                        <a:pt x="2431" y="313"/>
                        <a:pt x="2427" y="311"/>
                        <a:pt x="2423" y="309"/>
                      </a:cubicBezTo>
                      <a:cubicBezTo>
                        <a:pt x="2379" y="192"/>
                        <a:pt x="2308" y="88"/>
                        <a:pt x="2210" y="38"/>
                      </a:cubicBezTo>
                      <a:cubicBezTo>
                        <a:pt x="2156" y="12"/>
                        <a:pt x="2098" y="0"/>
                        <a:pt x="20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9" name="Google Shape;519;p8"/>
              <p:cNvSpPr/>
              <p:nvPr/>
            </p:nvSpPr>
            <p:spPr>
              <a:xfrm>
                <a:off x="1375" y="4372737"/>
                <a:ext cx="1937358" cy="1152948"/>
              </a:xfrm>
              <a:custGeom>
                <a:avLst/>
                <a:gdLst/>
                <a:ahLst/>
                <a:cxnLst/>
                <a:rect l="l" t="t" r="r" b="b"/>
                <a:pathLst>
                  <a:path w="40026" h="23820" extrusionOk="0">
                    <a:moveTo>
                      <a:pt x="18680" y="1"/>
                    </a:moveTo>
                    <a:cubicBezTo>
                      <a:pt x="18659" y="1"/>
                      <a:pt x="18643" y="1"/>
                      <a:pt x="18622" y="3"/>
                    </a:cubicBezTo>
                    <a:lnTo>
                      <a:pt x="18594" y="3"/>
                    </a:lnTo>
                    <a:lnTo>
                      <a:pt x="18297" y="16"/>
                    </a:lnTo>
                    <a:lnTo>
                      <a:pt x="17813" y="33"/>
                    </a:lnTo>
                    <a:lnTo>
                      <a:pt x="17341" y="52"/>
                    </a:lnTo>
                    <a:cubicBezTo>
                      <a:pt x="17233" y="57"/>
                      <a:pt x="17125" y="59"/>
                      <a:pt x="17017" y="64"/>
                    </a:cubicBezTo>
                    <a:lnTo>
                      <a:pt x="16974" y="68"/>
                    </a:lnTo>
                    <a:cubicBezTo>
                      <a:pt x="16952" y="68"/>
                      <a:pt x="16929" y="68"/>
                      <a:pt x="16906" y="70"/>
                    </a:cubicBezTo>
                    <a:lnTo>
                      <a:pt x="16612" y="99"/>
                    </a:lnTo>
                    <a:lnTo>
                      <a:pt x="16311" y="129"/>
                    </a:lnTo>
                    <a:lnTo>
                      <a:pt x="15898" y="172"/>
                    </a:lnTo>
                    <a:lnTo>
                      <a:pt x="15440" y="217"/>
                    </a:lnTo>
                    <a:lnTo>
                      <a:pt x="15279" y="233"/>
                    </a:lnTo>
                    <a:lnTo>
                      <a:pt x="15137" y="247"/>
                    </a:lnTo>
                    <a:lnTo>
                      <a:pt x="15103" y="252"/>
                    </a:lnTo>
                    <a:cubicBezTo>
                      <a:pt x="15077" y="254"/>
                      <a:pt x="15053" y="257"/>
                      <a:pt x="15029" y="259"/>
                    </a:cubicBezTo>
                    <a:lnTo>
                      <a:pt x="13528" y="464"/>
                    </a:lnTo>
                    <a:lnTo>
                      <a:pt x="13086" y="523"/>
                    </a:lnTo>
                    <a:lnTo>
                      <a:pt x="13013" y="536"/>
                    </a:lnTo>
                    <a:lnTo>
                      <a:pt x="12938" y="548"/>
                    </a:lnTo>
                    <a:lnTo>
                      <a:pt x="12644" y="595"/>
                    </a:lnTo>
                    <a:cubicBezTo>
                      <a:pt x="12551" y="609"/>
                      <a:pt x="12454" y="625"/>
                      <a:pt x="12362" y="641"/>
                    </a:cubicBezTo>
                    <a:lnTo>
                      <a:pt x="12206" y="666"/>
                    </a:lnTo>
                    <a:cubicBezTo>
                      <a:pt x="11949" y="711"/>
                      <a:pt x="11667" y="763"/>
                      <a:pt x="11316" y="836"/>
                    </a:cubicBezTo>
                    <a:cubicBezTo>
                      <a:pt x="11027" y="896"/>
                      <a:pt x="10727" y="970"/>
                      <a:pt x="10487" y="1031"/>
                    </a:cubicBezTo>
                    <a:cubicBezTo>
                      <a:pt x="10213" y="1102"/>
                      <a:pt x="9941" y="1177"/>
                      <a:pt x="9672" y="1257"/>
                    </a:cubicBezTo>
                    <a:cubicBezTo>
                      <a:pt x="9142" y="1413"/>
                      <a:pt x="8576" y="1607"/>
                      <a:pt x="7891" y="1870"/>
                    </a:cubicBezTo>
                    <a:cubicBezTo>
                      <a:pt x="7755" y="1923"/>
                      <a:pt x="7619" y="1978"/>
                      <a:pt x="7483" y="2034"/>
                    </a:cubicBezTo>
                    <a:lnTo>
                      <a:pt x="7453" y="2046"/>
                    </a:lnTo>
                    <a:lnTo>
                      <a:pt x="7422" y="2059"/>
                    </a:lnTo>
                    <a:lnTo>
                      <a:pt x="7335" y="2096"/>
                    </a:lnTo>
                    <a:lnTo>
                      <a:pt x="7269" y="2123"/>
                    </a:lnTo>
                    <a:lnTo>
                      <a:pt x="7151" y="2178"/>
                    </a:lnTo>
                    <a:lnTo>
                      <a:pt x="6746" y="2360"/>
                    </a:lnTo>
                    <a:lnTo>
                      <a:pt x="6337" y="2543"/>
                    </a:lnTo>
                    <a:lnTo>
                      <a:pt x="5650" y="2854"/>
                    </a:lnTo>
                    <a:cubicBezTo>
                      <a:pt x="5613" y="2871"/>
                      <a:pt x="5574" y="2889"/>
                      <a:pt x="5537" y="2904"/>
                    </a:cubicBezTo>
                    <a:lnTo>
                      <a:pt x="5500" y="2922"/>
                    </a:lnTo>
                    <a:lnTo>
                      <a:pt x="5460" y="2942"/>
                    </a:lnTo>
                    <a:lnTo>
                      <a:pt x="5407" y="2969"/>
                    </a:lnTo>
                    <a:lnTo>
                      <a:pt x="4669" y="3337"/>
                    </a:lnTo>
                    <a:lnTo>
                      <a:pt x="3929" y="3705"/>
                    </a:lnTo>
                    <a:lnTo>
                      <a:pt x="3860" y="3740"/>
                    </a:lnTo>
                    <a:cubicBezTo>
                      <a:pt x="3790" y="3775"/>
                      <a:pt x="3737" y="3802"/>
                      <a:pt x="3687" y="3829"/>
                    </a:cubicBezTo>
                    <a:lnTo>
                      <a:pt x="3078" y="4162"/>
                    </a:lnTo>
                    <a:lnTo>
                      <a:pt x="2462" y="4501"/>
                    </a:lnTo>
                    <a:lnTo>
                      <a:pt x="1842" y="4842"/>
                    </a:lnTo>
                    <a:cubicBezTo>
                      <a:pt x="1821" y="4852"/>
                      <a:pt x="1805" y="4864"/>
                      <a:pt x="1787" y="4877"/>
                    </a:cubicBezTo>
                    <a:lnTo>
                      <a:pt x="1655" y="4960"/>
                    </a:lnTo>
                    <a:lnTo>
                      <a:pt x="1542" y="5036"/>
                    </a:lnTo>
                    <a:lnTo>
                      <a:pt x="776" y="5527"/>
                    </a:lnTo>
                    <a:lnTo>
                      <a:pt x="455" y="5734"/>
                    </a:lnTo>
                    <a:lnTo>
                      <a:pt x="145" y="5934"/>
                    </a:lnTo>
                    <a:lnTo>
                      <a:pt x="16" y="6015"/>
                    </a:lnTo>
                    <a:lnTo>
                      <a:pt x="1" y="6025"/>
                    </a:lnTo>
                    <a:lnTo>
                      <a:pt x="1" y="23820"/>
                    </a:lnTo>
                    <a:lnTo>
                      <a:pt x="481" y="23645"/>
                    </a:lnTo>
                    <a:cubicBezTo>
                      <a:pt x="992" y="23452"/>
                      <a:pt x="1508" y="23255"/>
                      <a:pt x="2025" y="23058"/>
                    </a:cubicBezTo>
                    <a:lnTo>
                      <a:pt x="2113" y="23025"/>
                    </a:lnTo>
                    <a:lnTo>
                      <a:pt x="2306" y="22951"/>
                    </a:lnTo>
                    <a:cubicBezTo>
                      <a:pt x="2573" y="22847"/>
                      <a:pt x="2841" y="22744"/>
                      <a:pt x="3108" y="22642"/>
                    </a:cubicBezTo>
                    <a:lnTo>
                      <a:pt x="3539" y="22464"/>
                    </a:lnTo>
                    <a:cubicBezTo>
                      <a:pt x="4111" y="22227"/>
                      <a:pt x="4668" y="21997"/>
                      <a:pt x="5224" y="21755"/>
                    </a:cubicBezTo>
                    <a:lnTo>
                      <a:pt x="5851" y="21480"/>
                    </a:lnTo>
                    <a:lnTo>
                      <a:pt x="6043" y="21397"/>
                    </a:lnTo>
                    <a:lnTo>
                      <a:pt x="6182" y="21338"/>
                    </a:lnTo>
                    <a:cubicBezTo>
                      <a:pt x="6711" y="21106"/>
                      <a:pt x="7242" y="20872"/>
                      <a:pt x="7774" y="20649"/>
                    </a:cubicBezTo>
                    <a:cubicBezTo>
                      <a:pt x="9854" y="19778"/>
                      <a:pt x="11491" y="19100"/>
                      <a:pt x="12922" y="18522"/>
                    </a:cubicBezTo>
                    <a:lnTo>
                      <a:pt x="12922" y="18522"/>
                    </a:lnTo>
                    <a:cubicBezTo>
                      <a:pt x="12890" y="18533"/>
                      <a:pt x="12856" y="18542"/>
                      <a:pt x="12822" y="18552"/>
                    </a:cubicBezTo>
                    <a:cubicBezTo>
                      <a:pt x="14348" y="17885"/>
                      <a:pt x="15939" y="17178"/>
                      <a:pt x="17832" y="16331"/>
                    </a:cubicBezTo>
                    <a:lnTo>
                      <a:pt x="18751" y="15922"/>
                    </a:lnTo>
                    <a:cubicBezTo>
                      <a:pt x="20036" y="15349"/>
                      <a:pt x="21491" y="14699"/>
                      <a:pt x="22901" y="14018"/>
                    </a:cubicBezTo>
                    <a:lnTo>
                      <a:pt x="23810" y="13578"/>
                    </a:lnTo>
                    <a:cubicBezTo>
                      <a:pt x="24334" y="13323"/>
                      <a:pt x="24858" y="13069"/>
                      <a:pt x="25384" y="12817"/>
                    </a:cubicBezTo>
                    <a:lnTo>
                      <a:pt x="26377" y="12343"/>
                    </a:lnTo>
                    <a:lnTo>
                      <a:pt x="26903" y="12091"/>
                    </a:lnTo>
                    <a:lnTo>
                      <a:pt x="27085" y="12004"/>
                    </a:lnTo>
                    <a:lnTo>
                      <a:pt x="27111" y="11992"/>
                    </a:lnTo>
                    <a:cubicBezTo>
                      <a:pt x="27310" y="11892"/>
                      <a:pt x="27519" y="11792"/>
                      <a:pt x="27725" y="11705"/>
                    </a:cubicBezTo>
                    <a:cubicBezTo>
                      <a:pt x="29249" y="11060"/>
                      <a:pt x="30937" y="10353"/>
                      <a:pt x="32885" y="9548"/>
                    </a:cubicBezTo>
                    <a:lnTo>
                      <a:pt x="33760" y="9172"/>
                    </a:lnTo>
                    <a:cubicBezTo>
                      <a:pt x="34326" y="8925"/>
                      <a:pt x="34889" y="8681"/>
                      <a:pt x="35460" y="8441"/>
                    </a:cubicBezTo>
                    <a:cubicBezTo>
                      <a:pt x="35758" y="8316"/>
                      <a:pt x="36055" y="8189"/>
                      <a:pt x="36352" y="8061"/>
                    </a:cubicBezTo>
                    <a:cubicBezTo>
                      <a:pt x="36997" y="7782"/>
                      <a:pt x="37627" y="7513"/>
                      <a:pt x="38259" y="7263"/>
                    </a:cubicBezTo>
                    <a:cubicBezTo>
                      <a:pt x="38848" y="7031"/>
                      <a:pt x="39438" y="6799"/>
                      <a:pt x="40025" y="6570"/>
                    </a:cubicBezTo>
                    <a:cubicBezTo>
                      <a:pt x="39212" y="6279"/>
                      <a:pt x="38400" y="5986"/>
                      <a:pt x="37597" y="5703"/>
                    </a:cubicBezTo>
                    <a:cubicBezTo>
                      <a:pt x="37106" y="5528"/>
                      <a:pt x="36583" y="5342"/>
                      <a:pt x="36065" y="5138"/>
                    </a:cubicBezTo>
                    <a:cubicBezTo>
                      <a:pt x="35536" y="4934"/>
                      <a:pt x="35012" y="4701"/>
                      <a:pt x="34562" y="4501"/>
                    </a:cubicBezTo>
                    <a:cubicBezTo>
                      <a:pt x="33761" y="4143"/>
                      <a:pt x="32969" y="3728"/>
                      <a:pt x="32207" y="3326"/>
                    </a:cubicBezTo>
                    <a:lnTo>
                      <a:pt x="31885" y="3156"/>
                    </a:lnTo>
                    <a:cubicBezTo>
                      <a:pt x="31593" y="3003"/>
                      <a:pt x="31298" y="2857"/>
                      <a:pt x="31001" y="2711"/>
                    </a:cubicBezTo>
                    <a:cubicBezTo>
                      <a:pt x="30847" y="2636"/>
                      <a:pt x="30693" y="2559"/>
                      <a:pt x="30537" y="2483"/>
                    </a:cubicBezTo>
                    <a:cubicBezTo>
                      <a:pt x="30387" y="2406"/>
                      <a:pt x="30227" y="2337"/>
                      <a:pt x="30074" y="2272"/>
                    </a:cubicBezTo>
                    <a:cubicBezTo>
                      <a:pt x="30001" y="2243"/>
                      <a:pt x="29929" y="2211"/>
                      <a:pt x="29858" y="2181"/>
                    </a:cubicBezTo>
                    <a:lnTo>
                      <a:pt x="29668" y="2095"/>
                    </a:lnTo>
                    <a:cubicBezTo>
                      <a:pt x="29532" y="2034"/>
                      <a:pt x="29397" y="1972"/>
                      <a:pt x="29258" y="1915"/>
                    </a:cubicBezTo>
                    <a:cubicBezTo>
                      <a:pt x="28936" y="1783"/>
                      <a:pt x="28610" y="1656"/>
                      <a:pt x="28288" y="1527"/>
                    </a:cubicBezTo>
                    <a:lnTo>
                      <a:pt x="28168" y="1488"/>
                    </a:lnTo>
                    <a:lnTo>
                      <a:pt x="28127" y="1477"/>
                    </a:lnTo>
                    <a:lnTo>
                      <a:pt x="28075" y="1462"/>
                    </a:lnTo>
                    <a:lnTo>
                      <a:pt x="28019" y="1447"/>
                    </a:lnTo>
                    <a:cubicBezTo>
                      <a:pt x="27875" y="1408"/>
                      <a:pt x="27735" y="1371"/>
                      <a:pt x="27596" y="1333"/>
                    </a:cubicBezTo>
                    <a:cubicBezTo>
                      <a:pt x="27430" y="1288"/>
                      <a:pt x="27263" y="1244"/>
                      <a:pt x="27098" y="1199"/>
                    </a:cubicBezTo>
                    <a:lnTo>
                      <a:pt x="26819" y="1124"/>
                    </a:lnTo>
                    <a:lnTo>
                      <a:pt x="26728" y="1099"/>
                    </a:lnTo>
                    <a:lnTo>
                      <a:pt x="26665" y="1083"/>
                    </a:lnTo>
                    <a:lnTo>
                      <a:pt x="26620" y="1073"/>
                    </a:lnTo>
                    <a:cubicBezTo>
                      <a:pt x="26565" y="1060"/>
                      <a:pt x="26507" y="1046"/>
                      <a:pt x="26452" y="1033"/>
                    </a:cubicBezTo>
                    <a:lnTo>
                      <a:pt x="25611" y="837"/>
                    </a:lnTo>
                    <a:lnTo>
                      <a:pt x="25286" y="763"/>
                    </a:lnTo>
                    <a:lnTo>
                      <a:pt x="25168" y="736"/>
                    </a:lnTo>
                    <a:lnTo>
                      <a:pt x="24473" y="595"/>
                    </a:lnTo>
                    <a:lnTo>
                      <a:pt x="23770" y="450"/>
                    </a:lnTo>
                    <a:cubicBezTo>
                      <a:pt x="23741" y="444"/>
                      <a:pt x="23715" y="439"/>
                      <a:pt x="23687" y="437"/>
                    </a:cubicBezTo>
                    <a:lnTo>
                      <a:pt x="23657" y="432"/>
                    </a:lnTo>
                    <a:cubicBezTo>
                      <a:pt x="23544" y="415"/>
                      <a:pt x="23430" y="394"/>
                      <a:pt x="23317" y="378"/>
                    </a:cubicBezTo>
                    <a:lnTo>
                      <a:pt x="22899" y="311"/>
                    </a:lnTo>
                    <a:lnTo>
                      <a:pt x="22412" y="234"/>
                    </a:lnTo>
                    <a:lnTo>
                      <a:pt x="22228" y="206"/>
                    </a:lnTo>
                    <a:cubicBezTo>
                      <a:pt x="22188" y="200"/>
                      <a:pt x="22163" y="197"/>
                      <a:pt x="22135" y="195"/>
                    </a:cubicBezTo>
                    <a:lnTo>
                      <a:pt x="22109" y="192"/>
                    </a:lnTo>
                    <a:lnTo>
                      <a:pt x="21684" y="152"/>
                    </a:lnTo>
                    <a:lnTo>
                      <a:pt x="21265" y="113"/>
                    </a:lnTo>
                    <a:lnTo>
                      <a:pt x="20886" y="78"/>
                    </a:lnTo>
                    <a:lnTo>
                      <a:pt x="20541" y="46"/>
                    </a:lnTo>
                    <a:cubicBezTo>
                      <a:pt x="20497" y="41"/>
                      <a:pt x="20475" y="38"/>
                      <a:pt x="20452" y="38"/>
                    </a:cubicBezTo>
                    <a:lnTo>
                      <a:pt x="20335" y="36"/>
                    </a:lnTo>
                    <a:lnTo>
                      <a:pt x="20218" y="33"/>
                    </a:lnTo>
                    <a:lnTo>
                      <a:pt x="186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0" name="Google Shape;520;p8"/>
              <p:cNvGrpSpPr/>
              <p:nvPr/>
            </p:nvGrpSpPr>
            <p:grpSpPr>
              <a:xfrm>
                <a:off x="7769929" y="4199660"/>
                <a:ext cx="163939" cy="230686"/>
                <a:chOff x="7768554" y="4198835"/>
                <a:chExt cx="163939" cy="230686"/>
              </a:xfrm>
            </p:grpSpPr>
            <p:sp>
              <p:nvSpPr>
                <p:cNvPr id="521" name="Google Shape;521;p8"/>
                <p:cNvSpPr/>
                <p:nvPr/>
              </p:nvSpPr>
              <p:spPr>
                <a:xfrm>
                  <a:off x="7768554" y="4198835"/>
                  <a:ext cx="163939" cy="23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" h="4766" extrusionOk="0">
                      <a:moveTo>
                        <a:pt x="1925" y="1"/>
                      </a:moveTo>
                      <a:cubicBezTo>
                        <a:pt x="1759" y="1"/>
                        <a:pt x="1593" y="104"/>
                        <a:pt x="1547" y="259"/>
                      </a:cubicBezTo>
                      <a:lnTo>
                        <a:pt x="1541" y="263"/>
                      </a:lnTo>
                      <a:cubicBezTo>
                        <a:pt x="1520" y="272"/>
                        <a:pt x="1501" y="283"/>
                        <a:pt x="1482" y="294"/>
                      </a:cubicBezTo>
                      <a:cubicBezTo>
                        <a:pt x="1442" y="270"/>
                        <a:pt x="1398" y="260"/>
                        <a:pt x="1352" y="260"/>
                      </a:cubicBezTo>
                      <a:cubicBezTo>
                        <a:pt x="1220" y="260"/>
                        <a:pt x="1075" y="343"/>
                        <a:pt x="980" y="412"/>
                      </a:cubicBezTo>
                      <a:cubicBezTo>
                        <a:pt x="749" y="577"/>
                        <a:pt x="658" y="768"/>
                        <a:pt x="800" y="1009"/>
                      </a:cubicBezTo>
                      <a:cubicBezTo>
                        <a:pt x="585" y="1070"/>
                        <a:pt x="374" y="1076"/>
                        <a:pt x="311" y="1339"/>
                      </a:cubicBezTo>
                      <a:cubicBezTo>
                        <a:pt x="274" y="1493"/>
                        <a:pt x="337" y="1678"/>
                        <a:pt x="421" y="1802"/>
                      </a:cubicBezTo>
                      <a:cubicBezTo>
                        <a:pt x="1" y="1858"/>
                        <a:pt x="30" y="2573"/>
                        <a:pt x="423" y="2573"/>
                      </a:cubicBezTo>
                      <a:cubicBezTo>
                        <a:pt x="435" y="2573"/>
                        <a:pt x="447" y="2572"/>
                        <a:pt x="459" y="2571"/>
                      </a:cubicBezTo>
                      <a:lnTo>
                        <a:pt x="459" y="2571"/>
                      </a:lnTo>
                      <a:cubicBezTo>
                        <a:pt x="117" y="2610"/>
                        <a:pt x="377" y="3176"/>
                        <a:pt x="690" y="3176"/>
                      </a:cubicBezTo>
                      <a:cubicBezTo>
                        <a:pt x="759" y="3176"/>
                        <a:pt x="830" y="3149"/>
                        <a:pt x="898" y="3083"/>
                      </a:cubicBezTo>
                      <a:lnTo>
                        <a:pt x="898" y="3083"/>
                      </a:lnTo>
                      <a:cubicBezTo>
                        <a:pt x="896" y="3295"/>
                        <a:pt x="1009" y="3356"/>
                        <a:pt x="1148" y="3356"/>
                      </a:cubicBezTo>
                      <a:cubicBezTo>
                        <a:pt x="1252" y="3356"/>
                        <a:pt x="1370" y="3322"/>
                        <a:pt x="1468" y="3291"/>
                      </a:cubicBezTo>
                      <a:lnTo>
                        <a:pt x="1468" y="3291"/>
                      </a:lnTo>
                      <a:lnTo>
                        <a:pt x="1465" y="3384"/>
                      </a:lnTo>
                      <a:lnTo>
                        <a:pt x="1465" y="3389"/>
                      </a:lnTo>
                      <a:lnTo>
                        <a:pt x="1464" y="3430"/>
                      </a:lnTo>
                      <a:cubicBezTo>
                        <a:pt x="1463" y="3492"/>
                        <a:pt x="1461" y="3555"/>
                        <a:pt x="1461" y="3617"/>
                      </a:cubicBezTo>
                      <a:lnTo>
                        <a:pt x="1461" y="3673"/>
                      </a:lnTo>
                      <a:lnTo>
                        <a:pt x="1461" y="3715"/>
                      </a:lnTo>
                      <a:cubicBezTo>
                        <a:pt x="1461" y="3797"/>
                        <a:pt x="1460" y="3879"/>
                        <a:pt x="1460" y="3962"/>
                      </a:cubicBezTo>
                      <a:cubicBezTo>
                        <a:pt x="1455" y="4036"/>
                        <a:pt x="1451" y="4110"/>
                        <a:pt x="1448" y="4183"/>
                      </a:cubicBezTo>
                      <a:cubicBezTo>
                        <a:pt x="1444" y="4259"/>
                        <a:pt x="1439" y="4336"/>
                        <a:pt x="1435" y="4412"/>
                      </a:cubicBezTo>
                      <a:lnTo>
                        <a:pt x="1433" y="4463"/>
                      </a:lnTo>
                      <a:lnTo>
                        <a:pt x="1431" y="4479"/>
                      </a:lnTo>
                      <a:cubicBezTo>
                        <a:pt x="1429" y="4525"/>
                        <a:pt x="1426" y="4572"/>
                        <a:pt x="1425" y="4619"/>
                      </a:cubicBezTo>
                      <a:cubicBezTo>
                        <a:pt x="1424" y="4667"/>
                        <a:pt x="1422" y="4717"/>
                        <a:pt x="1422" y="4765"/>
                      </a:cubicBezTo>
                      <a:lnTo>
                        <a:pt x="1563" y="4765"/>
                      </a:lnTo>
                      <a:lnTo>
                        <a:pt x="1563" y="4681"/>
                      </a:lnTo>
                      <a:lnTo>
                        <a:pt x="1563" y="4662"/>
                      </a:lnTo>
                      <a:cubicBezTo>
                        <a:pt x="1564" y="4577"/>
                        <a:pt x="1565" y="4491"/>
                        <a:pt x="1568" y="4407"/>
                      </a:cubicBezTo>
                      <a:cubicBezTo>
                        <a:pt x="1572" y="4300"/>
                        <a:pt x="1575" y="4191"/>
                        <a:pt x="1580" y="4084"/>
                      </a:cubicBezTo>
                      <a:lnTo>
                        <a:pt x="1580" y="4077"/>
                      </a:lnTo>
                      <a:cubicBezTo>
                        <a:pt x="1584" y="3996"/>
                        <a:pt x="1587" y="3914"/>
                        <a:pt x="1590" y="3833"/>
                      </a:cubicBezTo>
                      <a:cubicBezTo>
                        <a:pt x="1594" y="3718"/>
                        <a:pt x="1599" y="3600"/>
                        <a:pt x="1603" y="3481"/>
                      </a:cubicBezTo>
                      <a:cubicBezTo>
                        <a:pt x="1654" y="3547"/>
                        <a:pt x="1723" y="3603"/>
                        <a:pt x="1789" y="3603"/>
                      </a:cubicBezTo>
                      <a:cubicBezTo>
                        <a:pt x="1837" y="3603"/>
                        <a:pt x="1883" y="3573"/>
                        <a:pt x="1917" y="3493"/>
                      </a:cubicBezTo>
                      <a:cubicBezTo>
                        <a:pt x="2007" y="3550"/>
                        <a:pt x="2096" y="3576"/>
                        <a:pt x="2184" y="3576"/>
                      </a:cubicBezTo>
                      <a:cubicBezTo>
                        <a:pt x="2317" y="3576"/>
                        <a:pt x="2445" y="3515"/>
                        <a:pt x="2564" y="3404"/>
                      </a:cubicBezTo>
                      <a:cubicBezTo>
                        <a:pt x="2634" y="3338"/>
                        <a:pt x="2703" y="3253"/>
                        <a:pt x="2741" y="3164"/>
                      </a:cubicBezTo>
                      <a:cubicBezTo>
                        <a:pt x="2773" y="3085"/>
                        <a:pt x="2730" y="2935"/>
                        <a:pt x="2798" y="2879"/>
                      </a:cubicBezTo>
                      <a:cubicBezTo>
                        <a:pt x="2835" y="2849"/>
                        <a:pt x="2999" y="2873"/>
                        <a:pt x="3060" y="2849"/>
                      </a:cubicBezTo>
                      <a:cubicBezTo>
                        <a:pt x="3386" y="2716"/>
                        <a:pt x="3354" y="1804"/>
                        <a:pt x="2960" y="1765"/>
                      </a:cubicBezTo>
                      <a:cubicBezTo>
                        <a:pt x="3140" y="1540"/>
                        <a:pt x="3185" y="1441"/>
                        <a:pt x="3084" y="1142"/>
                      </a:cubicBezTo>
                      <a:cubicBezTo>
                        <a:pt x="3017" y="945"/>
                        <a:pt x="2784" y="552"/>
                        <a:pt x="2531" y="552"/>
                      </a:cubicBezTo>
                      <a:cubicBezTo>
                        <a:pt x="2508" y="552"/>
                        <a:pt x="2485" y="556"/>
                        <a:pt x="2463" y="562"/>
                      </a:cubicBezTo>
                      <a:cubicBezTo>
                        <a:pt x="2453" y="530"/>
                        <a:pt x="2442" y="499"/>
                        <a:pt x="2428" y="469"/>
                      </a:cubicBezTo>
                      <a:cubicBezTo>
                        <a:pt x="2412" y="432"/>
                        <a:pt x="2397" y="397"/>
                        <a:pt x="2371" y="367"/>
                      </a:cubicBezTo>
                      <a:cubicBezTo>
                        <a:pt x="2350" y="342"/>
                        <a:pt x="2329" y="316"/>
                        <a:pt x="2299" y="298"/>
                      </a:cubicBezTo>
                      <a:cubicBezTo>
                        <a:pt x="2295" y="294"/>
                        <a:pt x="2291" y="293"/>
                        <a:pt x="2289" y="292"/>
                      </a:cubicBezTo>
                      <a:cubicBezTo>
                        <a:pt x="2246" y="181"/>
                        <a:pt x="2179" y="82"/>
                        <a:pt x="2087" y="37"/>
                      </a:cubicBezTo>
                      <a:cubicBezTo>
                        <a:pt x="2036" y="12"/>
                        <a:pt x="1980" y="1"/>
                        <a:pt x="19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8"/>
                <p:cNvSpPr/>
                <p:nvPr/>
              </p:nvSpPr>
              <p:spPr>
                <a:xfrm>
                  <a:off x="7768554" y="4198835"/>
                  <a:ext cx="163939" cy="23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" h="4766" extrusionOk="0">
                      <a:moveTo>
                        <a:pt x="1925" y="1"/>
                      </a:moveTo>
                      <a:cubicBezTo>
                        <a:pt x="1759" y="1"/>
                        <a:pt x="1593" y="104"/>
                        <a:pt x="1547" y="259"/>
                      </a:cubicBezTo>
                      <a:lnTo>
                        <a:pt x="1541" y="263"/>
                      </a:lnTo>
                      <a:cubicBezTo>
                        <a:pt x="1520" y="272"/>
                        <a:pt x="1501" y="283"/>
                        <a:pt x="1482" y="294"/>
                      </a:cubicBezTo>
                      <a:cubicBezTo>
                        <a:pt x="1442" y="270"/>
                        <a:pt x="1398" y="260"/>
                        <a:pt x="1352" y="260"/>
                      </a:cubicBezTo>
                      <a:cubicBezTo>
                        <a:pt x="1220" y="260"/>
                        <a:pt x="1075" y="343"/>
                        <a:pt x="980" y="412"/>
                      </a:cubicBezTo>
                      <a:cubicBezTo>
                        <a:pt x="749" y="577"/>
                        <a:pt x="658" y="768"/>
                        <a:pt x="800" y="1009"/>
                      </a:cubicBezTo>
                      <a:cubicBezTo>
                        <a:pt x="585" y="1070"/>
                        <a:pt x="374" y="1076"/>
                        <a:pt x="311" y="1339"/>
                      </a:cubicBezTo>
                      <a:cubicBezTo>
                        <a:pt x="274" y="1493"/>
                        <a:pt x="337" y="1678"/>
                        <a:pt x="421" y="1802"/>
                      </a:cubicBezTo>
                      <a:cubicBezTo>
                        <a:pt x="1" y="1858"/>
                        <a:pt x="30" y="2573"/>
                        <a:pt x="423" y="2573"/>
                      </a:cubicBezTo>
                      <a:cubicBezTo>
                        <a:pt x="435" y="2573"/>
                        <a:pt x="447" y="2572"/>
                        <a:pt x="459" y="2571"/>
                      </a:cubicBezTo>
                      <a:lnTo>
                        <a:pt x="459" y="2571"/>
                      </a:lnTo>
                      <a:cubicBezTo>
                        <a:pt x="117" y="2610"/>
                        <a:pt x="377" y="3176"/>
                        <a:pt x="690" y="3176"/>
                      </a:cubicBezTo>
                      <a:cubicBezTo>
                        <a:pt x="759" y="3176"/>
                        <a:pt x="830" y="3149"/>
                        <a:pt x="898" y="3083"/>
                      </a:cubicBezTo>
                      <a:lnTo>
                        <a:pt x="898" y="3083"/>
                      </a:lnTo>
                      <a:cubicBezTo>
                        <a:pt x="896" y="3295"/>
                        <a:pt x="1009" y="3356"/>
                        <a:pt x="1148" y="3356"/>
                      </a:cubicBezTo>
                      <a:cubicBezTo>
                        <a:pt x="1252" y="3356"/>
                        <a:pt x="1370" y="3322"/>
                        <a:pt x="1468" y="3291"/>
                      </a:cubicBezTo>
                      <a:lnTo>
                        <a:pt x="1468" y="3291"/>
                      </a:lnTo>
                      <a:lnTo>
                        <a:pt x="1465" y="3384"/>
                      </a:lnTo>
                      <a:lnTo>
                        <a:pt x="1465" y="3389"/>
                      </a:lnTo>
                      <a:lnTo>
                        <a:pt x="1464" y="3430"/>
                      </a:lnTo>
                      <a:cubicBezTo>
                        <a:pt x="1463" y="3492"/>
                        <a:pt x="1461" y="3555"/>
                        <a:pt x="1461" y="3617"/>
                      </a:cubicBezTo>
                      <a:lnTo>
                        <a:pt x="1461" y="3673"/>
                      </a:lnTo>
                      <a:lnTo>
                        <a:pt x="1461" y="3715"/>
                      </a:lnTo>
                      <a:cubicBezTo>
                        <a:pt x="1461" y="3797"/>
                        <a:pt x="1460" y="3879"/>
                        <a:pt x="1460" y="3962"/>
                      </a:cubicBezTo>
                      <a:cubicBezTo>
                        <a:pt x="1455" y="4036"/>
                        <a:pt x="1451" y="4110"/>
                        <a:pt x="1448" y="4183"/>
                      </a:cubicBezTo>
                      <a:cubicBezTo>
                        <a:pt x="1444" y="4259"/>
                        <a:pt x="1439" y="4336"/>
                        <a:pt x="1435" y="4412"/>
                      </a:cubicBezTo>
                      <a:lnTo>
                        <a:pt x="1433" y="4463"/>
                      </a:lnTo>
                      <a:lnTo>
                        <a:pt x="1431" y="4479"/>
                      </a:lnTo>
                      <a:cubicBezTo>
                        <a:pt x="1429" y="4525"/>
                        <a:pt x="1426" y="4572"/>
                        <a:pt x="1425" y="4619"/>
                      </a:cubicBezTo>
                      <a:cubicBezTo>
                        <a:pt x="1424" y="4667"/>
                        <a:pt x="1422" y="4717"/>
                        <a:pt x="1422" y="4765"/>
                      </a:cubicBezTo>
                      <a:lnTo>
                        <a:pt x="1563" y="4765"/>
                      </a:lnTo>
                      <a:lnTo>
                        <a:pt x="1563" y="4681"/>
                      </a:lnTo>
                      <a:lnTo>
                        <a:pt x="1563" y="4662"/>
                      </a:lnTo>
                      <a:cubicBezTo>
                        <a:pt x="1564" y="4577"/>
                        <a:pt x="1565" y="4491"/>
                        <a:pt x="1568" y="4407"/>
                      </a:cubicBezTo>
                      <a:cubicBezTo>
                        <a:pt x="1572" y="4300"/>
                        <a:pt x="1575" y="4191"/>
                        <a:pt x="1580" y="4084"/>
                      </a:cubicBezTo>
                      <a:lnTo>
                        <a:pt x="1580" y="4077"/>
                      </a:lnTo>
                      <a:cubicBezTo>
                        <a:pt x="1584" y="3996"/>
                        <a:pt x="1587" y="3914"/>
                        <a:pt x="1590" y="3833"/>
                      </a:cubicBezTo>
                      <a:cubicBezTo>
                        <a:pt x="1594" y="3718"/>
                        <a:pt x="1599" y="3600"/>
                        <a:pt x="1603" y="3481"/>
                      </a:cubicBezTo>
                      <a:cubicBezTo>
                        <a:pt x="1654" y="3547"/>
                        <a:pt x="1723" y="3603"/>
                        <a:pt x="1789" y="3603"/>
                      </a:cubicBezTo>
                      <a:cubicBezTo>
                        <a:pt x="1837" y="3603"/>
                        <a:pt x="1883" y="3573"/>
                        <a:pt x="1917" y="3493"/>
                      </a:cubicBezTo>
                      <a:cubicBezTo>
                        <a:pt x="2007" y="3550"/>
                        <a:pt x="2096" y="3576"/>
                        <a:pt x="2184" y="3576"/>
                      </a:cubicBezTo>
                      <a:cubicBezTo>
                        <a:pt x="2317" y="3576"/>
                        <a:pt x="2445" y="3515"/>
                        <a:pt x="2564" y="3404"/>
                      </a:cubicBezTo>
                      <a:cubicBezTo>
                        <a:pt x="2634" y="3338"/>
                        <a:pt x="2703" y="3253"/>
                        <a:pt x="2741" y="3164"/>
                      </a:cubicBezTo>
                      <a:cubicBezTo>
                        <a:pt x="2773" y="3085"/>
                        <a:pt x="2730" y="2935"/>
                        <a:pt x="2798" y="2879"/>
                      </a:cubicBezTo>
                      <a:cubicBezTo>
                        <a:pt x="2835" y="2849"/>
                        <a:pt x="2999" y="2873"/>
                        <a:pt x="3060" y="2849"/>
                      </a:cubicBezTo>
                      <a:cubicBezTo>
                        <a:pt x="3386" y="2716"/>
                        <a:pt x="3354" y="1804"/>
                        <a:pt x="2960" y="1765"/>
                      </a:cubicBezTo>
                      <a:cubicBezTo>
                        <a:pt x="3140" y="1540"/>
                        <a:pt x="3185" y="1441"/>
                        <a:pt x="3084" y="1142"/>
                      </a:cubicBezTo>
                      <a:cubicBezTo>
                        <a:pt x="3017" y="945"/>
                        <a:pt x="2784" y="552"/>
                        <a:pt x="2531" y="552"/>
                      </a:cubicBezTo>
                      <a:cubicBezTo>
                        <a:pt x="2508" y="552"/>
                        <a:pt x="2485" y="556"/>
                        <a:pt x="2463" y="562"/>
                      </a:cubicBezTo>
                      <a:cubicBezTo>
                        <a:pt x="2453" y="530"/>
                        <a:pt x="2442" y="499"/>
                        <a:pt x="2428" y="469"/>
                      </a:cubicBezTo>
                      <a:cubicBezTo>
                        <a:pt x="2412" y="432"/>
                        <a:pt x="2397" y="397"/>
                        <a:pt x="2371" y="367"/>
                      </a:cubicBezTo>
                      <a:cubicBezTo>
                        <a:pt x="2350" y="342"/>
                        <a:pt x="2329" y="316"/>
                        <a:pt x="2299" y="298"/>
                      </a:cubicBezTo>
                      <a:cubicBezTo>
                        <a:pt x="2295" y="294"/>
                        <a:pt x="2291" y="293"/>
                        <a:pt x="2289" y="292"/>
                      </a:cubicBezTo>
                      <a:cubicBezTo>
                        <a:pt x="2246" y="181"/>
                        <a:pt x="2179" y="82"/>
                        <a:pt x="2087" y="37"/>
                      </a:cubicBezTo>
                      <a:cubicBezTo>
                        <a:pt x="2036" y="12"/>
                        <a:pt x="1980" y="1"/>
                        <a:pt x="192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" name="Google Shape;523;p8"/>
              <p:cNvGrpSpPr/>
              <p:nvPr/>
            </p:nvGrpSpPr>
            <p:grpSpPr>
              <a:xfrm>
                <a:off x="7114711" y="4024513"/>
                <a:ext cx="253290" cy="356291"/>
                <a:chOff x="7113336" y="4023688"/>
                <a:chExt cx="253290" cy="356291"/>
              </a:xfrm>
            </p:grpSpPr>
            <p:sp>
              <p:nvSpPr>
                <p:cNvPr id="524" name="Google Shape;524;p8"/>
                <p:cNvSpPr/>
                <p:nvPr/>
              </p:nvSpPr>
              <p:spPr>
                <a:xfrm>
                  <a:off x="7113336" y="4023688"/>
                  <a:ext cx="253290" cy="35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" h="7361" extrusionOk="0">
                      <a:moveTo>
                        <a:pt x="2973" y="1"/>
                      </a:moveTo>
                      <a:cubicBezTo>
                        <a:pt x="2717" y="1"/>
                        <a:pt x="2462" y="158"/>
                        <a:pt x="2391" y="400"/>
                      </a:cubicBezTo>
                      <a:lnTo>
                        <a:pt x="2380" y="404"/>
                      </a:lnTo>
                      <a:cubicBezTo>
                        <a:pt x="2347" y="418"/>
                        <a:pt x="2319" y="436"/>
                        <a:pt x="2290" y="454"/>
                      </a:cubicBezTo>
                      <a:cubicBezTo>
                        <a:pt x="2228" y="416"/>
                        <a:pt x="2160" y="401"/>
                        <a:pt x="2089" y="401"/>
                      </a:cubicBezTo>
                      <a:cubicBezTo>
                        <a:pt x="1885" y="401"/>
                        <a:pt x="1660" y="529"/>
                        <a:pt x="1512" y="634"/>
                      </a:cubicBezTo>
                      <a:cubicBezTo>
                        <a:pt x="1156" y="888"/>
                        <a:pt x="1017" y="1185"/>
                        <a:pt x="1237" y="1558"/>
                      </a:cubicBezTo>
                      <a:cubicBezTo>
                        <a:pt x="904" y="1651"/>
                        <a:pt x="578" y="1661"/>
                        <a:pt x="481" y="2067"/>
                      </a:cubicBezTo>
                      <a:cubicBezTo>
                        <a:pt x="425" y="2306"/>
                        <a:pt x="521" y="2589"/>
                        <a:pt x="652" y="2783"/>
                      </a:cubicBezTo>
                      <a:cubicBezTo>
                        <a:pt x="1" y="2869"/>
                        <a:pt x="47" y="3973"/>
                        <a:pt x="655" y="3973"/>
                      </a:cubicBezTo>
                      <a:cubicBezTo>
                        <a:pt x="673" y="3973"/>
                        <a:pt x="691" y="3972"/>
                        <a:pt x="710" y="3970"/>
                      </a:cubicBezTo>
                      <a:lnTo>
                        <a:pt x="710" y="3970"/>
                      </a:lnTo>
                      <a:cubicBezTo>
                        <a:pt x="181" y="4030"/>
                        <a:pt x="582" y="4905"/>
                        <a:pt x="1066" y="4905"/>
                      </a:cubicBezTo>
                      <a:cubicBezTo>
                        <a:pt x="1172" y="4905"/>
                        <a:pt x="1282" y="4863"/>
                        <a:pt x="1388" y="4761"/>
                      </a:cubicBezTo>
                      <a:cubicBezTo>
                        <a:pt x="1389" y="5086"/>
                        <a:pt x="1564" y="5179"/>
                        <a:pt x="1780" y="5179"/>
                      </a:cubicBezTo>
                      <a:cubicBezTo>
                        <a:pt x="1941" y="5179"/>
                        <a:pt x="2125" y="5127"/>
                        <a:pt x="2275" y="5080"/>
                      </a:cubicBezTo>
                      <a:lnTo>
                        <a:pt x="2275" y="5080"/>
                      </a:lnTo>
                      <a:lnTo>
                        <a:pt x="2273" y="5224"/>
                      </a:lnTo>
                      <a:lnTo>
                        <a:pt x="2273" y="5232"/>
                      </a:lnTo>
                      <a:lnTo>
                        <a:pt x="2271" y="5296"/>
                      </a:lnTo>
                      <a:cubicBezTo>
                        <a:pt x="2270" y="5392"/>
                        <a:pt x="2268" y="5487"/>
                        <a:pt x="2267" y="5584"/>
                      </a:cubicBezTo>
                      <a:lnTo>
                        <a:pt x="2265" y="5672"/>
                      </a:lnTo>
                      <a:lnTo>
                        <a:pt x="2265" y="5736"/>
                      </a:lnTo>
                      <a:cubicBezTo>
                        <a:pt x="2264" y="5863"/>
                        <a:pt x="2264" y="5991"/>
                        <a:pt x="2264" y="6118"/>
                      </a:cubicBezTo>
                      <a:cubicBezTo>
                        <a:pt x="2258" y="6233"/>
                        <a:pt x="2251" y="6346"/>
                        <a:pt x="2244" y="6461"/>
                      </a:cubicBezTo>
                      <a:cubicBezTo>
                        <a:pt x="2238" y="6578"/>
                        <a:pt x="2232" y="6694"/>
                        <a:pt x="2224" y="6812"/>
                      </a:cubicBezTo>
                      <a:lnTo>
                        <a:pt x="2219" y="6892"/>
                      </a:lnTo>
                      <a:lnTo>
                        <a:pt x="2218" y="6916"/>
                      </a:lnTo>
                      <a:cubicBezTo>
                        <a:pt x="2214" y="6988"/>
                        <a:pt x="2208" y="7060"/>
                        <a:pt x="2207" y="7134"/>
                      </a:cubicBezTo>
                      <a:cubicBezTo>
                        <a:pt x="2206" y="7209"/>
                        <a:pt x="2203" y="7285"/>
                        <a:pt x="2202" y="7361"/>
                      </a:cubicBezTo>
                      <a:lnTo>
                        <a:pt x="2418" y="7361"/>
                      </a:lnTo>
                      <a:lnTo>
                        <a:pt x="2418" y="7229"/>
                      </a:lnTo>
                      <a:lnTo>
                        <a:pt x="2418" y="7202"/>
                      </a:lnTo>
                      <a:cubicBezTo>
                        <a:pt x="2419" y="7069"/>
                        <a:pt x="2423" y="6938"/>
                        <a:pt x="2426" y="6806"/>
                      </a:cubicBezTo>
                      <a:cubicBezTo>
                        <a:pt x="2431" y="6640"/>
                        <a:pt x="2439" y="6473"/>
                        <a:pt x="2445" y="6307"/>
                      </a:cubicBezTo>
                      <a:lnTo>
                        <a:pt x="2445" y="6295"/>
                      </a:lnTo>
                      <a:cubicBezTo>
                        <a:pt x="2450" y="6169"/>
                        <a:pt x="2456" y="6044"/>
                        <a:pt x="2461" y="5918"/>
                      </a:cubicBezTo>
                      <a:cubicBezTo>
                        <a:pt x="2468" y="5740"/>
                        <a:pt x="2474" y="5557"/>
                        <a:pt x="2479" y="5374"/>
                      </a:cubicBezTo>
                      <a:cubicBezTo>
                        <a:pt x="2559" y="5477"/>
                        <a:pt x="2666" y="5564"/>
                        <a:pt x="2767" y="5564"/>
                      </a:cubicBezTo>
                      <a:cubicBezTo>
                        <a:pt x="2841" y="5564"/>
                        <a:pt x="2911" y="5517"/>
                        <a:pt x="2963" y="5395"/>
                      </a:cubicBezTo>
                      <a:cubicBezTo>
                        <a:pt x="3102" y="5481"/>
                        <a:pt x="3240" y="5522"/>
                        <a:pt x="3375" y="5522"/>
                      </a:cubicBezTo>
                      <a:cubicBezTo>
                        <a:pt x="3581" y="5522"/>
                        <a:pt x="3780" y="5427"/>
                        <a:pt x="3963" y="5256"/>
                      </a:cubicBezTo>
                      <a:cubicBezTo>
                        <a:pt x="4071" y="5154"/>
                        <a:pt x="4179" y="5023"/>
                        <a:pt x="4236" y="4885"/>
                      </a:cubicBezTo>
                      <a:cubicBezTo>
                        <a:pt x="4287" y="4763"/>
                        <a:pt x="4221" y="4531"/>
                        <a:pt x="4325" y="4446"/>
                      </a:cubicBezTo>
                      <a:cubicBezTo>
                        <a:pt x="4383" y="4398"/>
                        <a:pt x="4636" y="4437"/>
                        <a:pt x="4728" y="4398"/>
                      </a:cubicBezTo>
                      <a:cubicBezTo>
                        <a:pt x="5233" y="4194"/>
                        <a:pt x="5184" y="2785"/>
                        <a:pt x="4575" y="2724"/>
                      </a:cubicBezTo>
                      <a:cubicBezTo>
                        <a:pt x="4853" y="2376"/>
                        <a:pt x="4921" y="2224"/>
                        <a:pt x="4766" y="1764"/>
                      </a:cubicBezTo>
                      <a:cubicBezTo>
                        <a:pt x="4665" y="1459"/>
                        <a:pt x="4303" y="852"/>
                        <a:pt x="3910" y="852"/>
                      </a:cubicBezTo>
                      <a:cubicBezTo>
                        <a:pt x="3875" y="852"/>
                        <a:pt x="3840" y="857"/>
                        <a:pt x="3805" y="868"/>
                      </a:cubicBezTo>
                      <a:cubicBezTo>
                        <a:pt x="3790" y="818"/>
                        <a:pt x="3773" y="771"/>
                        <a:pt x="3752" y="721"/>
                      </a:cubicBezTo>
                      <a:cubicBezTo>
                        <a:pt x="3727" y="667"/>
                        <a:pt x="3704" y="612"/>
                        <a:pt x="3665" y="566"/>
                      </a:cubicBezTo>
                      <a:cubicBezTo>
                        <a:pt x="3634" y="529"/>
                        <a:pt x="3598" y="489"/>
                        <a:pt x="3552" y="459"/>
                      </a:cubicBezTo>
                      <a:cubicBezTo>
                        <a:pt x="3547" y="456"/>
                        <a:pt x="3541" y="454"/>
                        <a:pt x="3536" y="450"/>
                      </a:cubicBezTo>
                      <a:cubicBezTo>
                        <a:pt x="3470" y="279"/>
                        <a:pt x="3367" y="125"/>
                        <a:pt x="3223" y="56"/>
                      </a:cubicBezTo>
                      <a:cubicBezTo>
                        <a:pt x="3144" y="18"/>
                        <a:pt x="3059" y="1"/>
                        <a:pt x="2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8"/>
                <p:cNvSpPr/>
                <p:nvPr/>
              </p:nvSpPr>
              <p:spPr>
                <a:xfrm>
                  <a:off x="7113336" y="4023688"/>
                  <a:ext cx="253290" cy="35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" h="7361" extrusionOk="0">
                      <a:moveTo>
                        <a:pt x="2973" y="1"/>
                      </a:moveTo>
                      <a:cubicBezTo>
                        <a:pt x="2717" y="1"/>
                        <a:pt x="2462" y="158"/>
                        <a:pt x="2391" y="400"/>
                      </a:cubicBezTo>
                      <a:lnTo>
                        <a:pt x="2380" y="404"/>
                      </a:lnTo>
                      <a:cubicBezTo>
                        <a:pt x="2347" y="418"/>
                        <a:pt x="2319" y="436"/>
                        <a:pt x="2290" y="454"/>
                      </a:cubicBezTo>
                      <a:cubicBezTo>
                        <a:pt x="2228" y="416"/>
                        <a:pt x="2160" y="401"/>
                        <a:pt x="2089" y="401"/>
                      </a:cubicBezTo>
                      <a:cubicBezTo>
                        <a:pt x="1885" y="401"/>
                        <a:pt x="1660" y="529"/>
                        <a:pt x="1512" y="634"/>
                      </a:cubicBezTo>
                      <a:cubicBezTo>
                        <a:pt x="1156" y="888"/>
                        <a:pt x="1017" y="1185"/>
                        <a:pt x="1237" y="1558"/>
                      </a:cubicBezTo>
                      <a:cubicBezTo>
                        <a:pt x="904" y="1651"/>
                        <a:pt x="578" y="1661"/>
                        <a:pt x="481" y="2067"/>
                      </a:cubicBezTo>
                      <a:cubicBezTo>
                        <a:pt x="425" y="2306"/>
                        <a:pt x="521" y="2589"/>
                        <a:pt x="652" y="2783"/>
                      </a:cubicBezTo>
                      <a:cubicBezTo>
                        <a:pt x="1" y="2869"/>
                        <a:pt x="47" y="3973"/>
                        <a:pt x="655" y="3973"/>
                      </a:cubicBezTo>
                      <a:cubicBezTo>
                        <a:pt x="673" y="3973"/>
                        <a:pt x="691" y="3972"/>
                        <a:pt x="710" y="3970"/>
                      </a:cubicBezTo>
                      <a:lnTo>
                        <a:pt x="710" y="3970"/>
                      </a:lnTo>
                      <a:cubicBezTo>
                        <a:pt x="181" y="4030"/>
                        <a:pt x="582" y="4905"/>
                        <a:pt x="1066" y="4905"/>
                      </a:cubicBezTo>
                      <a:cubicBezTo>
                        <a:pt x="1172" y="4905"/>
                        <a:pt x="1282" y="4863"/>
                        <a:pt x="1388" y="4761"/>
                      </a:cubicBezTo>
                      <a:cubicBezTo>
                        <a:pt x="1389" y="5086"/>
                        <a:pt x="1564" y="5179"/>
                        <a:pt x="1780" y="5179"/>
                      </a:cubicBezTo>
                      <a:cubicBezTo>
                        <a:pt x="1941" y="5179"/>
                        <a:pt x="2125" y="5127"/>
                        <a:pt x="2275" y="5080"/>
                      </a:cubicBezTo>
                      <a:lnTo>
                        <a:pt x="2275" y="5080"/>
                      </a:lnTo>
                      <a:lnTo>
                        <a:pt x="2273" y="5224"/>
                      </a:lnTo>
                      <a:lnTo>
                        <a:pt x="2273" y="5232"/>
                      </a:lnTo>
                      <a:lnTo>
                        <a:pt x="2271" y="5296"/>
                      </a:lnTo>
                      <a:cubicBezTo>
                        <a:pt x="2270" y="5392"/>
                        <a:pt x="2268" y="5487"/>
                        <a:pt x="2267" y="5584"/>
                      </a:cubicBezTo>
                      <a:lnTo>
                        <a:pt x="2265" y="5672"/>
                      </a:lnTo>
                      <a:lnTo>
                        <a:pt x="2265" y="5736"/>
                      </a:lnTo>
                      <a:cubicBezTo>
                        <a:pt x="2264" y="5863"/>
                        <a:pt x="2264" y="5991"/>
                        <a:pt x="2264" y="6118"/>
                      </a:cubicBezTo>
                      <a:cubicBezTo>
                        <a:pt x="2258" y="6233"/>
                        <a:pt x="2251" y="6346"/>
                        <a:pt x="2244" y="6461"/>
                      </a:cubicBezTo>
                      <a:cubicBezTo>
                        <a:pt x="2238" y="6578"/>
                        <a:pt x="2232" y="6694"/>
                        <a:pt x="2224" y="6812"/>
                      </a:cubicBezTo>
                      <a:lnTo>
                        <a:pt x="2219" y="6892"/>
                      </a:lnTo>
                      <a:lnTo>
                        <a:pt x="2218" y="6916"/>
                      </a:lnTo>
                      <a:cubicBezTo>
                        <a:pt x="2214" y="6988"/>
                        <a:pt x="2208" y="7060"/>
                        <a:pt x="2207" y="7134"/>
                      </a:cubicBezTo>
                      <a:cubicBezTo>
                        <a:pt x="2206" y="7209"/>
                        <a:pt x="2203" y="7285"/>
                        <a:pt x="2202" y="7361"/>
                      </a:cubicBezTo>
                      <a:lnTo>
                        <a:pt x="2418" y="7361"/>
                      </a:lnTo>
                      <a:lnTo>
                        <a:pt x="2418" y="7229"/>
                      </a:lnTo>
                      <a:lnTo>
                        <a:pt x="2418" y="7202"/>
                      </a:lnTo>
                      <a:cubicBezTo>
                        <a:pt x="2419" y="7069"/>
                        <a:pt x="2423" y="6938"/>
                        <a:pt x="2426" y="6806"/>
                      </a:cubicBezTo>
                      <a:cubicBezTo>
                        <a:pt x="2431" y="6640"/>
                        <a:pt x="2439" y="6473"/>
                        <a:pt x="2445" y="6307"/>
                      </a:cubicBezTo>
                      <a:lnTo>
                        <a:pt x="2445" y="6295"/>
                      </a:lnTo>
                      <a:cubicBezTo>
                        <a:pt x="2450" y="6169"/>
                        <a:pt x="2456" y="6044"/>
                        <a:pt x="2461" y="5918"/>
                      </a:cubicBezTo>
                      <a:cubicBezTo>
                        <a:pt x="2468" y="5740"/>
                        <a:pt x="2474" y="5557"/>
                        <a:pt x="2479" y="5374"/>
                      </a:cubicBezTo>
                      <a:cubicBezTo>
                        <a:pt x="2559" y="5477"/>
                        <a:pt x="2666" y="5564"/>
                        <a:pt x="2767" y="5564"/>
                      </a:cubicBezTo>
                      <a:cubicBezTo>
                        <a:pt x="2841" y="5564"/>
                        <a:pt x="2911" y="5517"/>
                        <a:pt x="2963" y="5395"/>
                      </a:cubicBezTo>
                      <a:cubicBezTo>
                        <a:pt x="3102" y="5481"/>
                        <a:pt x="3240" y="5522"/>
                        <a:pt x="3375" y="5522"/>
                      </a:cubicBezTo>
                      <a:cubicBezTo>
                        <a:pt x="3581" y="5522"/>
                        <a:pt x="3780" y="5427"/>
                        <a:pt x="3963" y="5256"/>
                      </a:cubicBezTo>
                      <a:cubicBezTo>
                        <a:pt x="4071" y="5154"/>
                        <a:pt x="4179" y="5023"/>
                        <a:pt x="4236" y="4885"/>
                      </a:cubicBezTo>
                      <a:cubicBezTo>
                        <a:pt x="4287" y="4763"/>
                        <a:pt x="4221" y="4531"/>
                        <a:pt x="4325" y="4446"/>
                      </a:cubicBezTo>
                      <a:cubicBezTo>
                        <a:pt x="4383" y="4398"/>
                        <a:pt x="4636" y="4437"/>
                        <a:pt x="4728" y="4398"/>
                      </a:cubicBezTo>
                      <a:cubicBezTo>
                        <a:pt x="5233" y="4194"/>
                        <a:pt x="5184" y="2785"/>
                        <a:pt x="4575" y="2724"/>
                      </a:cubicBezTo>
                      <a:cubicBezTo>
                        <a:pt x="4853" y="2376"/>
                        <a:pt x="4921" y="2224"/>
                        <a:pt x="4766" y="1764"/>
                      </a:cubicBezTo>
                      <a:cubicBezTo>
                        <a:pt x="4665" y="1459"/>
                        <a:pt x="4303" y="852"/>
                        <a:pt x="3910" y="852"/>
                      </a:cubicBezTo>
                      <a:cubicBezTo>
                        <a:pt x="3875" y="852"/>
                        <a:pt x="3840" y="857"/>
                        <a:pt x="3805" y="868"/>
                      </a:cubicBezTo>
                      <a:cubicBezTo>
                        <a:pt x="3790" y="818"/>
                        <a:pt x="3773" y="771"/>
                        <a:pt x="3752" y="721"/>
                      </a:cubicBezTo>
                      <a:cubicBezTo>
                        <a:pt x="3727" y="667"/>
                        <a:pt x="3704" y="612"/>
                        <a:pt x="3665" y="566"/>
                      </a:cubicBezTo>
                      <a:cubicBezTo>
                        <a:pt x="3634" y="529"/>
                        <a:pt x="3598" y="489"/>
                        <a:pt x="3552" y="459"/>
                      </a:cubicBezTo>
                      <a:cubicBezTo>
                        <a:pt x="3547" y="456"/>
                        <a:pt x="3541" y="454"/>
                        <a:pt x="3536" y="450"/>
                      </a:cubicBezTo>
                      <a:cubicBezTo>
                        <a:pt x="3470" y="279"/>
                        <a:pt x="3367" y="125"/>
                        <a:pt x="3223" y="56"/>
                      </a:cubicBezTo>
                      <a:cubicBezTo>
                        <a:pt x="3144" y="18"/>
                        <a:pt x="3059" y="1"/>
                        <a:pt x="297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6" name="Google Shape;526;p8"/>
              <p:cNvGrpSpPr/>
              <p:nvPr/>
            </p:nvGrpSpPr>
            <p:grpSpPr>
              <a:xfrm>
                <a:off x="8214795" y="4244412"/>
                <a:ext cx="344916" cy="314858"/>
                <a:chOff x="8213420" y="4243587"/>
                <a:chExt cx="344916" cy="314858"/>
              </a:xfrm>
            </p:grpSpPr>
            <p:sp>
              <p:nvSpPr>
                <p:cNvPr id="527" name="Google Shape;527;p8"/>
                <p:cNvSpPr/>
                <p:nvPr/>
              </p:nvSpPr>
              <p:spPr>
                <a:xfrm>
                  <a:off x="8213420" y="4243587"/>
                  <a:ext cx="344916" cy="314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5" extrusionOk="0">
                      <a:moveTo>
                        <a:pt x="5864" y="0"/>
                      </a:moveTo>
                      <a:lnTo>
                        <a:pt x="5851" y="1"/>
                      </a:lnTo>
                      <a:lnTo>
                        <a:pt x="5842" y="1"/>
                      </a:lnTo>
                      <a:cubicBezTo>
                        <a:pt x="5835" y="1"/>
                        <a:pt x="5828" y="2"/>
                        <a:pt x="5822" y="2"/>
                      </a:cubicBezTo>
                      <a:lnTo>
                        <a:pt x="5791" y="6"/>
                      </a:lnTo>
                      <a:lnTo>
                        <a:pt x="5771" y="11"/>
                      </a:lnTo>
                      <a:lnTo>
                        <a:pt x="5766" y="12"/>
                      </a:lnTo>
                      <a:cubicBezTo>
                        <a:pt x="5751" y="16"/>
                        <a:pt x="5737" y="22"/>
                        <a:pt x="5724" y="27"/>
                      </a:cubicBezTo>
                      <a:lnTo>
                        <a:pt x="5697" y="37"/>
                      </a:lnTo>
                      <a:cubicBezTo>
                        <a:pt x="5692" y="39"/>
                        <a:pt x="5688" y="41"/>
                        <a:pt x="5683" y="44"/>
                      </a:cubicBezTo>
                      <a:lnTo>
                        <a:pt x="5677" y="47"/>
                      </a:lnTo>
                      <a:cubicBezTo>
                        <a:pt x="5666" y="52"/>
                        <a:pt x="5655" y="57"/>
                        <a:pt x="5645" y="62"/>
                      </a:cubicBezTo>
                      <a:lnTo>
                        <a:pt x="5630" y="68"/>
                      </a:lnTo>
                      <a:lnTo>
                        <a:pt x="5615" y="75"/>
                      </a:lnTo>
                      <a:lnTo>
                        <a:pt x="5605" y="81"/>
                      </a:lnTo>
                      <a:lnTo>
                        <a:pt x="5594" y="86"/>
                      </a:lnTo>
                      <a:lnTo>
                        <a:pt x="5580" y="94"/>
                      </a:lnTo>
                      <a:lnTo>
                        <a:pt x="5565" y="101"/>
                      </a:lnTo>
                      <a:cubicBezTo>
                        <a:pt x="5559" y="105"/>
                        <a:pt x="5557" y="106"/>
                        <a:pt x="5553" y="108"/>
                      </a:cubicBezTo>
                      <a:cubicBezTo>
                        <a:pt x="5537" y="117"/>
                        <a:pt x="5521" y="127"/>
                        <a:pt x="5504" y="136"/>
                      </a:cubicBezTo>
                      <a:lnTo>
                        <a:pt x="5501" y="139"/>
                      </a:lnTo>
                      <a:cubicBezTo>
                        <a:pt x="5496" y="141"/>
                        <a:pt x="5493" y="142"/>
                        <a:pt x="5492" y="142"/>
                      </a:cubicBezTo>
                      <a:cubicBezTo>
                        <a:pt x="5486" y="148"/>
                        <a:pt x="5478" y="152"/>
                        <a:pt x="5472" y="157"/>
                      </a:cubicBezTo>
                      <a:lnTo>
                        <a:pt x="5426" y="187"/>
                      </a:lnTo>
                      <a:cubicBezTo>
                        <a:pt x="5415" y="194"/>
                        <a:pt x="5405" y="202"/>
                        <a:pt x="5393" y="209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8"/>
                        <a:pt x="5323" y="264"/>
                      </a:cubicBezTo>
                      <a:cubicBezTo>
                        <a:pt x="5310" y="275"/>
                        <a:pt x="5296" y="289"/>
                        <a:pt x="5281" y="301"/>
                      </a:cubicBezTo>
                      <a:cubicBezTo>
                        <a:pt x="5269" y="314"/>
                        <a:pt x="5254" y="328"/>
                        <a:pt x="5238" y="346"/>
                      </a:cubicBezTo>
                      <a:cubicBezTo>
                        <a:pt x="5224" y="362"/>
                        <a:pt x="5210" y="378"/>
                        <a:pt x="5198" y="395"/>
                      </a:cubicBezTo>
                      <a:cubicBezTo>
                        <a:pt x="5192" y="404"/>
                        <a:pt x="5183" y="413"/>
                        <a:pt x="5177" y="423"/>
                      </a:cubicBezTo>
                      <a:lnTo>
                        <a:pt x="5174" y="426"/>
                      </a:lnTo>
                      <a:cubicBezTo>
                        <a:pt x="5168" y="435"/>
                        <a:pt x="5162" y="443"/>
                        <a:pt x="5157" y="451"/>
                      </a:cubicBezTo>
                      <a:lnTo>
                        <a:pt x="5146" y="467"/>
                      </a:lnTo>
                      <a:lnTo>
                        <a:pt x="5130" y="493"/>
                      </a:lnTo>
                      <a:lnTo>
                        <a:pt x="5114" y="517"/>
                      </a:lnTo>
                      <a:lnTo>
                        <a:pt x="5107" y="528"/>
                      </a:lnTo>
                      <a:lnTo>
                        <a:pt x="5076" y="582"/>
                      </a:lnTo>
                      <a:cubicBezTo>
                        <a:pt x="5070" y="593"/>
                        <a:pt x="5064" y="604"/>
                        <a:pt x="5059" y="615"/>
                      </a:cubicBezTo>
                      <a:lnTo>
                        <a:pt x="5038" y="652"/>
                      </a:lnTo>
                      <a:lnTo>
                        <a:pt x="5030" y="667"/>
                      </a:lnTo>
                      <a:cubicBezTo>
                        <a:pt x="5025" y="676"/>
                        <a:pt x="5020" y="685"/>
                        <a:pt x="5017" y="693"/>
                      </a:cubicBezTo>
                      <a:lnTo>
                        <a:pt x="5011" y="703"/>
                      </a:lnTo>
                      <a:lnTo>
                        <a:pt x="4993" y="738"/>
                      </a:lnTo>
                      <a:lnTo>
                        <a:pt x="4984" y="755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70" y="788"/>
                      </a:lnTo>
                      <a:cubicBezTo>
                        <a:pt x="4960" y="811"/>
                        <a:pt x="4950" y="832"/>
                        <a:pt x="4940" y="856"/>
                      </a:cubicBezTo>
                      <a:cubicBezTo>
                        <a:pt x="4930" y="882"/>
                        <a:pt x="4921" y="909"/>
                        <a:pt x="4914" y="934"/>
                      </a:cubicBezTo>
                      <a:cubicBezTo>
                        <a:pt x="4910" y="945"/>
                        <a:pt x="4906" y="955"/>
                        <a:pt x="4904" y="965"/>
                      </a:cubicBezTo>
                      <a:lnTo>
                        <a:pt x="4900" y="981"/>
                      </a:lnTo>
                      <a:lnTo>
                        <a:pt x="4896" y="996"/>
                      </a:lnTo>
                      <a:cubicBezTo>
                        <a:pt x="4894" y="1006"/>
                        <a:pt x="4891" y="1016"/>
                        <a:pt x="4890" y="1026"/>
                      </a:cubicBezTo>
                      <a:lnTo>
                        <a:pt x="4884" y="1053"/>
                      </a:lnTo>
                      <a:lnTo>
                        <a:pt x="4877" y="1085"/>
                      </a:lnTo>
                      <a:cubicBezTo>
                        <a:pt x="4872" y="1107"/>
                        <a:pt x="4868" y="1129"/>
                        <a:pt x="4863" y="1150"/>
                      </a:cubicBezTo>
                      <a:lnTo>
                        <a:pt x="4858" y="1174"/>
                      </a:lnTo>
                      <a:cubicBezTo>
                        <a:pt x="4857" y="1177"/>
                        <a:pt x="4857" y="1180"/>
                        <a:pt x="4857" y="1185"/>
                      </a:cubicBezTo>
                      <a:cubicBezTo>
                        <a:pt x="4854" y="1198"/>
                        <a:pt x="4853" y="1208"/>
                        <a:pt x="4850" y="1219"/>
                      </a:cubicBezTo>
                      <a:cubicBezTo>
                        <a:pt x="4848" y="1236"/>
                        <a:pt x="4844" y="1253"/>
                        <a:pt x="4841" y="1269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6"/>
                      </a:lnTo>
                      <a:cubicBezTo>
                        <a:pt x="4826" y="1370"/>
                        <a:pt x="4822" y="1394"/>
                        <a:pt x="4818" y="1417"/>
                      </a:cubicBezTo>
                      <a:cubicBezTo>
                        <a:pt x="4816" y="1434"/>
                        <a:pt x="4813" y="1449"/>
                        <a:pt x="4812" y="1466"/>
                      </a:cubicBezTo>
                      <a:lnTo>
                        <a:pt x="4808" y="1484"/>
                      </a:lnTo>
                      <a:cubicBezTo>
                        <a:pt x="4807" y="1495"/>
                        <a:pt x="4806" y="1504"/>
                        <a:pt x="4805" y="1512"/>
                      </a:cubicBezTo>
                      <a:lnTo>
                        <a:pt x="4802" y="1532"/>
                      </a:lnTo>
                      <a:cubicBezTo>
                        <a:pt x="4801" y="1540"/>
                        <a:pt x="4801" y="1547"/>
                        <a:pt x="4800" y="1553"/>
                      </a:cubicBezTo>
                      <a:cubicBezTo>
                        <a:pt x="4798" y="1562"/>
                        <a:pt x="4796" y="1569"/>
                        <a:pt x="4793" y="1576"/>
                      </a:cubicBezTo>
                      <a:lnTo>
                        <a:pt x="4788" y="1587"/>
                      </a:lnTo>
                      <a:cubicBezTo>
                        <a:pt x="4787" y="1589"/>
                        <a:pt x="4786" y="1593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3"/>
                        <a:pt x="4764" y="1591"/>
                        <a:pt x="4761" y="1589"/>
                      </a:cubicBezTo>
                      <a:cubicBezTo>
                        <a:pt x="4759" y="1588"/>
                        <a:pt x="4756" y="1587"/>
                        <a:pt x="4754" y="1584"/>
                      </a:cubicBezTo>
                      <a:lnTo>
                        <a:pt x="4736" y="1574"/>
                      </a:lnTo>
                      <a:lnTo>
                        <a:pt x="4731" y="1571"/>
                      </a:lnTo>
                      <a:cubicBezTo>
                        <a:pt x="4719" y="1563"/>
                        <a:pt x="4706" y="1555"/>
                        <a:pt x="4692" y="1547"/>
                      </a:cubicBezTo>
                      <a:cubicBezTo>
                        <a:pt x="4684" y="1542"/>
                        <a:pt x="4677" y="1538"/>
                        <a:pt x="4667" y="1535"/>
                      </a:cubicBezTo>
                      <a:lnTo>
                        <a:pt x="4657" y="1530"/>
                      </a:lnTo>
                      <a:cubicBezTo>
                        <a:pt x="4651" y="1525"/>
                        <a:pt x="4646" y="1522"/>
                        <a:pt x="4639" y="1520"/>
                      </a:cubicBezTo>
                      <a:cubicBezTo>
                        <a:pt x="4632" y="1516"/>
                        <a:pt x="4626" y="1514"/>
                        <a:pt x="4620" y="1511"/>
                      </a:cubicBezTo>
                      <a:cubicBezTo>
                        <a:pt x="4594" y="1500"/>
                        <a:pt x="4565" y="1486"/>
                        <a:pt x="4538" y="1476"/>
                      </a:cubicBezTo>
                      <a:lnTo>
                        <a:pt x="4533" y="1475"/>
                      </a:lnTo>
                      <a:cubicBezTo>
                        <a:pt x="4527" y="1473"/>
                        <a:pt x="4522" y="1471"/>
                        <a:pt x="4515" y="1470"/>
                      </a:cubicBezTo>
                      <a:lnTo>
                        <a:pt x="4502" y="1466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1"/>
                        <a:pt x="4479" y="1461"/>
                      </a:cubicBezTo>
                      <a:lnTo>
                        <a:pt x="4471" y="1459"/>
                      </a:lnTo>
                      <a:cubicBezTo>
                        <a:pt x="4466" y="1458"/>
                        <a:pt x="4460" y="1455"/>
                        <a:pt x="4455" y="1455"/>
                      </a:cubicBezTo>
                      <a:lnTo>
                        <a:pt x="4446" y="1454"/>
                      </a:lnTo>
                      <a:cubicBezTo>
                        <a:pt x="4436" y="1453"/>
                        <a:pt x="4424" y="1450"/>
                        <a:pt x="4414" y="1449"/>
                      </a:cubicBezTo>
                      <a:lnTo>
                        <a:pt x="4405" y="1448"/>
                      </a:lnTo>
                      <a:cubicBezTo>
                        <a:pt x="4402" y="1448"/>
                        <a:pt x="4400" y="1448"/>
                        <a:pt x="4397" y="1447"/>
                      </a:cubicBezTo>
                      <a:lnTo>
                        <a:pt x="4389" y="1447"/>
                      </a:lnTo>
                      <a:lnTo>
                        <a:pt x="4380" y="1445"/>
                      </a:lnTo>
                      <a:cubicBezTo>
                        <a:pt x="4374" y="1445"/>
                        <a:pt x="4368" y="1444"/>
                        <a:pt x="4361" y="1444"/>
                      </a:cubicBezTo>
                      <a:lnTo>
                        <a:pt x="4343" y="1443"/>
                      </a:lnTo>
                      <a:cubicBezTo>
                        <a:pt x="4334" y="1443"/>
                        <a:pt x="4324" y="1442"/>
                        <a:pt x="4316" y="1442"/>
                      </a:cubicBezTo>
                      <a:lnTo>
                        <a:pt x="4286" y="1442"/>
                      </a:lnTo>
                      <a:cubicBezTo>
                        <a:pt x="4278" y="1442"/>
                        <a:pt x="4271" y="1442"/>
                        <a:pt x="4262" y="1440"/>
                      </a:cubicBezTo>
                      <a:lnTo>
                        <a:pt x="4209" y="1440"/>
                      </a:lnTo>
                      <a:cubicBezTo>
                        <a:pt x="4194" y="1440"/>
                        <a:pt x="4178" y="1442"/>
                        <a:pt x="4163" y="1443"/>
                      </a:cubicBezTo>
                      <a:cubicBezTo>
                        <a:pt x="4155" y="1443"/>
                        <a:pt x="4148" y="1444"/>
                        <a:pt x="4141" y="1444"/>
                      </a:cubicBezTo>
                      <a:cubicBezTo>
                        <a:pt x="4134" y="1444"/>
                        <a:pt x="4129" y="1445"/>
                        <a:pt x="4126" y="1445"/>
                      </a:cubicBezTo>
                      <a:lnTo>
                        <a:pt x="4105" y="1448"/>
                      </a:lnTo>
                      <a:lnTo>
                        <a:pt x="4090" y="1449"/>
                      </a:lnTo>
                      <a:cubicBezTo>
                        <a:pt x="4087" y="1449"/>
                        <a:pt x="4082" y="1450"/>
                        <a:pt x="4080" y="1450"/>
                      </a:cubicBezTo>
                      <a:lnTo>
                        <a:pt x="4075" y="1452"/>
                      </a:lnTo>
                      <a:lnTo>
                        <a:pt x="4070" y="1453"/>
                      </a:lnTo>
                      <a:lnTo>
                        <a:pt x="4061" y="1454"/>
                      </a:lnTo>
                      <a:cubicBezTo>
                        <a:pt x="4048" y="1458"/>
                        <a:pt x="4036" y="1459"/>
                        <a:pt x="4026" y="1461"/>
                      </a:cubicBezTo>
                      <a:lnTo>
                        <a:pt x="4010" y="1465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0"/>
                        <a:pt x="3982" y="1470"/>
                        <a:pt x="3977" y="1471"/>
                      </a:cubicBezTo>
                      <a:lnTo>
                        <a:pt x="3956" y="1478"/>
                      </a:lnTo>
                      <a:lnTo>
                        <a:pt x="3925" y="1485"/>
                      </a:lnTo>
                      <a:cubicBezTo>
                        <a:pt x="3912" y="1489"/>
                        <a:pt x="3900" y="1494"/>
                        <a:pt x="3887" y="1497"/>
                      </a:cubicBezTo>
                      <a:lnTo>
                        <a:pt x="3854" y="1507"/>
                      </a:lnTo>
                      <a:cubicBezTo>
                        <a:pt x="3848" y="1509"/>
                        <a:pt x="3845" y="1510"/>
                        <a:pt x="3843" y="1511"/>
                      </a:cubicBezTo>
                      <a:lnTo>
                        <a:pt x="3789" y="1531"/>
                      </a:lnTo>
                      <a:lnTo>
                        <a:pt x="3774" y="1537"/>
                      </a:lnTo>
                      <a:lnTo>
                        <a:pt x="3763" y="1541"/>
                      </a:lnTo>
                      <a:cubicBezTo>
                        <a:pt x="3757" y="1543"/>
                        <a:pt x="3751" y="1546"/>
                        <a:pt x="3746" y="1548"/>
                      </a:cubicBezTo>
                      <a:lnTo>
                        <a:pt x="3736" y="1552"/>
                      </a:lnTo>
                      <a:cubicBezTo>
                        <a:pt x="3699" y="1568"/>
                        <a:pt x="3658" y="1587"/>
                        <a:pt x="3613" y="1612"/>
                      </a:cubicBezTo>
                      <a:cubicBezTo>
                        <a:pt x="3577" y="1631"/>
                        <a:pt x="3541" y="1654"/>
                        <a:pt x="3503" y="1681"/>
                      </a:cubicBezTo>
                      <a:cubicBezTo>
                        <a:pt x="3468" y="1706"/>
                        <a:pt x="3432" y="1734"/>
                        <a:pt x="3398" y="1764"/>
                      </a:cubicBezTo>
                      <a:cubicBezTo>
                        <a:pt x="3382" y="1779"/>
                        <a:pt x="3366" y="1794"/>
                        <a:pt x="3350" y="1810"/>
                      </a:cubicBezTo>
                      <a:cubicBezTo>
                        <a:pt x="3334" y="1825"/>
                        <a:pt x="3318" y="1842"/>
                        <a:pt x="3303" y="1859"/>
                      </a:cubicBezTo>
                      <a:cubicBezTo>
                        <a:pt x="3285" y="1877"/>
                        <a:pt x="3269" y="1896"/>
                        <a:pt x="3252" y="1914"/>
                      </a:cubicBezTo>
                      <a:lnTo>
                        <a:pt x="3202" y="1972"/>
                      </a:lnTo>
                      <a:lnTo>
                        <a:pt x="3179" y="1999"/>
                      </a:lnTo>
                      <a:lnTo>
                        <a:pt x="3175" y="2004"/>
                      </a:lnTo>
                      <a:lnTo>
                        <a:pt x="3156" y="2027"/>
                      </a:lnTo>
                      <a:lnTo>
                        <a:pt x="3114" y="2081"/>
                      </a:lnTo>
                      <a:lnTo>
                        <a:pt x="3103" y="2096"/>
                      </a:lnTo>
                      <a:lnTo>
                        <a:pt x="3096" y="2104"/>
                      </a:lnTo>
                      <a:cubicBezTo>
                        <a:pt x="3078" y="2128"/>
                        <a:pt x="3063" y="2149"/>
                        <a:pt x="3051" y="2170"/>
                      </a:cubicBezTo>
                      <a:cubicBezTo>
                        <a:pt x="3042" y="2181"/>
                        <a:pt x="3037" y="2194"/>
                        <a:pt x="3031" y="2205"/>
                      </a:cubicBezTo>
                      <a:lnTo>
                        <a:pt x="3025" y="2217"/>
                      </a:lnTo>
                      <a:lnTo>
                        <a:pt x="3022" y="2222"/>
                      </a:lnTo>
                      <a:lnTo>
                        <a:pt x="3020" y="2230"/>
                      </a:lnTo>
                      <a:lnTo>
                        <a:pt x="3017" y="2236"/>
                      </a:lnTo>
                      <a:cubicBezTo>
                        <a:pt x="3015" y="2241"/>
                        <a:pt x="3011" y="2246"/>
                        <a:pt x="3010" y="2252"/>
                      </a:cubicBezTo>
                      <a:lnTo>
                        <a:pt x="3002" y="2271"/>
                      </a:lnTo>
                      <a:lnTo>
                        <a:pt x="3001" y="2274"/>
                      </a:lnTo>
                      <a:lnTo>
                        <a:pt x="2999" y="2279"/>
                      </a:lnTo>
                      <a:lnTo>
                        <a:pt x="2995" y="2290"/>
                      </a:lnTo>
                      <a:lnTo>
                        <a:pt x="2992" y="2298"/>
                      </a:lnTo>
                      <a:cubicBezTo>
                        <a:pt x="2989" y="2309"/>
                        <a:pt x="2985" y="2319"/>
                        <a:pt x="2982" y="2331"/>
                      </a:cubicBezTo>
                      <a:cubicBezTo>
                        <a:pt x="2980" y="2341"/>
                        <a:pt x="2975" y="2353"/>
                        <a:pt x="2971" y="2364"/>
                      </a:cubicBezTo>
                      <a:cubicBezTo>
                        <a:pt x="2969" y="2370"/>
                        <a:pt x="2968" y="2377"/>
                        <a:pt x="2966" y="2384"/>
                      </a:cubicBezTo>
                      <a:lnTo>
                        <a:pt x="2965" y="2391"/>
                      </a:lnTo>
                      <a:lnTo>
                        <a:pt x="2963" y="2398"/>
                      </a:lnTo>
                      <a:cubicBezTo>
                        <a:pt x="2961" y="2403"/>
                        <a:pt x="2960" y="2408"/>
                        <a:pt x="2959" y="2412"/>
                      </a:cubicBezTo>
                      <a:lnTo>
                        <a:pt x="2951" y="2447"/>
                      </a:lnTo>
                      <a:lnTo>
                        <a:pt x="2950" y="2454"/>
                      </a:lnTo>
                      <a:lnTo>
                        <a:pt x="2949" y="2463"/>
                      </a:lnTo>
                      <a:cubicBezTo>
                        <a:pt x="2927" y="2443"/>
                        <a:pt x="2904" y="2426"/>
                        <a:pt x="2883" y="2406"/>
                      </a:cubicBezTo>
                      <a:cubicBezTo>
                        <a:pt x="2858" y="2386"/>
                        <a:pt x="2834" y="2367"/>
                        <a:pt x="2809" y="2349"/>
                      </a:cubicBezTo>
                      <a:cubicBezTo>
                        <a:pt x="2780" y="2330"/>
                        <a:pt x="2752" y="2312"/>
                        <a:pt x="2729" y="2299"/>
                      </a:cubicBezTo>
                      <a:cubicBezTo>
                        <a:pt x="2677" y="2267"/>
                        <a:pt x="2619" y="2238"/>
                        <a:pt x="2559" y="2212"/>
                      </a:cubicBezTo>
                      <a:cubicBezTo>
                        <a:pt x="2505" y="2190"/>
                        <a:pt x="2446" y="2169"/>
                        <a:pt x="2379" y="2151"/>
                      </a:cubicBezTo>
                      <a:cubicBezTo>
                        <a:pt x="2348" y="2143"/>
                        <a:pt x="2317" y="2135"/>
                        <a:pt x="2286" y="2129"/>
                      </a:cubicBezTo>
                      <a:cubicBezTo>
                        <a:pt x="2248" y="2120"/>
                        <a:pt x="2216" y="2115"/>
                        <a:pt x="2186" y="2109"/>
                      </a:cubicBezTo>
                      <a:cubicBezTo>
                        <a:pt x="2153" y="2104"/>
                        <a:pt x="2122" y="2103"/>
                        <a:pt x="2095" y="2102"/>
                      </a:cubicBezTo>
                      <a:cubicBezTo>
                        <a:pt x="2083" y="2102"/>
                        <a:pt x="2069" y="2101"/>
                        <a:pt x="2057" y="2101"/>
                      </a:cubicBezTo>
                      <a:cubicBezTo>
                        <a:pt x="2034" y="2101"/>
                        <a:pt x="2012" y="2102"/>
                        <a:pt x="1991" y="2102"/>
                      </a:cubicBezTo>
                      <a:cubicBezTo>
                        <a:pt x="1924" y="2106"/>
                        <a:pt x="1857" y="2118"/>
                        <a:pt x="1794" y="2129"/>
                      </a:cubicBezTo>
                      <a:cubicBezTo>
                        <a:pt x="1739" y="2139"/>
                        <a:pt x="1681" y="2155"/>
                        <a:pt x="1606" y="2176"/>
                      </a:cubicBezTo>
                      <a:cubicBezTo>
                        <a:pt x="1601" y="2178"/>
                        <a:pt x="1595" y="2180"/>
                        <a:pt x="1590" y="2181"/>
                      </a:cubicBezTo>
                      <a:lnTo>
                        <a:pt x="1550" y="2196"/>
                      </a:lnTo>
                      <a:lnTo>
                        <a:pt x="1506" y="2211"/>
                      </a:lnTo>
                      <a:lnTo>
                        <a:pt x="1460" y="2227"/>
                      </a:lnTo>
                      <a:lnTo>
                        <a:pt x="1439" y="2235"/>
                      </a:lnTo>
                      <a:cubicBezTo>
                        <a:pt x="1434" y="2236"/>
                        <a:pt x="1430" y="2238"/>
                        <a:pt x="1424" y="2240"/>
                      </a:cubicBezTo>
                      <a:lnTo>
                        <a:pt x="1415" y="2243"/>
                      </a:lnTo>
                      <a:cubicBezTo>
                        <a:pt x="1399" y="2250"/>
                        <a:pt x="1380" y="2258"/>
                        <a:pt x="1364" y="2264"/>
                      </a:cubicBezTo>
                      <a:cubicBezTo>
                        <a:pt x="1307" y="2288"/>
                        <a:pt x="1249" y="2314"/>
                        <a:pt x="1190" y="2345"/>
                      </a:cubicBezTo>
                      <a:cubicBezTo>
                        <a:pt x="1135" y="2374"/>
                        <a:pt x="1078" y="2407"/>
                        <a:pt x="1022" y="2444"/>
                      </a:cubicBezTo>
                      <a:cubicBezTo>
                        <a:pt x="996" y="2462"/>
                        <a:pt x="970" y="2479"/>
                        <a:pt x="945" y="2499"/>
                      </a:cubicBezTo>
                      <a:cubicBezTo>
                        <a:pt x="917" y="2519"/>
                        <a:pt x="890" y="2540"/>
                        <a:pt x="864" y="2561"/>
                      </a:cubicBezTo>
                      <a:lnTo>
                        <a:pt x="828" y="2591"/>
                      </a:lnTo>
                      <a:lnTo>
                        <a:pt x="824" y="2593"/>
                      </a:lnTo>
                      <a:cubicBezTo>
                        <a:pt x="819" y="2598"/>
                        <a:pt x="814" y="2603"/>
                        <a:pt x="809" y="2607"/>
                      </a:cubicBezTo>
                      <a:lnTo>
                        <a:pt x="787" y="2626"/>
                      </a:lnTo>
                      <a:lnTo>
                        <a:pt x="751" y="2658"/>
                      </a:lnTo>
                      <a:lnTo>
                        <a:pt x="715" y="2690"/>
                      </a:lnTo>
                      <a:lnTo>
                        <a:pt x="709" y="2695"/>
                      </a:lnTo>
                      <a:cubicBezTo>
                        <a:pt x="699" y="2704"/>
                        <a:pt x="692" y="2710"/>
                        <a:pt x="683" y="2719"/>
                      </a:cubicBezTo>
                      <a:lnTo>
                        <a:pt x="653" y="2748"/>
                      </a:lnTo>
                      <a:lnTo>
                        <a:pt x="625" y="2778"/>
                      </a:lnTo>
                      <a:lnTo>
                        <a:pt x="597" y="2805"/>
                      </a:lnTo>
                      <a:lnTo>
                        <a:pt x="571" y="2832"/>
                      </a:lnTo>
                      <a:lnTo>
                        <a:pt x="564" y="2840"/>
                      </a:lnTo>
                      <a:lnTo>
                        <a:pt x="548" y="2856"/>
                      </a:lnTo>
                      <a:lnTo>
                        <a:pt x="533" y="2874"/>
                      </a:lnTo>
                      <a:cubicBezTo>
                        <a:pt x="510" y="2897"/>
                        <a:pt x="488" y="2923"/>
                        <a:pt x="467" y="2949"/>
                      </a:cubicBezTo>
                      <a:cubicBezTo>
                        <a:pt x="430" y="2995"/>
                        <a:pt x="392" y="3044"/>
                        <a:pt x="355" y="3101"/>
                      </a:cubicBezTo>
                      <a:cubicBezTo>
                        <a:pt x="325" y="3149"/>
                        <a:pt x="296" y="3200"/>
                        <a:pt x="261" y="3271"/>
                      </a:cubicBezTo>
                      <a:cubicBezTo>
                        <a:pt x="246" y="3299"/>
                        <a:pt x="234" y="3328"/>
                        <a:pt x="221" y="3356"/>
                      </a:cubicBezTo>
                      <a:cubicBezTo>
                        <a:pt x="206" y="3386"/>
                        <a:pt x="194" y="3417"/>
                        <a:pt x="182" y="3448"/>
                      </a:cubicBezTo>
                      <a:cubicBezTo>
                        <a:pt x="175" y="3467"/>
                        <a:pt x="169" y="3483"/>
                        <a:pt x="163" y="3502"/>
                      </a:cubicBezTo>
                      <a:lnTo>
                        <a:pt x="158" y="3515"/>
                      </a:lnTo>
                      <a:lnTo>
                        <a:pt x="142" y="3558"/>
                      </a:lnTo>
                      <a:lnTo>
                        <a:pt x="127" y="3601"/>
                      </a:lnTo>
                      <a:cubicBezTo>
                        <a:pt x="124" y="3608"/>
                        <a:pt x="123" y="3611"/>
                        <a:pt x="122" y="3615"/>
                      </a:cubicBezTo>
                      <a:lnTo>
                        <a:pt x="119" y="3625"/>
                      </a:lnTo>
                      <a:lnTo>
                        <a:pt x="117" y="3636"/>
                      </a:lnTo>
                      <a:lnTo>
                        <a:pt x="95" y="3709"/>
                      </a:lnTo>
                      <a:lnTo>
                        <a:pt x="90" y="3725"/>
                      </a:lnTo>
                      <a:cubicBezTo>
                        <a:pt x="86" y="3737"/>
                        <a:pt x="83" y="3749"/>
                        <a:pt x="79" y="3760"/>
                      </a:cubicBezTo>
                      <a:cubicBezTo>
                        <a:pt x="75" y="3775"/>
                        <a:pt x="71" y="3787"/>
                        <a:pt x="69" y="3801"/>
                      </a:cubicBezTo>
                      <a:cubicBezTo>
                        <a:pt x="61" y="3832"/>
                        <a:pt x="54" y="3864"/>
                        <a:pt x="47" y="3895"/>
                      </a:cubicBezTo>
                      <a:cubicBezTo>
                        <a:pt x="40" y="3929"/>
                        <a:pt x="34" y="3963"/>
                        <a:pt x="29" y="3998"/>
                      </a:cubicBezTo>
                      <a:cubicBezTo>
                        <a:pt x="24" y="4030"/>
                        <a:pt x="21" y="4061"/>
                        <a:pt x="18" y="4094"/>
                      </a:cubicBezTo>
                      <a:cubicBezTo>
                        <a:pt x="16" y="4106"/>
                        <a:pt x="15" y="4120"/>
                        <a:pt x="14" y="4131"/>
                      </a:cubicBezTo>
                      <a:lnTo>
                        <a:pt x="10" y="4176"/>
                      </a:lnTo>
                      <a:lnTo>
                        <a:pt x="7" y="4224"/>
                      </a:lnTo>
                      <a:lnTo>
                        <a:pt x="5" y="4233"/>
                      </a:lnTo>
                      <a:cubicBezTo>
                        <a:pt x="4" y="4245"/>
                        <a:pt x="4" y="4259"/>
                        <a:pt x="3" y="4271"/>
                      </a:cubicBezTo>
                      <a:lnTo>
                        <a:pt x="2" y="4313"/>
                      </a:lnTo>
                      <a:lnTo>
                        <a:pt x="0" y="4357"/>
                      </a:lnTo>
                      <a:lnTo>
                        <a:pt x="0" y="4374"/>
                      </a:lnTo>
                      <a:lnTo>
                        <a:pt x="0" y="4420"/>
                      </a:lnTo>
                      <a:cubicBezTo>
                        <a:pt x="2" y="4436"/>
                        <a:pt x="3" y="4451"/>
                        <a:pt x="5" y="4468"/>
                      </a:cubicBezTo>
                      <a:cubicBezTo>
                        <a:pt x="8" y="4485"/>
                        <a:pt x="13" y="4502"/>
                        <a:pt x="16" y="4518"/>
                      </a:cubicBezTo>
                      <a:cubicBezTo>
                        <a:pt x="23" y="4548"/>
                        <a:pt x="30" y="4578"/>
                        <a:pt x="40" y="4610"/>
                      </a:cubicBezTo>
                      <a:cubicBezTo>
                        <a:pt x="45" y="4625"/>
                        <a:pt x="50" y="4640"/>
                        <a:pt x="55" y="4655"/>
                      </a:cubicBezTo>
                      <a:lnTo>
                        <a:pt x="57" y="4661"/>
                      </a:lnTo>
                      <a:lnTo>
                        <a:pt x="61" y="4673"/>
                      </a:lnTo>
                      <a:cubicBezTo>
                        <a:pt x="70" y="4697"/>
                        <a:pt x="77" y="4722"/>
                        <a:pt x="86" y="4746"/>
                      </a:cubicBezTo>
                      <a:lnTo>
                        <a:pt x="102" y="4794"/>
                      </a:lnTo>
                      <a:lnTo>
                        <a:pt x="112" y="4825"/>
                      </a:lnTo>
                      <a:lnTo>
                        <a:pt x="124" y="4856"/>
                      </a:lnTo>
                      <a:lnTo>
                        <a:pt x="127" y="4861"/>
                      </a:lnTo>
                      <a:lnTo>
                        <a:pt x="147" y="4914"/>
                      </a:lnTo>
                      <a:lnTo>
                        <a:pt x="162" y="4951"/>
                      </a:lnTo>
                      <a:lnTo>
                        <a:pt x="168" y="4967"/>
                      </a:lnTo>
                      <a:lnTo>
                        <a:pt x="174" y="4985"/>
                      </a:lnTo>
                      <a:cubicBezTo>
                        <a:pt x="175" y="4988"/>
                        <a:pt x="177" y="4992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5"/>
                      </a:lnTo>
                      <a:cubicBezTo>
                        <a:pt x="240" y="5141"/>
                        <a:pt x="242" y="5147"/>
                        <a:pt x="246" y="5155"/>
                      </a:cubicBezTo>
                      <a:cubicBezTo>
                        <a:pt x="252" y="5168"/>
                        <a:pt x="260" y="5180"/>
                        <a:pt x="265" y="5192"/>
                      </a:cubicBezTo>
                      <a:cubicBezTo>
                        <a:pt x="289" y="5239"/>
                        <a:pt x="313" y="5285"/>
                        <a:pt x="340" y="5328"/>
                      </a:cubicBezTo>
                      <a:cubicBezTo>
                        <a:pt x="365" y="5368"/>
                        <a:pt x="394" y="5408"/>
                        <a:pt x="430" y="5450"/>
                      </a:cubicBezTo>
                      <a:cubicBezTo>
                        <a:pt x="457" y="5485"/>
                        <a:pt x="491" y="5521"/>
                        <a:pt x="535" y="5563"/>
                      </a:cubicBezTo>
                      <a:cubicBezTo>
                        <a:pt x="574" y="5603"/>
                        <a:pt x="615" y="5639"/>
                        <a:pt x="656" y="5672"/>
                      </a:cubicBezTo>
                      <a:cubicBezTo>
                        <a:pt x="675" y="5688"/>
                        <a:pt x="695" y="5704"/>
                        <a:pt x="718" y="5719"/>
                      </a:cubicBezTo>
                      <a:cubicBezTo>
                        <a:pt x="726" y="5726"/>
                        <a:pt x="734" y="5732"/>
                        <a:pt x="744" y="5739"/>
                      </a:cubicBezTo>
                      <a:lnTo>
                        <a:pt x="749" y="5743"/>
                      </a:lnTo>
                      <a:lnTo>
                        <a:pt x="752" y="5745"/>
                      </a:lnTo>
                      <a:cubicBezTo>
                        <a:pt x="759" y="5749"/>
                        <a:pt x="764" y="5754"/>
                        <a:pt x="771" y="5758"/>
                      </a:cubicBezTo>
                      <a:lnTo>
                        <a:pt x="773" y="5759"/>
                      </a:lnTo>
                      <a:lnTo>
                        <a:pt x="775" y="5760"/>
                      </a:lnTo>
                      <a:lnTo>
                        <a:pt x="844" y="5807"/>
                      </a:lnTo>
                      <a:lnTo>
                        <a:pt x="888" y="5836"/>
                      </a:lnTo>
                      <a:cubicBezTo>
                        <a:pt x="888" y="5836"/>
                        <a:pt x="889" y="5837"/>
                        <a:pt x="890" y="5837"/>
                      </a:cubicBezTo>
                      <a:lnTo>
                        <a:pt x="891" y="5839"/>
                      </a:lnTo>
                      <a:cubicBezTo>
                        <a:pt x="894" y="5842"/>
                        <a:pt x="896" y="5843"/>
                        <a:pt x="899" y="5845"/>
                      </a:cubicBezTo>
                      <a:lnTo>
                        <a:pt x="903" y="5847"/>
                      </a:lnTo>
                      <a:cubicBezTo>
                        <a:pt x="916" y="5855"/>
                        <a:pt x="929" y="5862"/>
                        <a:pt x="942" y="5868"/>
                      </a:cubicBezTo>
                      <a:lnTo>
                        <a:pt x="1014" y="5908"/>
                      </a:lnTo>
                      <a:lnTo>
                        <a:pt x="1022" y="5913"/>
                      </a:lnTo>
                      <a:lnTo>
                        <a:pt x="1033" y="5918"/>
                      </a:lnTo>
                      <a:lnTo>
                        <a:pt x="1061" y="5930"/>
                      </a:lnTo>
                      <a:lnTo>
                        <a:pt x="1101" y="5950"/>
                      </a:lnTo>
                      <a:lnTo>
                        <a:pt x="1141" y="5969"/>
                      </a:lnTo>
                      <a:cubicBezTo>
                        <a:pt x="1151" y="5973"/>
                        <a:pt x="1161" y="5976"/>
                        <a:pt x="1169" y="5981"/>
                      </a:cubicBezTo>
                      <a:lnTo>
                        <a:pt x="1182" y="5986"/>
                      </a:lnTo>
                      <a:lnTo>
                        <a:pt x="1243" y="6010"/>
                      </a:lnTo>
                      <a:lnTo>
                        <a:pt x="1267" y="6021"/>
                      </a:lnTo>
                      <a:lnTo>
                        <a:pt x="1272" y="6023"/>
                      </a:lnTo>
                      <a:cubicBezTo>
                        <a:pt x="1276" y="6025"/>
                        <a:pt x="1279" y="6026"/>
                        <a:pt x="1282" y="6027"/>
                      </a:cubicBezTo>
                      <a:lnTo>
                        <a:pt x="1287" y="6028"/>
                      </a:lnTo>
                      <a:cubicBezTo>
                        <a:pt x="1297" y="6035"/>
                        <a:pt x="1307" y="6042"/>
                        <a:pt x="1318" y="6049"/>
                      </a:cubicBezTo>
                      <a:cubicBezTo>
                        <a:pt x="1327" y="6054"/>
                        <a:pt x="1334" y="6059"/>
                        <a:pt x="1343" y="6064"/>
                      </a:cubicBezTo>
                      <a:lnTo>
                        <a:pt x="1354" y="6071"/>
                      </a:lnTo>
                      <a:lnTo>
                        <a:pt x="1367" y="6078"/>
                      </a:lnTo>
                      <a:lnTo>
                        <a:pt x="1385" y="6090"/>
                      </a:lnTo>
                      <a:lnTo>
                        <a:pt x="1400" y="6099"/>
                      </a:lnTo>
                      <a:lnTo>
                        <a:pt x="1423" y="6113"/>
                      </a:lnTo>
                      <a:cubicBezTo>
                        <a:pt x="1442" y="6125"/>
                        <a:pt x="1460" y="6135"/>
                        <a:pt x="1480" y="6146"/>
                      </a:cubicBezTo>
                      <a:cubicBezTo>
                        <a:pt x="1493" y="6155"/>
                        <a:pt x="1507" y="6164"/>
                        <a:pt x="1521" y="6171"/>
                      </a:cubicBezTo>
                      <a:cubicBezTo>
                        <a:pt x="1527" y="6175"/>
                        <a:pt x="1533" y="6177"/>
                        <a:pt x="1539" y="6181"/>
                      </a:cubicBezTo>
                      <a:lnTo>
                        <a:pt x="1544" y="6184"/>
                      </a:lnTo>
                      <a:lnTo>
                        <a:pt x="1553" y="6190"/>
                      </a:lnTo>
                      <a:cubicBezTo>
                        <a:pt x="1560" y="6193"/>
                        <a:pt x="1569" y="6197"/>
                        <a:pt x="1575" y="6201"/>
                      </a:cubicBezTo>
                      <a:lnTo>
                        <a:pt x="1584" y="6206"/>
                      </a:lnTo>
                      <a:cubicBezTo>
                        <a:pt x="1609" y="6218"/>
                        <a:pt x="1635" y="6232"/>
                        <a:pt x="1658" y="6243"/>
                      </a:cubicBezTo>
                      <a:cubicBezTo>
                        <a:pt x="1696" y="6262"/>
                        <a:pt x="1739" y="6278"/>
                        <a:pt x="1790" y="6299"/>
                      </a:cubicBezTo>
                      <a:lnTo>
                        <a:pt x="1796" y="6301"/>
                      </a:lnTo>
                      <a:lnTo>
                        <a:pt x="1801" y="6303"/>
                      </a:lnTo>
                      <a:lnTo>
                        <a:pt x="1818" y="6308"/>
                      </a:lnTo>
                      <a:lnTo>
                        <a:pt x="1835" y="6313"/>
                      </a:lnTo>
                      <a:lnTo>
                        <a:pt x="1869" y="6325"/>
                      </a:lnTo>
                      <a:lnTo>
                        <a:pt x="1904" y="6336"/>
                      </a:lnTo>
                      <a:lnTo>
                        <a:pt x="1928" y="6344"/>
                      </a:lnTo>
                      <a:lnTo>
                        <a:pt x="1931" y="6345"/>
                      </a:lnTo>
                      <a:lnTo>
                        <a:pt x="1936" y="6346"/>
                      </a:lnTo>
                      <a:lnTo>
                        <a:pt x="2037" y="6372"/>
                      </a:lnTo>
                      <a:lnTo>
                        <a:pt x="2058" y="6377"/>
                      </a:lnTo>
                      <a:lnTo>
                        <a:pt x="2064" y="6378"/>
                      </a:lnTo>
                      <a:lnTo>
                        <a:pt x="2069" y="6380"/>
                      </a:lnTo>
                      <a:cubicBezTo>
                        <a:pt x="2072" y="6381"/>
                        <a:pt x="2074" y="6381"/>
                        <a:pt x="2077" y="6381"/>
                      </a:cubicBezTo>
                      <a:lnTo>
                        <a:pt x="2080" y="6382"/>
                      </a:lnTo>
                      <a:cubicBezTo>
                        <a:pt x="2105" y="6387"/>
                        <a:pt x="2129" y="6393"/>
                        <a:pt x="2153" y="6398"/>
                      </a:cubicBezTo>
                      <a:lnTo>
                        <a:pt x="2176" y="6403"/>
                      </a:lnTo>
                      <a:lnTo>
                        <a:pt x="2201" y="6408"/>
                      </a:lnTo>
                      <a:lnTo>
                        <a:pt x="2208" y="6409"/>
                      </a:lnTo>
                      <a:cubicBezTo>
                        <a:pt x="2214" y="6411"/>
                        <a:pt x="2223" y="6412"/>
                        <a:pt x="2229" y="6413"/>
                      </a:cubicBezTo>
                      <a:lnTo>
                        <a:pt x="2237" y="6414"/>
                      </a:lnTo>
                      <a:lnTo>
                        <a:pt x="2304" y="6426"/>
                      </a:lnTo>
                      <a:lnTo>
                        <a:pt x="2371" y="6438"/>
                      </a:lnTo>
                      <a:cubicBezTo>
                        <a:pt x="2377" y="6439"/>
                        <a:pt x="2384" y="6440"/>
                        <a:pt x="2391" y="6442"/>
                      </a:cubicBezTo>
                      <a:lnTo>
                        <a:pt x="2460" y="6452"/>
                      </a:lnTo>
                      <a:lnTo>
                        <a:pt x="2492" y="6457"/>
                      </a:lnTo>
                      <a:lnTo>
                        <a:pt x="2530" y="6464"/>
                      </a:lnTo>
                      <a:lnTo>
                        <a:pt x="2537" y="6465"/>
                      </a:lnTo>
                      <a:cubicBezTo>
                        <a:pt x="2544" y="6466"/>
                        <a:pt x="2551" y="6468"/>
                        <a:pt x="2557" y="6468"/>
                      </a:cubicBezTo>
                      <a:lnTo>
                        <a:pt x="2685" y="6483"/>
                      </a:lnTo>
                      <a:cubicBezTo>
                        <a:pt x="2698" y="6485"/>
                        <a:pt x="2714" y="6486"/>
                        <a:pt x="2728" y="6488"/>
                      </a:cubicBezTo>
                      <a:lnTo>
                        <a:pt x="2733" y="6488"/>
                      </a:lnTo>
                      <a:lnTo>
                        <a:pt x="2747" y="6489"/>
                      </a:lnTo>
                      <a:lnTo>
                        <a:pt x="2758" y="6490"/>
                      </a:lnTo>
                      <a:cubicBezTo>
                        <a:pt x="2805" y="6494"/>
                        <a:pt x="2853" y="6497"/>
                        <a:pt x="2901" y="6501"/>
                      </a:cubicBezTo>
                      <a:cubicBezTo>
                        <a:pt x="2906" y="6501"/>
                        <a:pt x="2912" y="6501"/>
                        <a:pt x="2917" y="6502"/>
                      </a:cubicBezTo>
                      <a:cubicBezTo>
                        <a:pt x="2927" y="6504"/>
                        <a:pt x="2937" y="6504"/>
                        <a:pt x="2948" y="6504"/>
                      </a:cubicBezTo>
                      <a:lnTo>
                        <a:pt x="2958" y="6504"/>
                      </a:lnTo>
                      <a:cubicBezTo>
                        <a:pt x="2984" y="6505"/>
                        <a:pt x="3009" y="6505"/>
                        <a:pt x="3035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9" y="6502"/>
                        <a:pt x="3216" y="6500"/>
                        <a:pt x="3267" y="6494"/>
                      </a:cubicBezTo>
                      <a:cubicBezTo>
                        <a:pt x="3291" y="6491"/>
                        <a:pt x="3314" y="6489"/>
                        <a:pt x="3339" y="6486"/>
                      </a:cubicBezTo>
                      <a:cubicBezTo>
                        <a:pt x="3367" y="6483"/>
                        <a:pt x="3396" y="6479"/>
                        <a:pt x="3423" y="6474"/>
                      </a:cubicBezTo>
                      <a:cubicBezTo>
                        <a:pt x="3462" y="6468"/>
                        <a:pt x="3502" y="6459"/>
                        <a:pt x="3541" y="6453"/>
                      </a:cubicBezTo>
                      <a:lnTo>
                        <a:pt x="3572" y="6448"/>
                      </a:lnTo>
                      <a:lnTo>
                        <a:pt x="3607" y="6442"/>
                      </a:lnTo>
                      <a:lnTo>
                        <a:pt x="3641" y="6435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0"/>
                        <a:pt x="3672" y="6429"/>
                      </a:cubicBezTo>
                      <a:lnTo>
                        <a:pt x="3751" y="6412"/>
                      </a:lnTo>
                      <a:lnTo>
                        <a:pt x="3793" y="6403"/>
                      </a:lnTo>
                      <a:lnTo>
                        <a:pt x="3811" y="6399"/>
                      </a:lnTo>
                      <a:cubicBezTo>
                        <a:pt x="3830" y="6396"/>
                        <a:pt x="3849" y="6391"/>
                        <a:pt x="3866" y="6386"/>
                      </a:cubicBezTo>
                      <a:lnTo>
                        <a:pt x="4004" y="6352"/>
                      </a:lnTo>
                      <a:cubicBezTo>
                        <a:pt x="4017" y="6350"/>
                        <a:pt x="4029" y="6346"/>
                        <a:pt x="4040" y="6344"/>
                      </a:cubicBezTo>
                      <a:cubicBezTo>
                        <a:pt x="4041" y="6344"/>
                        <a:pt x="4042" y="6342"/>
                        <a:pt x="4045" y="6342"/>
                      </a:cubicBezTo>
                      <a:lnTo>
                        <a:pt x="4055" y="6340"/>
                      </a:lnTo>
                      <a:lnTo>
                        <a:pt x="4073" y="6335"/>
                      </a:lnTo>
                      <a:lnTo>
                        <a:pt x="4142" y="6315"/>
                      </a:lnTo>
                      <a:lnTo>
                        <a:pt x="4211" y="6295"/>
                      </a:lnTo>
                      <a:lnTo>
                        <a:pt x="4219" y="6293"/>
                      </a:lnTo>
                      <a:cubicBezTo>
                        <a:pt x="4225" y="6291"/>
                        <a:pt x="4230" y="6290"/>
                        <a:pt x="4233" y="6288"/>
                      </a:cubicBezTo>
                      <a:lnTo>
                        <a:pt x="4258" y="6279"/>
                      </a:lnTo>
                      <a:lnTo>
                        <a:pt x="4282" y="6272"/>
                      </a:lnTo>
                      <a:lnTo>
                        <a:pt x="4344" y="6251"/>
                      </a:lnTo>
                      <a:lnTo>
                        <a:pt x="4402" y="6232"/>
                      </a:lnTo>
                      <a:lnTo>
                        <a:pt x="4489" y="6202"/>
                      </a:lnTo>
                      <a:lnTo>
                        <a:pt x="4545" y="6182"/>
                      </a:lnTo>
                      <a:lnTo>
                        <a:pt x="4577" y="6171"/>
                      </a:lnTo>
                      <a:lnTo>
                        <a:pt x="4642" y="6149"/>
                      </a:lnTo>
                      <a:lnTo>
                        <a:pt x="4698" y="6130"/>
                      </a:lnTo>
                      <a:lnTo>
                        <a:pt x="4755" y="6110"/>
                      </a:lnTo>
                      <a:lnTo>
                        <a:pt x="4786" y="6100"/>
                      </a:lnTo>
                      <a:cubicBezTo>
                        <a:pt x="4791" y="6099"/>
                        <a:pt x="4794" y="6097"/>
                        <a:pt x="4799" y="6095"/>
                      </a:cubicBezTo>
                      <a:lnTo>
                        <a:pt x="4806" y="6093"/>
                      </a:lnTo>
                      <a:lnTo>
                        <a:pt x="4916" y="6048"/>
                      </a:lnTo>
                      <a:lnTo>
                        <a:pt x="4928" y="6042"/>
                      </a:lnTo>
                      <a:cubicBezTo>
                        <a:pt x="4941" y="6037"/>
                        <a:pt x="4954" y="6032"/>
                        <a:pt x="4967" y="6026"/>
                      </a:cubicBezTo>
                      <a:lnTo>
                        <a:pt x="5066" y="5979"/>
                      </a:lnTo>
                      <a:cubicBezTo>
                        <a:pt x="5081" y="5970"/>
                        <a:pt x="5097" y="5963"/>
                        <a:pt x="5113" y="5955"/>
                      </a:cubicBezTo>
                      <a:cubicBezTo>
                        <a:pt x="5123" y="5951"/>
                        <a:pt x="5127" y="5949"/>
                        <a:pt x="5132" y="5946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1" y="5848"/>
                        <a:pt x="5338" y="5839"/>
                        <a:pt x="5354" y="5831"/>
                      </a:cubicBezTo>
                      <a:lnTo>
                        <a:pt x="5390" y="5812"/>
                      </a:lnTo>
                      <a:cubicBezTo>
                        <a:pt x="5424" y="5794"/>
                        <a:pt x="5457" y="5778"/>
                        <a:pt x="5491" y="5759"/>
                      </a:cubicBezTo>
                      <a:cubicBezTo>
                        <a:pt x="5522" y="5743"/>
                        <a:pt x="5554" y="5727"/>
                        <a:pt x="5585" y="5711"/>
                      </a:cubicBezTo>
                      <a:cubicBezTo>
                        <a:pt x="5605" y="5700"/>
                        <a:pt x="5625" y="5690"/>
                        <a:pt x="5644" y="5680"/>
                      </a:cubicBezTo>
                      <a:lnTo>
                        <a:pt x="5667" y="5667"/>
                      </a:lnTo>
                      <a:cubicBezTo>
                        <a:pt x="5704" y="5647"/>
                        <a:pt x="5742" y="5625"/>
                        <a:pt x="5780" y="5605"/>
                      </a:cubicBezTo>
                      <a:lnTo>
                        <a:pt x="5798" y="5593"/>
                      </a:lnTo>
                      <a:lnTo>
                        <a:pt x="5805" y="5589"/>
                      </a:lnTo>
                      <a:lnTo>
                        <a:pt x="5823" y="5578"/>
                      </a:lnTo>
                      <a:lnTo>
                        <a:pt x="5870" y="5548"/>
                      </a:lnTo>
                      <a:cubicBezTo>
                        <a:pt x="5883" y="5542"/>
                        <a:pt x="5889" y="5538"/>
                        <a:pt x="5896" y="5533"/>
                      </a:cubicBezTo>
                      <a:lnTo>
                        <a:pt x="5956" y="5494"/>
                      </a:lnTo>
                      <a:lnTo>
                        <a:pt x="5968" y="5485"/>
                      </a:lnTo>
                      <a:lnTo>
                        <a:pt x="5981" y="5477"/>
                      </a:lnTo>
                      <a:lnTo>
                        <a:pt x="5991" y="5472"/>
                      </a:lnTo>
                      <a:lnTo>
                        <a:pt x="6014" y="5454"/>
                      </a:lnTo>
                      <a:lnTo>
                        <a:pt x="6039" y="5436"/>
                      </a:lnTo>
                      <a:lnTo>
                        <a:pt x="6061" y="5419"/>
                      </a:lnTo>
                      <a:lnTo>
                        <a:pt x="6081" y="5404"/>
                      </a:lnTo>
                      <a:cubicBezTo>
                        <a:pt x="6090" y="5398"/>
                        <a:pt x="6099" y="5392"/>
                        <a:pt x="6106" y="5384"/>
                      </a:cubicBezTo>
                      <a:lnTo>
                        <a:pt x="6112" y="5379"/>
                      </a:lnTo>
                      <a:lnTo>
                        <a:pt x="6205" y="5306"/>
                      </a:lnTo>
                      <a:cubicBezTo>
                        <a:pt x="6207" y="5305"/>
                        <a:pt x="6209" y="5304"/>
                        <a:pt x="6210" y="5302"/>
                      </a:cubicBezTo>
                      <a:lnTo>
                        <a:pt x="6214" y="5299"/>
                      </a:lnTo>
                      <a:lnTo>
                        <a:pt x="6231" y="5285"/>
                      </a:lnTo>
                      <a:lnTo>
                        <a:pt x="6261" y="5260"/>
                      </a:lnTo>
                      <a:lnTo>
                        <a:pt x="6290" y="5234"/>
                      </a:lnTo>
                      <a:lnTo>
                        <a:pt x="6339" y="5193"/>
                      </a:lnTo>
                      <a:lnTo>
                        <a:pt x="6343" y="5189"/>
                      </a:lnTo>
                      <a:cubicBezTo>
                        <a:pt x="6347" y="5186"/>
                        <a:pt x="6352" y="5181"/>
                        <a:pt x="6356" y="5177"/>
                      </a:cubicBezTo>
                      <a:lnTo>
                        <a:pt x="6404" y="5134"/>
                      </a:lnTo>
                      <a:lnTo>
                        <a:pt x="6451" y="5089"/>
                      </a:lnTo>
                      <a:lnTo>
                        <a:pt x="6470" y="5070"/>
                      </a:lnTo>
                      <a:lnTo>
                        <a:pt x="6487" y="5053"/>
                      </a:lnTo>
                      <a:lnTo>
                        <a:pt x="6495" y="5044"/>
                      </a:lnTo>
                      <a:lnTo>
                        <a:pt x="6501" y="5039"/>
                      </a:lnTo>
                      <a:lnTo>
                        <a:pt x="6506" y="5034"/>
                      </a:lnTo>
                      <a:lnTo>
                        <a:pt x="6553" y="4987"/>
                      </a:lnTo>
                      <a:lnTo>
                        <a:pt x="6600" y="4939"/>
                      </a:lnTo>
                      <a:lnTo>
                        <a:pt x="6615" y="4924"/>
                      </a:lnTo>
                      <a:lnTo>
                        <a:pt x="6665" y="4868"/>
                      </a:lnTo>
                      <a:lnTo>
                        <a:pt x="6703" y="4827"/>
                      </a:lnTo>
                      <a:cubicBezTo>
                        <a:pt x="6710" y="4820"/>
                        <a:pt x="6718" y="4812"/>
                        <a:pt x="6724" y="4804"/>
                      </a:cubicBezTo>
                      <a:lnTo>
                        <a:pt x="6728" y="4799"/>
                      </a:lnTo>
                      <a:cubicBezTo>
                        <a:pt x="6745" y="4780"/>
                        <a:pt x="6760" y="4759"/>
                        <a:pt x="6777" y="4735"/>
                      </a:cubicBezTo>
                      <a:cubicBezTo>
                        <a:pt x="6787" y="4722"/>
                        <a:pt x="6797" y="4707"/>
                        <a:pt x="6807" y="4691"/>
                      </a:cubicBezTo>
                      <a:lnTo>
                        <a:pt x="6812" y="4684"/>
                      </a:lnTo>
                      <a:cubicBezTo>
                        <a:pt x="6821" y="4671"/>
                        <a:pt x="6830" y="4657"/>
                        <a:pt x="6837" y="4643"/>
                      </a:cubicBezTo>
                      <a:lnTo>
                        <a:pt x="6854" y="4616"/>
                      </a:lnTo>
                      <a:lnTo>
                        <a:pt x="6871" y="4589"/>
                      </a:lnTo>
                      <a:lnTo>
                        <a:pt x="6882" y="4573"/>
                      </a:lnTo>
                      <a:lnTo>
                        <a:pt x="6898" y="4544"/>
                      </a:lnTo>
                      <a:lnTo>
                        <a:pt x="6913" y="4517"/>
                      </a:lnTo>
                      <a:lnTo>
                        <a:pt x="6925" y="4498"/>
                      </a:lnTo>
                      <a:lnTo>
                        <a:pt x="6929" y="4491"/>
                      </a:lnTo>
                      <a:cubicBezTo>
                        <a:pt x="6935" y="4480"/>
                        <a:pt x="6943" y="4468"/>
                        <a:pt x="6950" y="4457"/>
                      </a:cubicBezTo>
                      <a:lnTo>
                        <a:pt x="6957" y="4445"/>
                      </a:lnTo>
                      <a:lnTo>
                        <a:pt x="6965" y="4432"/>
                      </a:lnTo>
                      <a:lnTo>
                        <a:pt x="6970" y="4423"/>
                      </a:lnTo>
                      <a:lnTo>
                        <a:pt x="6974" y="4416"/>
                      </a:lnTo>
                      <a:cubicBezTo>
                        <a:pt x="6975" y="4414"/>
                        <a:pt x="6977" y="4411"/>
                        <a:pt x="6979" y="4409"/>
                      </a:cubicBezTo>
                      <a:cubicBezTo>
                        <a:pt x="6985" y="4399"/>
                        <a:pt x="6990" y="4388"/>
                        <a:pt x="6993" y="4378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3"/>
                      </a:lnTo>
                      <a:lnTo>
                        <a:pt x="7011" y="4337"/>
                      </a:lnTo>
                      <a:cubicBezTo>
                        <a:pt x="7015" y="4329"/>
                        <a:pt x="7017" y="4323"/>
                        <a:pt x="7021" y="4315"/>
                      </a:cubicBezTo>
                      <a:lnTo>
                        <a:pt x="7023" y="4308"/>
                      </a:lnTo>
                      <a:cubicBezTo>
                        <a:pt x="7027" y="4301"/>
                        <a:pt x="7029" y="4292"/>
                        <a:pt x="7032" y="4284"/>
                      </a:cubicBezTo>
                      <a:lnTo>
                        <a:pt x="7034" y="4279"/>
                      </a:lnTo>
                      <a:lnTo>
                        <a:pt x="7038" y="4266"/>
                      </a:lnTo>
                      <a:cubicBezTo>
                        <a:pt x="7039" y="4261"/>
                        <a:pt x="7042" y="4256"/>
                        <a:pt x="7043" y="4251"/>
                      </a:cubicBezTo>
                      <a:lnTo>
                        <a:pt x="7044" y="4246"/>
                      </a:lnTo>
                      <a:lnTo>
                        <a:pt x="7048" y="4233"/>
                      </a:lnTo>
                      <a:lnTo>
                        <a:pt x="7053" y="4219"/>
                      </a:lnTo>
                      <a:cubicBezTo>
                        <a:pt x="7053" y="4215"/>
                        <a:pt x="7054" y="4213"/>
                        <a:pt x="7054" y="4212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6"/>
                        <a:pt x="7065" y="4164"/>
                      </a:cubicBezTo>
                      <a:cubicBezTo>
                        <a:pt x="7065" y="4162"/>
                        <a:pt x="7067" y="4159"/>
                        <a:pt x="7067" y="4157"/>
                      </a:cubicBezTo>
                      <a:lnTo>
                        <a:pt x="7069" y="4142"/>
                      </a:lnTo>
                      <a:lnTo>
                        <a:pt x="7074" y="4114"/>
                      </a:lnTo>
                      <a:lnTo>
                        <a:pt x="7077" y="4100"/>
                      </a:lnTo>
                      <a:lnTo>
                        <a:pt x="7079" y="4086"/>
                      </a:lnTo>
                      <a:lnTo>
                        <a:pt x="7080" y="4078"/>
                      </a:lnTo>
                      <a:lnTo>
                        <a:pt x="7082" y="4073"/>
                      </a:lnTo>
                      <a:cubicBezTo>
                        <a:pt x="7084" y="4060"/>
                        <a:pt x="7085" y="4048"/>
                        <a:pt x="7088" y="4035"/>
                      </a:cubicBezTo>
                      <a:cubicBezTo>
                        <a:pt x="7094" y="3989"/>
                        <a:pt x="7096" y="3939"/>
                        <a:pt x="7098" y="3883"/>
                      </a:cubicBezTo>
                      <a:cubicBezTo>
                        <a:pt x="7098" y="3840"/>
                        <a:pt x="7096" y="3798"/>
                        <a:pt x="7091" y="3759"/>
                      </a:cubicBezTo>
                      <a:cubicBezTo>
                        <a:pt x="7089" y="3740"/>
                        <a:pt x="7084" y="3720"/>
                        <a:pt x="7080" y="3699"/>
                      </a:cubicBezTo>
                      <a:cubicBezTo>
                        <a:pt x="7077" y="3683"/>
                        <a:pt x="7073" y="3668"/>
                        <a:pt x="7068" y="3652"/>
                      </a:cubicBezTo>
                      <a:cubicBezTo>
                        <a:pt x="7063" y="3636"/>
                        <a:pt x="7057" y="3618"/>
                        <a:pt x="7047" y="3601"/>
                      </a:cubicBezTo>
                      <a:cubicBezTo>
                        <a:pt x="7041" y="3587"/>
                        <a:pt x="7033" y="3575"/>
                        <a:pt x="7022" y="3559"/>
                      </a:cubicBezTo>
                      <a:cubicBezTo>
                        <a:pt x="7016" y="3553"/>
                        <a:pt x="7012" y="3548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5" y="3522"/>
                        <a:pt x="6979" y="3518"/>
                        <a:pt x="6972" y="3514"/>
                      </a:cubicBezTo>
                      <a:cubicBezTo>
                        <a:pt x="6966" y="3510"/>
                        <a:pt x="6960" y="3507"/>
                        <a:pt x="6954" y="3504"/>
                      </a:cubicBezTo>
                      <a:cubicBezTo>
                        <a:pt x="6940" y="3498"/>
                        <a:pt x="6926" y="3497"/>
                        <a:pt x="6913" y="3494"/>
                      </a:cubicBezTo>
                      <a:cubicBezTo>
                        <a:pt x="6905" y="3492"/>
                        <a:pt x="6902" y="3492"/>
                        <a:pt x="6897" y="3492"/>
                      </a:cubicBezTo>
                      <a:lnTo>
                        <a:pt x="6846" y="3492"/>
                      </a:lnTo>
                      <a:cubicBezTo>
                        <a:pt x="6840" y="3492"/>
                        <a:pt x="6836" y="3492"/>
                        <a:pt x="6831" y="3494"/>
                      </a:cubicBezTo>
                      <a:cubicBezTo>
                        <a:pt x="6818" y="3495"/>
                        <a:pt x="6811" y="3497"/>
                        <a:pt x="6801" y="3498"/>
                      </a:cubicBezTo>
                      <a:cubicBezTo>
                        <a:pt x="6789" y="3499"/>
                        <a:pt x="6775" y="3503"/>
                        <a:pt x="6759" y="3507"/>
                      </a:cubicBezTo>
                      <a:cubicBezTo>
                        <a:pt x="6748" y="3510"/>
                        <a:pt x="6737" y="3514"/>
                        <a:pt x="6725" y="3519"/>
                      </a:cubicBezTo>
                      <a:cubicBezTo>
                        <a:pt x="6732" y="3514"/>
                        <a:pt x="6738" y="3508"/>
                        <a:pt x="6744" y="3502"/>
                      </a:cubicBezTo>
                      <a:cubicBezTo>
                        <a:pt x="6754" y="3489"/>
                        <a:pt x="6763" y="3479"/>
                        <a:pt x="6773" y="3468"/>
                      </a:cubicBezTo>
                      <a:cubicBezTo>
                        <a:pt x="6784" y="3455"/>
                        <a:pt x="6795" y="3442"/>
                        <a:pt x="6805" y="3430"/>
                      </a:cubicBezTo>
                      <a:lnTo>
                        <a:pt x="6820" y="3411"/>
                      </a:lnTo>
                      <a:cubicBezTo>
                        <a:pt x="6823" y="3406"/>
                        <a:pt x="6827" y="3401"/>
                        <a:pt x="6830" y="3397"/>
                      </a:cubicBezTo>
                      <a:lnTo>
                        <a:pt x="6835" y="3389"/>
                      </a:lnTo>
                      <a:cubicBezTo>
                        <a:pt x="6837" y="3385"/>
                        <a:pt x="6840" y="3381"/>
                        <a:pt x="6843" y="3376"/>
                      </a:cubicBezTo>
                      <a:lnTo>
                        <a:pt x="6847" y="3373"/>
                      </a:lnTo>
                      <a:lnTo>
                        <a:pt x="6852" y="3365"/>
                      </a:lnTo>
                      <a:cubicBezTo>
                        <a:pt x="6856" y="3360"/>
                        <a:pt x="6858" y="3354"/>
                        <a:pt x="6862" y="3348"/>
                      </a:cubicBezTo>
                      <a:lnTo>
                        <a:pt x="6867" y="3340"/>
                      </a:lnTo>
                      <a:cubicBezTo>
                        <a:pt x="6869" y="3337"/>
                        <a:pt x="6872" y="3333"/>
                        <a:pt x="6873" y="3330"/>
                      </a:cubicBezTo>
                      <a:cubicBezTo>
                        <a:pt x="6878" y="3319"/>
                        <a:pt x="6885" y="3311"/>
                        <a:pt x="6890" y="3301"/>
                      </a:cubicBezTo>
                      <a:cubicBezTo>
                        <a:pt x="6897" y="3289"/>
                        <a:pt x="6903" y="3276"/>
                        <a:pt x="6909" y="3265"/>
                      </a:cubicBezTo>
                      <a:lnTo>
                        <a:pt x="6913" y="3257"/>
                      </a:lnTo>
                      <a:lnTo>
                        <a:pt x="6916" y="3251"/>
                      </a:lnTo>
                      <a:lnTo>
                        <a:pt x="6920" y="3244"/>
                      </a:lnTo>
                      <a:cubicBezTo>
                        <a:pt x="6925" y="3232"/>
                        <a:pt x="6930" y="3222"/>
                        <a:pt x="6935" y="3210"/>
                      </a:cubicBezTo>
                      <a:lnTo>
                        <a:pt x="6946" y="3188"/>
                      </a:lnTo>
                      <a:cubicBezTo>
                        <a:pt x="6948" y="3185"/>
                        <a:pt x="6950" y="3182"/>
                        <a:pt x="6951" y="3178"/>
                      </a:cubicBezTo>
                      <a:lnTo>
                        <a:pt x="6952" y="3174"/>
                      </a:lnTo>
                      <a:lnTo>
                        <a:pt x="6965" y="3143"/>
                      </a:lnTo>
                      <a:lnTo>
                        <a:pt x="6977" y="3112"/>
                      </a:lnTo>
                      <a:cubicBezTo>
                        <a:pt x="6980" y="3107"/>
                        <a:pt x="6981" y="3103"/>
                        <a:pt x="6985" y="3098"/>
                      </a:cubicBezTo>
                      <a:lnTo>
                        <a:pt x="6988" y="3091"/>
                      </a:lnTo>
                      <a:lnTo>
                        <a:pt x="6993" y="3077"/>
                      </a:lnTo>
                      <a:lnTo>
                        <a:pt x="7019" y="3014"/>
                      </a:lnTo>
                      <a:cubicBezTo>
                        <a:pt x="7023" y="3005"/>
                        <a:pt x="7026" y="2998"/>
                        <a:pt x="7028" y="2990"/>
                      </a:cubicBezTo>
                      <a:lnTo>
                        <a:pt x="7031" y="2982"/>
                      </a:lnTo>
                      <a:lnTo>
                        <a:pt x="7049" y="2926"/>
                      </a:lnTo>
                      <a:lnTo>
                        <a:pt x="7055" y="2912"/>
                      </a:lnTo>
                      <a:cubicBezTo>
                        <a:pt x="7058" y="2904"/>
                        <a:pt x="7060" y="2897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0"/>
                      </a:lnTo>
                      <a:lnTo>
                        <a:pt x="7085" y="2817"/>
                      </a:lnTo>
                      <a:cubicBezTo>
                        <a:pt x="7089" y="2808"/>
                        <a:pt x="7091" y="2797"/>
                        <a:pt x="7094" y="2788"/>
                      </a:cubicBezTo>
                      <a:lnTo>
                        <a:pt x="7096" y="2782"/>
                      </a:lnTo>
                      <a:cubicBezTo>
                        <a:pt x="7101" y="2763"/>
                        <a:pt x="7105" y="2743"/>
                        <a:pt x="7110" y="2719"/>
                      </a:cubicBezTo>
                      <a:cubicBezTo>
                        <a:pt x="7113" y="2704"/>
                        <a:pt x="7115" y="2688"/>
                        <a:pt x="7116" y="2671"/>
                      </a:cubicBezTo>
                      <a:lnTo>
                        <a:pt x="7118" y="2658"/>
                      </a:lnTo>
                      <a:lnTo>
                        <a:pt x="7119" y="2648"/>
                      </a:lnTo>
                      <a:cubicBezTo>
                        <a:pt x="7119" y="2644"/>
                        <a:pt x="7120" y="2639"/>
                        <a:pt x="7120" y="2635"/>
                      </a:cubicBezTo>
                      <a:cubicBezTo>
                        <a:pt x="7122" y="2623"/>
                        <a:pt x="7122" y="2613"/>
                        <a:pt x="7124" y="2602"/>
                      </a:cubicBezTo>
                      <a:cubicBezTo>
                        <a:pt x="7124" y="2593"/>
                        <a:pt x="7125" y="2587"/>
                        <a:pt x="7125" y="2580"/>
                      </a:cubicBezTo>
                      <a:lnTo>
                        <a:pt x="7125" y="2573"/>
                      </a:lnTo>
                      <a:lnTo>
                        <a:pt x="7125" y="2567"/>
                      </a:lnTo>
                      <a:lnTo>
                        <a:pt x="7125" y="2557"/>
                      </a:lnTo>
                      <a:lnTo>
                        <a:pt x="7125" y="2547"/>
                      </a:lnTo>
                      <a:lnTo>
                        <a:pt x="7125" y="2537"/>
                      </a:lnTo>
                      <a:cubicBezTo>
                        <a:pt x="7125" y="2523"/>
                        <a:pt x="7126" y="2510"/>
                        <a:pt x="7126" y="2496"/>
                      </a:cubicBezTo>
                      <a:cubicBezTo>
                        <a:pt x="7114" y="2473"/>
                        <a:pt x="7113" y="2449"/>
                        <a:pt x="7112" y="2428"/>
                      </a:cubicBezTo>
                      <a:cubicBezTo>
                        <a:pt x="7110" y="2416"/>
                        <a:pt x="7109" y="2403"/>
                        <a:pt x="7107" y="2392"/>
                      </a:cubicBezTo>
                      <a:cubicBezTo>
                        <a:pt x="7105" y="2380"/>
                        <a:pt x="7103" y="2371"/>
                        <a:pt x="7100" y="2361"/>
                      </a:cubicBezTo>
                      <a:lnTo>
                        <a:pt x="7098" y="2350"/>
                      </a:lnTo>
                      <a:lnTo>
                        <a:pt x="7097" y="2345"/>
                      </a:lnTo>
                      <a:cubicBezTo>
                        <a:pt x="7094" y="2339"/>
                        <a:pt x="7092" y="2331"/>
                        <a:pt x="7089" y="2325"/>
                      </a:cubicBezTo>
                      <a:cubicBezTo>
                        <a:pt x="7088" y="2321"/>
                        <a:pt x="7084" y="2315"/>
                        <a:pt x="7082" y="2312"/>
                      </a:cubicBezTo>
                      <a:cubicBezTo>
                        <a:pt x="7076" y="2302"/>
                        <a:pt x="7072" y="2298"/>
                        <a:pt x="7067" y="2293"/>
                      </a:cubicBezTo>
                      <a:lnTo>
                        <a:pt x="7062" y="2288"/>
                      </a:lnTo>
                      <a:cubicBezTo>
                        <a:pt x="7054" y="2281"/>
                        <a:pt x="7048" y="2277"/>
                        <a:pt x="7043" y="2273"/>
                      </a:cubicBezTo>
                      <a:cubicBezTo>
                        <a:pt x="7037" y="2269"/>
                        <a:pt x="7032" y="2266"/>
                        <a:pt x="7026" y="2263"/>
                      </a:cubicBezTo>
                      <a:cubicBezTo>
                        <a:pt x="7015" y="2258"/>
                        <a:pt x="7007" y="2256"/>
                        <a:pt x="7001" y="2253"/>
                      </a:cubicBezTo>
                      <a:cubicBezTo>
                        <a:pt x="6991" y="2250"/>
                        <a:pt x="6984" y="2248"/>
                        <a:pt x="6976" y="2247"/>
                      </a:cubicBezTo>
                      <a:cubicBezTo>
                        <a:pt x="6960" y="2245"/>
                        <a:pt x="6950" y="2245"/>
                        <a:pt x="6938" y="2245"/>
                      </a:cubicBezTo>
                      <a:cubicBezTo>
                        <a:pt x="6927" y="2245"/>
                        <a:pt x="6917" y="2246"/>
                        <a:pt x="6904" y="2248"/>
                      </a:cubicBezTo>
                      <a:cubicBezTo>
                        <a:pt x="6898" y="2250"/>
                        <a:pt x="6892" y="2252"/>
                        <a:pt x="6886" y="2254"/>
                      </a:cubicBezTo>
                      <a:lnTo>
                        <a:pt x="6878" y="2256"/>
                      </a:lnTo>
                      <a:cubicBezTo>
                        <a:pt x="6858" y="2261"/>
                        <a:pt x="6837" y="2267"/>
                        <a:pt x="6814" y="2277"/>
                      </a:cubicBezTo>
                      <a:cubicBezTo>
                        <a:pt x="6775" y="2292"/>
                        <a:pt x="6739" y="2310"/>
                        <a:pt x="6693" y="2339"/>
                      </a:cubicBezTo>
                      <a:cubicBezTo>
                        <a:pt x="6677" y="2349"/>
                        <a:pt x="6661" y="2361"/>
                        <a:pt x="6646" y="2371"/>
                      </a:cubicBezTo>
                      <a:lnTo>
                        <a:pt x="6639" y="2377"/>
                      </a:lnTo>
                      <a:lnTo>
                        <a:pt x="6626" y="2385"/>
                      </a:lnTo>
                      <a:lnTo>
                        <a:pt x="6608" y="2398"/>
                      </a:lnTo>
                      <a:lnTo>
                        <a:pt x="6584" y="2415"/>
                      </a:lnTo>
                      <a:lnTo>
                        <a:pt x="6561" y="2432"/>
                      </a:lnTo>
                      <a:lnTo>
                        <a:pt x="6467" y="2500"/>
                      </a:lnTo>
                      <a:cubicBezTo>
                        <a:pt x="6466" y="2501"/>
                        <a:pt x="6464" y="2501"/>
                        <a:pt x="6463" y="2503"/>
                      </a:cubicBezTo>
                      <a:lnTo>
                        <a:pt x="6444" y="2519"/>
                      </a:lnTo>
                      <a:lnTo>
                        <a:pt x="6425" y="2535"/>
                      </a:lnTo>
                      <a:lnTo>
                        <a:pt x="6407" y="2550"/>
                      </a:lnTo>
                      <a:lnTo>
                        <a:pt x="6410" y="2541"/>
                      </a:lnTo>
                      <a:lnTo>
                        <a:pt x="6413" y="2531"/>
                      </a:lnTo>
                      <a:lnTo>
                        <a:pt x="6414" y="2524"/>
                      </a:lnTo>
                      <a:cubicBezTo>
                        <a:pt x="6417" y="2513"/>
                        <a:pt x="6417" y="2506"/>
                        <a:pt x="6418" y="2500"/>
                      </a:cubicBezTo>
                      <a:lnTo>
                        <a:pt x="6419" y="2489"/>
                      </a:lnTo>
                      <a:cubicBezTo>
                        <a:pt x="6420" y="2478"/>
                        <a:pt x="6422" y="2468"/>
                        <a:pt x="6423" y="2457"/>
                      </a:cubicBezTo>
                      <a:lnTo>
                        <a:pt x="6424" y="2449"/>
                      </a:lnTo>
                      <a:cubicBezTo>
                        <a:pt x="6425" y="2437"/>
                        <a:pt x="6427" y="2426"/>
                        <a:pt x="6428" y="2412"/>
                      </a:cubicBezTo>
                      <a:cubicBezTo>
                        <a:pt x="6429" y="2393"/>
                        <a:pt x="6430" y="2374"/>
                        <a:pt x="6433" y="2353"/>
                      </a:cubicBezTo>
                      <a:lnTo>
                        <a:pt x="6433" y="2328"/>
                      </a:lnTo>
                      <a:lnTo>
                        <a:pt x="6433" y="2314"/>
                      </a:lnTo>
                      <a:cubicBezTo>
                        <a:pt x="6433" y="2304"/>
                        <a:pt x="6433" y="2293"/>
                        <a:pt x="6434" y="2282"/>
                      </a:cubicBezTo>
                      <a:lnTo>
                        <a:pt x="6434" y="2248"/>
                      </a:lnTo>
                      <a:cubicBezTo>
                        <a:pt x="6434" y="2227"/>
                        <a:pt x="6430" y="2205"/>
                        <a:pt x="6428" y="2185"/>
                      </a:cubicBezTo>
                      <a:cubicBezTo>
                        <a:pt x="6425" y="2166"/>
                        <a:pt x="6422" y="2150"/>
                        <a:pt x="6418" y="2134"/>
                      </a:cubicBezTo>
                      <a:cubicBezTo>
                        <a:pt x="6415" y="2125"/>
                        <a:pt x="6412" y="2115"/>
                        <a:pt x="6409" y="2106"/>
                      </a:cubicBezTo>
                      <a:cubicBezTo>
                        <a:pt x="6407" y="2099"/>
                        <a:pt x="6404" y="2092"/>
                        <a:pt x="6402" y="2086"/>
                      </a:cubicBezTo>
                      <a:lnTo>
                        <a:pt x="6399" y="2079"/>
                      </a:lnTo>
                      <a:lnTo>
                        <a:pt x="6391" y="2063"/>
                      </a:lnTo>
                      <a:cubicBezTo>
                        <a:pt x="6386" y="2055"/>
                        <a:pt x="6383" y="2050"/>
                        <a:pt x="6379" y="2046"/>
                      </a:cubicBezTo>
                      <a:lnTo>
                        <a:pt x="6372" y="2037"/>
                      </a:lnTo>
                      <a:lnTo>
                        <a:pt x="6368" y="2035"/>
                      </a:lnTo>
                      <a:lnTo>
                        <a:pt x="6364" y="2032"/>
                      </a:lnTo>
                      <a:lnTo>
                        <a:pt x="6353" y="2026"/>
                      </a:lnTo>
                      <a:cubicBezTo>
                        <a:pt x="6348" y="2023"/>
                        <a:pt x="6342" y="2021"/>
                        <a:pt x="6336" y="2019"/>
                      </a:cubicBezTo>
                      <a:lnTo>
                        <a:pt x="6332" y="2017"/>
                      </a:lnTo>
                      <a:lnTo>
                        <a:pt x="6328" y="2016"/>
                      </a:lnTo>
                      <a:cubicBezTo>
                        <a:pt x="6321" y="2015"/>
                        <a:pt x="6315" y="2013"/>
                        <a:pt x="6310" y="2013"/>
                      </a:cubicBezTo>
                      <a:cubicBezTo>
                        <a:pt x="6304" y="2013"/>
                        <a:pt x="6297" y="2012"/>
                        <a:pt x="6291" y="2012"/>
                      </a:cubicBezTo>
                      <a:lnTo>
                        <a:pt x="6286" y="2012"/>
                      </a:lnTo>
                      <a:cubicBezTo>
                        <a:pt x="6276" y="2012"/>
                        <a:pt x="6266" y="2013"/>
                        <a:pt x="6255" y="2015"/>
                      </a:cubicBezTo>
                      <a:lnTo>
                        <a:pt x="6237" y="2018"/>
                      </a:lnTo>
                      <a:cubicBezTo>
                        <a:pt x="6228" y="2021"/>
                        <a:pt x="6219" y="2023"/>
                        <a:pt x="6211" y="2026"/>
                      </a:cubicBezTo>
                      <a:cubicBezTo>
                        <a:pt x="6203" y="2028"/>
                        <a:pt x="6196" y="2032"/>
                        <a:pt x="6187" y="2035"/>
                      </a:cubicBezTo>
                      <a:lnTo>
                        <a:pt x="6183" y="2036"/>
                      </a:lnTo>
                      <a:cubicBezTo>
                        <a:pt x="6170" y="2042"/>
                        <a:pt x="6156" y="2051"/>
                        <a:pt x="6141" y="2058"/>
                      </a:cubicBezTo>
                      <a:cubicBezTo>
                        <a:pt x="6126" y="2067"/>
                        <a:pt x="6109" y="2077"/>
                        <a:pt x="6091" y="2092"/>
                      </a:cubicBezTo>
                      <a:lnTo>
                        <a:pt x="6048" y="2127"/>
                      </a:lnTo>
                      <a:cubicBezTo>
                        <a:pt x="6024" y="2148"/>
                        <a:pt x="6000" y="2169"/>
                        <a:pt x="5976" y="2192"/>
                      </a:cubicBezTo>
                      <a:cubicBezTo>
                        <a:pt x="5954" y="2214"/>
                        <a:pt x="5929" y="2236"/>
                        <a:pt x="5907" y="2258"/>
                      </a:cubicBezTo>
                      <a:lnTo>
                        <a:pt x="5909" y="2254"/>
                      </a:lnTo>
                      <a:cubicBezTo>
                        <a:pt x="5912" y="2247"/>
                        <a:pt x="5916" y="2242"/>
                        <a:pt x="5919" y="2236"/>
                      </a:cubicBezTo>
                      <a:lnTo>
                        <a:pt x="5938" y="2194"/>
                      </a:lnTo>
                      <a:lnTo>
                        <a:pt x="5944" y="2179"/>
                      </a:lnTo>
                      <a:lnTo>
                        <a:pt x="5951" y="2165"/>
                      </a:lnTo>
                      <a:cubicBezTo>
                        <a:pt x="5959" y="2149"/>
                        <a:pt x="5965" y="2133"/>
                        <a:pt x="5972" y="2118"/>
                      </a:cubicBezTo>
                      <a:lnTo>
                        <a:pt x="5977" y="2107"/>
                      </a:lnTo>
                      <a:lnTo>
                        <a:pt x="5983" y="2097"/>
                      </a:lnTo>
                      <a:lnTo>
                        <a:pt x="5992" y="2077"/>
                      </a:lnTo>
                      <a:lnTo>
                        <a:pt x="6003" y="2053"/>
                      </a:lnTo>
                      <a:lnTo>
                        <a:pt x="6015" y="2029"/>
                      </a:lnTo>
                      <a:cubicBezTo>
                        <a:pt x="6029" y="2000"/>
                        <a:pt x="6043" y="1973"/>
                        <a:pt x="6058" y="1947"/>
                      </a:cubicBezTo>
                      <a:lnTo>
                        <a:pt x="6104" y="1860"/>
                      </a:lnTo>
                      <a:lnTo>
                        <a:pt x="6106" y="1856"/>
                      </a:lnTo>
                      <a:lnTo>
                        <a:pt x="6110" y="1847"/>
                      </a:lnTo>
                      <a:lnTo>
                        <a:pt x="6114" y="1840"/>
                      </a:lnTo>
                      <a:lnTo>
                        <a:pt x="6122" y="1820"/>
                      </a:lnTo>
                      <a:cubicBezTo>
                        <a:pt x="6129" y="1805"/>
                        <a:pt x="6135" y="1788"/>
                        <a:pt x="6141" y="1773"/>
                      </a:cubicBezTo>
                      <a:cubicBezTo>
                        <a:pt x="6145" y="1762"/>
                        <a:pt x="6149" y="1753"/>
                        <a:pt x="6152" y="1743"/>
                      </a:cubicBezTo>
                      <a:lnTo>
                        <a:pt x="6158" y="1728"/>
                      </a:lnTo>
                      <a:lnTo>
                        <a:pt x="6166" y="1708"/>
                      </a:lnTo>
                      <a:lnTo>
                        <a:pt x="6170" y="1697"/>
                      </a:lnTo>
                      <a:lnTo>
                        <a:pt x="6176" y="1680"/>
                      </a:lnTo>
                      <a:lnTo>
                        <a:pt x="6196" y="1622"/>
                      </a:lnTo>
                      <a:lnTo>
                        <a:pt x="6197" y="1617"/>
                      </a:lnTo>
                      <a:lnTo>
                        <a:pt x="6204" y="1592"/>
                      </a:lnTo>
                      <a:lnTo>
                        <a:pt x="6211" y="1573"/>
                      </a:lnTo>
                      <a:lnTo>
                        <a:pt x="6214" y="1562"/>
                      </a:lnTo>
                      <a:lnTo>
                        <a:pt x="6225" y="1530"/>
                      </a:lnTo>
                      <a:lnTo>
                        <a:pt x="6235" y="1497"/>
                      </a:lnTo>
                      <a:cubicBezTo>
                        <a:pt x="6243" y="1473"/>
                        <a:pt x="6249" y="1449"/>
                        <a:pt x="6255" y="1425"/>
                      </a:cubicBezTo>
                      <a:lnTo>
                        <a:pt x="6260" y="1411"/>
                      </a:lnTo>
                      <a:lnTo>
                        <a:pt x="6271" y="1368"/>
                      </a:lnTo>
                      <a:lnTo>
                        <a:pt x="6274" y="1360"/>
                      </a:lnTo>
                      <a:lnTo>
                        <a:pt x="6278" y="1340"/>
                      </a:lnTo>
                      <a:lnTo>
                        <a:pt x="6279" y="1334"/>
                      </a:lnTo>
                      <a:lnTo>
                        <a:pt x="6305" y="1217"/>
                      </a:lnTo>
                      <a:cubicBezTo>
                        <a:pt x="6306" y="1212"/>
                        <a:pt x="6306" y="1208"/>
                        <a:pt x="6307" y="1205"/>
                      </a:cubicBezTo>
                      <a:lnTo>
                        <a:pt x="6309" y="1200"/>
                      </a:lnTo>
                      <a:lnTo>
                        <a:pt x="6310" y="1191"/>
                      </a:lnTo>
                      <a:lnTo>
                        <a:pt x="6316" y="1155"/>
                      </a:lnTo>
                      <a:lnTo>
                        <a:pt x="6322" y="1119"/>
                      </a:lnTo>
                      <a:lnTo>
                        <a:pt x="6325" y="1099"/>
                      </a:lnTo>
                      <a:lnTo>
                        <a:pt x="6330" y="1076"/>
                      </a:lnTo>
                      <a:lnTo>
                        <a:pt x="6331" y="1071"/>
                      </a:lnTo>
                      <a:lnTo>
                        <a:pt x="6336" y="1035"/>
                      </a:lnTo>
                      <a:lnTo>
                        <a:pt x="6337" y="1028"/>
                      </a:lnTo>
                      <a:lnTo>
                        <a:pt x="6345" y="971"/>
                      </a:lnTo>
                      <a:cubicBezTo>
                        <a:pt x="6346" y="961"/>
                        <a:pt x="6347" y="953"/>
                        <a:pt x="6348" y="944"/>
                      </a:cubicBezTo>
                      <a:cubicBezTo>
                        <a:pt x="6351" y="922"/>
                        <a:pt x="6353" y="899"/>
                        <a:pt x="6355" y="879"/>
                      </a:cubicBezTo>
                      <a:lnTo>
                        <a:pt x="6356" y="872"/>
                      </a:lnTo>
                      <a:cubicBezTo>
                        <a:pt x="6357" y="862"/>
                        <a:pt x="6357" y="855"/>
                        <a:pt x="6358" y="846"/>
                      </a:cubicBezTo>
                      <a:lnTo>
                        <a:pt x="6360" y="829"/>
                      </a:lnTo>
                      <a:cubicBezTo>
                        <a:pt x="6361" y="814"/>
                        <a:pt x="6361" y="799"/>
                        <a:pt x="6363" y="785"/>
                      </a:cubicBezTo>
                      <a:lnTo>
                        <a:pt x="6364" y="775"/>
                      </a:lnTo>
                      <a:cubicBezTo>
                        <a:pt x="6364" y="765"/>
                        <a:pt x="6366" y="757"/>
                        <a:pt x="6366" y="748"/>
                      </a:cubicBezTo>
                      <a:lnTo>
                        <a:pt x="6367" y="693"/>
                      </a:lnTo>
                      <a:lnTo>
                        <a:pt x="6367" y="677"/>
                      </a:lnTo>
                      <a:lnTo>
                        <a:pt x="6367" y="662"/>
                      </a:lnTo>
                      <a:lnTo>
                        <a:pt x="6367" y="650"/>
                      </a:lnTo>
                      <a:cubicBezTo>
                        <a:pt x="6367" y="631"/>
                        <a:pt x="6367" y="613"/>
                        <a:pt x="6366" y="593"/>
                      </a:cubicBezTo>
                      <a:lnTo>
                        <a:pt x="6366" y="584"/>
                      </a:lnTo>
                      <a:lnTo>
                        <a:pt x="6366" y="577"/>
                      </a:lnTo>
                      <a:lnTo>
                        <a:pt x="6366" y="573"/>
                      </a:lnTo>
                      <a:lnTo>
                        <a:pt x="6364" y="558"/>
                      </a:lnTo>
                      <a:lnTo>
                        <a:pt x="6363" y="548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29"/>
                      </a:lnTo>
                      <a:lnTo>
                        <a:pt x="6361" y="516"/>
                      </a:lnTo>
                      <a:lnTo>
                        <a:pt x="6360" y="503"/>
                      </a:lnTo>
                      <a:lnTo>
                        <a:pt x="6358" y="496"/>
                      </a:lnTo>
                      <a:lnTo>
                        <a:pt x="6357" y="485"/>
                      </a:lnTo>
                      <a:lnTo>
                        <a:pt x="6352" y="454"/>
                      </a:lnTo>
                      <a:lnTo>
                        <a:pt x="6345" y="412"/>
                      </a:lnTo>
                      <a:lnTo>
                        <a:pt x="6343" y="407"/>
                      </a:lnTo>
                      <a:cubicBezTo>
                        <a:pt x="6342" y="402"/>
                        <a:pt x="6342" y="399"/>
                        <a:pt x="6341" y="397"/>
                      </a:cubicBezTo>
                      <a:cubicBezTo>
                        <a:pt x="6338" y="384"/>
                        <a:pt x="6335" y="374"/>
                        <a:pt x="6332" y="364"/>
                      </a:cubicBezTo>
                      <a:cubicBezTo>
                        <a:pt x="6331" y="359"/>
                        <a:pt x="6330" y="356"/>
                        <a:pt x="6326" y="350"/>
                      </a:cubicBezTo>
                      <a:lnTo>
                        <a:pt x="6325" y="345"/>
                      </a:lnTo>
                      <a:lnTo>
                        <a:pt x="6321" y="336"/>
                      </a:lnTo>
                      <a:lnTo>
                        <a:pt x="6317" y="327"/>
                      </a:lnTo>
                      <a:lnTo>
                        <a:pt x="6309" y="305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3"/>
                      </a:cubicBezTo>
                      <a:lnTo>
                        <a:pt x="6297" y="276"/>
                      </a:lnTo>
                      <a:lnTo>
                        <a:pt x="6296" y="271"/>
                      </a:lnTo>
                      <a:cubicBezTo>
                        <a:pt x="6295" y="268"/>
                        <a:pt x="6291" y="263"/>
                        <a:pt x="6290" y="259"/>
                      </a:cubicBezTo>
                      <a:lnTo>
                        <a:pt x="6284" y="245"/>
                      </a:lnTo>
                      <a:lnTo>
                        <a:pt x="6278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19"/>
                        <a:pt x="6269" y="214"/>
                      </a:cubicBezTo>
                      <a:cubicBezTo>
                        <a:pt x="6264" y="206"/>
                        <a:pt x="6259" y="198"/>
                        <a:pt x="6253" y="189"/>
                      </a:cubicBezTo>
                      <a:cubicBezTo>
                        <a:pt x="6247" y="178"/>
                        <a:pt x="6239" y="168"/>
                        <a:pt x="6232" y="158"/>
                      </a:cubicBezTo>
                      <a:lnTo>
                        <a:pt x="6227" y="153"/>
                      </a:lnTo>
                      <a:lnTo>
                        <a:pt x="6223" y="150"/>
                      </a:lnTo>
                      <a:lnTo>
                        <a:pt x="6219" y="145"/>
                      </a:lnTo>
                      <a:lnTo>
                        <a:pt x="6216" y="140"/>
                      </a:lnTo>
                      <a:cubicBezTo>
                        <a:pt x="6212" y="136"/>
                        <a:pt x="6209" y="132"/>
                        <a:pt x="6206" y="129"/>
                      </a:cubicBezTo>
                      <a:lnTo>
                        <a:pt x="6201" y="122"/>
                      </a:lnTo>
                      <a:cubicBezTo>
                        <a:pt x="6198" y="119"/>
                        <a:pt x="6194" y="116"/>
                        <a:pt x="6192" y="114"/>
                      </a:cubicBezTo>
                      <a:lnTo>
                        <a:pt x="6168" y="90"/>
                      </a:lnTo>
                      <a:lnTo>
                        <a:pt x="6163" y="85"/>
                      </a:lnTo>
                      <a:lnTo>
                        <a:pt x="6158" y="80"/>
                      </a:lnTo>
                      <a:cubicBezTo>
                        <a:pt x="6156" y="78"/>
                        <a:pt x="6152" y="74"/>
                        <a:pt x="6149" y="72"/>
                      </a:cubicBezTo>
                      <a:lnTo>
                        <a:pt x="6142" y="67"/>
                      </a:lnTo>
                      <a:cubicBezTo>
                        <a:pt x="6130" y="57"/>
                        <a:pt x="6116" y="48"/>
                        <a:pt x="6104" y="41"/>
                      </a:cubicBezTo>
                      <a:cubicBezTo>
                        <a:pt x="6098" y="37"/>
                        <a:pt x="6093" y="34"/>
                        <a:pt x="6085" y="32"/>
                      </a:cubicBezTo>
                      <a:lnTo>
                        <a:pt x="6079" y="29"/>
                      </a:lnTo>
                      <a:lnTo>
                        <a:pt x="6060" y="22"/>
                      </a:lnTo>
                      <a:cubicBezTo>
                        <a:pt x="6049" y="18"/>
                        <a:pt x="6044" y="17"/>
                        <a:pt x="6039" y="16"/>
                      </a:cubicBezTo>
                      <a:lnTo>
                        <a:pt x="6032" y="13"/>
                      </a:lnTo>
                      <a:cubicBezTo>
                        <a:pt x="6018" y="7"/>
                        <a:pt x="6003" y="5"/>
                        <a:pt x="5991" y="3"/>
                      </a:cubicBezTo>
                      <a:cubicBezTo>
                        <a:pt x="5975" y="1"/>
                        <a:pt x="5960" y="1"/>
                        <a:pt x="59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8"/>
                <p:cNvSpPr/>
                <p:nvPr/>
              </p:nvSpPr>
              <p:spPr>
                <a:xfrm>
                  <a:off x="8213420" y="4243587"/>
                  <a:ext cx="344916" cy="314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5" extrusionOk="0">
                      <a:moveTo>
                        <a:pt x="5864" y="0"/>
                      </a:moveTo>
                      <a:lnTo>
                        <a:pt x="5851" y="1"/>
                      </a:lnTo>
                      <a:lnTo>
                        <a:pt x="5842" y="1"/>
                      </a:lnTo>
                      <a:cubicBezTo>
                        <a:pt x="5835" y="1"/>
                        <a:pt x="5828" y="2"/>
                        <a:pt x="5822" y="2"/>
                      </a:cubicBezTo>
                      <a:lnTo>
                        <a:pt x="5791" y="6"/>
                      </a:lnTo>
                      <a:lnTo>
                        <a:pt x="5771" y="11"/>
                      </a:lnTo>
                      <a:lnTo>
                        <a:pt x="5766" y="12"/>
                      </a:lnTo>
                      <a:cubicBezTo>
                        <a:pt x="5751" y="16"/>
                        <a:pt x="5737" y="22"/>
                        <a:pt x="5724" y="27"/>
                      </a:cubicBezTo>
                      <a:lnTo>
                        <a:pt x="5697" y="37"/>
                      </a:lnTo>
                      <a:cubicBezTo>
                        <a:pt x="5692" y="39"/>
                        <a:pt x="5688" y="41"/>
                        <a:pt x="5683" y="44"/>
                      </a:cubicBezTo>
                      <a:lnTo>
                        <a:pt x="5677" y="47"/>
                      </a:lnTo>
                      <a:cubicBezTo>
                        <a:pt x="5666" y="52"/>
                        <a:pt x="5655" y="57"/>
                        <a:pt x="5645" y="62"/>
                      </a:cubicBezTo>
                      <a:lnTo>
                        <a:pt x="5630" y="68"/>
                      </a:lnTo>
                      <a:lnTo>
                        <a:pt x="5615" y="75"/>
                      </a:lnTo>
                      <a:lnTo>
                        <a:pt x="5605" y="81"/>
                      </a:lnTo>
                      <a:lnTo>
                        <a:pt x="5594" y="86"/>
                      </a:lnTo>
                      <a:lnTo>
                        <a:pt x="5580" y="94"/>
                      </a:lnTo>
                      <a:lnTo>
                        <a:pt x="5565" y="101"/>
                      </a:lnTo>
                      <a:cubicBezTo>
                        <a:pt x="5559" y="105"/>
                        <a:pt x="5557" y="106"/>
                        <a:pt x="5553" y="108"/>
                      </a:cubicBezTo>
                      <a:cubicBezTo>
                        <a:pt x="5537" y="117"/>
                        <a:pt x="5521" y="127"/>
                        <a:pt x="5504" y="136"/>
                      </a:cubicBezTo>
                      <a:lnTo>
                        <a:pt x="5501" y="139"/>
                      </a:lnTo>
                      <a:cubicBezTo>
                        <a:pt x="5496" y="141"/>
                        <a:pt x="5493" y="142"/>
                        <a:pt x="5492" y="142"/>
                      </a:cubicBezTo>
                      <a:cubicBezTo>
                        <a:pt x="5486" y="148"/>
                        <a:pt x="5478" y="152"/>
                        <a:pt x="5472" y="157"/>
                      </a:cubicBezTo>
                      <a:lnTo>
                        <a:pt x="5426" y="187"/>
                      </a:lnTo>
                      <a:cubicBezTo>
                        <a:pt x="5415" y="194"/>
                        <a:pt x="5405" y="202"/>
                        <a:pt x="5393" y="209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8"/>
                        <a:pt x="5323" y="264"/>
                      </a:cubicBezTo>
                      <a:cubicBezTo>
                        <a:pt x="5310" y="275"/>
                        <a:pt x="5296" y="289"/>
                        <a:pt x="5281" y="301"/>
                      </a:cubicBezTo>
                      <a:cubicBezTo>
                        <a:pt x="5269" y="314"/>
                        <a:pt x="5254" y="328"/>
                        <a:pt x="5238" y="346"/>
                      </a:cubicBezTo>
                      <a:cubicBezTo>
                        <a:pt x="5224" y="362"/>
                        <a:pt x="5210" y="378"/>
                        <a:pt x="5198" y="395"/>
                      </a:cubicBezTo>
                      <a:cubicBezTo>
                        <a:pt x="5192" y="404"/>
                        <a:pt x="5183" y="413"/>
                        <a:pt x="5177" y="423"/>
                      </a:cubicBezTo>
                      <a:lnTo>
                        <a:pt x="5174" y="426"/>
                      </a:lnTo>
                      <a:cubicBezTo>
                        <a:pt x="5168" y="435"/>
                        <a:pt x="5162" y="443"/>
                        <a:pt x="5157" y="451"/>
                      </a:cubicBezTo>
                      <a:lnTo>
                        <a:pt x="5146" y="467"/>
                      </a:lnTo>
                      <a:lnTo>
                        <a:pt x="5130" y="493"/>
                      </a:lnTo>
                      <a:lnTo>
                        <a:pt x="5114" y="517"/>
                      </a:lnTo>
                      <a:lnTo>
                        <a:pt x="5107" y="528"/>
                      </a:lnTo>
                      <a:lnTo>
                        <a:pt x="5076" y="582"/>
                      </a:lnTo>
                      <a:cubicBezTo>
                        <a:pt x="5070" y="593"/>
                        <a:pt x="5064" y="604"/>
                        <a:pt x="5059" y="615"/>
                      </a:cubicBezTo>
                      <a:lnTo>
                        <a:pt x="5038" y="652"/>
                      </a:lnTo>
                      <a:lnTo>
                        <a:pt x="5030" y="667"/>
                      </a:lnTo>
                      <a:cubicBezTo>
                        <a:pt x="5025" y="676"/>
                        <a:pt x="5020" y="685"/>
                        <a:pt x="5017" y="693"/>
                      </a:cubicBezTo>
                      <a:lnTo>
                        <a:pt x="5011" y="703"/>
                      </a:lnTo>
                      <a:lnTo>
                        <a:pt x="4993" y="738"/>
                      </a:lnTo>
                      <a:lnTo>
                        <a:pt x="4984" y="755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70" y="788"/>
                      </a:lnTo>
                      <a:cubicBezTo>
                        <a:pt x="4960" y="811"/>
                        <a:pt x="4950" y="832"/>
                        <a:pt x="4940" y="856"/>
                      </a:cubicBezTo>
                      <a:cubicBezTo>
                        <a:pt x="4930" y="882"/>
                        <a:pt x="4921" y="909"/>
                        <a:pt x="4914" y="934"/>
                      </a:cubicBezTo>
                      <a:cubicBezTo>
                        <a:pt x="4910" y="945"/>
                        <a:pt x="4906" y="955"/>
                        <a:pt x="4904" y="965"/>
                      </a:cubicBezTo>
                      <a:lnTo>
                        <a:pt x="4900" y="981"/>
                      </a:lnTo>
                      <a:lnTo>
                        <a:pt x="4896" y="996"/>
                      </a:lnTo>
                      <a:cubicBezTo>
                        <a:pt x="4894" y="1006"/>
                        <a:pt x="4891" y="1016"/>
                        <a:pt x="4890" y="1026"/>
                      </a:cubicBezTo>
                      <a:lnTo>
                        <a:pt x="4884" y="1053"/>
                      </a:lnTo>
                      <a:lnTo>
                        <a:pt x="4877" y="1085"/>
                      </a:lnTo>
                      <a:cubicBezTo>
                        <a:pt x="4872" y="1107"/>
                        <a:pt x="4868" y="1129"/>
                        <a:pt x="4863" y="1150"/>
                      </a:cubicBezTo>
                      <a:lnTo>
                        <a:pt x="4858" y="1174"/>
                      </a:lnTo>
                      <a:cubicBezTo>
                        <a:pt x="4857" y="1177"/>
                        <a:pt x="4857" y="1180"/>
                        <a:pt x="4857" y="1185"/>
                      </a:cubicBezTo>
                      <a:cubicBezTo>
                        <a:pt x="4854" y="1198"/>
                        <a:pt x="4853" y="1208"/>
                        <a:pt x="4850" y="1219"/>
                      </a:cubicBezTo>
                      <a:cubicBezTo>
                        <a:pt x="4848" y="1236"/>
                        <a:pt x="4844" y="1253"/>
                        <a:pt x="4841" y="1269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6"/>
                      </a:lnTo>
                      <a:cubicBezTo>
                        <a:pt x="4826" y="1370"/>
                        <a:pt x="4822" y="1394"/>
                        <a:pt x="4818" y="1417"/>
                      </a:cubicBezTo>
                      <a:cubicBezTo>
                        <a:pt x="4816" y="1434"/>
                        <a:pt x="4813" y="1449"/>
                        <a:pt x="4812" y="1466"/>
                      </a:cubicBezTo>
                      <a:lnTo>
                        <a:pt x="4808" y="1484"/>
                      </a:lnTo>
                      <a:cubicBezTo>
                        <a:pt x="4807" y="1495"/>
                        <a:pt x="4806" y="1504"/>
                        <a:pt x="4805" y="1512"/>
                      </a:cubicBezTo>
                      <a:lnTo>
                        <a:pt x="4802" y="1532"/>
                      </a:lnTo>
                      <a:cubicBezTo>
                        <a:pt x="4801" y="1540"/>
                        <a:pt x="4801" y="1547"/>
                        <a:pt x="4800" y="1553"/>
                      </a:cubicBezTo>
                      <a:cubicBezTo>
                        <a:pt x="4798" y="1562"/>
                        <a:pt x="4796" y="1569"/>
                        <a:pt x="4793" y="1576"/>
                      </a:cubicBezTo>
                      <a:lnTo>
                        <a:pt x="4788" y="1587"/>
                      </a:lnTo>
                      <a:cubicBezTo>
                        <a:pt x="4787" y="1589"/>
                        <a:pt x="4786" y="1593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3"/>
                        <a:pt x="4764" y="1591"/>
                        <a:pt x="4761" y="1589"/>
                      </a:cubicBezTo>
                      <a:cubicBezTo>
                        <a:pt x="4759" y="1588"/>
                        <a:pt x="4756" y="1587"/>
                        <a:pt x="4754" y="1584"/>
                      </a:cubicBezTo>
                      <a:lnTo>
                        <a:pt x="4736" y="1574"/>
                      </a:lnTo>
                      <a:lnTo>
                        <a:pt x="4731" y="1571"/>
                      </a:lnTo>
                      <a:cubicBezTo>
                        <a:pt x="4719" y="1563"/>
                        <a:pt x="4706" y="1555"/>
                        <a:pt x="4692" y="1547"/>
                      </a:cubicBezTo>
                      <a:cubicBezTo>
                        <a:pt x="4684" y="1542"/>
                        <a:pt x="4677" y="1538"/>
                        <a:pt x="4667" y="1535"/>
                      </a:cubicBezTo>
                      <a:lnTo>
                        <a:pt x="4657" y="1530"/>
                      </a:lnTo>
                      <a:cubicBezTo>
                        <a:pt x="4651" y="1525"/>
                        <a:pt x="4646" y="1522"/>
                        <a:pt x="4639" y="1520"/>
                      </a:cubicBezTo>
                      <a:cubicBezTo>
                        <a:pt x="4632" y="1516"/>
                        <a:pt x="4626" y="1514"/>
                        <a:pt x="4620" y="1511"/>
                      </a:cubicBezTo>
                      <a:cubicBezTo>
                        <a:pt x="4594" y="1500"/>
                        <a:pt x="4565" y="1486"/>
                        <a:pt x="4538" y="1476"/>
                      </a:cubicBezTo>
                      <a:lnTo>
                        <a:pt x="4533" y="1475"/>
                      </a:lnTo>
                      <a:cubicBezTo>
                        <a:pt x="4527" y="1473"/>
                        <a:pt x="4522" y="1471"/>
                        <a:pt x="4515" y="1470"/>
                      </a:cubicBezTo>
                      <a:lnTo>
                        <a:pt x="4502" y="1466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1"/>
                        <a:pt x="4479" y="1461"/>
                      </a:cubicBezTo>
                      <a:lnTo>
                        <a:pt x="4471" y="1459"/>
                      </a:lnTo>
                      <a:cubicBezTo>
                        <a:pt x="4466" y="1458"/>
                        <a:pt x="4460" y="1455"/>
                        <a:pt x="4455" y="1455"/>
                      </a:cubicBezTo>
                      <a:lnTo>
                        <a:pt x="4446" y="1454"/>
                      </a:lnTo>
                      <a:cubicBezTo>
                        <a:pt x="4436" y="1453"/>
                        <a:pt x="4424" y="1450"/>
                        <a:pt x="4414" y="1449"/>
                      </a:cubicBezTo>
                      <a:lnTo>
                        <a:pt x="4405" y="1448"/>
                      </a:lnTo>
                      <a:cubicBezTo>
                        <a:pt x="4402" y="1448"/>
                        <a:pt x="4400" y="1448"/>
                        <a:pt x="4397" y="1447"/>
                      </a:cubicBezTo>
                      <a:lnTo>
                        <a:pt x="4389" y="1447"/>
                      </a:lnTo>
                      <a:lnTo>
                        <a:pt x="4380" y="1445"/>
                      </a:lnTo>
                      <a:cubicBezTo>
                        <a:pt x="4374" y="1445"/>
                        <a:pt x="4368" y="1444"/>
                        <a:pt x="4361" y="1444"/>
                      </a:cubicBezTo>
                      <a:lnTo>
                        <a:pt x="4343" y="1443"/>
                      </a:lnTo>
                      <a:cubicBezTo>
                        <a:pt x="4334" y="1443"/>
                        <a:pt x="4324" y="1442"/>
                        <a:pt x="4316" y="1442"/>
                      </a:cubicBezTo>
                      <a:lnTo>
                        <a:pt x="4286" y="1442"/>
                      </a:lnTo>
                      <a:cubicBezTo>
                        <a:pt x="4278" y="1442"/>
                        <a:pt x="4271" y="1442"/>
                        <a:pt x="4262" y="1440"/>
                      </a:cubicBezTo>
                      <a:lnTo>
                        <a:pt x="4209" y="1440"/>
                      </a:lnTo>
                      <a:cubicBezTo>
                        <a:pt x="4194" y="1440"/>
                        <a:pt x="4178" y="1442"/>
                        <a:pt x="4163" y="1443"/>
                      </a:cubicBezTo>
                      <a:cubicBezTo>
                        <a:pt x="4155" y="1443"/>
                        <a:pt x="4148" y="1444"/>
                        <a:pt x="4141" y="1444"/>
                      </a:cubicBezTo>
                      <a:cubicBezTo>
                        <a:pt x="4134" y="1444"/>
                        <a:pt x="4129" y="1445"/>
                        <a:pt x="4126" y="1445"/>
                      </a:cubicBezTo>
                      <a:lnTo>
                        <a:pt x="4105" y="1448"/>
                      </a:lnTo>
                      <a:lnTo>
                        <a:pt x="4090" y="1449"/>
                      </a:lnTo>
                      <a:cubicBezTo>
                        <a:pt x="4087" y="1449"/>
                        <a:pt x="4082" y="1450"/>
                        <a:pt x="4080" y="1450"/>
                      </a:cubicBezTo>
                      <a:lnTo>
                        <a:pt x="4075" y="1452"/>
                      </a:lnTo>
                      <a:lnTo>
                        <a:pt x="4070" y="1453"/>
                      </a:lnTo>
                      <a:lnTo>
                        <a:pt x="4061" y="1454"/>
                      </a:lnTo>
                      <a:cubicBezTo>
                        <a:pt x="4048" y="1458"/>
                        <a:pt x="4036" y="1459"/>
                        <a:pt x="4026" y="1461"/>
                      </a:cubicBezTo>
                      <a:lnTo>
                        <a:pt x="4010" y="1465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0"/>
                        <a:pt x="3982" y="1470"/>
                        <a:pt x="3977" y="1471"/>
                      </a:cubicBezTo>
                      <a:lnTo>
                        <a:pt x="3956" y="1478"/>
                      </a:lnTo>
                      <a:lnTo>
                        <a:pt x="3925" y="1485"/>
                      </a:lnTo>
                      <a:cubicBezTo>
                        <a:pt x="3912" y="1489"/>
                        <a:pt x="3900" y="1494"/>
                        <a:pt x="3887" y="1497"/>
                      </a:cubicBezTo>
                      <a:lnTo>
                        <a:pt x="3854" y="1507"/>
                      </a:lnTo>
                      <a:cubicBezTo>
                        <a:pt x="3848" y="1509"/>
                        <a:pt x="3845" y="1510"/>
                        <a:pt x="3843" y="1511"/>
                      </a:cubicBezTo>
                      <a:lnTo>
                        <a:pt x="3789" y="1531"/>
                      </a:lnTo>
                      <a:lnTo>
                        <a:pt x="3774" y="1537"/>
                      </a:lnTo>
                      <a:lnTo>
                        <a:pt x="3763" y="1541"/>
                      </a:lnTo>
                      <a:cubicBezTo>
                        <a:pt x="3757" y="1543"/>
                        <a:pt x="3751" y="1546"/>
                        <a:pt x="3746" y="1548"/>
                      </a:cubicBezTo>
                      <a:lnTo>
                        <a:pt x="3736" y="1552"/>
                      </a:lnTo>
                      <a:cubicBezTo>
                        <a:pt x="3699" y="1568"/>
                        <a:pt x="3658" y="1587"/>
                        <a:pt x="3613" y="1612"/>
                      </a:cubicBezTo>
                      <a:cubicBezTo>
                        <a:pt x="3577" y="1631"/>
                        <a:pt x="3541" y="1654"/>
                        <a:pt x="3503" y="1681"/>
                      </a:cubicBezTo>
                      <a:cubicBezTo>
                        <a:pt x="3468" y="1706"/>
                        <a:pt x="3432" y="1734"/>
                        <a:pt x="3398" y="1764"/>
                      </a:cubicBezTo>
                      <a:cubicBezTo>
                        <a:pt x="3382" y="1779"/>
                        <a:pt x="3366" y="1794"/>
                        <a:pt x="3350" y="1810"/>
                      </a:cubicBezTo>
                      <a:cubicBezTo>
                        <a:pt x="3334" y="1825"/>
                        <a:pt x="3318" y="1842"/>
                        <a:pt x="3303" y="1859"/>
                      </a:cubicBezTo>
                      <a:cubicBezTo>
                        <a:pt x="3285" y="1877"/>
                        <a:pt x="3269" y="1896"/>
                        <a:pt x="3252" y="1914"/>
                      </a:cubicBezTo>
                      <a:lnTo>
                        <a:pt x="3202" y="1972"/>
                      </a:lnTo>
                      <a:lnTo>
                        <a:pt x="3179" y="1999"/>
                      </a:lnTo>
                      <a:lnTo>
                        <a:pt x="3175" y="2004"/>
                      </a:lnTo>
                      <a:lnTo>
                        <a:pt x="3156" y="2027"/>
                      </a:lnTo>
                      <a:lnTo>
                        <a:pt x="3114" y="2081"/>
                      </a:lnTo>
                      <a:lnTo>
                        <a:pt x="3103" y="2096"/>
                      </a:lnTo>
                      <a:lnTo>
                        <a:pt x="3096" y="2104"/>
                      </a:lnTo>
                      <a:cubicBezTo>
                        <a:pt x="3078" y="2128"/>
                        <a:pt x="3063" y="2149"/>
                        <a:pt x="3051" y="2170"/>
                      </a:cubicBezTo>
                      <a:cubicBezTo>
                        <a:pt x="3042" y="2181"/>
                        <a:pt x="3037" y="2194"/>
                        <a:pt x="3031" y="2205"/>
                      </a:cubicBezTo>
                      <a:lnTo>
                        <a:pt x="3025" y="2217"/>
                      </a:lnTo>
                      <a:lnTo>
                        <a:pt x="3022" y="2222"/>
                      </a:lnTo>
                      <a:lnTo>
                        <a:pt x="3020" y="2230"/>
                      </a:lnTo>
                      <a:lnTo>
                        <a:pt x="3017" y="2236"/>
                      </a:lnTo>
                      <a:cubicBezTo>
                        <a:pt x="3015" y="2241"/>
                        <a:pt x="3011" y="2246"/>
                        <a:pt x="3010" y="2252"/>
                      </a:cubicBezTo>
                      <a:lnTo>
                        <a:pt x="3002" y="2271"/>
                      </a:lnTo>
                      <a:lnTo>
                        <a:pt x="3001" y="2274"/>
                      </a:lnTo>
                      <a:lnTo>
                        <a:pt x="2999" y="2279"/>
                      </a:lnTo>
                      <a:lnTo>
                        <a:pt x="2995" y="2290"/>
                      </a:lnTo>
                      <a:lnTo>
                        <a:pt x="2992" y="2298"/>
                      </a:lnTo>
                      <a:cubicBezTo>
                        <a:pt x="2989" y="2309"/>
                        <a:pt x="2985" y="2319"/>
                        <a:pt x="2982" y="2331"/>
                      </a:cubicBezTo>
                      <a:cubicBezTo>
                        <a:pt x="2980" y="2341"/>
                        <a:pt x="2975" y="2353"/>
                        <a:pt x="2971" y="2364"/>
                      </a:cubicBezTo>
                      <a:cubicBezTo>
                        <a:pt x="2969" y="2370"/>
                        <a:pt x="2968" y="2377"/>
                        <a:pt x="2966" y="2384"/>
                      </a:cubicBezTo>
                      <a:lnTo>
                        <a:pt x="2965" y="2391"/>
                      </a:lnTo>
                      <a:lnTo>
                        <a:pt x="2963" y="2398"/>
                      </a:lnTo>
                      <a:cubicBezTo>
                        <a:pt x="2961" y="2403"/>
                        <a:pt x="2960" y="2408"/>
                        <a:pt x="2959" y="2412"/>
                      </a:cubicBezTo>
                      <a:lnTo>
                        <a:pt x="2951" y="2447"/>
                      </a:lnTo>
                      <a:lnTo>
                        <a:pt x="2950" y="2454"/>
                      </a:lnTo>
                      <a:lnTo>
                        <a:pt x="2949" y="2463"/>
                      </a:lnTo>
                      <a:cubicBezTo>
                        <a:pt x="2927" y="2443"/>
                        <a:pt x="2904" y="2426"/>
                        <a:pt x="2883" y="2406"/>
                      </a:cubicBezTo>
                      <a:cubicBezTo>
                        <a:pt x="2858" y="2386"/>
                        <a:pt x="2834" y="2367"/>
                        <a:pt x="2809" y="2349"/>
                      </a:cubicBezTo>
                      <a:cubicBezTo>
                        <a:pt x="2780" y="2330"/>
                        <a:pt x="2752" y="2312"/>
                        <a:pt x="2729" y="2299"/>
                      </a:cubicBezTo>
                      <a:cubicBezTo>
                        <a:pt x="2677" y="2267"/>
                        <a:pt x="2619" y="2238"/>
                        <a:pt x="2559" y="2212"/>
                      </a:cubicBezTo>
                      <a:cubicBezTo>
                        <a:pt x="2505" y="2190"/>
                        <a:pt x="2446" y="2169"/>
                        <a:pt x="2379" y="2151"/>
                      </a:cubicBezTo>
                      <a:cubicBezTo>
                        <a:pt x="2348" y="2143"/>
                        <a:pt x="2317" y="2135"/>
                        <a:pt x="2286" y="2129"/>
                      </a:cubicBezTo>
                      <a:cubicBezTo>
                        <a:pt x="2248" y="2120"/>
                        <a:pt x="2216" y="2115"/>
                        <a:pt x="2186" y="2109"/>
                      </a:cubicBezTo>
                      <a:cubicBezTo>
                        <a:pt x="2153" y="2104"/>
                        <a:pt x="2122" y="2103"/>
                        <a:pt x="2095" y="2102"/>
                      </a:cubicBezTo>
                      <a:cubicBezTo>
                        <a:pt x="2083" y="2102"/>
                        <a:pt x="2069" y="2101"/>
                        <a:pt x="2057" y="2101"/>
                      </a:cubicBezTo>
                      <a:cubicBezTo>
                        <a:pt x="2034" y="2101"/>
                        <a:pt x="2012" y="2102"/>
                        <a:pt x="1991" y="2102"/>
                      </a:cubicBezTo>
                      <a:cubicBezTo>
                        <a:pt x="1924" y="2106"/>
                        <a:pt x="1857" y="2118"/>
                        <a:pt x="1794" y="2129"/>
                      </a:cubicBezTo>
                      <a:cubicBezTo>
                        <a:pt x="1739" y="2139"/>
                        <a:pt x="1681" y="2155"/>
                        <a:pt x="1606" y="2176"/>
                      </a:cubicBezTo>
                      <a:cubicBezTo>
                        <a:pt x="1601" y="2178"/>
                        <a:pt x="1595" y="2180"/>
                        <a:pt x="1590" y="2181"/>
                      </a:cubicBezTo>
                      <a:lnTo>
                        <a:pt x="1550" y="2196"/>
                      </a:lnTo>
                      <a:lnTo>
                        <a:pt x="1506" y="2211"/>
                      </a:lnTo>
                      <a:lnTo>
                        <a:pt x="1460" y="2227"/>
                      </a:lnTo>
                      <a:lnTo>
                        <a:pt x="1439" y="2235"/>
                      </a:lnTo>
                      <a:cubicBezTo>
                        <a:pt x="1434" y="2236"/>
                        <a:pt x="1430" y="2238"/>
                        <a:pt x="1424" y="2240"/>
                      </a:cubicBezTo>
                      <a:lnTo>
                        <a:pt x="1415" y="2243"/>
                      </a:lnTo>
                      <a:cubicBezTo>
                        <a:pt x="1399" y="2250"/>
                        <a:pt x="1380" y="2258"/>
                        <a:pt x="1364" y="2264"/>
                      </a:cubicBezTo>
                      <a:cubicBezTo>
                        <a:pt x="1307" y="2288"/>
                        <a:pt x="1249" y="2314"/>
                        <a:pt x="1190" y="2345"/>
                      </a:cubicBezTo>
                      <a:cubicBezTo>
                        <a:pt x="1135" y="2374"/>
                        <a:pt x="1078" y="2407"/>
                        <a:pt x="1022" y="2444"/>
                      </a:cubicBezTo>
                      <a:cubicBezTo>
                        <a:pt x="996" y="2462"/>
                        <a:pt x="970" y="2479"/>
                        <a:pt x="945" y="2499"/>
                      </a:cubicBezTo>
                      <a:cubicBezTo>
                        <a:pt x="917" y="2519"/>
                        <a:pt x="890" y="2540"/>
                        <a:pt x="864" y="2561"/>
                      </a:cubicBezTo>
                      <a:lnTo>
                        <a:pt x="828" y="2591"/>
                      </a:lnTo>
                      <a:lnTo>
                        <a:pt x="824" y="2593"/>
                      </a:lnTo>
                      <a:cubicBezTo>
                        <a:pt x="819" y="2598"/>
                        <a:pt x="814" y="2603"/>
                        <a:pt x="809" y="2607"/>
                      </a:cubicBezTo>
                      <a:lnTo>
                        <a:pt x="787" y="2626"/>
                      </a:lnTo>
                      <a:lnTo>
                        <a:pt x="751" y="2658"/>
                      </a:lnTo>
                      <a:lnTo>
                        <a:pt x="715" y="2690"/>
                      </a:lnTo>
                      <a:lnTo>
                        <a:pt x="709" y="2695"/>
                      </a:lnTo>
                      <a:cubicBezTo>
                        <a:pt x="699" y="2704"/>
                        <a:pt x="692" y="2710"/>
                        <a:pt x="683" y="2719"/>
                      </a:cubicBezTo>
                      <a:lnTo>
                        <a:pt x="653" y="2748"/>
                      </a:lnTo>
                      <a:lnTo>
                        <a:pt x="625" y="2778"/>
                      </a:lnTo>
                      <a:lnTo>
                        <a:pt x="597" y="2805"/>
                      </a:lnTo>
                      <a:lnTo>
                        <a:pt x="571" y="2832"/>
                      </a:lnTo>
                      <a:lnTo>
                        <a:pt x="564" y="2840"/>
                      </a:lnTo>
                      <a:lnTo>
                        <a:pt x="548" y="2856"/>
                      </a:lnTo>
                      <a:lnTo>
                        <a:pt x="533" y="2874"/>
                      </a:lnTo>
                      <a:cubicBezTo>
                        <a:pt x="510" y="2897"/>
                        <a:pt x="488" y="2923"/>
                        <a:pt x="467" y="2949"/>
                      </a:cubicBezTo>
                      <a:cubicBezTo>
                        <a:pt x="430" y="2995"/>
                        <a:pt x="392" y="3044"/>
                        <a:pt x="355" y="3101"/>
                      </a:cubicBezTo>
                      <a:cubicBezTo>
                        <a:pt x="325" y="3149"/>
                        <a:pt x="296" y="3200"/>
                        <a:pt x="261" y="3271"/>
                      </a:cubicBezTo>
                      <a:cubicBezTo>
                        <a:pt x="246" y="3299"/>
                        <a:pt x="234" y="3328"/>
                        <a:pt x="221" y="3356"/>
                      </a:cubicBezTo>
                      <a:cubicBezTo>
                        <a:pt x="206" y="3386"/>
                        <a:pt x="194" y="3417"/>
                        <a:pt x="182" y="3448"/>
                      </a:cubicBezTo>
                      <a:cubicBezTo>
                        <a:pt x="175" y="3467"/>
                        <a:pt x="169" y="3483"/>
                        <a:pt x="163" y="3502"/>
                      </a:cubicBezTo>
                      <a:lnTo>
                        <a:pt x="158" y="3515"/>
                      </a:lnTo>
                      <a:lnTo>
                        <a:pt x="142" y="3558"/>
                      </a:lnTo>
                      <a:lnTo>
                        <a:pt x="127" y="3601"/>
                      </a:lnTo>
                      <a:cubicBezTo>
                        <a:pt x="124" y="3608"/>
                        <a:pt x="123" y="3611"/>
                        <a:pt x="122" y="3615"/>
                      </a:cubicBezTo>
                      <a:lnTo>
                        <a:pt x="119" y="3625"/>
                      </a:lnTo>
                      <a:lnTo>
                        <a:pt x="117" y="3636"/>
                      </a:lnTo>
                      <a:lnTo>
                        <a:pt x="95" y="3709"/>
                      </a:lnTo>
                      <a:lnTo>
                        <a:pt x="90" y="3725"/>
                      </a:lnTo>
                      <a:cubicBezTo>
                        <a:pt x="86" y="3737"/>
                        <a:pt x="83" y="3749"/>
                        <a:pt x="79" y="3760"/>
                      </a:cubicBezTo>
                      <a:cubicBezTo>
                        <a:pt x="75" y="3775"/>
                        <a:pt x="71" y="3787"/>
                        <a:pt x="69" y="3801"/>
                      </a:cubicBezTo>
                      <a:cubicBezTo>
                        <a:pt x="61" y="3832"/>
                        <a:pt x="54" y="3864"/>
                        <a:pt x="47" y="3895"/>
                      </a:cubicBezTo>
                      <a:cubicBezTo>
                        <a:pt x="40" y="3929"/>
                        <a:pt x="34" y="3963"/>
                        <a:pt x="29" y="3998"/>
                      </a:cubicBezTo>
                      <a:cubicBezTo>
                        <a:pt x="24" y="4030"/>
                        <a:pt x="21" y="4061"/>
                        <a:pt x="18" y="4094"/>
                      </a:cubicBezTo>
                      <a:cubicBezTo>
                        <a:pt x="16" y="4106"/>
                        <a:pt x="15" y="4120"/>
                        <a:pt x="14" y="4131"/>
                      </a:cubicBezTo>
                      <a:lnTo>
                        <a:pt x="10" y="4176"/>
                      </a:lnTo>
                      <a:lnTo>
                        <a:pt x="7" y="4224"/>
                      </a:lnTo>
                      <a:lnTo>
                        <a:pt x="5" y="4233"/>
                      </a:lnTo>
                      <a:cubicBezTo>
                        <a:pt x="4" y="4245"/>
                        <a:pt x="4" y="4259"/>
                        <a:pt x="3" y="4271"/>
                      </a:cubicBezTo>
                      <a:lnTo>
                        <a:pt x="2" y="4313"/>
                      </a:lnTo>
                      <a:lnTo>
                        <a:pt x="0" y="4357"/>
                      </a:lnTo>
                      <a:lnTo>
                        <a:pt x="0" y="4374"/>
                      </a:lnTo>
                      <a:lnTo>
                        <a:pt x="0" y="4420"/>
                      </a:lnTo>
                      <a:cubicBezTo>
                        <a:pt x="2" y="4436"/>
                        <a:pt x="3" y="4451"/>
                        <a:pt x="5" y="4468"/>
                      </a:cubicBezTo>
                      <a:cubicBezTo>
                        <a:pt x="8" y="4485"/>
                        <a:pt x="13" y="4502"/>
                        <a:pt x="16" y="4518"/>
                      </a:cubicBezTo>
                      <a:cubicBezTo>
                        <a:pt x="23" y="4548"/>
                        <a:pt x="30" y="4578"/>
                        <a:pt x="40" y="4610"/>
                      </a:cubicBezTo>
                      <a:cubicBezTo>
                        <a:pt x="45" y="4625"/>
                        <a:pt x="50" y="4640"/>
                        <a:pt x="55" y="4655"/>
                      </a:cubicBezTo>
                      <a:lnTo>
                        <a:pt x="57" y="4661"/>
                      </a:lnTo>
                      <a:lnTo>
                        <a:pt x="61" y="4673"/>
                      </a:lnTo>
                      <a:cubicBezTo>
                        <a:pt x="70" y="4697"/>
                        <a:pt x="77" y="4722"/>
                        <a:pt x="86" y="4746"/>
                      </a:cubicBezTo>
                      <a:lnTo>
                        <a:pt x="102" y="4794"/>
                      </a:lnTo>
                      <a:lnTo>
                        <a:pt x="112" y="4825"/>
                      </a:lnTo>
                      <a:lnTo>
                        <a:pt x="124" y="4856"/>
                      </a:lnTo>
                      <a:lnTo>
                        <a:pt x="127" y="4861"/>
                      </a:lnTo>
                      <a:lnTo>
                        <a:pt x="147" y="4914"/>
                      </a:lnTo>
                      <a:lnTo>
                        <a:pt x="162" y="4951"/>
                      </a:lnTo>
                      <a:lnTo>
                        <a:pt x="168" y="4967"/>
                      </a:lnTo>
                      <a:lnTo>
                        <a:pt x="174" y="4985"/>
                      </a:lnTo>
                      <a:cubicBezTo>
                        <a:pt x="175" y="4988"/>
                        <a:pt x="177" y="4992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5"/>
                      </a:lnTo>
                      <a:cubicBezTo>
                        <a:pt x="240" y="5141"/>
                        <a:pt x="242" y="5147"/>
                        <a:pt x="246" y="5155"/>
                      </a:cubicBezTo>
                      <a:cubicBezTo>
                        <a:pt x="252" y="5168"/>
                        <a:pt x="260" y="5180"/>
                        <a:pt x="265" y="5192"/>
                      </a:cubicBezTo>
                      <a:cubicBezTo>
                        <a:pt x="289" y="5239"/>
                        <a:pt x="313" y="5285"/>
                        <a:pt x="340" y="5328"/>
                      </a:cubicBezTo>
                      <a:cubicBezTo>
                        <a:pt x="365" y="5368"/>
                        <a:pt x="394" y="5408"/>
                        <a:pt x="430" y="5450"/>
                      </a:cubicBezTo>
                      <a:cubicBezTo>
                        <a:pt x="457" y="5485"/>
                        <a:pt x="491" y="5521"/>
                        <a:pt x="535" y="5563"/>
                      </a:cubicBezTo>
                      <a:cubicBezTo>
                        <a:pt x="574" y="5603"/>
                        <a:pt x="615" y="5639"/>
                        <a:pt x="656" y="5672"/>
                      </a:cubicBezTo>
                      <a:cubicBezTo>
                        <a:pt x="675" y="5688"/>
                        <a:pt x="695" y="5704"/>
                        <a:pt x="718" y="5719"/>
                      </a:cubicBezTo>
                      <a:cubicBezTo>
                        <a:pt x="726" y="5726"/>
                        <a:pt x="734" y="5732"/>
                        <a:pt x="744" y="5739"/>
                      </a:cubicBezTo>
                      <a:lnTo>
                        <a:pt x="749" y="5743"/>
                      </a:lnTo>
                      <a:lnTo>
                        <a:pt x="752" y="5745"/>
                      </a:lnTo>
                      <a:cubicBezTo>
                        <a:pt x="759" y="5749"/>
                        <a:pt x="764" y="5754"/>
                        <a:pt x="771" y="5758"/>
                      </a:cubicBezTo>
                      <a:lnTo>
                        <a:pt x="773" y="5759"/>
                      </a:lnTo>
                      <a:lnTo>
                        <a:pt x="775" y="5760"/>
                      </a:lnTo>
                      <a:lnTo>
                        <a:pt x="844" y="5807"/>
                      </a:lnTo>
                      <a:lnTo>
                        <a:pt x="888" y="5836"/>
                      </a:lnTo>
                      <a:cubicBezTo>
                        <a:pt x="888" y="5836"/>
                        <a:pt x="889" y="5837"/>
                        <a:pt x="890" y="5837"/>
                      </a:cubicBezTo>
                      <a:lnTo>
                        <a:pt x="891" y="5839"/>
                      </a:lnTo>
                      <a:cubicBezTo>
                        <a:pt x="894" y="5842"/>
                        <a:pt x="896" y="5843"/>
                        <a:pt x="899" y="5845"/>
                      </a:cubicBezTo>
                      <a:lnTo>
                        <a:pt x="903" y="5847"/>
                      </a:lnTo>
                      <a:cubicBezTo>
                        <a:pt x="916" y="5855"/>
                        <a:pt x="929" y="5862"/>
                        <a:pt x="942" y="5868"/>
                      </a:cubicBezTo>
                      <a:lnTo>
                        <a:pt x="1014" y="5908"/>
                      </a:lnTo>
                      <a:lnTo>
                        <a:pt x="1022" y="5913"/>
                      </a:lnTo>
                      <a:lnTo>
                        <a:pt x="1033" y="5918"/>
                      </a:lnTo>
                      <a:lnTo>
                        <a:pt x="1061" y="5930"/>
                      </a:lnTo>
                      <a:lnTo>
                        <a:pt x="1101" y="5950"/>
                      </a:lnTo>
                      <a:lnTo>
                        <a:pt x="1141" y="5969"/>
                      </a:lnTo>
                      <a:cubicBezTo>
                        <a:pt x="1151" y="5973"/>
                        <a:pt x="1161" y="5976"/>
                        <a:pt x="1169" y="5981"/>
                      </a:cubicBezTo>
                      <a:lnTo>
                        <a:pt x="1182" y="5986"/>
                      </a:lnTo>
                      <a:lnTo>
                        <a:pt x="1243" y="6010"/>
                      </a:lnTo>
                      <a:lnTo>
                        <a:pt x="1267" y="6021"/>
                      </a:lnTo>
                      <a:lnTo>
                        <a:pt x="1272" y="6023"/>
                      </a:lnTo>
                      <a:cubicBezTo>
                        <a:pt x="1276" y="6025"/>
                        <a:pt x="1279" y="6026"/>
                        <a:pt x="1282" y="6027"/>
                      </a:cubicBezTo>
                      <a:lnTo>
                        <a:pt x="1287" y="6028"/>
                      </a:lnTo>
                      <a:cubicBezTo>
                        <a:pt x="1297" y="6035"/>
                        <a:pt x="1307" y="6042"/>
                        <a:pt x="1318" y="6049"/>
                      </a:cubicBezTo>
                      <a:cubicBezTo>
                        <a:pt x="1327" y="6054"/>
                        <a:pt x="1334" y="6059"/>
                        <a:pt x="1343" y="6064"/>
                      </a:cubicBezTo>
                      <a:lnTo>
                        <a:pt x="1354" y="6071"/>
                      </a:lnTo>
                      <a:lnTo>
                        <a:pt x="1367" y="6078"/>
                      </a:lnTo>
                      <a:lnTo>
                        <a:pt x="1385" y="6090"/>
                      </a:lnTo>
                      <a:lnTo>
                        <a:pt x="1400" y="6099"/>
                      </a:lnTo>
                      <a:lnTo>
                        <a:pt x="1423" y="6113"/>
                      </a:lnTo>
                      <a:cubicBezTo>
                        <a:pt x="1442" y="6125"/>
                        <a:pt x="1460" y="6135"/>
                        <a:pt x="1480" y="6146"/>
                      </a:cubicBezTo>
                      <a:cubicBezTo>
                        <a:pt x="1493" y="6155"/>
                        <a:pt x="1507" y="6164"/>
                        <a:pt x="1521" y="6171"/>
                      </a:cubicBezTo>
                      <a:cubicBezTo>
                        <a:pt x="1527" y="6175"/>
                        <a:pt x="1533" y="6177"/>
                        <a:pt x="1539" y="6181"/>
                      </a:cubicBezTo>
                      <a:lnTo>
                        <a:pt x="1544" y="6184"/>
                      </a:lnTo>
                      <a:lnTo>
                        <a:pt x="1553" y="6190"/>
                      </a:lnTo>
                      <a:cubicBezTo>
                        <a:pt x="1560" y="6193"/>
                        <a:pt x="1569" y="6197"/>
                        <a:pt x="1575" y="6201"/>
                      </a:cubicBezTo>
                      <a:lnTo>
                        <a:pt x="1584" y="6206"/>
                      </a:lnTo>
                      <a:cubicBezTo>
                        <a:pt x="1609" y="6218"/>
                        <a:pt x="1635" y="6232"/>
                        <a:pt x="1658" y="6243"/>
                      </a:cubicBezTo>
                      <a:cubicBezTo>
                        <a:pt x="1696" y="6262"/>
                        <a:pt x="1739" y="6278"/>
                        <a:pt x="1790" y="6299"/>
                      </a:cubicBezTo>
                      <a:lnTo>
                        <a:pt x="1796" y="6301"/>
                      </a:lnTo>
                      <a:lnTo>
                        <a:pt x="1801" y="6303"/>
                      </a:lnTo>
                      <a:lnTo>
                        <a:pt x="1818" y="6308"/>
                      </a:lnTo>
                      <a:lnTo>
                        <a:pt x="1835" y="6313"/>
                      </a:lnTo>
                      <a:lnTo>
                        <a:pt x="1869" y="6325"/>
                      </a:lnTo>
                      <a:lnTo>
                        <a:pt x="1904" y="6336"/>
                      </a:lnTo>
                      <a:lnTo>
                        <a:pt x="1928" y="6344"/>
                      </a:lnTo>
                      <a:lnTo>
                        <a:pt x="1931" y="6345"/>
                      </a:lnTo>
                      <a:lnTo>
                        <a:pt x="1936" y="6346"/>
                      </a:lnTo>
                      <a:lnTo>
                        <a:pt x="2037" y="6372"/>
                      </a:lnTo>
                      <a:lnTo>
                        <a:pt x="2058" y="6377"/>
                      </a:lnTo>
                      <a:lnTo>
                        <a:pt x="2064" y="6378"/>
                      </a:lnTo>
                      <a:lnTo>
                        <a:pt x="2069" y="6380"/>
                      </a:lnTo>
                      <a:cubicBezTo>
                        <a:pt x="2072" y="6381"/>
                        <a:pt x="2074" y="6381"/>
                        <a:pt x="2077" y="6381"/>
                      </a:cubicBezTo>
                      <a:lnTo>
                        <a:pt x="2080" y="6382"/>
                      </a:lnTo>
                      <a:cubicBezTo>
                        <a:pt x="2105" y="6387"/>
                        <a:pt x="2129" y="6393"/>
                        <a:pt x="2153" y="6398"/>
                      </a:cubicBezTo>
                      <a:lnTo>
                        <a:pt x="2176" y="6403"/>
                      </a:lnTo>
                      <a:lnTo>
                        <a:pt x="2201" y="6408"/>
                      </a:lnTo>
                      <a:lnTo>
                        <a:pt x="2208" y="6409"/>
                      </a:lnTo>
                      <a:cubicBezTo>
                        <a:pt x="2214" y="6411"/>
                        <a:pt x="2223" y="6412"/>
                        <a:pt x="2229" y="6413"/>
                      </a:cubicBezTo>
                      <a:lnTo>
                        <a:pt x="2237" y="6414"/>
                      </a:lnTo>
                      <a:lnTo>
                        <a:pt x="2304" y="6426"/>
                      </a:lnTo>
                      <a:lnTo>
                        <a:pt x="2371" y="6438"/>
                      </a:lnTo>
                      <a:cubicBezTo>
                        <a:pt x="2377" y="6439"/>
                        <a:pt x="2384" y="6440"/>
                        <a:pt x="2391" y="6442"/>
                      </a:cubicBezTo>
                      <a:lnTo>
                        <a:pt x="2460" y="6452"/>
                      </a:lnTo>
                      <a:lnTo>
                        <a:pt x="2492" y="6457"/>
                      </a:lnTo>
                      <a:lnTo>
                        <a:pt x="2530" y="6464"/>
                      </a:lnTo>
                      <a:lnTo>
                        <a:pt x="2537" y="6465"/>
                      </a:lnTo>
                      <a:cubicBezTo>
                        <a:pt x="2544" y="6466"/>
                        <a:pt x="2551" y="6468"/>
                        <a:pt x="2557" y="6468"/>
                      </a:cubicBezTo>
                      <a:lnTo>
                        <a:pt x="2685" y="6483"/>
                      </a:lnTo>
                      <a:cubicBezTo>
                        <a:pt x="2698" y="6485"/>
                        <a:pt x="2714" y="6486"/>
                        <a:pt x="2728" y="6488"/>
                      </a:cubicBezTo>
                      <a:lnTo>
                        <a:pt x="2733" y="6488"/>
                      </a:lnTo>
                      <a:lnTo>
                        <a:pt x="2747" y="6489"/>
                      </a:lnTo>
                      <a:lnTo>
                        <a:pt x="2758" y="6490"/>
                      </a:lnTo>
                      <a:cubicBezTo>
                        <a:pt x="2805" y="6494"/>
                        <a:pt x="2853" y="6497"/>
                        <a:pt x="2901" y="6501"/>
                      </a:cubicBezTo>
                      <a:cubicBezTo>
                        <a:pt x="2906" y="6501"/>
                        <a:pt x="2912" y="6501"/>
                        <a:pt x="2917" y="6502"/>
                      </a:cubicBezTo>
                      <a:cubicBezTo>
                        <a:pt x="2927" y="6504"/>
                        <a:pt x="2937" y="6504"/>
                        <a:pt x="2948" y="6504"/>
                      </a:cubicBezTo>
                      <a:lnTo>
                        <a:pt x="2958" y="6504"/>
                      </a:lnTo>
                      <a:cubicBezTo>
                        <a:pt x="2984" y="6505"/>
                        <a:pt x="3009" y="6505"/>
                        <a:pt x="3035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9" y="6502"/>
                        <a:pt x="3216" y="6500"/>
                        <a:pt x="3267" y="6494"/>
                      </a:cubicBezTo>
                      <a:cubicBezTo>
                        <a:pt x="3291" y="6491"/>
                        <a:pt x="3314" y="6489"/>
                        <a:pt x="3339" y="6486"/>
                      </a:cubicBezTo>
                      <a:cubicBezTo>
                        <a:pt x="3367" y="6483"/>
                        <a:pt x="3396" y="6479"/>
                        <a:pt x="3423" y="6474"/>
                      </a:cubicBezTo>
                      <a:cubicBezTo>
                        <a:pt x="3462" y="6468"/>
                        <a:pt x="3502" y="6459"/>
                        <a:pt x="3541" y="6453"/>
                      </a:cubicBezTo>
                      <a:lnTo>
                        <a:pt x="3572" y="6448"/>
                      </a:lnTo>
                      <a:lnTo>
                        <a:pt x="3607" y="6442"/>
                      </a:lnTo>
                      <a:lnTo>
                        <a:pt x="3641" y="6435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0"/>
                        <a:pt x="3672" y="6429"/>
                      </a:cubicBezTo>
                      <a:lnTo>
                        <a:pt x="3751" y="6412"/>
                      </a:lnTo>
                      <a:lnTo>
                        <a:pt x="3793" y="6403"/>
                      </a:lnTo>
                      <a:lnTo>
                        <a:pt x="3811" y="6399"/>
                      </a:lnTo>
                      <a:cubicBezTo>
                        <a:pt x="3830" y="6396"/>
                        <a:pt x="3849" y="6391"/>
                        <a:pt x="3866" y="6386"/>
                      </a:cubicBezTo>
                      <a:lnTo>
                        <a:pt x="4004" y="6352"/>
                      </a:lnTo>
                      <a:cubicBezTo>
                        <a:pt x="4017" y="6350"/>
                        <a:pt x="4029" y="6346"/>
                        <a:pt x="4040" y="6344"/>
                      </a:cubicBezTo>
                      <a:cubicBezTo>
                        <a:pt x="4041" y="6344"/>
                        <a:pt x="4042" y="6342"/>
                        <a:pt x="4045" y="6342"/>
                      </a:cubicBezTo>
                      <a:lnTo>
                        <a:pt x="4055" y="6340"/>
                      </a:lnTo>
                      <a:lnTo>
                        <a:pt x="4073" y="6335"/>
                      </a:lnTo>
                      <a:lnTo>
                        <a:pt x="4142" y="6315"/>
                      </a:lnTo>
                      <a:lnTo>
                        <a:pt x="4211" y="6295"/>
                      </a:lnTo>
                      <a:lnTo>
                        <a:pt x="4219" y="6293"/>
                      </a:lnTo>
                      <a:cubicBezTo>
                        <a:pt x="4225" y="6291"/>
                        <a:pt x="4230" y="6290"/>
                        <a:pt x="4233" y="6288"/>
                      </a:cubicBezTo>
                      <a:lnTo>
                        <a:pt x="4258" y="6279"/>
                      </a:lnTo>
                      <a:lnTo>
                        <a:pt x="4282" y="6272"/>
                      </a:lnTo>
                      <a:lnTo>
                        <a:pt x="4344" y="6251"/>
                      </a:lnTo>
                      <a:lnTo>
                        <a:pt x="4402" y="6232"/>
                      </a:lnTo>
                      <a:lnTo>
                        <a:pt x="4489" y="6202"/>
                      </a:lnTo>
                      <a:lnTo>
                        <a:pt x="4545" y="6182"/>
                      </a:lnTo>
                      <a:lnTo>
                        <a:pt x="4577" y="6171"/>
                      </a:lnTo>
                      <a:lnTo>
                        <a:pt x="4642" y="6149"/>
                      </a:lnTo>
                      <a:lnTo>
                        <a:pt x="4698" y="6130"/>
                      </a:lnTo>
                      <a:lnTo>
                        <a:pt x="4755" y="6110"/>
                      </a:lnTo>
                      <a:lnTo>
                        <a:pt x="4786" y="6100"/>
                      </a:lnTo>
                      <a:cubicBezTo>
                        <a:pt x="4791" y="6099"/>
                        <a:pt x="4794" y="6097"/>
                        <a:pt x="4799" y="6095"/>
                      </a:cubicBezTo>
                      <a:lnTo>
                        <a:pt x="4806" y="6093"/>
                      </a:lnTo>
                      <a:lnTo>
                        <a:pt x="4916" y="6048"/>
                      </a:lnTo>
                      <a:lnTo>
                        <a:pt x="4928" y="6042"/>
                      </a:lnTo>
                      <a:cubicBezTo>
                        <a:pt x="4941" y="6037"/>
                        <a:pt x="4954" y="6032"/>
                        <a:pt x="4967" y="6026"/>
                      </a:cubicBezTo>
                      <a:lnTo>
                        <a:pt x="5066" y="5979"/>
                      </a:lnTo>
                      <a:cubicBezTo>
                        <a:pt x="5081" y="5970"/>
                        <a:pt x="5097" y="5963"/>
                        <a:pt x="5113" y="5955"/>
                      </a:cubicBezTo>
                      <a:cubicBezTo>
                        <a:pt x="5123" y="5951"/>
                        <a:pt x="5127" y="5949"/>
                        <a:pt x="5132" y="5946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1" y="5848"/>
                        <a:pt x="5338" y="5839"/>
                        <a:pt x="5354" y="5831"/>
                      </a:cubicBezTo>
                      <a:lnTo>
                        <a:pt x="5390" y="5812"/>
                      </a:lnTo>
                      <a:cubicBezTo>
                        <a:pt x="5424" y="5794"/>
                        <a:pt x="5457" y="5778"/>
                        <a:pt x="5491" y="5759"/>
                      </a:cubicBezTo>
                      <a:cubicBezTo>
                        <a:pt x="5522" y="5743"/>
                        <a:pt x="5554" y="5727"/>
                        <a:pt x="5585" y="5711"/>
                      </a:cubicBezTo>
                      <a:cubicBezTo>
                        <a:pt x="5605" y="5700"/>
                        <a:pt x="5625" y="5690"/>
                        <a:pt x="5644" y="5680"/>
                      </a:cubicBezTo>
                      <a:lnTo>
                        <a:pt x="5667" y="5667"/>
                      </a:lnTo>
                      <a:cubicBezTo>
                        <a:pt x="5704" y="5647"/>
                        <a:pt x="5742" y="5625"/>
                        <a:pt x="5780" y="5605"/>
                      </a:cubicBezTo>
                      <a:lnTo>
                        <a:pt x="5798" y="5593"/>
                      </a:lnTo>
                      <a:lnTo>
                        <a:pt x="5805" y="5589"/>
                      </a:lnTo>
                      <a:lnTo>
                        <a:pt x="5823" y="5578"/>
                      </a:lnTo>
                      <a:lnTo>
                        <a:pt x="5870" y="5548"/>
                      </a:lnTo>
                      <a:cubicBezTo>
                        <a:pt x="5883" y="5542"/>
                        <a:pt x="5889" y="5538"/>
                        <a:pt x="5896" y="5533"/>
                      </a:cubicBezTo>
                      <a:lnTo>
                        <a:pt x="5956" y="5494"/>
                      </a:lnTo>
                      <a:lnTo>
                        <a:pt x="5968" y="5485"/>
                      </a:lnTo>
                      <a:lnTo>
                        <a:pt x="5981" y="5477"/>
                      </a:lnTo>
                      <a:lnTo>
                        <a:pt x="5991" y="5472"/>
                      </a:lnTo>
                      <a:lnTo>
                        <a:pt x="6014" y="5454"/>
                      </a:lnTo>
                      <a:lnTo>
                        <a:pt x="6039" y="5436"/>
                      </a:lnTo>
                      <a:lnTo>
                        <a:pt x="6061" y="5419"/>
                      </a:lnTo>
                      <a:lnTo>
                        <a:pt x="6081" y="5404"/>
                      </a:lnTo>
                      <a:cubicBezTo>
                        <a:pt x="6090" y="5398"/>
                        <a:pt x="6099" y="5392"/>
                        <a:pt x="6106" y="5384"/>
                      </a:cubicBezTo>
                      <a:lnTo>
                        <a:pt x="6112" y="5379"/>
                      </a:lnTo>
                      <a:lnTo>
                        <a:pt x="6205" y="5306"/>
                      </a:lnTo>
                      <a:cubicBezTo>
                        <a:pt x="6207" y="5305"/>
                        <a:pt x="6209" y="5304"/>
                        <a:pt x="6210" y="5302"/>
                      </a:cubicBezTo>
                      <a:lnTo>
                        <a:pt x="6214" y="5299"/>
                      </a:lnTo>
                      <a:lnTo>
                        <a:pt x="6231" y="5285"/>
                      </a:lnTo>
                      <a:lnTo>
                        <a:pt x="6261" y="5260"/>
                      </a:lnTo>
                      <a:lnTo>
                        <a:pt x="6290" y="5234"/>
                      </a:lnTo>
                      <a:lnTo>
                        <a:pt x="6339" y="5193"/>
                      </a:lnTo>
                      <a:lnTo>
                        <a:pt x="6343" y="5189"/>
                      </a:lnTo>
                      <a:cubicBezTo>
                        <a:pt x="6347" y="5186"/>
                        <a:pt x="6352" y="5181"/>
                        <a:pt x="6356" y="5177"/>
                      </a:cubicBezTo>
                      <a:lnTo>
                        <a:pt x="6404" y="5134"/>
                      </a:lnTo>
                      <a:lnTo>
                        <a:pt x="6451" y="5089"/>
                      </a:lnTo>
                      <a:lnTo>
                        <a:pt x="6470" y="5070"/>
                      </a:lnTo>
                      <a:lnTo>
                        <a:pt x="6487" y="5053"/>
                      </a:lnTo>
                      <a:lnTo>
                        <a:pt x="6495" y="5044"/>
                      </a:lnTo>
                      <a:lnTo>
                        <a:pt x="6501" y="5039"/>
                      </a:lnTo>
                      <a:lnTo>
                        <a:pt x="6506" y="5034"/>
                      </a:lnTo>
                      <a:lnTo>
                        <a:pt x="6553" y="4987"/>
                      </a:lnTo>
                      <a:lnTo>
                        <a:pt x="6600" y="4939"/>
                      </a:lnTo>
                      <a:lnTo>
                        <a:pt x="6615" y="4924"/>
                      </a:lnTo>
                      <a:lnTo>
                        <a:pt x="6665" y="4868"/>
                      </a:lnTo>
                      <a:lnTo>
                        <a:pt x="6703" y="4827"/>
                      </a:lnTo>
                      <a:cubicBezTo>
                        <a:pt x="6710" y="4820"/>
                        <a:pt x="6718" y="4812"/>
                        <a:pt x="6724" y="4804"/>
                      </a:cubicBezTo>
                      <a:lnTo>
                        <a:pt x="6728" y="4799"/>
                      </a:lnTo>
                      <a:cubicBezTo>
                        <a:pt x="6745" y="4780"/>
                        <a:pt x="6760" y="4759"/>
                        <a:pt x="6777" y="4735"/>
                      </a:cubicBezTo>
                      <a:cubicBezTo>
                        <a:pt x="6787" y="4722"/>
                        <a:pt x="6797" y="4707"/>
                        <a:pt x="6807" y="4691"/>
                      </a:cubicBezTo>
                      <a:lnTo>
                        <a:pt x="6812" y="4684"/>
                      </a:lnTo>
                      <a:cubicBezTo>
                        <a:pt x="6821" y="4671"/>
                        <a:pt x="6830" y="4657"/>
                        <a:pt x="6837" y="4643"/>
                      </a:cubicBezTo>
                      <a:lnTo>
                        <a:pt x="6854" y="4616"/>
                      </a:lnTo>
                      <a:lnTo>
                        <a:pt x="6871" y="4589"/>
                      </a:lnTo>
                      <a:lnTo>
                        <a:pt x="6882" y="4573"/>
                      </a:lnTo>
                      <a:lnTo>
                        <a:pt x="6898" y="4544"/>
                      </a:lnTo>
                      <a:lnTo>
                        <a:pt x="6913" y="4517"/>
                      </a:lnTo>
                      <a:lnTo>
                        <a:pt x="6925" y="4498"/>
                      </a:lnTo>
                      <a:lnTo>
                        <a:pt x="6929" y="4491"/>
                      </a:lnTo>
                      <a:cubicBezTo>
                        <a:pt x="6935" y="4480"/>
                        <a:pt x="6943" y="4468"/>
                        <a:pt x="6950" y="4457"/>
                      </a:cubicBezTo>
                      <a:lnTo>
                        <a:pt x="6957" y="4445"/>
                      </a:lnTo>
                      <a:lnTo>
                        <a:pt x="6965" y="4432"/>
                      </a:lnTo>
                      <a:lnTo>
                        <a:pt x="6970" y="4423"/>
                      </a:lnTo>
                      <a:lnTo>
                        <a:pt x="6974" y="4416"/>
                      </a:lnTo>
                      <a:cubicBezTo>
                        <a:pt x="6975" y="4414"/>
                        <a:pt x="6977" y="4411"/>
                        <a:pt x="6979" y="4409"/>
                      </a:cubicBezTo>
                      <a:cubicBezTo>
                        <a:pt x="6985" y="4399"/>
                        <a:pt x="6990" y="4388"/>
                        <a:pt x="6993" y="4378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3"/>
                      </a:lnTo>
                      <a:lnTo>
                        <a:pt x="7011" y="4337"/>
                      </a:lnTo>
                      <a:cubicBezTo>
                        <a:pt x="7015" y="4329"/>
                        <a:pt x="7017" y="4323"/>
                        <a:pt x="7021" y="4315"/>
                      </a:cubicBezTo>
                      <a:lnTo>
                        <a:pt x="7023" y="4308"/>
                      </a:lnTo>
                      <a:cubicBezTo>
                        <a:pt x="7027" y="4301"/>
                        <a:pt x="7029" y="4292"/>
                        <a:pt x="7032" y="4284"/>
                      </a:cubicBezTo>
                      <a:lnTo>
                        <a:pt x="7034" y="4279"/>
                      </a:lnTo>
                      <a:lnTo>
                        <a:pt x="7038" y="4266"/>
                      </a:lnTo>
                      <a:cubicBezTo>
                        <a:pt x="7039" y="4261"/>
                        <a:pt x="7042" y="4256"/>
                        <a:pt x="7043" y="4251"/>
                      </a:cubicBezTo>
                      <a:lnTo>
                        <a:pt x="7044" y="4246"/>
                      </a:lnTo>
                      <a:lnTo>
                        <a:pt x="7048" y="4233"/>
                      </a:lnTo>
                      <a:lnTo>
                        <a:pt x="7053" y="4219"/>
                      </a:lnTo>
                      <a:cubicBezTo>
                        <a:pt x="7053" y="4215"/>
                        <a:pt x="7054" y="4213"/>
                        <a:pt x="7054" y="4212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6"/>
                        <a:pt x="7065" y="4164"/>
                      </a:cubicBezTo>
                      <a:cubicBezTo>
                        <a:pt x="7065" y="4162"/>
                        <a:pt x="7067" y="4159"/>
                        <a:pt x="7067" y="4157"/>
                      </a:cubicBezTo>
                      <a:lnTo>
                        <a:pt x="7069" y="4142"/>
                      </a:lnTo>
                      <a:lnTo>
                        <a:pt x="7074" y="4114"/>
                      </a:lnTo>
                      <a:lnTo>
                        <a:pt x="7077" y="4100"/>
                      </a:lnTo>
                      <a:lnTo>
                        <a:pt x="7079" y="4086"/>
                      </a:lnTo>
                      <a:lnTo>
                        <a:pt x="7080" y="4078"/>
                      </a:lnTo>
                      <a:lnTo>
                        <a:pt x="7082" y="4073"/>
                      </a:lnTo>
                      <a:cubicBezTo>
                        <a:pt x="7084" y="4060"/>
                        <a:pt x="7085" y="4048"/>
                        <a:pt x="7088" y="4035"/>
                      </a:cubicBezTo>
                      <a:cubicBezTo>
                        <a:pt x="7094" y="3989"/>
                        <a:pt x="7096" y="3939"/>
                        <a:pt x="7098" y="3883"/>
                      </a:cubicBezTo>
                      <a:cubicBezTo>
                        <a:pt x="7098" y="3840"/>
                        <a:pt x="7096" y="3798"/>
                        <a:pt x="7091" y="3759"/>
                      </a:cubicBezTo>
                      <a:cubicBezTo>
                        <a:pt x="7089" y="3740"/>
                        <a:pt x="7084" y="3720"/>
                        <a:pt x="7080" y="3699"/>
                      </a:cubicBezTo>
                      <a:cubicBezTo>
                        <a:pt x="7077" y="3683"/>
                        <a:pt x="7073" y="3668"/>
                        <a:pt x="7068" y="3652"/>
                      </a:cubicBezTo>
                      <a:cubicBezTo>
                        <a:pt x="7063" y="3636"/>
                        <a:pt x="7057" y="3618"/>
                        <a:pt x="7047" y="3601"/>
                      </a:cubicBezTo>
                      <a:cubicBezTo>
                        <a:pt x="7041" y="3587"/>
                        <a:pt x="7033" y="3575"/>
                        <a:pt x="7022" y="3559"/>
                      </a:cubicBezTo>
                      <a:cubicBezTo>
                        <a:pt x="7016" y="3553"/>
                        <a:pt x="7012" y="3548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5" y="3522"/>
                        <a:pt x="6979" y="3518"/>
                        <a:pt x="6972" y="3514"/>
                      </a:cubicBezTo>
                      <a:cubicBezTo>
                        <a:pt x="6966" y="3510"/>
                        <a:pt x="6960" y="3507"/>
                        <a:pt x="6954" y="3504"/>
                      </a:cubicBezTo>
                      <a:cubicBezTo>
                        <a:pt x="6940" y="3498"/>
                        <a:pt x="6926" y="3497"/>
                        <a:pt x="6913" y="3494"/>
                      </a:cubicBezTo>
                      <a:cubicBezTo>
                        <a:pt x="6905" y="3492"/>
                        <a:pt x="6902" y="3492"/>
                        <a:pt x="6897" y="3492"/>
                      </a:cubicBezTo>
                      <a:lnTo>
                        <a:pt x="6846" y="3492"/>
                      </a:lnTo>
                      <a:cubicBezTo>
                        <a:pt x="6840" y="3492"/>
                        <a:pt x="6836" y="3492"/>
                        <a:pt x="6831" y="3494"/>
                      </a:cubicBezTo>
                      <a:cubicBezTo>
                        <a:pt x="6818" y="3495"/>
                        <a:pt x="6811" y="3497"/>
                        <a:pt x="6801" y="3498"/>
                      </a:cubicBezTo>
                      <a:cubicBezTo>
                        <a:pt x="6789" y="3499"/>
                        <a:pt x="6775" y="3503"/>
                        <a:pt x="6759" y="3507"/>
                      </a:cubicBezTo>
                      <a:cubicBezTo>
                        <a:pt x="6748" y="3510"/>
                        <a:pt x="6737" y="3514"/>
                        <a:pt x="6725" y="3519"/>
                      </a:cubicBezTo>
                      <a:cubicBezTo>
                        <a:pt x="6732" y="3514"/>
                        <a:pt x="6738" y="3508"/>
                        <a:pt x="6744" y="3502"/>
                      </a:cubicBezTo>
                      <a:cubicBezTo>
                        <a:pt x="6754" y="3489"/>
                        <a:pt x="6763" y="3479"/>
                        <a:pt x="6773" y="3468"/>
                      </a:cubicBezTo>
                      <a:cubicBezTo>
                        <a:pt x="6784" y="3455"/>
                        <a:pt x="6795" y="3442"/>
                        <a:pt x="6805" y="3430"/>
                      </a:cubicBezTo>
                      <a:lnTo>
                        <a:pt x="6820" y="3411"/>
                      </a:lnTo>
                      <a:cubicBezTo>
                        <a:pt x="6823" y="3406"/>
                        <a:pt x="6827" y="3401"/>
                        <a:pt x="6830" y="3397"/>
                      </a:cubicBezTo>
                      <a:lnTo>
                        <a:pt x="6835" y="3389"/>
                      </a:lnTo>
                      <a:cubicBezTo>
                        <a:pt x="6837" y="3385"/>
                        <a:pt x="6840" y="3381"/>
                        <a:pt x="6843" y="3376"/>
                      </a:cubicBezTo>
                      <a:lnTo>
                        <a:pt x="6847" y="3373"/>
                      </a:lnTo>
                      <a:lnTo>
                        <a:pt x="6852" y="3365"/>
                      </a:lnTo>
                      <a:cubicBezTo>
                        <a:pt x="6856" y="3360"/>
                        <a:pt x="6858" y="3354"/>
                        <a:pt x="6862" y="3348"/>
                      </a:cubicBezTo>
                      <a:lnTo>
                        <a:pt x="6867" y="3340"/>
                      </a:lnTo>
                      <a:cubicBezTo>
                        <a:pt x="6869" y="3337"/>
                        <a:pt x="6872" y="3333"/>
                        <a:pt x="6873" y="3330"/>
                      </a:cubicBezTo>
                      <a:cubicBezTo>
                        <a:pt x="6878" y="3319"/>
                        <a:pt x="6885" y="3311"/>
                        <a:pt x="6890" y="3301"/>
                      </a:cubicBezTo>
                      <a:cubicBezTo>
                        <a:pt x="6897" y="3289"/>
                        <a:pt x="6903" y="3276"/>
                        <a:pt x="6909" y="3265"/>
                      </a:cubicBezTo>
                      <a:lnTo>
                        <a:pt x="6913" y="3257"/>
                      </a:lnTo>
                      <a:lnTo>
                        <a:pt x="6916" y="3251"/>
                      </a:lnTo>
                      <a:lnTo>
                        <a:pt x="6920" y="3244"/>
                      </a:lnTo>
                      <a:cubicBezTo>
                        <a:pt x="6925" y="3232"/>
                        <a:pt x="6930" y="3222"/>
                        <a:pt x="6935" y="3210"/>
                      </a:cubicBezTo>
                      <a:lnTo>
                        <a:pt x="6946" y="3188"/>
                      </a:lnTo>
                      <a:cubicBezTo>
                        <a:pt x="6948" y="3185"/>
                        <a:pt x="6950" y="3182"/>
                        <a:pt x="6951" y="3178"/>
                      </a:cubicBezTo>
                      <a:lnTo>
                        <a:pt x="6952" y="3174"/>
                      </a:lnTo>
                      <a:lnTo>
                        <a:pt x="6965" y="3143"/>
                      </a:lnTo>
                      <a:lnTo>
                        <a:pt x="6977" y="3112"/>
                      </a:lnTo>
                      <a:cubicBezTo>
                        <a:pt x="6980" y="3107"/>
                        <a:pt x="6981" y="3103"/>
                        <a:pt x="6985" y="3098"/>
                      </a:cubicBezTo>
                      <a:lnTo>
                        <a:pt x="6988" y="3091"/>
                      </a:lnTo>
                      <a:lnTo>
                        <a:pt x="6993" y="3077"/>
                      </a:lnTo>
                      <a:lnTo>
                        <a:pt x="7019" y="3014"/>
                      </a:lnTo>
                      <a:cubicBezTo>
                        <a:pt x="7023" y="3005"/>
                        <a:pt x="7026" y="2998"/>
                        <a:pt x="7028" y="2990"/>
                      </a:cubicBezTo>
                      <a:lnTo>
                        <a:pt x="7031" y="2982"/>
                      </a:lnTo>
                      <a:lnTo>
                        <a:pt x="7049" y="2926"/>
                      </a:lnTo>
                      <a:lnTo>
                        <a:pt x="7055" y="2912"/>
                      </a:lnTo>
                      <a:cubicBezTo>
                        <a:pt x="7058" y="2904"/>
                        <a:pt x="7060" y="2897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0"/>
                      </a:lnTo>
                      <a:lnTo>
                        <a:pt x="7085" y="2817"/>
                      </a:lnTo>
                      <a:cubicBezTo>
                        <a:pt x="7089" y="2808"/>
                        <a:pt x="7091" y="2797"/>
                        <a:pt x="7094" y="2788"/>
                      </a:cubicBezTo>
                      <a:lnTo>
                        <a:pt x="7096" y="2782"/>
                      </a:lnTo>
                      <a:cubicBezTo>
                        <a:pt x="7101" y="2763"/>
                        <a:pt x="7105" y="2743"/>
                        <a:pt x="7110" y="2719"/>
                      </a:cubicBezTo>
                      <a:cubicBezTo>
                        <a:pt x="7113" y="2704"/>
                        <a:pt x="7115" y="2688"/>
                        <a:pt x="7116" y="2671"/>
                      </a:cubicBezTo>
                      <a:lnTo>
                        <a:pt x="7118" y="2658"/>
                      </a:lnTo>
                      <a:lnTo>
                        <a:pt x="7119" y="2648"/>
                      </a:lnTo>
                      <a:cubicBezTo>
                        <a:pt x="7119" y="2644"/>
                        <a:pt x="7120" y="2639"/>
                        <a:pt x="7120" y="2635"/>
                      </a:cubicBezTo>
                      <a:cubicBezTo>
                        <a:pt x="7122" y="2623"/>
                        <a:pt x="7122" y="2613"/>
                        <a:pt x="7124" y="2602"/>
                      </a:cubicBezTo>
                      <a:cubicBezTo>
                        <a:pt x="7124" y="2593"/>
                        <a:pt x="7125" y="2587"/>
                        <a:pt x="7125" y="2580"/>
                      </a:cubicBezTo>
                      <a:lnTo>
                        <a:pt x="7125" y="2573"/>
                      </a:lnTo>
                      <a:lnTo>
                        <a:pt x="7125" y="2567"/>
                      </a:lnTo>
                      <a:lnTo>
                        <a:pt x="7125" y="2557"/>
                      </a:lnTo>
                      <a:lnTo>
                        <a:pt x="7125" y="2547"/>
                      </a:lnTo>
                      <a:lnTo>
                        <a:pt x="7125" y="2537"/>
                      </a:lnTo>
                      <a:cubicBezTo>
                        <a:pt x="7125" y="2523"/>
                        <a:pt x="7126" y="2510"/>
                        <a:pt x="7126" y="2496"/>
                      </a:cubicBezTo>
                      <a:cubicBezTo>
                        <a:pt x="7114" y="2473"/>
                        <a:pt x="7113" y="2449"/>
                        <a:pt x="7112" y="2428"/>
                      </a:cubicBezTo>
                      <a:cubicBezTo>
                        <a:pt x="7110" y="2416"/>
                        <a:pt x="7109" y="2403"/>
                        <a:pt x="7107" y="2392"/>
                      </a:cubicBezTo>
                      <a:cubicBezTo>
                        <a:pt x="7105" y="2380"/>
                        <a:pt x="7103" y="2371"/>
                        <a:pt x="7100" y="2361"/>
                      </a:cubicBezTo>
                      <a:lnTo>
                        <a:pt x="7098" y="2350"/>
                      </a:lnTo>
                      <a:lnTo>
                        <a:pt x="7097" y="2345"/>
                      </a:lnTo>
                      <a:cubicBezTo>
                        <a:pt x="7094" y="2339"/>
                        <a:pt x="7092" y="2331"/>
                        <a:pt x="7089" y="2325"/>
                      </a:cubicBezTo>
                      <a:cubicBezTo>
                        <a:pt x="7088" y="2321"/>
                        <a:pt x="7084" y="2315"/>
                        <a:pt x="7082" y="2312"/>
                      </a:cubicBezTo>
                      <a:cubicBezTo>
                        <a:pt x="7076" y="2302"/>
                        <a:pt x="7072" y="2298"/>
                        <a:pt x="7067" y="2293"/>
                      </a:cubicBezTo>
                      <a:lnTo>
                        <a:pt x="7062" y="2288"/>
                      </a:lnTo>
                      <a:cubicBezTo>
                        <a:pt x="7054" y="2281"/>
                        <a:pt x="7048" y="2277"/>
                        <a:pt x="7043" y="2273"/>
                      </a:cubicBezTo>
                      <a:cubicBezTo>
                        <a:pt x="7037" y="2269"/>
                        <a:pt x="7032" y="2266"/>
                        <a:pt x="7026" y="2263"/>
                      </a:cubicBezTo>
                      <a:cubicBezTo>
                        <a:pt x="7015" y="2258"/>
                        <a:pt x="7007" y="2256"/>
                        <a:pt x="7001" y="2253"/>
                      </a:cubicBezTo>
                      <a:cubicBezTo>
                        <a:pt x="6991" y="2250"/>
                        <a:pt x="6984" y="2248"/>
                        <a:pt x="6976" y="2247"/>
                      </a:cubicBezTo>
                      <a:cubicBezTo>
                        <a:pt x="6960" y="2245"/>
                        <a:pt x="6950" y="2245"/>
                        <a:pt x="6938" y="2245"/>
                      </a:cubicBezTo>
                      <a:cubicBezTo>
                        <a:pt x="6927" y="2245"/>
                        <a:pt x="6917" y="2246"/>
                        <a:pt x="6904" y="2248"/>
                      </a:cubicBezTo>
                      <a:cubicBezTo>
                        <a:pt x="6898" y="2250"/>
                        <a:pt x="6892" y="2252"/>
                        <a:pt x="6886" y="2254"/>
                      </a:cubicBezTo>
                      <a:lnTo>
                        <a:pt x="6878" y="2256"/>
                      </a:lnTo>
                      <a:cubicBezTo>
                        <a:pt x="6858" y="2261"/>
                        <a:pt x="6837" y="2267"/>
                        <a:pt x="6814" y="2277"/>
                      </a:cubicBezTo>
                      <a:cubicBezTo>
                        <a:pt x="6775" y="2292"/>
                        <a:pt x="6739" y="2310"/>
                        <a:pt x="6693" y="2339"/>
                      </a:cubicBezTo>
                      <a:cubicBezTo>
                        <a:pt x="6677" y="2349"/>
                        <a:pt x="6661" y="2361"/>
                        <a:pt x="6646" y="2371"/>
                      </a:cubicBezTo>
                      <a:lnTo>
                        <a:pt x="6639" y="2377"/>
                      </a:lnTo>
                      <a:lnTo>
                        <a:pt x="6626" y="2385"/>
                      </a:lnTo>
                      <a:lnTo>
                        <a:pt x="6608" y="2398"/>
                      </a:lnTo>
                      <a:lnTo>
                        <a:pt x="6584" y="2415"/>
                      </a:lnTo>
                      <a:lnTo>
                        <a:pt x="6561" y="2432"/>
                      </a:lnTo>
                      <a:lnTo>
                        <a:pt x="6467" y="2500"/>
                      </a:lnTo>
                      <a:cubicBezTo>
                        <a:pt x="6466" y="2501"/>
                        <a:pt x="6464" y="2501"/>
                        <a:pt x="6463" y="2503"/>
                      </a:cubicBezTo>
                      <a:lnTo>
                        <a:pt x="6444" y="2519"/>
                      </a:lnTo>
                      <a:lnTo>
                        <a:pt x="6425" y="2535"/>
                      </a:lnTo>
                      <a:lnTo>
                        <a:pt x="6407" y="2550"/>
                      </a:lnTo>
                      <a:lnTo>
                        <a:pt x="6410" y="2541"/>
                      </a:lnTo>
                      <a:lnTo>
                        <a:pt x="6413" y="2531"/>
                      </a:lnTo>
                      <a:lnTo>
                        <a:pt x="6414" y="2524"/>
                      </a:lnTo>
                      <a:cubicBezTo>
                        <a:pt x="6417" y="2513"/>
                        <a:pt x="6417" y="2506"/>
                        <a:pt x="6418" y="2500"/>
                      </a:cubicBezTo>
                      <a:lnTo>
                        <a:pt x="6419" y="2489"/>
                      </a:lnTo>
                      <a:cubicBezTo>
                        <a:pt x="6420" y="2478"/>
                        <a:pt x="6422" y="2468"/>
                        <a:pt x="6423" y="2457"/>
                      </a:cubicBezTo>
                      <a:lnTo>
                        <a:pt x="6424" y="2449"/>
                      </a:lnTo>
                      <a:cubicBezTo>
                        <a:pt x="6425" y="2437"/>
                        <a:pt x="6427" y="2426"/>
                        <a:pt x="6428" y="2412"/>
                      </a:cubicBezTo>
                      <a:cubicBezTo>
                        <a:pt x="6429" y="2393"/>
                        <a:pt x="6430" y="2374"/>
                        <a:pt x="6433" y="2353"/>
                      </a:cubicBezTo>
                      <a:lnTo>
                        <a:pt x="6433" y="2328"/>
                      </a:lnTo>
                      <a:lnTo>
                        <a:pt x="6433" y="2314"/>
                      </a:lnTo>
                      <a:cubicBezTo>
                        <a:pt x="6433" y="2304"/>
                        <a:pt x="6433" y="2293"/>
                        <a:pt x="6434" y="2282"/>
                      </a:cubicBezTo>
                      <a:lnTo>
                        <a:pt x="6434" y="2248"/>
                      </a:lnTo>
                      <a:cubicBezTo>
                        <a:pt x="6434" y="2227"/>
                        <a:pt x="6430" y="2205"/>
                        <a:pt x="6428" y="2185"/>
                      </a:cubicBezTo>
                      <a:cubicBezTo>
                        <a:pt x="6425" y="2166"/>
                        <a:pt x="6422" y="2150"/>
                        <a:pt x="6418" y="2134"/>
                      </a:cubicBezTo>
                      <a:cubicBezTo>
                        <a:pt x="6415" y="2125"/>
                        <a:pt x="6412" y="2115"/>
                        <a:pt x="6409" y="2106"/>
                      </a:cubicBezTo>
                      <a:cubicBezTo>
                        <a:pt x="6407" y="2099"/>
                        <a:pt x="6404" y="2092"/>
                        <a:pt x="6402" y="2086"/>
                      </a:cubicBezTo>
                      <a:lnTo>
                        <a:pt x="6399" y="2079"/>
                      </a:lnTo>
                      <a:lnTo>
                        <a:pt x="6391" y="2063"/>
                      </a:lnTo>
                      <a:cubicBezTo>
                        <a:pt x="6386" y="2055"/>
                        <a:pt x="6383" y="2050"/>
                        <a:pt x="6379" y="2046"/>
                      </a:cubicBezTo>
                      <a:lnTo>
                        <a:pt x="6372" y="2037"/>
                      </a:lnTo>
                      <a:lnTo>
                        <a:pt x="6368" y="2035"/>
                      </a:lnTo>
                      <a:lnTo>
                        <a:pt x="6364" y="2032"/>
                      </a:lnTo>
                      <a:lnTo>
                        <a:pt x="6353" y="2026"/>
                      </a:lnTo>
                      <a:cubicBezTo>
                        <a:pt x="6348" y="2023"/>
                        <a:pt x="6342" y="2021"/>
                        <a:pt x="6336" y="2019"/>
                      </a:cubicBezTo>
                      <a:lnTo>
                        <a:pt x="6332" y="2017"/>
                      </a:lnTo>
                      <a:lnTo>
                        <a:pt x="6328" y="2016"/>
                      </a:lnTo>
                      <a:cubicBezTo>
                        <a:pt x="6321" y="2015"/>
                        <a:pt x="6315" y="2013"/>
                        <a:pt x="6310" y="2013"/>
                      </a:cubicBezTo>
                      <a:cubicBezTo>
                        <a:pt x="6304" y="2013"/>
                        <a:pt x="6297" y="2012"/>
                        <a:pt x="6291" y="2012"/>
                      </a:cubicBezTo>
                      <a:lnTo>
                        <a:pt x="6286" y="2012"/>
                      </a:lnTo>
                      <a:cubicBezTo>
                        <a:pt x="6276" y="2012"/>
                        <a:pt x="6266" y="2013"/>
                        <a:pt x="6255" y="2015"/>
                      </a:cubicBezTo>
                      <a:lnTo>
                        <a:pt x="6237" y="2018"/>
                      </a:lnTo>
                      <a:cubicBezTo>
                        <a:pt x="6228" y="2021"/>
                        <a:pt x="6219" y="2023"/>
                        <a:pt x="6211" y="2026"/>
                      </a:cubicBezTo>
                      <a:cubicBezTo>
                        <a:pt x="6203" y="2028"/>
                        <a:pt x="6196" y="2032"/>
                        <a:pt x="6187" y="2035"/>
                      </a:cubicBezTo>
                      <a:lnTo>
                        <a:pt x="6183" y="2036"/>
                      </a:lnTo>
                      <a:cubicBezTo>
                        <a:pt x="6170" y="2042"/>
                        <a:pt x="6156" y="2051"/>
                        <a:pt x="6141" y="2058"/>
                      </a:cubicBezTo>
                      <a:cubicBezTo>
                        <a:pt x="6126" y="2067"/>
                        <a:pt x="6109" y="2077"/>
                        <a:pt x="6091" y="2092"/>
                      </a:cubicBezTo>
                      <a:lnTo>
                        <a:pt x="6048" y="2127"/>
                      </a:lnTo>
                      <a:cubicBezTo>
                        <a:pt x="6024" y="2148"/>
                        <a:pt x="6000" y="2169"/>
                        <a:pt x="5976" y="2192"/>
                      </a:cubicBezTo>
                      <a:cubicBezTo>
                        <a:pt x="5954" y="2214"/>
                        <a:pt x="5929" y="2236"/>
                        <a:pt x="5907" y="2258"/>
                      </a:cubicBezTo>
                      <a:lnTo>
                        <a:pt x="5909" y="2254"/>
                      </a:lnTo>
                      <a:cubicBezTo>
                        <a:pt x="5912" y="2247"/>
                        <a:pt x="5916" y="2242"/>
                        <a:pt x="5919" y="2236"/>
                      </a:cubicBezTo>
                      <a:lnTo>
                        <a:pt x="5938" y="2194"/>
                      </a:lnTo>
                      <a:lnTo>
                        <a:pt x="5944" y="2179"/>
                      </a:lnTo>
                      <a:lnTo>
                        <a:pt x="5951" y="2165"/>
                      </a:lnTo>
                      <a:cubicBezTo>
                        <a:pt x="5959" y="2149"/>
                        <a:pt x="5965" y="2133"/>
                        <a:pt x="5972" y="2118"/>
                      </a:cubicBezTo>
                      <a:lnTo>
                        <a:pt x="5977" y="2107"/>
                      </a:lnTo>
                      <a:lnTo>
                        <a:pt x="5983" y="2097"/>
                      </a:lnTo>
                      <a:lnTo>
                        <a:pt x="5992" y="2077"/>
                      </a:lnTo>
                      <a:lnTo>
                        <a:pt x="6003" y="2053"/>
                      </a:lnTo>
                      <a:lnTo>
                        <a:pt x="6015" y="2029"/>
                      </a:lnTo>
                      <a:cubicBezTo>
                        <a:pt x="6029" y="2000"/>
                        <a:pt x="6043" y="1973"/>
                        <a:pt x="6058" y="1947"/>
                      </a:cubicBezTo>
                      <a:lnTo>
                        <a:pt x="6104" y="1860"/>
                      </a:lnTo>
                      <a:lnTo>
                        <a:pt x="6106" y="1856"/>
                      </a:lnTo>
                      <a:lnTo>
                        <a:pt x="6110" y="1847"/>
                      </a:lnTo>
                      <a:lnTo>
                        <a:pt x="6114" y="1840"/>
                      </a:lnTo>
                      <a:lnTo>
                        <a:pt x="6122" y="1820"/>
                      </a:lnTo>
                      <a:cubicBezTo>
                        <a:pt x="6129" y="1805"/>
                        <a:pt x="6135" y="1788"/>
                        <a:pt x="6141" y="1773"/>
                      </a:cubicBezTo>
                      <a:cubicBezTo>
                        <a:pt x="6145" y="1762"/>
                        <a:pt x="6149" y="1753"/>
                        <a:pt x="6152" y="1743"/>
                      </a:cubicBezTo>
                      <a:lnTo>
                        <a:pt x="6158" y="1728"/>
                      </a:lnTo>
                      <a:lnTo>
                        <a:pt x="6166" y="1708"/>
                      </a:lnTo>
                      <a:lnTo>
                        <a:pt x="6170" y="1697"/>
                      </a:lnTo>
                      <a:lnTo>
                        <a:pt x="6176" y="1680"/>
                      </a:lnTo>
                      <a:lnTo>
                        <a:pt x="6196" y="1622"/>
                      </a:lnTo>
                      <a:lnTo>
                        <a:pt x="6197" y="1617"/>
                      </a:lnTo>
                      <a:lnTo>
                        <a:pt x="6204" y="1592"/>
                      </a:lnTo>
                      <a:lnTo>
                        <a:pt x="6211" y="1573"/>
                      </a:lnTo>
                      <a:lnTo>
                        <a:pt x="6214" y="1562"/>
                      </a:lnTo>
                      <a:lnTo>
                        <a:pt x="6225" y="1530"/>
                      </a:lnTo>
                      <a:lnTo>
                        <a:pt x="6235" y="1497"/>
                      </a:lnTo>
                      <a:cubicBezTo>
                        <a:pt x="6243" y="1473"/>
                        <a:pt x="6249" y="1449"/>
                        <a:pt x="6255" y="1425"/>
                      </a:cubicBezTo>
                      <a:lnTo>
                        <a:pt x="6260" y="1411"/>
                      </a:lnTo>
                      <a:lnTo>
                        <a:pt x="6271" y="1368"/>
                      </a:lnTo>
                      <a:lnTo>
                        <a:pt x="6274" y="1360"/>
                      </a:lnTo>
                      <a:lnTo>
                        <a:pt x="6278" y="1340"/>
                      </a:lnTo>
                      <a:lnTo>
                        <a:pt x="6279" y="1334"/>
                      </a:lnTo>
                      <a:lnTo>
                        <a:pt x="6305" y="1217"/>
                      </a:lnTo>
                      <a:cubicBezTo>
                        <a:pt x="6306" y="1212"/>
                        <a:pt x="6306" y="1208"/>
                        <a:pt x="6307" y="1205"/>
                      </a:cubicBezTo>
                      <a:lnTo>
                        <a:pt x="6309" y="1200"/>
                      </a:lnTo>
                      <a:lnTo>
                        <a:pt x="6310" y="1191"/>
                      </a:lnTo>
                      <a:lnTo>
                        <a:pt x="6316" y="1155"/>
                      </a:lnTo>
                      <a:lnTo>
                        <a:pt x="6322" y="1119"/>
                      </a:lnTo>
                      <a:lnTo>
                        <a:pt x="6325" y="1099"/>
                      </a:lnTo>
                      <a:lnTo>
                        <a:pt x="6330" y="1076"/>
                      </a:lnTo>
                      <a:lnTo>
                        <a:pt x="6331" y="1071"/>
                      </a:lnTo>
                      <a:lnTo>
                        <a:pt x="6336" y="1035"/>
                      </a:lnTo>
                      <a:lnTo>
                        <a:pt x="6337" y="1028"/>
                      </a:lnTo>
                      <a:lnTo>
                        <a:pt x="6345" y="971"/>
                      </a:lnTo>
                      <a:cubicBezTo>
                        <a:pt x="6346" y="961"/>
                        <a:pt x="6347" y="953"/>
                        <a:pt x="6348" y="944"/>
                      </a:cubicBezTo>
                      <a:cubicBezTo>
                        <a:pt x="6351" y="922"/>
                        <a:pt x="6353" y="899"/>
                        <a:pt x="6355" y="879"/>
                      </a:cubicBezTo>
                      <a:lnTo>
                        <a:pt x="6356" y="872"/>
                      </a:lnTo>
                      <a:cubicBezTo>
                        <a:pt x="6357" y="862"/>
                        <a:pt x="6357" y="855"/>
                        <a:pt x="6358" y="846"/>
                      </a:cubicBezTo>
                      <a:lnTo>
                        <a:pt x="6360" y="829"/>
                      </a:lnTo>
                      <a:cubicBezTo>
                        <a:pt x="6361" y="814"/>
                        <a:pt x="6361" y="799"/>
                        <a:pt x="6363" y="785"/>
                      </a:cubicBezTo>
                      <a:lnTo>
                        <a:pt x="6364" y="775"/>
                      </a:lnTo>
                      <a:cubicBezTo>
                        <a:pt x="6364" y="765"/>
                        <a:pt x="6366" y="757"/>
                        <a:pt x="6366" y="748"/>
                      </a:cubicBezTo>
                      <a:lnTo>
                        <a:pt x="6367" y="693"/>
                      </a:lnTo>
                      <a:lnTo>
                        <a:pt x="6367" y="677"/>
                      </a:lnTo>
                      <a:lnTo>
                        <a:pt x="6367" y="662"/>
                      </a:lnTo>
                      <a:lnTo>
                        <a:pt x="6367" y="650"/>
                      </a:lnTo>
                      <a:cubicBezTo>
                        <a:pt x="6367" y="631"/>
                        <a:pt x="6367" y="613"/>
                        <a:pt x="6366" y="593"/>
                      </a:cubicBezTo>
                      <a:lnTo>
                        <a:pt x="6366" y="584"/>
                      </a:lnTo>
                      <a:lnTo>
                        <a:pt x="6366" y="577"/>
                      </a:lnTo>
                      <a:lnTo>
                        <a:pt x="6366" y="573"/>
                      </a:lnTo>
                      <a:lnTo>
                        <a:pt x="6364" y="558"/>
                      </a:lnTo>
                      <a:lnTo>
                        <a:pt x="6363" y="548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29"/>
                      </a:lnTo>
                      <a:lnTo>
                        <a:pt x="6361" y="516"/>
                      </a:lnTo>
                      <a:lnTo>
                        <a:pt x="6360" y="503"/>
                      </a:lnTo>
                      <a:lnTo>
                        <a:pt x="6358" y="496"/>
                      </a:lnTo>
                      <a:lnTo>
                        <a:pt x="6357" y="485"/>
                      </a:lnTo>
                      <a:lnTo>
                        <a:pt x="6352" y="454"/>
                      </a:lnTo>
                      <a:lnTo>
                        <a:pt x="6345" y="412"/>
                      </a:lnTo>
                      <a:lnTo>
                        <a:pt x="6343" y="407"/>
                      </a:lnTo>
                      <a:cubicBezTo>
                        <a:pt x="6342" y="402"/>
                        <a:pt x="6342" y="399"/>
                        <a:pt x="6341" y="397"/>
                      </a:cubicBezTo>
                      <a:cubicBezTo>
                        <a:pt x="6338" y="384"/>
                        <a:pt x="6335" y="374"/>
                        <a:pt x="6332" y="364"/>
                      </a:cubicBezTo>
                      <a:cubicBezTo>
                        <a:pt x="6331" y="359"/>
                        <a:pt x="6330" y="356"/>
                        <a:pt x="6326" y="350"/>
                      </a:cubicBezTo>
                      <a:lnTo>
                        <a:pt x="6325" y="345"/>
                      </a:lnTo>
                      <a:lnTo>
                        <a:pt x="6321" y="336"/>
                      </a:lnTo>
                      <a:lnTo>
                        <a:pt x="6317" y="327"/>
                      </a:lnTo>
                      <a:lnTo>
                        <a:pt x="6309" y="305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3"/>
                      </a:cubicBezTo>
                      <a:lnTo>
                        <a:pt x="6297" y="276"/>
                      </a:lnTo>
                      <a:lnTo>
                        <a:pt x="6296" y="271"/>
                      </a:lnTo>
                      <a:cubicBezTo>
                        <a:pt x="6295" y="268"/>
                        <a:pt x="6291" y="263"/>
                        <a:pt x="6290" y="259"/>
                      </a:cubicBezTo>
                      <a:lnTo>
                        <a:pt x="6284" y="245"/>
                      </a:lnTo>
                      <a:lnTo>
                        <a:pt x="6278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19"/>
                        <a:pt x="6269" y="214"/>
                      </a:cubicBezTo>
                      <a:cubicBezTo>
                        <a:pt x="6264" y="206"/>
                        <a:pt x="6259" y="198"/>
                        <a:pt x="6253" y="189"/>
                      </a:cubicBezTo>
                      <a:cubicBezTo>
                        <a:pt x="6247" y="178"/>
                        <a:pt x="6239" y="168"/>
                        <a:pt x="6232" y="158"/>
                      </a:cubicBezTo>
                      <a:lnTo>
                        <a:pt x="6227" y="153"/>
                      </a:lnTo>
                      <a:lnTo>
                        <a:pt x="6223" y="150"/>
                      </a:lnTo>
                      <a:lnTo>
                        <a:pt x="6219" y="145"/>
                      </a:lnTo>
                      <a:lnTo>
                        <a:pt x="6216" y="140"/>
                      </a:lnTo>
                      <a:cubicBezTo>
                        <a:pt x="6212" y="136"/>
                        <a:pt x="6209" y="132"/>
                        <a:pt x="6206" y="129"/>
                      </a:cubicBezTo>
                      <a:lnTo>
                        <a:pt x="6201" y="122"/>
                      </a:lnTo>
                      <a:cubicBezTo>
                        <a:pt x="6198" y="119"/>
                        <a:pt x="6194" y="116"/>
                        <a:pt x="6192" y="114"/>
                      </a:cubicBezTo>
                      <a:lnTo>
                        <a:pt x="6168" y="90"/>
                      </a:lnTo>
                      <a:lnTo>
                        <a:pt x="6163" y="85"/>
                      </a:lnTo>
                      <a:lnTo>
                        <a:pt x="6158" y="80"/>
                      </a:lnTo>
                      <a:cubicBezTo>
                        <a:pt x="6156" y="78"/>
                        <a:pt x="6152" y="74"/>
                        <a:pt x="6149" y="72"/>
                      </a:cubicBezTo>
                      <a:lnTo>
                        <a:pt x="6142" y="67"/>
                      </a:lnTo>
                      <a:cubicBezTo>
                        <a:pt x="6130" y="57"/>
                        <a:pt x="6116" y="48"/>
                        <a:pt x="6104" y="41"/>
                      </a:cubicBezTo>
                      <a:cubicBezTo>
                        <a:pt x="6098" y="37"/>
                        <a:pt x="6093" y="34"/>
                        <a:pt x="6085" y="32"/>
                      </a:cubicBezTo>
                      <a:lnTo>
                        <a:pt x="6079" y="29"/>
                      </a:lnTo>
                      <a:lnTo>
                        <a:pt x="6060" y="22"/>
                      </a:lnTo>
                      <a:cubicBezTo>
                        <a:pt x="6049" y="18"/>
                        <a:pt x="6044" y="17"/>
                        <a:pt x="6039" y="16"/>
                      </a:cubicBezTo>
                      <a:lnTo>
                        <a:pt x="6032" y="13"/>
                      </a:lnTo>
                      <a:cubicBezTo>
                        <a:pt x="6018" y="7"/>
                        <a:pt x="6003" y="5"/>
                        <a:pt x="5991" y="3"/>
                      </a:cubicBezTo>
                      <a:cubicBezTo>
                        <a:pt x="5975" y="1"/>
                        <a:pt x="5960" y="1"/>
                        <a:pt x="59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9" name="Google Shape;529;p8"/>
              <p:cNvSpPr/>
              <p:nvPr/>
            </p:nvSpPr>
            <p:spPr>
              <a:xfrm>
                <a:off x="4989737" y="4316300"/>
                <a:ext cx="3902210" cy="1007014"/>
              </a:xfrm>
              <a:custGeom>
                <a:avLst/>
                <a:gdLst/>
                <a:ahLst/>
                <a:cxnLst/>
                <a:rect l="l" t="t" r="r" b="b"/>
                <a:pathLst>
                  <a:path w="80620" h="20805" extrusionOk="0">
                    <a:moveTo>
                      <a:pt x="31328" y="0"/>
                    </a:moveTo>
                    <a:lnTo>
                      <a:pt x="31015" y="2"/>
                    </a:lnTo>
                    <a:lnTo>
                      <a:pt x="30644" y="2"/>
                    </a:lnTo>
                    <a:cubicBezTo>
                      <a:pt x="30208" y="2"/>
                      <a:pt x="29768" y="2"/>
                      <a:pt x="29334" y="10"/>
                    </a:cubicBezTo>
                    <a:cubicBezTo>
                      <a:pt x="28579" y="26"/>
                      <a:pt x="27825" y="37"/>
                      <a:pt x="27074" y="53"/>
                    </a:cubicBezTo>
                    <a:cubicBezTo>
                      <a:pt x="26672" y="61"/>
                      <a:pt x="26269" y="79"/>
                      <a:pt x="25875" y="99"/>
                    </a:cubicBezTo>
                    <a:lnTo>
                      <a:pt x="25397" y="121"/>
                    </a:lnTo>
                    <a:cubicBezTo>
                      <a:pt x="25260" y="126"/>
                      <a:pt x="25121" y="131"/>
                      <a:pt x="24983" y="136"/>
                    </a:cubicBezTo>
                    <a:cubicBezTo>
                      <a:pt x="24643" y="149"/>
                      <a:pt x="24287" y="161"/>
                      <a:pt x="23942" y="191"/>
                    </a:cubicBezTo>
                    <a:lnTo>
                      <a:pt x="22655" y="299"/>
                    </a:lnTo>
                    <a:lnTo>
                      <a:pt x="21463" y="398"/>
                    </a:lnTo>
                    <a:cubicBezTo>
                      <a:pt x="21097" y="429"/>
                      <a:pt x="20730" y="476"/>
                      <a:pt x="20371" y="524"/>
                    </a:cubicBezTo>
                    <a:lnTo>
                      <a:pt x="20113" y="556"/>
                    </a:lnTo>
                    <a:cubicBezTo>
                      <a:pt x="19900" y="583"/>
                      <a:pt x="19687" y="608"/>
                      <a:pt x="19473" y="634"/>
                    </a:cubicBezTo>
                    <a:cubicBezTo>
                      <a:pt x="19026" y="689"/>
                      <a:pt x="18583" y="743"/>
                      <a:pt x="18137" y="804"/>
                    </a:cubicBezTo>
                    <a:lnTo>
                      <a:pt x="17745" y="861"/>
                    </a:lnTo>
                    <a:cubicBezTo>
                      <a:pt x="16682" y="1011"/>
                      <a:pt x="15582" y="1168"/>
                      <a:pt x="14503" y="1353"/>
                    </a:cubicBezTo>
                    <a:cubicBezTo>
                      <a:pt x="14313" y="1387"/>
                      <a:pt x="14122" y="1417"/>
                      <a:pt x="13932" y="1449"/>
                    </a:cubicBezTo>
                    <a:cubicBezTo>
                      <a:pt x="13561" y="1509"/>
                      <a:pt x="13180" y="1571"/>
                      <a:pt x="12806" y="1647"/>
                    </a:cubicBezTo>
                    <a:lnTo>
                      <a:pt x="11626" y="1884"/>
                    </a:lnTo>
                    <a:lnTo>
                      <a:pt x="10649" y="2080"/>
                    </a:lnTo>
                    <a:cubicBezTo>
                      <a:pt x="10291" y="2152"/>
                      <a:pt x="9936" y="2231"/>
                      <a:pt x="9581" y="2308"/>
                    </a:cubicBezTo>
                    <a:lnTo>
                      <a:pt x="9077" y="2419"/>
                    </a:lnTo>
                    <a:lnTo>
                      <a:pt x="8742" y="2491"/>
                    </a:lnTo>
                    <a:cubicBezTo>
                      <a:pt x="8327" y="2577"/>
                      <a:pt x="7904" y="2668"/>
                      <a:pt x="7490" y="2781"/>
                    </a:cubicBezTo>
                    <a:lnTo>
                      <a:pt x="6388" y="3074"/>
                    </a:lnTo>
                    <a:lnTo>
                      <a:pt x="5288" y="3368"/>
                    </a:lnTo>
                    <a:cubicBezTo>
                      <a:pt x="4867" y="3481"/>
                      <a:pt x="4445" y="3617"/>
                      <a:pt x="4036" y="3750"/>
                    </a:cubicBezTo>
                    <a:cubicBezTo>
                      <a:pt x="3835" y="3815"/>
                      <a:pt x="3634" y="3882"/>
                      <a:pt x="3434" y="3943"/>
                    </a:cubicBezTo>
                    <a:cubicBezTo>
                      <a:pt x="2990" y="4083"/>
                      <a:pt x="2545" y="4228"/>
                      <a:pt x="2100" y="4371"/>
                    </a:cubicBezTo>
                    <a:cubicBezTo>
                      <a:pt x="1700" y="4501"/>
                      <a:pt x="1306" y="4631"/>
                      <a:pt x="906" y="4760"/>
                    </a:cubicBezTo>
                    <a:cubicBezTo>
                      <a:pt x="835" y="4783"/>
                      <a:pt x="765" y="4805"/>
                      <a:pt x="693" y="4827"/>
                    </a:cubicBezTo>
                    <a:cubicBezTo>
                      <a:pt x="551" y="4872"/>
                      <a:pt x="408" y="4919"/>
                      <a:pt x="269" y="4970"/>
                    </a:cubicBezTo>
                    <a:lnTo>
                      <a:pt x="0" y="5072"/>
                    </a:lnTo>
                    <a:cubicBezTo>
                      <a:pt x="691" y="5292"/>
                      <a:pt x="1384" y="5516"/>
                      <a:pt x="2080" y="5747"/>
                    </a:cubicBezTo>
                    <a:lnTo>
                      <a:pt x="2319" y="5819"/>
                    </a:lnTo>
                    <a:cubicBezTo>
                      <a:pt x="3035" y="6050"/>
                      <a:pt x="3759" y="6313"/>
                      <a:pt x="4457" y="6566"/>
                    </a:cubicBezTo>
                    <a:lnTo>
                      <a:pt x="4499" y="6580"/>
                    </a:lnTo>
                    <a:lnTo>
                      <a:pt x="4671" y="6644"/>
                    </a:lnTo>
                    <a:lnTo>
                      <a:pt x="5290" y="6866"/>
                    </a:lnTo>
                    <a:cubicBezTo>
                      <a:pt x="5440" y="6917"/>
                      <a:pt x="5587" y="6982"/>
                      <a:pt x="5726" y="7044"/>
                    </a:cubicBezTo>
                    <a:lnTo>
                      <a:pt x="5750" y="7057"/>
                    </a:lnTo>
                    <a:lnTo>
                      <a:pt x="5915" y="7129"/>
                    </a:lnTo>
                    <a:lnTo>
                      <a:pt x="6420" y="7344"/>
                    </a:lnTo>
                    <a:lnTo>
                      <a:pt x="6913" y="7556"/>
                    </a:lnTo>
                    <a:cubicBezTo>
                      <a:pt x="7028" y="7605"/>
                      <a:pt x="7145" y="7653"/>
                      <a:pt x="7258" y="7699"/>
                    </a:cubicBezTo>
                    <a:lnTo>
                      <a:pt x="7318" y="7726"/>
                    </a:lnTo>
                    <a:cubicBezTo>
                      <a:pt x="7595" y="7839"/>
                      <a:pt x="7883" y="7956"/>
                      <a:pt x="8157" y="8091"/>
                    </a:cubicBezTo>
                    <a:lnTo>
                      <a:pt x="8862" y="8439"/>
                    </a:lnTo>
                    <a:lnTo>
                      <a:pt x="8906" y="8460"/>
                    </a:lnTo>
                    <a:cubicBezTo>
                      <a:pt x="9525" y="8761"/>
                      <a:pt x="10298" y="9137"/>
                      <a:pt x="11018" y="9517"/>
                    </a:cubicBezTo>
                    <a:cubicBezTo>
                      <a:pt x="12214" y="10144"/>
                      <a:pt x="13212" y="10678"/>
                      <a:pt x="14161" y="11200"/>
                    </a:cubicBezTo>
                    <a:cubicBezTo>
                      <a:pt x="15854" y="12131"/>
                      <a:pt x="17598" y="13171"/>
                      <a:pt x="19490" y="14377"/>
                    </a:cubicBezTo>
                    <a:cubicBezTo>
                      <a:pt x="19658" y="14481"/>
                      <a:pt x="19825" y="14587"/>
                      <a:pt x="19993" y="14691"/>
                    </a:cubicBezTo>
                    <a:lnTo>
                      <a:pt x="20041" y="14723"/>
                    </a:lnTo>
                    <a:lnTo>
                      <a:pt x="20100" y="14760"/>
                    </a:lnTo>
                    <a:cubicBezTo>
                      <a:pt x="20422" y="14957"/>
                      <a:pt x="20787" y="15185"/>
                      <a:pt x="21125" y="15417"/>
                    </a:cubicBezTo>
                    <a:lnTo>
                      <a:pt x="21702" y="15812"/>
                    </a:lnTo>
                    <a:lnTo>
                      <a:pt x="22522" y="16373"/>
                    </a:lnTo>
                    <a:cubicBezTo>
                      <a:pt x="22824" y="16577"/>
                      <a:pt x="23124" y="16806"/>
                      <a:pt x="23418" y="17025"/>
                    </a:cubicBezTo>
                    <a:lnTo>
                      <a:pt x="23436" y="17041"/>
                    </a:lnTo>
                    <a:lnTo>
                      <a:pt x="23568" y="17141"/>
                    </a:lnTo>
                    <a:lnTo>
                      <a:pt x="23802" y="17316"/>
                    </a:lnTo>
                    <a:cubicBezTo>
                      <a:pt x="24065" y="17511"/>
                      <a:pt x="24327" y="17708"/>
                      <a:pt x="24590" y="17906"/>
                    </a:cubicBezTo>
                    <a:lnTo>
                      <a:pt x="24850" y="18104"/>
                    </a:lnTo>
                    <a:cubicBezTo>
                      <a:pt x="25548" y="18588"/>
                      <a:pt x="26234" y="19057"/>
                      <a:pt x="26889" y="19499"/>
                    </a:cubicBezTo>
                    <a:cubicBezTo>
                      <a:pt x="27407" y="19847"/>
                      <a:pt x="27931" y="20222"/>
                      <a:pt x="28403" y="20561"/>
                    </a:cubicBezTo>
                    <a:lnTo>
                      <a:pt x="28743" y="20805"/>
                    </a:lnTo>
                    <a:lnTo>
                      <a:pt x="30252" y="19990"/>
                    </a:lnTo>
                    <a:cubicBezTo>
                      <a:pt x="30506" y="19852"/>
                      <a:pt x="30775" y="19721"/>
                      <a:pt x="31034" y="19598"/>
                    </a:cubicBezTo>
                    <a:cubicBezTo>
                      <a:pt x="31154" y="19541"/>
                      <a:pt x="31270" y="19485"/>
                      <a:pt x="31390" y="19425"/>
                    </a:cubicBezTo>
                    <a:lnTo>
                      <a:pt x="31760" y="19240"/>
                    </a:lnTo>
                    <a:cubicBezTo>
                      <a:pt x="32586" y="18831"/>
                      <a:pt x="33439" y="18407"/>
                      <a:pt x="34288" y="18009"/>
                    </a:cubicBezTo>
                    <a:cubicBezTo>
                      <a:pt x="34910" y="17721"/>
                      <a:pt x="35530" y="17431"/>
                      <a:pt x="36152" y="17143"/>
                    </a:cubicBezTo>
                    <a:cubicBezTo>
                      <a:pt x="37574" y="16482"/>
                      <a:pt x="39046" y="15797"/>
                      <a:pt x="40488" y="15113"/>
                    </a:cubicBezTo>
                    <a:lnTo>
                      <a:pt x="42248" y="14278"/>
                    </a:lnTo>
                    <a:lnTo>
                      <a:pt x="44034" y="13430"/>
                    </a:lnTo>
                    <a:cubicBezTo>
                      <a:pt x="44261" y="13323"/>
                      <a:pt x="44504" y="13215"/>
                      <a:pt x="44801" y="13094"/>
                    </a:cubicBezTo>
                    <a:lnTo>
                      <a:pt x="45302" y="12884"/>
                    </a:lnTo>
                    <a:lnTo>
                      <a:pt x="46899" y="12220"/>
                    </a:lnTo>
                    <a:lnTo>
                      <a:pt x="47867" y="11817"/>
                    </a:lnTo>
                    <a:lnTo>
                      <a:pt x="48431" y="11583"/>
                    </a:lnTo>
                    <a:cubicBezTo>
                      <a:pt x="48756" y="11447"/>
                      <a:pt x="49097" y="11333"/>
                      <a:pt x="49426" y="11225"/>
                    </a:cubicBezTo>
                    <a:lnTo>
                      <a:pt x="49695" y="11134"/>
                    </a:lnTo>
                    <a:lnTo>
                      <a:pt x="51953" y="10367"/>
                    </a:lnTo>
                    <a:lnTo>
                      <a:pt x="52250" y="10263"/>
                    </a:lnTo>
                    <a:cubicBezTo>
                      <a:pt x="52480" y="10185"/>
                      <a:pt x="52707" y="10103"/>
                      <a:pt x="52942" y="10035"/>
                    </a:cubicBezTo>
                    <a:lnTo>
                      <a:pt x="54862" y="9443"/>
                    </a:lnTo>
                    <a:lnTo>
                      <a:pt x="56783" y="8850"/>
                    </a:lnTo>
                    <a:cubicBezTo>
                      <a:pt x="57489" y="8630"/>
                      <a:pt x="58211" y="8420"/>
                      <a:pt x="58911" y="8218"/>
                    </a:cubicBezTo>
                    <a:cubicBezTo>
                      <a:pt x="59214" y="8130"/>
                      <a:pt x="59516" y="8043"/>
                      <a:pt x="59817" y="7955"/>
                    </a:cubicBezTo>
                    <a:lnTo>
                      <a:pt x="60447" y="7769"/>
                    </a:lnTo>
                    <a:lnTo>
                      <a:pt x="61259" y="7532"/>
                    </a:lnTo>
                    <a:cubicBezTo>
                      <a:pt x="61543" y="7448"/>
                      <a:pt x="61838" y="7376"/>
                      <a:pt x="62123" y="7307"/>
                    </a:cubicBezTo>
                    <a:cubicBezTo>
                      <a:pt x="62269" y="7270"/>
                      <a:pt x="62418" y="7235"/>
                      <a:pt x="62562" y="7199"/>
                    </a:cubicBezTo>
                    <a:cubicBezTo>
                      <a:pt x="63321" y="7005"/>
                      <a:pt x="64081" y="6813"/>
                      <a:pt x="64838" y="6618"/>
                    </a:cubicBezTo>
                    <a:lnTo>
                      <a:pt x="64977" y="6583"/>
                    </a:lnTo>
                    <a:cubicBezTo>
                      <a:pt x="65213" y="6521"/>
                      <a:pt x="65457" y="6459"/>
                      <a:pt x="65700" y="6408"/>
                    </a:cubicBezTo>
                    <a:lnTo>
                      <a:pt x="67689" y="5998"/>
                    </a:lnTo>
                    <a:lnTo>
                      <a:pt x="69647" y="5594"/>
                    </a:lnTo>
                    <a:cubicBezTo>
                      <a:pt x="69888" y="5543"/>
                      <a:pt x="70137" y="5509"/>
                      <a:pt x="70378" y="5474"/>
                    </a:cubicBezTo>
                    <a:cubicBezTo>
                      <a:pt x="70472" y="5460"/>
                      <a:pt x="70566" y="5447"/>
                      <a:pt x="70660" y="5433"/>
                    </a:cubicBezTo>
                    <a:lnTo>
                      <a:pt x="70691" y="5428"/>
                    </a:lnTo>
                    <a:cubicBezTo>
                      <a:pt x="71466" y="5310"/>
                      <a:pt x="72239" y="5191"/>
                      <a:pt x="73015" y="5073"/>
                    </a:cubicBezTo>
                    <a:lnTo>
                      <a:pt x="73335" y="5025"/>
                    </a:lnTo>
                    <a:cubicBezTo>
                      <a:pt x="73643" y="4975"/>
                      <a:pt x="73959" y="4925"/>
                      <a:pt x="74272" y="4891"/>
                    </a:cubicBezTo>
                    <a:lnTo>
                      <a:pt x="75173" y="4794"/>
                    </a:lnTo>
                    <a:lnTo>
                      <a:pt x="76183" y="4686"/>
                    </a:lnTo>
                    <a:cubicBezTo>
                      <a:pt x="76824" y="4619"/>
                      <a:pt x="77460" y="4549"/>
                      <a:pt x="78098" y="4484"/>
                    </a:cubicBezTo>
                    <a:cubicBezTo>
                      <a:pt x="78370" y="4454"/>
                      <a:pt x="78649" y="4438"/>
                      <a:pt x="78918" y="4422"/>
                    </a:cubicBezTo>
                    <a:cubicBezTo>
                      <a:pt x="79043" y="4417"/>
                      <a:pt x="79167" y="4409"/>
                      <a:pt x="79292" y="4403"/>
                    </a:cubicBezTo>
                    <a:lnTo>
                      <a:pt x="80409" y="4331"/>
                    </a:lnTo>
                    <a:lnTo>
                      <a:pt x="80620" y="4316"/>
                    </a:lnTo>
                    <a:lnTo>
                      <a:pt x="80574" y="4309"/>
                    </a:lnTo>
                    <a:cubicBezTo>
                      <a:pt x="79273" y="4072"/>
                      <a:pt x="77953" y="3843"/>
                      <a:pt x="76543" y="3615"/>
                    </a:cubicBezTo>
                    <a:cubicBezTo>
                      <a:pt x="75699" y="3478"/>
                      <a:pt x="74842" y="3357"/>
                      <a:pt x="74011" y="3241"/>
                    </a:cubicBezTo>
                    <a:cubicBezTo>
                      <a:pt x="73706" y="3199"/>
                      <a:pt x="73400" y="3158"/>
                      <a:pt x="73094" y="3115"/>
                    </a:cubicBezTo>
                    <a:cubicBezTo>
                      <a:pt x="72633" y="3048"/>
                      <a:pt x="72165" y="2992"/>
                      <a:pt x="71701" y="2935"/>
                    </a:cubicBezTo>
                    <a:cubicBezTo>
                      <a:pt x="71492" y="2908"/>
                      <a:pt x="71281" y="2884"/>
                      <a:pt x="71073" y="2859"/>
                    </a:cubicBezTo>
                    <a:lnTo>
                      <a:pt x="70954" y="2842"/>
                    </a:lnTo>
                    <a:cubicBezTo>
                      <a:pt x="70476" y="2783"/>
                      <a:pt x="69998" y="2721"/>
                      <a:pt x="69518" y="2672"/>
                    </a:cubicBezTo>
                    <a:cubicBezTo>
                      <a:pt x="66928" y="2401"/>
                      <a:pt x="64338" y="2153"/>
                      <a:pt x="61821" y="1933"/>
                    </a:cubicBezTo>
                    <a:lnTo>
                      <a:pt x="60936" y="1855"/>
                    </a:lnTo>
                    <a:cubicBezTo>
                      <a:pt x="58839" y="1672"/>
                      <a:pt x="56738" y="1487"/>
                      <a:pt x="54641" y="1292"/>
                    </a:cubicBezTo>
                    <a:cubicBezTo>
                      <a:pt x="53247" y="1164"/>
                      <a:pt x="52177" y="1070"/>
                      <a:pt x="51177" y="986"/>
                    </a:cubicBezTo>
                    <a:lnTo>
                      <a:pt x="51035" y="973"/>
                    </a:lnTo>
                    <a:cubicBezTo>
                      <a:pt x="50426" y="924"/>
                      <a:pt x="49817" y="874"/>
                      <a:pt x="49207" y="823"/>
                    </a:cubicBezTo>
                    <a:lnTo>
                      <a:pt x="48782" y="788"/>
                    </a:lnTo>
                    <a:cubicBezTo>
                      <a:pt x="48426" y="756"/>
                      <a:pt x="48058" y="723"/>
                      <a:pt x="47697" y="704"/>
                    </a:cubicBezTo>
                    <a:cubicBezTo>
                      <a:pt x="42037" y="390"/>
                      <a:pt x="37283" y="153"/>
                      <a:pt x="32466" y="7"/>
                    </a:cubicBezTo>
                    <a:cubicBezTo>
                      <a:pt x="32225" y="2"/>
                      <a:pt x="31983" y="0"/>
                      <a:pt x="31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>
                <a:off x="4989737" y="4316312"/>
                <a:ext cx="3902210" cy="1007014"/>
              </a:xfrm>
              <a:custGeom>
                <a:avLst/>
                <a:gdLst/>
                <a:ahLst/>
                <a:cxnLst/>
                <a:rect l="l" t="t" r="r" b="b"/>
                <a:pathLst>
                  <a:path w="80620" h="20805" extrusionOk="0">
                    <a:moveTo>
                      <a:pt x="31328" y="0"/>
                    </a:moveTo>
                    <a:lnTo>
                      <a:pt x="31015" y="2"/>
                    </a:lnTo>
                    <a:lnTo>
                      <a:pt x="30644" y="2"/>
                    </a:lnTo>
                    <a:cubicBezTo>
                      <a:pt x="30208" y="2"/>
                      <a:pt x="29768" y="2"/>
                      <a:pt x="29334" y="10"/>
                    </a:cubicBezTo>
                    <a:cubicBezTo>
                      <a:pt x="28579" y="26"/>
                      <a:pt x="27825" y="37"/>
                      <a:pt x="27074" y="53"/>
                    </a:cubicBezTo>
                    <a:cubicBezTo>
                      <a:pt x="26672" y="61"/>
                      <a:pt x="26269" y="79"/>
                      <a:pt x="25875" y="99"/>
                    </a:cubicBezTo>
                    <a:lnTo>
                      <a:pt x="25397" y="121"/>
                    </a:lnTo>
                    <a:cubicBezTo>
                      <a:pt x="25260" y="126"/>
                      <a:pt x="25121" y="131"/>
                      <a:pt x="24983" y="136"/>
                    </a:cubicBezTo>
                    <a:cubicBezTo>
                      <a:pt x="24643" y="149"/>
                      <a:pt x="24287" y="161"/>
                      <a:pt x="23942" y="191"/>
                    </a:cubicBezTo>
                    <a:lnTo>
                      <a:pt x="22655" y="299"/>
                    </a:lnTo>
                    <a:lnTo>
                      <a:pt x="21463" y="398"/>
                    </a:lnTo>
                    <a:cubicBezTo>
                      <a:pt x="21097" y="429"/>
                      <a:pt x="20730" y="476"/>
                      <a:pt x="20371" y="524"/>
                    </a:cubicBezTo>
                    <a:lnTo>
                      <a:pt x="20113" y="556"/>
                    </a:lnTo>
                    <a:cubicBezTo>
                      <a:pt x="19900" y="583"/>
                      <a:pt x="19687" y="608"/>
                      <a:pt x="19473" y="634"/>
                    </a:cubicBezTo>
                    <a:cubicBezTo>
                      <a:pt x="19026" y="689"/>
                      <a:pt x="18583" y="743"/>
                      <a:pt x="18137" y="804"/>
                    </a:cubicBezTo>
                    <a:lnTo>
                      <a:pt x="17745" y="861"/>
                    </a:lnTo>
                    <a:cubicBezTo>
                      <a:pt x="16682" y="1011"/>
                      <a:pt x="15582" y="1168"/>
                      <a:pt x="14503" y="1353"/>
                    </a:cubicBezTo>
                    <a:cubicBezTo>
                      <a:pt x="14313" y="1387"/>
                      <a:pt x="14122" y="1417"/>
                      <a:pt x="13932" y="1449"/>
                    </a:cubicBezTo>
                    <a:cubicBezTo>
                      <a:pt x="13561" y="1509"/>
                      <a:pt x="13180" y="1571"/>
                      <a:pt x="12806" y="1647"/>
                    </a:cubicBezTo>
                    <a:lnTo>
                      <a:pt x="11626" y="1884"/>
                    </a:lnTo>
                    <a:lnTo>
                      <a:pt x="10649" y="2080"/>
                    </a:lnTo>
                    <a:cubicBezTo>
                      <a:pt x="10291" y="2152"/>
                      <a:pt x="9936" y="2231"/>
                      <a:pt x="9581" y="2308"/>
                    </a:cubicBezTo>
                    <a:lnTo>
                      <a:pt x="9077" y="2419"/>
                    </a:lnTo>
                    <a:lnTo>
                      <a:pt x="8742" y="2491"/>
                    </a:lnTo>
                    <a:cubicBezTo>
                      <a:pt x="8327" y="2577"/>
                      <a:pt x="7904" y="2668"/>
                      <a:pt x="7490" y="2781"/>
                    </a:cubicBezTo>
                    <a:lnTo>
                      <a:pt x="6388" y="3074"/>
                    </a:lnTo>
                    <a:lnTo>
                      <a:pt x="5288" y="3368"/>
                    </a:lnTo>
                    <a:cubicBezTo>
                      <a:pt x="4867" y="3481"/>
                      <a:pt x="4445" y="3617"/>
                      <a:pt x="4036" y="3750"/>
                    </a:cubicBezTo>
                    <a:cubicBezTo>
                      <a:pt x="3835" y="3815"/>
                      <a:pt x="3634" y="3882"/>
                      <a:pt x="3434" y="3943"/>
                    </a:cubicBezTo>
                    <a:cubicBezTo>
                      <a:pt x="2990" y="4083"/>
                      <a:pt x="2545" y="4228"/>
                      <a:pt x="2100" y="4371"/>
                    </a:cubicBezTo>
                    <a:cubicBezTo>
                      <a:pt x="1700" y="4501"/>
                      <a:pt x="1306" y="4631"/>
                      <a:pt x="906" y="4760"/>
                    </a:cubicBezTo>
                    <a:cubicBezTo>
                      <a:pt x="835" y="4783"/>
                      <a:pt x="765" y="4805"/>
                      <a:pt x="693" y="4827"/>
                    </a:cubicBezTo>
                    <a:cubicBezTo>
                      <a:pt x="551" y="4872"/>
                      <a:pt x="408" y="4919"/>
                      <a:pt x="269" y="4970"/>
                    </a:cubicBezTo>
                    <a:lnTo>
                      <a:pt x="0" y="5072"/>
                    </a:lnTo>
                    <a:cubicBezTo>
                      <a:pt x="691" y="5292"/>
                      <a:pt x="1384" y="5516"/>
                      <a:pt x="2080" y="5747"/>
                    </a:cubicBezTo>
                    <a:lnTo>
                      <a:pt x="2319" y="5819"/>
                    </a:lnTo>
                    <a:cubicBezTo>
                      <a:pt x="3035" y="6050"/>
                      <a:pt x="3759" y="6313"/>
                      <a:pt x="4457" y="6566"/>
                    </a:cubicBezTo>
                    <a:lnTo>
                      <a:pt x="4499" y="6580"/>
                    </a:lnTo>
                    <a:lnTo>
                      <a:pt x="4671" y="6644"/>
                    </a:lnTo>
                    <a:lnTo>
                      <a:pt x="5290" y="6866"/>
                    </a:lnTo>
                    <a:cubicBezTo>
                      <a:pt x="5440" y="6917"/>
                      <a:pt x="5587" y="6982"/>
                      <a:pt x="5726" y="7044"/>
                    </a:cubicBezTo>
                    <a:lnTo>
                      <a:pt x="5750" y="7057"/>
                    </a:lnTo>
                    <a:lnTo>
                      <a:pt x="5915" y="7129"/>
                    </a:lnTo>
                    <a:lnTo>
                      <a:pt x="6420" y="7344"/>
                    </a:lnTo>
                    <a:lnTo>
                      <a:pt x="6913" y="7556"/>
                    </a:lnTo>
                    <a:cubicBezTo>
                      <a:pt x="7028" y="7605"/>
                      <a:pt x="7145" y="7653"/>
                      <a:pt x="7258" y="7699"/>
                    </a:cubicBezTo>
                    <a:lnTo>
                      <a:pt x="7318" y="7726"/>
                    </a:lnTo>
                    <a:cubicBezTo>
                      <a:pt x="7595" y="7839"/>
                      <a:pt x="7883" y="7956"/>
                      <a:pt x="8157" y="8091"/>
                    </a:cubicBezTo>
                    <a:lnTo>
                      <a:pt x="8862" y="8439"/>
                    </a:lnTo>
                    <a:lnTo>
                      <a:pt x="8906" y="8460"/>
                    </a:lnTo>
                    <a:cubicBezTo>
                      <a:pt x="9525" y="8761"/>
                      <a:pt x="10298" y="9137"/>
                      <a:pt x="11018" y="9517"/>
                    </a:cubicBezTo>
                    <a:cubicBezTo>
                      <a:pt x="12214" y="10144"/>
                      <a:pt x="13212" y="10678"/>
                      <a:pt x="14161" y="11200"/>
                    </a:cubicBezTo>
                    <a:cubicBezTo>
                      <a:pt x="15854" y="12131"/>
                      <a:pt x="17598" y="13171"/>
                      <a:pt x="19490" y="14377"/>
                    </a:cubicBezTo>
                    <a:cubicBezTo>
                      <a:pt x="19658" y="14481"/>
                      <a:pt x="19825" y="14587"/>
                      <a:pt x="19993" y="14691"/>
                    </a:cubicBezTo>
                    <a:lnTo>
                      <a:pt x="20041" y="14723"/>
                    </a:lnTo>
                    <a:lnTo>
                      <a:pt x="20100" y="14760"/>
                    </a:lnTo>
                    <a:cubicBezTo>
                      <a:pt x="20422" y="14957"/>
                      <a:pt x="20787" y="15185"/>
                      <a:pt x="21125" y="15417"/>
                    </a:cubicBezTo>
                    <a:lnTo>
                      <a:pt x="21702" y="15812"/>
                    </a:lnTo>
                    <a:lnTo>
                      <a:pt x="22522" y="16373"/>
                    </a:lnTo>
                    <a:cubicBezTo>
                      <a:pt x="22824" y="16577"/>
                      <a:pt x="23124" y="16806"/>
                      <a:pt x="23418" y="17025"/>
                    </a:cubicBezTo>
                    <a:lnTo>
                      <a:pt x="23436" y="17041"/>
                    </a:lnTo>
                    <a:lnTo>
                      <a:pt x="23568" y="17141"/>
                    </a:lnTo>
                    <a:lnTo>
                      <a:pt x="23802" y="17316"/>
                    </a:lnTo>
                    <a:cubicBezTo>
                      <a:pt x="24065" y="17511"/>
                      <a:pt x="24327" y="17708"/>
                      <a:pt x="24590" y="17906"/>
                    </a:cubicBezTo>
                    <a:lnTo>
                      <a:pt x="24850" y="18104"/>
                    </a:lnTo>
                    <a:cubicBezTo>
                      <a:pt x="25548" y="18588"/>
                      <a:pt x="26234" y="19057"/>
                      <a:pt x="26889" y="19499"/>
                    </a:cubicBezTo>
                    <a:cubicBezTo>
                      <a:pt x="27407" y="19847"/>
                      <a:pt x="27931" y="20222"/>
                      <a:pt x="28403" y="20561"/>
                    </a:cubicBezTo>
                    <a:lnTo>
                      <a:pt x="28743" y="20805"/>
                    </a:lnTo>
                    <a:lnTo>
                      <a:pt x="30252" y="19990"/>
                    </a:lnTo>
                    <a:cubicBezTo>
                      <a:pt x="30506" y="19852"/>
                      <a:pt x="30775" y="19721"/>
                      <a:pt x="31034" y="19598"/>
                    </a:cubicBezTo>
                    <a:cubicBezTo>
                      <a:pt x="31154" y="19541"/>
                      <a:pt x="31270" y="19485"/>
                      <a:pt x="31390" y="19425"/>
                    </a:cubicBezTo>
                    <a:lnTo>
                      <a:pt x="31760" y="19240"/>
                    </a:lnTo>
                    <a:cubicBezTo>
                      <a:pt x="32586" y="18831"/>
                      <a:pt x="33439" y="18407"/>
                      <a:pt x="34288" y="18009"/>
                    </a:cubicBezTo>
                    <a:cubicBezTo>
                      <a:pt x="34910" y="17721"/>
                      <a:pt x="35530" y="17431"/>
                      <a:pt x="36152" y="17143"/>
                    </a:cubicBezTo>
                    <a:cubicBezTo>
                      <a:pt x="37574" y="16482"/>
                      <a:pt x="39046" y="15797"/>
                      <a:pt x="40488" y="15113"/>
                    </a:cubicBezTo>
                    <a:lnTo>
                      <a:pt x="42248" y="14278"/>
                    </a:lnTo>
                    <a:lnTo>
                      <a:pt x="44034" y="13430"/>
                    </a:lnTo>
                    <a:cubicBezTo>
                      <a:pt x="44261" y="13323"/>
                      <a:pt x="44504" y="13215"/>
                      <a:pt x="44801" y="13094"/>
                    </a:cubicBezTo>
                    <a:lnTo>
                      <a:pt x="45302" y="12884"/>
                    </a:lnTo>
                    <a:lnTo>
                      <a:pt x="46899" y="12220"/>
                    </a:lnTo>
                    <a:lnTo>
                      <a:pt x="47867" y="11817"/>
                    </a:lnTo>
                    <a:lnTo>
                      <a:pt x="48431" y="11583"/>
                    </a:lnTo>
                    <a:cubicBezTo>
                      <a:pt x="48756" y="11447"/>
                      <a:pt x="49097" y="11333"/>
                      <a:pt x="49426" y="11225"/>
                    </a:cubicBezTo>
                    <a:lnTo>
                      <a:pt x="49695" y="11134"/>
                    </a:lnTo>
                    <a:lnTo>
                      <a:pt x="51953" y="10367"/>
                    </a:lnTo>
                    <a:lnTo>
                      <a:pt x="52250" y="10263"/>
                    </a:lnTo>
                    <a:cubicBezTo>
                      <a:pt x="52480" y="10185"/>
                      <a:pt x="52707" y="10103"/>
                      <a:pt x="52942" y="10035"/>
                    </a:cubicBezTo>
                    <a:lnTo>
                      <a:pt x="54862" y="9443"/>
                    </a:lnTo>
                    <a:lnTo>
                      <a:pt x="56783" y="8850"/>
                    </a:lnTo>
                    <a:cubicBezTo>
                      <a:pt x="57489" y="8630"/>
                      <a:pt x="58211" y="8420"/>
                      <a:pt x="58911" y="8218"/>
                    </a:cubicBezTo>
                    <a:cubicBezTo>
                      <a:pt x="59214" y="8130"/>
                      <a:pt x="59516" y="8043"/>
                      <a:pt x="59817" y="7955"/>
                    </a:cubicBezTo>
                    <a:lnTo>
                      <a:pt x="60447" y="7769"/>
                    </a:lnTo>
                    <a:lnTo>
                      <a:pt x="61259" y="7532"/>
                    </a:lnTo>
                    <a:cubicBezTo>
                      <a:pt x="61543" y="7448"/>
                      <a:pt x="61838" y="7376"/>
                      <a:pt x="62123" y="7307"/>
                    </a:cubicBezTo>
                    <a:cubicBezTo>
                      <a:pt x="62269" y="7270"/>
                      <a:pt x="62418" y="7235"/>
                      <a:pt x="62562" y="7199"/>
                    </a:cubicBezTo>
                    <a:cubicBezTo>
                      <a:pt x="63321" y="7005"/>
                      <a:pt x="64081" y="6813"/>
                      <a:pt x="64838" y="6618"/>
                    </a:cubicBezTo>
                    <a:lnTo>
                      <a:pt x="64977" y="6583"/>
                    </a:lnTo>
                    <a:cubicBezTo>
                      <a:pt x="65213" y="6521"/>
                      <a:pt x="65457" y="6459"/>
                      <a:pt x="65700" y="6408"/>
                    </a:cubicBezTo>
                    <a:lnTo>
                      <a:pt x="67689" y="5998"/>
                    </a:lnTo>
                    <a:lnTo>
                      <a:pt x="69647" y="5594"/>
                    </a:lnTo>
                    <a:cubicBezTo>
                      <a:pt x="69888" y="5543"/>
                      <a:pt x="70137" y="5509"/>
                      <a:pt x="70378" y="5474"/>
                    </a:cubicBezTo>
                    <a:cubicBezTo>
                      <a:pt x="70472" y="5460"/>
                      <a:pt x="70566" y="5447"/>
                      <a:pt x="70660" y="5433"/>
                    </a:cubicBezTo>
                    <a:lnTo>
                      <a:pt x="70691" y="5428"/>
                    </a:lnTo>
                    <a:cubicBezTo>
                      <a:pt x="71466" y="5310"/>
                      <a:pt x="72239" y="5191"/>
                      <a:pt x="73015" y="5073"/>
                    </a:cubicBezTo>
                    <a:lnTo>
                      <a:pt x="73335" y="5025"/>
                    </a:lnTo>
                    <a:cubicBezTo>
                      <a:pt x="73643" y="4975"/>
                      <a:pt x="73959" y="4925"/>
                      <a:pt x="74272" y="4891"/>
                    </a:cubicBezTo>
                    <a:lnTo>
                      <a:pt x="75173" y="4794"/>
                    </a:lnTo>
                    <a:lnTo>
                      <a:pt x="76183" y="4686"/>
                    </a:lnTo>
                    <a:cubicBezTo>
                      <a:pt x="76824" y="4619"/>
                      <a:pt x="77460" y="4549"/>
                      <a:pt x="78098" y="4484"/>
                    </a:cubicBezTo>
                    <a:cubicBezTo>
                      <a:pt x="78370" y="4454"/>
                      <a:pt x="78649" y="4438"/>
                      <a:pt x="78918" y="4422"/>
                    </a:cubicBezTo>
                    <a:cubicBezTo>
                      <a:pt x="79043" y="4417"/>
                      <a:pt x="79167" y="4409"/>
                      <a:pt x="79292" y="4403"/>
                    </a:cubicBezTo>
                    <a:lnTo>
                      <a:pt x="80409" y="4331"/>
                    </a:lnTo>
                    <a:lnTo>
                      <a:pt x="80620" y="4316"/>
                    </a:lnTo>
                    <a:lnTo>
                      <a:pt x="80574" y="4309"/>
                    </a:lnTo>
                    <a:cubicBezTo>
                      <a:pt x="79273" y="4072"/>
                      <a:pt x="77953" y="3843"/>
                      <a:pt x="76543" y="3615"/>
                    </a:cubicBezTo>
                    <a:cubicBezTo>
                      <a:pt x="75699" y="3478"/>
                      <a:pt x="74842" y="3357"/>
                      <a:pt x="74011" y="3241"/>
                    </a:cubicBezTo>
                    <a:cubicBezTo>
                      <a:pt x="73706" y="3199"/>
                      <a:pt x="73400" y="3158"/>
                      <a:pt x="73094" y="3115"/>
                    </a:cubicBezTo>
                    <a:cubicBezTo>
                      <a:pt x="72633" y="3048"/>
                      <a:pt x="72165" y="2992"/>
                      <a:pt x="71701" y="2935"/>
                    </a:cubicBezTo>
                    <a:cubicBezTo>
                      <a:pt x="71492" y="2908"/>
                      <a:pt x="71281" y="2884"/>
                      <a:pt x="71073" y="2859"/>
                    </a:cubicBezTo>
                    <a:lnTo>
                      <a:pt x="70954" y="2842"/>
                    </a:lnTo>
                    <a:cubicBezTo>
                      <a:pt x="70476" y="2783"/>
                      <a:pt x="69998" y="2721"/>
                      <a:pt x="69518" y="2672"/>
                    </a:cubicBezTo>
                    <a:cubicBezTo>
                      <a:pt x="66928" y="2401"/>
                      <a:pt x="64338" y="2153"/>
                      <a:pt x="61821" y="1933"/>
                    </a:cubicBezTo>
                    <a:lnTo>
                      <a:pt x="60936" y="1855"/>
                    </a:lnTo>
                    <a:cubicBezTo>
                      <a:pt x="58839" y="1672"/>
                      <a:pt x="56738" y="1487"/>
                      <a:pt x="54641" y="1292"/>
                    </a:cubicBezTo>
                    <a:cubicBezTo>
                      <a:pt x="53247" y="1164"/>
                      <a:pt x="52177" y="1070"/>
                      <a:pt x="51177" y="986"/>
                    </a:cubicBezTo>
                    <a:lnTo>
                      <a:pt x="51035" y="973"/>
                    </a:lnTo>
                    <a:cubicBezTo>
                      <a:pt x="50426" y="924"/>
                      <a:pt x="49817" y="874"/>
                      <a:pt x="49207" y="823"/>
                    </a:cubicBezTo>
                    <a:lnTo>
                      <a:pt x="48782" y="788"/>
                    </a:lnTo>
                    <a:cubicBezTo>
                      <a:pt x="48426" y="756"/>
                      <a:pt x="48058" y="723"/>
                      <a:pt x="47697" y="704"/>
                    </a:cubicBezTo>
                    <a:cubicBezTo>
                      <a:pt x="42037" y="390"/>
                      <a:pt x="37283" y="153"/>
                      <a:pt x="32466" y="7"/>
                    </a:cubicBezTo>
                    <a:cubicBezTo>
                      <a:pt x="32225" y="2"/>
                      <a:pt x="31983" y="0"/>
                      <a:pt x="31743" y="0"/>
                    </a:cubicBezTo>
                    <a:close/>
                  </a:path>
                </a:pathLst>
              </a:custGeom>
              <a:solidFill>
                <a:srgbClr val="000000">
                  <a:alpha val="11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8"/>
              <p:cNvSpPr/>
              <p:nvPr/>
            </p:nvSpPr>
            <p:spPr>
              <a:xfrm>
                <a:off x="6380921" y="4519348"/>
                <a:ext cx="2764073" cy="1271727"/>
              </a:xfrm>
              <a:custGeom>
                <a:avLst/>
                <a:gdLst/>
                <a:ahLst/>
                <a:cxnLst/>
                <a:rect l="l" t="t" r="r" b="b"/>
                <a:pathLst>
                  <a:path w="57106" h="26274" extrusionOk="0">
                    <a:moveTo>
                      <a:pt x="54600" y="1"/>
                    </a:moveTo>
                    <a:cubicBezTo>
                      <a:pt x="53964" y="1"/>
                      <a:pt x="53350" y="19"/>
                      <a:pt x="52772" y="57"/>
                    </a:cubicBezTo>
                    <a:lnTo>
                      <a:pt x="51878" y="113"/>
                    </a:lnTo>
                    <a:lnTo>
                      <a:pt x="51667" y="127"/>
                    </a:lnTo>
                    <a:lnTo>
                      <a:pt x="50550" y="199"/>
                    </a:lnTo>
                    <a:cubicBezTo>
                      <a:pt x="50425" y="208"/>
                      <a:pt x="50301" y="215"/>
                      <a:pt x="50177" y="219"/>
                    </a:cubicBezTo>
                    <a:cubicBezTo>
                      <a:pt x="49907" y="234"/>
                      <a:pt x="49628" y="251"/>
                      <a:pt x="49356" y="281"/>
                    </a:cubicBezTo>
                    <a:cubicBezTo>
                      <a:pt x="48719" y="348"/>
                      <a:pt x="48082" y="418"/>
                      <a:pt x="47442" y="483"/>
                    </a:cubicBezTo>
                    <a:lnTo>
                      <a:pt x="46431" y="591"/>
                    </a:lnTo>
                    <a:lnTo>
                      <a:pt x="45530" y="688"/>
                    </a:lnTo>
                    <a:cubicBezTo>
                      <a:pt x="45218" y="723"/>
                      <a:pt x="44901" y="771"/>
                      <a:pt x="44593" y="821"/>
                    </a:cubicBezTo>
                    <a:lnTo>
                      <a:pt x="44273" y="870"/>
                    </a:lnTo>
                    <a:cubicBezTo>
                      <a:pt x="43498" y="988"/>
                      <a:pt x="42724" y="1107"/>
                      <a:pt x="41949" y="1225"/>
                    </a:cubicBezTo>
                    <a:lnTo>
                      <a:pt x="41918" y="1230"/>
                    </a:lnTo>
                    <a:cubicBezTo>
                      <a:pt x="41825" y="1244"/>
                      <a:pt x="41730" y="1258"/>
                      <a:pt x="41636" y="1270"/>
                    </a:cubicBezTo>
                    <a:cubicBezTo>
                      <a:pt x="41395" y="1305"/>
                      <a:pt x="41146" y="1340"/>
                      <a:pt x="40905" y="1392"/>
                    </a:cubicBezTo>
                    <a:lnTo>
                      <a:pt x="38947" y="1795"/>
                    </a:lnTo>
                    <a:lnTo>
                      <a:pt x="36959" y="2205"/>
                    </a:lnTo>
                    <a:cubicBezTo>
                      <a:pt x="36715" y="2257"/>
                      <a:pt x="36471" y="2319"/>
                      <a:pt x="36235" y="2381"/>
                    </a:cubicBezTo>
                    <a:lnTo>
                      <a:pt x="36096" y="2415"/>
                    </a:lnTo>
                    <a:cubicBezTo>
                      <a:pt x="35339" y="2610"/>
                      <a:pt x="34580" y="2803"/>
                      <a:pt x="33820" y="2995"/>
                    </a:cubicBezTo>
                    <a:cubicBezTo>
                      <a:pt x="33676" y="3032"/>
                      <a:pt x="33527" y="3067"/>
                      <a:pt x="33381" y="3104"/>
                    </a:cubicBezTo>
                    <a:cubicBezTo>
                      <a:pt x="33097" y="3174"/>
                      <a:pt x="32801" y="3244"/>
                      <a:pt x="32517" y="3329"/>
                    </a:cubicBezTo>
                    <a:lnTo>
                      <a:pt x="31705" y="3566"/>
                    </a:lnTo>
                    <a:lnTo>
                      <a:pt x="31075" y="3751"/>
                    </a:lnTo>
                    <a:cubicBezTo>
                      <a:pt x="30773" y="3840"/>
                      <a:pt x="30472" y="3926"/>
                      <a:pt x="30169" y="4015"/>
                    </a:cubicBezTo>
                    <a:cubicBezTo>
                      <a:pt x="29469" y="4217"/>
                      <a:pt x="28747" y="4427"/>
                      <a:pt x="28041" y="4647"/>
                    </a:cubicBezTo>
                    <a:lnTo>
                      <a:pt x="26120" y="5239"/>
                    </a:lnTo>
                    <a:lnTo>
                      <a:pt x="24200" y="5832"/>
                    </a:lnTo>
                    <a:cubicBezTo>
                      <a:pt x="23967" y="5901"/>
                      <a:pt x="23738" y="5982"/>
                      <a:pt x="23509" y="6060"/>
                    </a:cubicBezTo>
                    <a:lnTo>
                      <a:pt x="23211" y="6165"/>
                    </a:lnTo>
                    <a:lnTo>
                      <a:pt x="20953" y="6930"/>
                    </a:lnTo>
                    <a:lnTo>
                      <a:pt x="20684" y="7022"/>
                    </a:lnTo>
                    <a:cubicBezTo>
                      <a:pt x="20355" y="7130"/>
                      <a:pt x="20014" y="7245"/>
                      <a:pt x="19689" y="7380"/>
                    </a:cubicBezTo>
                    <a:lnTo>
                      <a:pt x="19125" y="7614"/>
                    </a:lnTo>
                    <a:lnTo>
                      <a:pt x="18157" y="8017"/>
                    </a:lnTo>
                    <a:lnTo>
                      <a:pt x="16560" y="8681"/>
                    </a:lnTo>
                    <a:lnTo>
                      <a:pt x="16059" y="8891"/>
                    </a:lnTo>
                    <a:cubicBezTo>
                      <a:pt x="15762" y="9013"/>
                      <a:pt x="15519" y="9121"/>
                      <a:pt x="15292" y="9227"/>
                    </a:cubicBezTo>
                    <a:lnTo>
                      <a:pt x="13506" y="10075"/>
                    </a:lnTo>
                    <a:lnTo>
                      <a:pt x="11746" y="10910"/>
                    </a:lnTo>
                    <a:cubicBezTo>
                      <a:pt x="10304" y="11594"/>
                      <a:pt x="8831" y="12278"/>
                      <a:pt x="7410" y="12940"/>
                    </a:cubicBezTo>
                    <a:cubicBezTo>
                      <a:pt x="6788" y="13228"/>
                      <a:pt x="6168" y="13518"/>
                      <a:pt x="5546" y="13807"/>
                    </a:cubicBezTo>
                    <a:cubicBezTo>
                      <a:pt x="4697" y="14204"/>
                      <a:pt x="3844" y="14626"/>
                      <a:pt x="3018" y="15037"/>
                    </a:cubicBezTo>
                    <a:lnTo>
                      <a:pt x="2648" y="15223"/>
                    </a:lnTo>
                    <a:cubicBezTo>
                      <a:pt x="2528" y="15281"/>
                      <a:pt x="2413" y="15338"/>
                      <a:pt x="2292" y="15395"/>
                    </a:cubicBezTo>
                    <a:cubicBezTo>
                      <a:pt x="2034" y="15518"/>
                      <a:pt x="1765" y="15650"/>
                      <a:pt x="1510" y="15787"/>
                    </a:cubicBezTo>
                    <a:lnTo>
                      <a:pt x="1" y="16603"/>
                    </a:lnTo>
                    <a:lnTo>
                      <a:pt x="121" y="16688"/>
                    </a:lnTo>
                    <a:cubicBezTo>
                      <a:pt x="1296" y="17527"/>
                      <a:pt x="2572" y="18382"/>
                      <a:pt x="4019" y="19297"/>
                    </a:cubicBezTo>
                    <a:cubicBezTo>
                      <a:pt x="4356" y="19512"/>
                      <a:pt x="4692" y="19726"/>
                      <a:pt x="5040" y="19950"/>
                    </a:cubicBezTo>
                    <a:lnTo>
                      <a:pt x="5106" y="19989"/>
                    </a:lnTo>
                    <a:cubicBezTo>
                      <a:pt x="6173" y="20668"/>
                      <a:pt x="7135" y="21280"/>
                      <a:pt x="8113" y="21858"/>
                    </a:cubicBezTo>
                    <a:cubicBezTo>
                      <a:pt x="8273" y="21953"/>
                      <a:pt x="8433" y="22048"/>
                      <a:pt x="8590" y="22143"/>
                    </a:cubicBezTo>
                    <a:lnTo>
                      <a:pt x="8705" y="22212"/>
                    </a:lnTo>
                    <a:lnTo>
                      <a:pt x="8731" y="22228"/>
                    </a:lnTo>
                    <a:lnTo>
                      <a:pt x="8754" y="22243"/>
                    </a:lnTo>
                    <a:cubicBezTo>
                      <a:pt x="9226" y="22525"/>
                      <a:pt x="9714" y="22819"/>
                      <a:pt x="10206" y="23086"/>
                    </a:cubicBezTo>
                    <a:cubicBezTo>
                      <a:pt x="10469" y="23231"/>
                      <a:pt x="10736" y="23374"/>
                      <a:pt x="11000" y="23518"/>
                    </a:cubicBezTo>
                    <a:lnTo>
                      <a:pt x="11141" y="23593"/>
                    </a:lnTo>
                    <a:cubicBezTo>
                      <a:pt x="11612" y="23849"/>
                      <a:pt x="12085" y="24105"/>
                      <a:pt x="12555" y="24365"/>
                    </a:cubicBezTo>
                    <a:lnTo>
                      <a:pt x="13025" y="24631"/>
                    </a:lnTo>
                    <a:lnTo>
                      <a:pt x="13490" y="24893"/>
                    </a:lnTo>
                    <a:cubicBezTo>
                      <a:pt x="14304" y="25352"/>
                      <a:pt x="15134" y="25821"/>
                      <a:pt x="15978" y="26274"/>
                    </a:cubicBezTo>
                    <a:lnTo>
                      <a:pt x="57105" y="26274"/>
                    </a:lnTo>
                    <a:lnTo>
                      <a:pt x="57105" y="8692"/>
                    </a:lnTo>
                    <a:lnTo>
                      <a:pt x="57105" y="1089"/>
                    </a:lnTo>
                    <a:lnTo>
                      <a:pt x="57105" y="86"/>
                    </a:lnTo>
                    <a:cubicBezTo>
                      <a:pt x="56811" y="68"/>
                      <a:pt x="56502" y="49"/>
                      <a:pt x="56171" y="35"/>
                    </a:cubicBezTo>
                    <a:cubicBezTo>
                      <a:pt x="55628" y="13"/>
                      <a:pt x="55100" y="1"/>
                      <a:pt x="5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>
                <a:off x="-3387" y="4372737"/>
                <a:ext cx="1937358" cy="1152948"/>
              </a:xfrm>
              <a:custGeom>
                <a:avLst/>
                <a:gdLst/>
                <a:ahLst/>
                <a:cxnLst/>
                <a:rect l="l" t="t" r="r" b="b"/>
                <a:pathLst>
                  <a:path w="40026" h="23820" extrusionOk="0">
                    <a:moveTo>
                      <a:pt x="18680" y="1"/>
                    </a:moveTo>
                    <a:cubicBezTo>
                      <a:pt x="18659" y="1"/>
                      <a:pt x="18643" y="1"/>
                      <a:pt x="18622" y="3"/>
                    </a:cubicBezTo>
                    <a:lnTo>
                      <a:pt x="18594" y="3"/>
                    </a:lnTo>
                    <a:lnTo>
                      <a:pt x="18297" y="16"/>
                    </a:lnTo>
                    <a:lnTo>
                      <a:pt x="17813" y="33"/>
                    </a:lnTo>
                    <a:lnTo>
                      <a:pt x="17341" y="52"/>
                    </a:lnTo>
                    <a:cubicBezTo>
                      <a:pt x="17233" y="57"/>
                      <a:pt x="17125" y="59"/>
                      <a:pt x="17017" y="64"/>
                    </a:cubicBezTo>
                    <a:lnTo>
                      <a:pt x="16974" y="68"/>
                    </a:lnTo>
                    <a:cubicBezTo>
                      <a:pt x="16952" y="68"/>
                      <a:pt x="16929" y="68"/>
                      <a:pt x="16906" y="70"/>
                    </a:cubicBezTo>
                    <a:lnTo>
                      <a:pt x="16612" y="99"/>
                    </a:lnTo>
                    <a:lnTo>
                      <a:pt x="16311" y="129"/>
                    </a:lnTo>
                    <a:lnTo>
                      <a:pt x="15898" y="172"/>
                    </a:lnTo>
                    <a:lnTo>
                      <a:pt x="15440" y="217"/>
                    </a:lnTo>
                    <a:lnTo>
                      <a:pt x="15279" y="233"/>
                    </a:lnTo>
                    <a:lnTo>
                      <a:pt x="15137" y="247"/>
                    </a:lnTo>
                    <a:lnTo>
                      <a:pt x="15103" y="252"/>
                    </a:lnTo>
                    <a:cubicBezTo>
                      <a:pt x="15077" y="254"/>
                      <a:pt x="15053" y="257"/>
                      <a:pt x="15029" y="259"/>
                    </a:cubicBezTo>
                    <a:lnTo>
                      <a:pt x="13528" y="464"/>
                    </a:lnTo>
                    <a:lnTo>
                      <a:pt x="13086" y="523"/>
                    </a:lnTo>
                    <a:lnTo>
                      <a:pt x="13013" y="536"/>
                    </a:lnTo>
                    <a:lnTo>
                      <a:pt x="12938" y="548"/>
                    </a:lnTo>
                    <a:lnTo>
                      <a:pt x="12644" y="595"/>
                    </a:lnTo>
                    <a:cubicBezTo>
                      <a:pt x="12551" y="609"/>
                      <a:pt x="12454" y="625"/>
                      <a:pt x="12362" y="641"/>
                    </a:cubicBezTo>
                    <a:lnTo>
                      <a:pt x="12206" y="666"/>
                    </a:lnTo>
                    <a:cubicBezTo>
                      <a:pt x="11949" y="711"/>
                      <a:pt x="11667" y="763"/>
                      <a:pt x="11316" y="836"/>
                    </a:cubicBezTo>
                    <a:cubicBezTo>
                      <a:pt x="11027" y="896"/>
                      <a:pt x="10727" y="970"/>
                      <a:pt x="10487" y="1031"/>
                    </a:cubicBezTo>
                    <a:cubicBezTo>
                      <a:pt x="10213" y="1102"/>
                      <a:pt x="9941" y="1177"/>
                      <a:pt x="9672" y="1257"/>
                    </a:cubicBezTo>
                    <a:cubicBezTo>
                      <a:pt x="9142" y="1413"/>
                      <a:pt x="8576" y="1607"/>
                      <a:pt x="7891" y="1870"/>
                    </a:cubicBezTo>
                    <a:cubicBezTo>
                      <a:pt x="7755" y="1923"/>
                      <a:pt x="7619" y="1978"/>
                      <a:pt x="7483" y="2034"/>
                    </a:cubicBezTo>
                    <a:lnTo>
                      <a:pt x="7453" y="2046"/>
                    </a:lnTo>
                    <a:lnTo>
                      <a:pt x="7422" y="2059"/>
                    </a:lnTo>
                    <a:lnTo>
                      <a:pt x="7335" y="2096"/>
                    </a:lnTo>
                    <a:lnTo>
                      <a:pt x="7269" y="2123"/>
                    </a:lnTo>
                    <a:lnTo>
                      <a:pt x="7151" y="2178"/>
                    </a:lnTo>
                    <a:lnTo>
                      <a:pt x="6746" y="2360"/>
                    </a:lnTo>
                    <a:lnTo>
                      <a:pt x="6337" y="2543"/>
                    </a:lnTo>
                    <a:lnTo>
                      <a:pt x="5650" y="2854"/>
                    </a:lnTo>
                    <a:cubicBezTo>
                      <a:pt x="5613" y="2871"/>
                      <a:pt x="5574" y="2889"/>
                      <a:pt x="5537" y="2904"/>
                    </a:cubicBezTo>
                    <a:lnTo>
                      <a:pt x="5500" y="2922"/>
                    </a:lnTo>
                    <a:lnTo>
                      <a:pt x="5460" y="2942"/>
                    </a:lnTo>
                    <a:lnTo>
                      <a:pt x="5407" y="2969"/>
                    </a:lnTo>
                    <a:lnTo>
                      <a:pt x="4669" y="3337"/>
                    </a:lnTo>
                    <a:lnTo>
                      <a:pt x="3929" y="3705"/>
                    </a:lnTo>
                    <a:lnTo>
                      <a:pt x="3860" y="3740"/>
                    </a:lnTo>
                    <a:cubicBezTo>
                      <a:pt x="3790" y="3775"/>
                      <a:pt x="3737" y="3802"/>
                      <a:pt x="3687" y="3829"/>
                    </a:cubicBezTo>
                    <a:lnTo>
                      <a:pt x="3078" y="4162"/>
                    </a:lnTo>
                    <a:lnTo>
                      <a:pt x="2462" y="4501"/>
                    </a:lnTo>
                    <a:lnTo>
                      <a:pt x="1842" y="4842"/>
                    </a:lnTo>
                    <a:cubicBezTo>
                      <a:pt x="1821" y="4852"/>
                      <a:pt x="1805" y="4864"/>
                      <a:pt x="1787" y="4877"/>
                    </a:cubicBezTo>
                    <a:lnTo>
                      <a:pt x="1655" y="4960"/>
                    </a:lnTo>
                    <a:lnTo>
                      <a:pt x="1542" y="5036"/>
                    </a:lnTo>
                    <a:lnTo>
                      <a:pt x="776" y="5527"/>
                    </a:lnTo>
                    <a:lnTo>
                      <a:pt x="455" y="5734"/>
                    </a:lnTo>
                    <a:lnTo>
                      <a:pt x="145" y="5934"/>
                    </a:lnTo>
                    <a:lnTo>
                      <a:pt x="16" y="6015"/>
                    </a:lnTo>
                    <a:lnTo>
                      <a:pt x="1" y="6025"/>
                    </a:lnTo>
                    <a:lnTo>
                      <a:pt x="1" y="23820"/>
                    </a:lnTo>
                    <a:lnTo>
                      <a:pt x="481" y="23645"/>
                    </a:lnTo>
                    <a:cubicBezTo>
                      <a:pt x="992" y="23452"/>
                      <a:pt x="1508" y="23255"/>
                      <a:pt x="2025" y="23058"/>
                    </a:cubicBezTo>
                    <a:lnTo>
                      <a:pt x="2113" y="23025"/>
                    </a:lnTo>
                    <a:lnTo>
                      <a:pt x="2306" y="22951"/>
                    </a:lnTo>
                    <a:cubicBezTo>
                      <a:pt x="2573" y="22847"/>
                      <a:pt x="2841" y="22744"/>
                      <a:pt x="3108" y="22642"/>
                    </a:cubicBezTo>
                    <a:lnTo>
                      <a:pt x="3539" y="22464"/>
                    </a:lnTo>
                    <a:cubicBezTo>
                      <a:pt x="4111" y="22227"/>
                      <a:pt x="4668" y="21997"/>
                      <a:pt x="5224" y="21755"/>
                    </a:cubicBezTo>
                    <a:lnTo>
                      <a:pt x="5851" y="21480"/>
                    </a:lnTo>
                    <a:lnTo>
                      <a:pt x="6043" y="21397"/>
                    </a:lnTo>
                    <a:lnTo>
                      <a:pt x="6182" y="21338"/>
                    </a:lnTo>
                    <a:cubicBezTo>
                      <a:pt x="6711" y="21106"/>
                      <a:pt x="7242" y="20872"/>
                      <a:pt x="7774" y="20649"/>
                    </a:cubicBezTo>
                    <a:cubicBezTo>
                      <a:pt x="9854" y="19778"/>
                      <a:pt x="11491" y="19100"/>
                      <a:pt x="12922" y="18522"/>
                    </a:cubicBezTo>
                    <a:lnTo>
                      <a:pt x="12922" y="18522"/>
                    </a:lnTo>
                    <a:cubicBezTo>
                      <a:pt x="12890" y="18533"/>
                      <a:pt x="12856" y="18542"/>
                      <a:pt x="12822" y="18552"/>
                    </a:cubicBezTo>
                    <a:cubicBezTo>
                      <a:pt x="14348" y="17885"/>
                      <a:pt x="15939" y="17178"/>
                      <a:pt x="17832" y="16331"/>
                    </a:cubicBezTo>
                    <a:lnTo>
                      <a:pt x="18751" y="15922"/>
                    </a:lnTo>
                    <a:cubicBezTo>
                      <a:pt x="20036" y="15349"/>
                      <a:pt x="21491" y="14699"/>
                      <a:pt x="22901" y="14018"/>
                    </a:cubicBezTo>
                    <a:lnTo>
                      <a:pt x="23810" y="13578"/>
                    </a:lnTo>
                    <a:cubicBezTo>
                      <a:pt x="24334" y="13323"/>
                      <a:pt x="24858" y="13069"/>
                      <a:pt x="25384" y="12817"/>
                    </a:cubicBezTo>
                    <a:lnTo>
                      <a:pt x="26377" y="12343"/>
                    </a:lnTo>
                    <a:lnTo>
                      <a:pt x="26903" y="12091"/>
                    </a:lnTo>
                    <a:lnTo>
                      <a:pt x="27085" y="12004"/>
                    </a:lnTo>
                    <a:lnTo>
                      <a:pt x="27111" y="11992"/>
                    </a:lnTo>
                    <a:cubicBezTo>
                      <a:pt x="27310" y="11892"/>
                      <a:pt x="27519" y="11792"/>
                      <a:pt x="27725" y="11705"/>
                    </a:cubicBezTo>
                    <a:cubicBezTo>
                      <a:pt x="29249" y="11060"/>
                      <a:pt x="30937" y="10353"/>
                      <a:pt x="32885" y="9548"/>
                    </a:cubicBezTo>
                    <a:lnTo>
                      <a:pt x="33760" y="9172"/>
                    </a:lnTo>
                    <a:cubicBezTo>
                      <a:pt x="34326" y="8925"/>
                      <a:pt x="34889" y="8681"/>
                      <a:pt x="35460" y="8441"/>
                    </a:cubicBezTo>
                    <a:cubicBezTo>
                      <a:pt x="35758" y="8316"/>
                      <a:pt x="36055" y="8189"/>
                      <a:pt x="36352" y="8061"/>
                    </a:cubicBezTo>
                    <a:cubicBezTo>
                      <a:pt x="36997" y="7782"/>
                      <a:pt x="37627" y="7513"/>
                      <a:pt x="38259" y="7263"/>
                    </a:cubicBezTo>
                    <a:cubicBezTo>
                      <a:pt x="38848" y="7031"/>
                      <a:pt x="39438" y="6799"/>
                      <a:pt x="40025" y="6570"/>
                    </a:cubicBezTo>
                    <a:cubicBezTo>
                      <a:pt x="39212" y="6279"/>
                      <a:pt x="38400" y="5986"/>
                      <a:pt x="37597" y="5703"/>
                    </a:cubicBezTo>
                    <a:cubicBezTo>
                      <a:pt x="37106" y="5528"/>
                      <a:pt x="36583" y="5342"/>
                      <a:pt x="36065" y="5138"/>
                    </a:cubicBezTo>
                    <a:cubicBezTo>
                      <a:pt x="35536" y="4934"/>
                      <a:pt x="35012" y="4701"/>
                      <a:pt x="34562" y="4501"/>
                    </a:cubicBezTo>
                    <a:cubicBezTo>
                      <a:pt x="33761" y="4143"/>
                      <a:pt x="32969" y="3728"/>
                      <a:pt x="32207" y="3326"/>
                    </a:cubicBezTo>
                    <a:lnTo>
                      <a:pt x="31885" y="3156"/>
                    </a:lnTo>
                    <a:cubicBezTo>
                      <a:pt x="31593" y="3003"/>
                      <a:pt x="31298" y="2857"/>
                      <a:pt x="31001" y="2711"/>
                    </a:cubicBezTo>
                    <a:cubicBezTo>
                      <a:pt x="30847" y="2636"/>
                      <a:pt x="30693" y="2559"/>
                      <a:pt x="30537" y="2483"/>
                    </a:cubicBezTo>
                    <a:cubicBezTo>
                      <a:pt x="30387" y="2406"/>
                      <a:pt x="30227" y="2337"/>
                      <a:pt x="30074" y="2272"/>
                    </a:cubicBezTo>
                    <a:cubicBezTo>
                      <a:pt x="30001" y="2243"/>
                      <a:pt x="29929" y="2211"/>
                      <a:pt x="29858" y="2181"/>
                    </a:cubicBezTo>
                    <a:lnTo>
                      <a:pt x="29668" y="2095"/>
                    </a:lnTo>
                    <a:cubicBezTo>
                      <a:pt x="29532" y="2034"/>
                      <a:pt x="29397" y="1972"/>
                      <a:pt x="29258" y="1915"/>
                    </a:cubicBezTo>
                    <a:cubicBezTo>
                      <a:pt x="28936" y="1783"/>
                      <a:pt x="28610" y="1656"/>
                      <a:pt x="28288" y="1527"/>
                    </a:cubicBezTo>
                    <a:lnTo>
                      <a:pt x="28168" y="1488"/>
                    </a:lnTo>
                    <a:lnTo>
                      <a:pt x="28127" y="1477"/>
                    </a:lnTo>
                    <a:lnTo>
                      <a:pt x="28075" y="1462"/>
                    </a:lnTo>
                    <a:lnTo>
                      <a:pt x="28019" y="1447"/>
                    </a:lnTo>
                    <a:cubicBezTo>
                      <a:pt x="27875" y="1408"/>
                      <a:pt x="27735" y="1371"/>
                      <a:pt x="27596" y="1333"/>
                    </a:cubicBezTo>
                    <a:cubicBezTo>
                      <a:pt x="27430" y="1288"/>
                      <a:pt x="27263" y="1244"/>
                      <a:pt x="27098" y="1199"/>
                    </a:cubicBezTo>
                    <a:lnTo>
                      <a:pt x="26819" y="1124"/>
                    </a:lnTo>
                    <a:lnTo>
                      <a:pt x="26728" y="1099"/>
                    </a:lnTo>
                    <a:lnTo>
                      <a:pt x="26665" y="1083"/>
                    </a:lnTo>
                    <a:lnTo>
                      <a:pt x="26620" y="1073"/>
                    </a:lnTo>
                    <a:cubicBezTo>
                      <a:pt x="26565" y="1060"/>
                      <a:pt x="26507" y="1046"/>
                      <a:pt x="26452" y="1033"/>
                    </a:cubicBezTo>
                    <a:lnTo>
                      <a:pt x="25611" y="837"/>
                    </a:lnTo>
                    <a:lnTo>
                      <a:pt x="25286" y="763"/>
                    </a:lnTo>
                    <a:lnTo>
                      <a:pt x="25168" y="736"/>
                    </a:lnTo>
                    <a:lnTo>
                      <a:pt x="24473" y="595"/>
                    </a:lnTo>
                    <a:lnTo>
                      <a:pt x="23770" y="450"/>
                    </a:lnTo>
                    <a:cubicBezTo>
                      <a:pt x="23741" y="444"/>
                      <a:pt x="23715" y="439"/>
                      <a:pt x="23687" y="437"/>
                    </a:cubicBezTo>
                    <a:lnTo>
                      <a:pt x="23657" y="432"/>
                    </a:lnTo>
                    <a:cubicBezTo>
                      <a:pt x="23544" y="415"/>
                      <a:pt x="23430" y="394"/>
                      <a:pt x="23317" y="378"/>
                    </a:cubicBezTo>
                    <a:lnTo>
                      <a:pt x="22899" y="311"/>
                    </a:lnTo>
                    <a:lnTo>
                      <a:pt x="22412" y="234"/>
                    </a:lnTo>
                    <a:lnTo>
                      <a:pt x="22228" y="206"/>
                    </a:lnTo>
                    <a:cubicBezTo>
                      <a:pt x="22188" y="200"/>
                      <a:pt x="22163" y="197"/>
                      <a:pt x="22135" y="195"/>
                    </a:cubicBezTo>
                    <a:lnTo>
                      <a:pt x="22109" y="192"/>
                    </a:lnTo>
                    <a:lnTo>
                      <a:pt x="21684" y="152"/>
                    </a:lnTo>
                    <a:lnTo>
                      <a:pt x="21265" y="113"/>
                    </a:lnTo>
                    <a:lnTo>
                      <a:pt x="20886" y="78"/>
                    </a:lnTo>
                    <a:lnTo>
                      <a:pt x="20541" y="46"/>
                    </a:lnTo>
                    <a:cubicBezTo>
                      <a:pt x="20497" y="41"/>
                      <a:pt x="20475" y="38"/>
                      <a:pt x="20452" y="38"/>
                    </a:cubicBezTo>
                    <a:lnTo>
                      <a:pt x="20335" y="36"/>
                    </a:lnTo>
                    <a:lnTo>
                      <a:pt x="20218" y="33"/>
                    </a:lnTo>
                    <a:lnTo>
                      <a:pt x="18680" y="1"/>
                    </a:lnTo>
                    <a:close/>
                  </a:path>
                </a:pathLst>
              </a:custGeom>
              <a:solidFill>
                <a:srgbClr val="4B4B4B">
                  <a:alpha val="45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6380921" y="4518725"/>
                <a:ext cx="2764073" cy="1271727"/>
              </a:xfrm>
              <a:custGeom>
                <a:avLst/>
                <a:gdLst/>
                <a:ahLst/>
                <a:cxnLst/>
                <a:rect l="l" t="t" r="r" b="b"/>
                <a:pathLst>
                  <a:path w="57106" h="26274" extrusionOk="0">
                    <a:moveTo>
                      <a:pt x="54600" y="1"/>
                    </a:moveTo>
                    <a:cubicBezTo>
                      <a:pt x="53964" y="1"/>
                      <a:pt x="53350" y="19"/>
                      <a:pt x="52772" y="57"/>
                    </a:cubicBezTo>
                    <a:lnTo>
                      <a:pt x="51878" y="113"/>
                    </a:lnTo>
                    <a:lnTo>
                      <a:pt x="51667" y="127"/>
                    </a:lnTo>
                    <a:lnTo>
                      <a:pt x="50550" y="199"/>
                    </a:lnTo>
                    <a:cubicBezTo>
                      <a:pt x="50425" y="208"/>
                      <a:pt x="50301" y="215"/>
                      <a:pt x="50177" y="219"/>
                    </a:cubicBezTo>
                    <a:cubicBezTo>
                      <a:pt x="49907" y="234"/>
                      <a:pt x="49628" y="251"/>
                      <a:pt x="49356" y="281"/>
                    </a:cubicBezTo>
                    <a:cubicBezTo>
                      <a:pt x="48719" y="348"/>
                      <a:pt x="48082" y="418"/>
                      <a:pt x="47442" y="483"/>
                    </a:cubicBezTo>
                    <a:lnTo>
                      <a:pt x="46431" y="591"/>
                    </a:lnTo>
                    <a:lnTo>
                      <a:pt x="45530" y="688"/>
                    </a:lnTo>
                    <a:cubicBezTo>
                      <a:pt x="45218" y="723"/>
                      <a:pt x="44901" y="771"/>
                      <a:pt x="44593" y="821"/>
                    </a:cubicBezTo>
                    <a:lnTo>
                      <a:pt x="44273" y="870"/>
                    </a:lnTo>
                    <a:cubicBezTo>
                      <a:pt x="43498" y="988"/>
                      <a:pt x="42724" y="1107"/>
                      <a:pt x="41949" y="1225"/>
                    </a:cubicBezTo>
                    <a:lnTo>
                      <a:pt x="41918" y="1230"/>
                    </a:lnTo>
                    <a:cubicBezTo>
                      <a:pt x="41825" y="1244"/>
                      <a:pt x="41730" y="1258"/>
                      <a:pt x="41636" y="1270"/>
                    </a:cubicBezTo>
                    <a:cubicBezTo>
                      <a:pt x="41395" y="1305"/>
                      <a:pt x="41146" y="1340"/>
                      <a:pt x="40905" y="1392"/>
                    </a:cubicBezTo>
                    <a:lnTo>
                      <a:pt x="38947" y="1795"/>
                    </a:lnTo>
                    <a:lnTo>
                      <a:pt x="36959" y="2205"/>
                    </a:lnTo>
                    <a:cubicBezTo>
                      <a:pt x="36715" y="2257"/>
                      <a:pt x="36471" y="2319"/>
                      <a:pt x="36235" y="2381"/>
                    </a:cubicBezTo>
                    <a:lnTo>
                      <a:pt x="36096" y="2415"/>
                    </a:lnTo>
                    <a:cubicBezTo>
                      <a:pt x="35339" y="2610"/>
                      <a:pt x="34580" y="2803"/>
                      <a:pt x="33820" y="2995"/>
                    </a:cubicBezTo>
                    <a:cubicBezTo>
                      <a:pt x="33676" y="3032"/>
                      <a:pt x="33527" y="3067"/>
                      <a:pt x="33381" y="3104"/>
                    </a:cubicBezTo>
                    <a:cubicBezTo>
                      <a:pt x="33097" y="3174"/>
                      <a:pt x="32801" y="3244"/>
                      <a:pt x="32517" y="3329"/>
                    </a:cubicBezTo>
                    <a:lnTo>
                      <a:pt x="31705" y="3566"/>
                    </a:lnTo>
                    <a:lnTo>
                      <a:pt x="31075" y="3751"/>
                    </a:lnTo>
                    <a:cubicBezTo>
                      <a:pt x="30773" y="3840"/>
                      <a:pt x="30472" y="3926"/>
                      <a:pt x="30169" y="4015"/>
                    </a:cubicBezTo>
                    <a:cubicBezTo>
                      <a:pt x="29469" y="4217"/>
                      <a:pt x="28747" y="4427"/>
                      <a:pt x="28041" y="4647"/>
                    </a:cubicBezTo>
                    <a:lnTo>
                      <a:pt x="26120" y="5239"/>
                    </a:lnTo>
                    <a:lnTo>
                      <a:pt x="24200" y="5832"/>
                    </a:lnTo>
                    <a:cubicBezTo>
                      <a:pt x="23967" y="5901"/>
                      <a:pt x="23738" y="5982"/>
                      <a:pt x="23509" y="6060"/>
                    </a:cubicBezTo>
                    <a:lnTo>
                      <a:pt x="23211" y="6165"/>
                    </a:lnTo>
                    <a:lnTo>
                      <a:pt x="20953" y="6930"/>
                    </a:lnTo>
                    <a:lnTo>
                      <a:pt x="20684" y="7022"/>
                    </a:lnTo>
                    <a:cubicBezTo>
                      <a:pt x="20355" y="7130"/>
                      <a:pt x="20014" y="7245"/>
                      <a:pt x="19689" y="7380"/>
                    </a:cubicBezTo>
                    <a:lnTo>
                      <a:pt x="19125" y="7614"/>
                    </a:lnTo>
                    <a:lnTo>
                      <a:pt x="18157" y="8017"/>
                    </a:lnTo>
                    <a:lnTo>
                      <a:pt x="16560" y="8681"/>
                    </a:lnTo>
                    <a:lnTo>
                      <a:pt x="16059" y="8891"/>
                    </a:lnTo>
                    <a:cubicBezTo>
                      <a:pt x="15762" y="9013"/>
                      <a:pt x="15519" y="9121"/>
                      <a:pt x="15292" y="9227"/>
                    </a:cubicBezTo>
                    <a:lnTo>
                      <a:pt x="13506" y="10075"/>
                    </a:lnTo>
                    <a:lnTo>
                      <a:pt x="11746" y="10910"/>
                    </a:lnTo>
                    <a:cubicBezTo>
                      <a:pt x="10304" y="11594"/>
                      <a:pt x="8831" y="12278"/>
                      <a:pt x="7410" y="12940"/>
                    </a:cubicBezTo>
                    <a:cubicBezTo>
                      <a:pt x="6788" y="13228"/>
                      <a:pt x="6168" y="13518"/>
                      <a:pt x="5546" y="13807"/>
                    </a:cubicBezTo>
                    <a:cubicBezTo>
                      <a:pt x="4697" y="14204"/>
                      <a:pt x="3844" y="14626"/>
                      <a:pt x="3018" y="15037"/>
                    </a:cubicBezTo>
                    <a:lnTo>
                      <a:pt x="2648" y="15223"/>
                    </a:lnTo>
                    <a:cubicBezTo>
                      <a:pt x="2528" y="15281"/>
                      <a:pt x="2413" y="15338"/>
                      <a:pt x="2292" y="15395"/>
                    </a:cubicBezTo>
                    <a:cubicBezTo>
                      <a:pt x="2034" y="15518"/>
                      <a:pt x="1765" y="15650"/>
                      <a:pt x="1510" y="15787"/>
                    </a:cubicBezTo>
                    <a:lnTo>
                      <a:pt x="1" y="16603"/>
                    </a:lnTo>
                    <a:lnTo>
                      <a:pt x="121" y="16688"/>
                    </a:lnTo>
                    <a:cubicBezTo>
                      <a:pt x="1296" y="17527"/>
                      <a:pt x="2572" y="18382"/>
                      <a:pt x="4019" y="19297"/>
                    </a:cubicBezTo>
                    <a:cubicBezTo>
                      <a:pt x="4356" y="19512"/>
                      <a:pt x="4692" y="19726"/>
                      <a:pt x="5040" y="19950"/>
                    </a:cubicBezTo>
                    <a:lnTo>
                      <a:pt x="5106" y="19989"/>
                    </a:lnTo>
                    <a:cubicBezTo>
                      <a:pt x="6173" y="20668"/>
                      <a:pt x="7135" y="21280"/>
                      <a:pt x="8113" y="21858"/>
                    </a:cubicBezTo>
                    <a:cubicBezTo>
                      <a:pt x="8273" y="21953"/>
                      <a:pt x="8433" y="22048"/>
                      <a:pt x="8590" y="22143"/>
                    </a:cubicBezTo>
                    <a:lnTo>
                      <a:pt x="8705" y="22212"/>
                    </a:lnTo>
                    <a:lnTo>
                      <a:pt x="8731" y="22228"/>
                    </a:lnTo>
                    <a:lnTo>
                      <a:pt x="8754" y="22243"/>
                    </a:lnTo>
                    <a:cubicBezTo>
                      <a:pt x="9226" y="22525"/>
                      <a:pt x="9714" y="22819"/>
                      <a:pt x="10206" y="23086"/>
                    </a:cubicBezTo>
                    <a:cubicBezTo>
                      <a:pt x="10469" y="23231"/>
                      <a:pt x="10736" y="23374"/>
                      <a:pt x="11000" y="23518"/>
                    </a:cubicBezTo>
                    <a:lnTo>
                      <a:pt x="11141" y="23593"/>
                    </a:lnTo>
                    <a:cubicBezTo>
                      <a:pt x="11612" y="23849"/>
                      <a:pt x="12085" y="24105"/>
                      <a:pt x="12555" y="24365"/>
                    </a:cubicBezTo>
                    <a:lnTo>
                      <a:pt x="13025" y="24631"/>
                    </a:lnTo>
                    <a:lnTo>
                      <a:pt x="13490" y="24893"/>
                    </a:lnTo>
                    <a:cubicBezTo>
                      <a:pt x="14304" y="25352"/>
                      <a:pt x="15134" y="25821"/>
                      <a:pt x="15978" y="26274"/>
                    </a:cubicBezTo>
                    <a:lnTo>
                      <a:pt x="57105" y="26274"/>
                    </a:lnTo>
                    <a:lnTo>
                      <a:pt x="57105" y="8692"/>
                    </a:lnTo>
                    <a:lnTo>
                      <a:pt x="57105" y="1089"/>
                    </a:lnTo>
                    <a:lnTo>
                      <a:pt x="57105" y="86"/>
                    </a:lnTo>
                    <a:cubicBezTo>
                      <a:pt x="56811" y="68"/>
                      <a:pt x="56502" y="49"/>
                      <a:pt x="56171" y="35"/>
                    </a:cubicBezTo>
                    <a:cubicBezTo>
                      <a:pt x="55628" y="13"/>
                      <a:pt x="55100" y="1"/>
                      <a:pt x="54600" y="1"/>
                    </a:cubicBezTo>
                    <a:close/>
                  </a:path>
                </a:pathLst>
              </a:custGeom>
              <a:solidFill>
                <a:srgbClr val="4B4B4B">
                  <a:alpha val="45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1375" y="4311411"/>
                <a:ext cx="7169088" cy="1479471"/>
              </a:xfrm>
              <a:custGeom>
                <a:avLst/>
                <a:gdLst/>
                <a:ahLst/>
                <a:cxnLst/>
                <a:rect l="l" t="t" r="r" b="b"/>
                <a:pathLst>
                  <a:path w="148114" h="30566" extrusionOk="0">
                    <a:moveTo>
                      <a:pt x="72948" y="0"/>
                    </a:moveTo>
                    <a:cubicBezTo>
                      <a:pt x="72794" y="0"/>
                      <a:pt x="72643" y="0"/>
                      <a:pt x="72489" y="5"/>
                    </a:cubicBezTo>
                    <a:lnTo>
                      <a:pt x="71414" y="32"/>
                    </a:lnTo>
                    <a:lnTo>
                      <a:pt x="70285" y="60"/>
                    </a:lnTo>
                    <a:cubicBezTo>
                      <a:pt x="69607" y="76"/>
                      <a:pt x="68934" y="122"/>
                      <a:pt x="68191" y="175"/>
                    </a:cubicBezTo>
                    <a:lnTo>
                      <a:pt x="67964" y="191"/>
                    </a:lnTo>
                    <a:lnTo>
                      <a:pt x="67741" y="207"/>
                    </a:lnTo>
                    <a:cubicBezTo>
                      <a:pt x="67596" y="217"/>
                      <a:pt x="67448" y="225"/>
                      <a:pt x="67303" y="235"/>
                    </a:cubicBezTo>
                    <a:cubicBezTo>
                      <a:pt x="67192" y="242"/>
                      <a:pt x="67079" y="257"/>
                      <a:pt x="66968" y="272"/>
                    </a:cubicBezTo>
                    <a:lnTo>
                      <a:pt x="66923" y="277"/>
                    </a:lnTo>
                    <a:cubicBezTo>
                      <a:pt x="66873" y="287"/>
                      <a:pt x="66820" y="293"/>
                      <a:pt x="66770" y="297"/>
                    </a:cubicBezTo>
                    <a:lnTo>
                      <a:pt x="66636" y="313"/>
                    </a:lnTo>
                    <a:lnTo>
                      <a:pt x="65609" y="432"/>
                    </a:lnTo>
                    <a:lnTo>
                      <a:pt x="65372" y="458"/>
                    </a:lnTo>
                    <a:cubicBezTo>
                      <a:pt x="64996" y="504"/>
                      <a:pt x="64574" y="552"/>
                      <a:pt x="64166" y="614"/>
                    </a:cubicBezTo>
                    <a:lnTo>
                      <a:pt x="63713" y="684"/>
                    </a:lnTo>
                    <a:lnTo>
                      <a:pt x="63637" y="696"/>
                    </a:lnTo>
                    <a:cubicBezTo>
                      <a:pt x="62728" y="839"/>
                      <a:pt x="61790" y="987"/>
                      <a:pt x="60882" y="1157"/>
                    </a:cubicBezTo>
                    <a:cubicBezTo>
                      <a:pt x="59713" y="1376"/>
                      <a:pt x="58541" y="1611"/>
                      <a:pt x="57398" y="1853"/>
                    </a:cubicBezTo>
                    <a:cubicBezTo>
                      <a:pt x="56379" y="2068"/>
                      <a:pt x="55321" y="2320"/>
                      <a:pt x="54410" y="2539"/>
                    </a:cubicBezTo>
                    <a:lnTo>
                      <a:pt x="54036" y="2627"/>
                    </a:lnTo>
                    <a:cubicBezTo>
                      <a:pt x="53333" y="2795"/>
                      <a:pt x="52598" y="2993"/>
                      <a:pt x="52062" y="3139"/>
                    </a:cubicBezTo>
                    <a:lnTo>
                      <a:pt x="51351" y="3326"/>
                    </a:lnTo>
                    <a:cubicBezTo>
                      <a:pt x="50703" y="3496"/>
                      <a:pt x="50061" y="3697"/>
                      <a:pt x="49440" y="3889"/>
                    </a:cubicBezTo>
                    <a:cubicBezTo>
                      <a:pt x="49187" y="3968"/>
                      <a:pt x="48953" y="4040"/>
                      <a:pt x="48721" y="4112"/>
                    </a:cubicBezTo>
                    <a:cubicBezTo>
                      <a:pt x="48457" y="4193"/>
                      <a:pt x="48191" y="4287"/>
                      <a:pt x="47923" y="4386"/>
                    </a:cubicBezTo>
                    <a:cubicBezTo>
                      <a:pt x="47789" y="4435"/>
                      <a:pt x="47656" y="4485"/>
                      <a:pt x="47525" y="4529"/>
                    </a:cubicBezTo>
                    <a:lnTo>
                      <a:pt x="46845" y="4768"/>
                    </a:lnTo>
                    <a:lnTo>
                      <a:pt x="46166" y="5005"/>
                    </a:lnTo>
                    <a:cubicBezTo>
                      <a:pt x="45894" y="5099"/>
                      <a:pt x="45624" y="5205"/>
                      <a:pt x="45326" y="5324"/>
                    </a:cubicBezTo>
                    <a:lnTo>
                      <a:pt x="45231" y="5361"/>
                    </a:lnTo>
                    <a:cubicBezTo>
                      <a:pt x="45078" y="5423"/>
                      <a:pt x="44924" y="5485"/>
                      <a:pt x="44770" y="5545"/>
                    </a:cubicBezTo>
                    <a:lnTo>
                      <a:pt x="44265" y="5740"/>
                    </a:lnTo>
                    <a:lnTo>
                      <a:pt x="43544" y="6017"/>
                    </a:lnTo>
                    <a:cubicBezTo>
                      <a:pt x="42387" y="6461"/>
                      <a:pt x="41211" y="6915"/>
                      <a:pt x="40033" y="7375"/>
                    </a:cubicBezTo>
                    <a:cubicBezTo>
                      <a:pt x="39446" y="7604"/>
                      <a:pt x="38856" y="7837"/>
                      <a:pt x="38267" y="8069"/>
                    </a:cubicBezTo>
                    <a:cubicBezTo>
                      <a:pt x="37635" y="8319"/>
                      <a:pt x="37005" y="8588"/>
                      <a:pt x="36361" y="8867"/>
                    </a:cubicBezTo>
                    <a:cubicBezTo>
                      <a:pt x="36063" y="8996"/>
                      <a:pt x="35765" y="9122"/>
                      <a:pt x="35468" y="9247"/>
                    </a:cubicBezTo>
                    <a:cubicBezTo>
                      <a:pt x="34899" y="9486"/>
                      <a:pt x="34335" y="9731"/>
                      <a:pt x="33768" y="9978"/>
                    </a:cubicBezTo>
                    <a:lnTo>
                      <a:pt x="32893" y="10354"/>
                    </a:lnTo>
                    <a:cubicBezTo>
                      <a:pt x="30945" y="11158"/>
                      <a:pt x="29257" y="11865"/>
                      <a:pt x="27733" y="12511"/>
                    </a:cubicBezTo>
                    <a:cubicBezTo>
                      <a:pt x="27527" y="12596"/>
                      <a:pt x="27317" y="12698"/>
                      <a:pt x="27119" y="12797"/>
                    </a:cubicBezTo>
                    <a:lnTo>
                      <a:pt x="27093" y="12810"/>
                    </a:lnTo>
                    <a:lnTo>
                      <a:pt x="26912" y="12897"/>
                    </a:lnTo>
                    <a:lnTo>
                      <a:pt x="26385" y="13149"/>
                    </a:lnTo>
                    <a:lnTo>
                      <a:pt x="25393" y="13623"/>
                    </a:lnTo>
                    <a:cubicBezTo>
                      <a:pt x="24866" y="13875"/>
                      <a:pt x="24342" y="14128"/>
                      <a:pt x="23818" y="14383"/>
                    </a:cubicBezTo>
                    <a:lnTo>
                      <a:pt x="22909" y="14824"/>
                    </a:lnTo>
                    <a:cubicBezTo>
                      <a:pt x="21498" y="15505"/>
                      <a:pt x="20043" y="16154"/>
                      <a:pt x="18759" y="16728"/>
                    </a:cubicBezTo>
                    <a:lnTo>
                      <a:pt x="17840" y="17137"/>
                    </a:lnTo>
                    <a:cubicBezTo>
                      <a:pt x="15949" y="17984"/>
                      <a:pt x="14356" y="18691"/>
                      <a:pt x="12830" y="19357"/>
                    </a:cubicBezTo>
                    <a:cubicBezTo>
                      <a:pt x="12865" y="19347"/>
                      <a:pt x="12898" y="19338"/>
                      <a:pt x="12930" y="19328"/>
                    </a:cubicBezTo>
                    <a:lnTo>
                      <a:pt x="12930" y="19328"/>
                    </a:lnTo>
                    <a:cubicBezTo>
                      <a:pt x="11500" y="19906"/>
                      <a:pt x="9863" y="20583"/>
                      <a:pt x="7783" y="21455"/>
                    </a:cubicBezTo>
                    <a:cubicBezTo>
                      <a:pt x="7250" y="21679"/>
                      <a:pt x="6719" y="21911"/>
                      <a:pt x="6190" y="22143"/>
                    </a:cubicBezTo>
                    <a:lnTo>
                      <a:pt x="6051" y="22202"/>
                    </a:lnTo>
                    <a:lnTo>
                      <a:pt x="5859" y="22286"/>
                    </a:lnTo>
                    <a:lnTo>
                      <a:pt x="5232" y="22560"/>
                    </a:lnTo>
                    <a:cubicBezTo>
                      <a:pt x="4676" y="22802"/>
                      <a:pt x="4119" y="23031"/>
                      <a:pt x="3547" y="23269"/>
                    </a:cubicBezTo>
                    <a:lnTo>
                      <a:pt x="3115" y="23448"/>
                    </a:lnTo>
                    <a:cubicBezTo>
                      <a:pt x="2850" y="23548"/>
                      <a:pt x="2582" y="23651"/>
                      <a:pt x="2315" y="23756"/>
                    </a:cubicBezTo>
                    <a:lnTo>
                      <a:pt x="2121" y="23831"/>
                    </a:lnTo>
                    <a:lnTo>
                      <a:pt x="2033" y="23863"/>
                    </a:lnTo>
                    <a:cubicBezTo>
                      <a:pt x="1517" y="24060"/>
                      <a:pt x="1001" y="24258"/>
                      <a:pt x="482" y="24449"/>
                    </a:cubicBezTo>
                    <a:lnTo>
                      <a:pt x="0" y="24624"/>
                    </a:lnTo>
                    <a:lnTo>
                      <a:pt x="0" y="28044"/>
                    </a:lnTo>
                    <a:lnTo>
                      <a:pt x="0" y="30561"/>
                    </a:lnTo>
                    <a:lnTo>
                      <a:pt x="5" y="30566"/>
                    </a:lnTo>
                    <a:lnTo>
                      <a:pt x="148114" y="30566"/>
                    </a:lnTo>
                    <a:cubicBezTo>
                      <a:pt x="147276" y="30114"/>
                      <a:pt x="146453" y="29644"/>
                      <a:pt x="145645" y="29185"/>
                    </a:cubicBezTo>
                    <a:lnTo>
                      <a:pt x="145186" y="28930"/>
                    </a:lnTo>
                    <a:lnTo>
                      <a:pt x="144720" y="28664"/>
                    </a:lnTo>
                    <a:cubicBezTo>
                      <a:pt x="144254" y="28404"/>
                      <a:pt x="143785" y="28147"/>
                      <a:pt x="143317" y="27892"/>
                    </a:cubicBezTo>
                    <a:lnTo>
                      <a:pt x="143178" y="27816"/>
                    </a:lnTo>
                    <a:cubicBezTo>
                      <a:pt x="142917" y="27674"/>
                      <a:pt x="142651" y="27530"/>
                      <a:pt x="142390" y="27384"/>
                    </a:cubicBezTo>
                    <a:cubicBezTo>
                      <a:pt x="141901" y="27117"/>
                      <a:pt x="141419" y="26822"/>
                      <a:pt x="140950" y="26542"/>
                    </a:cubicBezTo>
                    <a:lnTo>
                      <a:pt x="140926" y="26527"/>
                    </a:lnTo>
                    <a:lnTo>
                      <a:pt x="140901" y="26511"/>
                    </a:lnTo>
                    <a:lnTo>
                      <a:pt x="140787" y="26441"/>
                    </a:lnTo>
                    <a:cubicBezTo>
                      <a:pt x="140632" y="26348"/>
                      <a:pt x="140472" y="26251"/>
                      <a:pt x="140314" y="26157"/>
                    </a:cubicBezTo>
                    <a:cubicBezTo>
                      <a:pt x="139344" y="25579"/>
                      <a:pt x="138389" y="24967"/>
                      <a:pt x="137331" y="24288"/>
                    </a:cubicBezTo>
                    <a:lnTo>
                      <a:pt x="137265" y="24248"/>
                    </a:lnTo>
                    <a:cubicBezTo>
                      <a:pt x="136920" y="24025"/>
                      <a:pt x="136589" y="23810"/>
                      <a:pt x="136252" y="23595"/>
                    </a:cubicBezTo>
                    <a:cubicBezTo>
                      <a:pt x="134817" y="22681"/>
                      <a:pt x="133553" y="21827"/>
                      <a:pt x="132387" y="20987"/>
                    </a:cubicBezTo>
                    <a:lnTo>
                      <a:pt x="132268" y="20901"/>
                    </a:lnTo>
                    <a:lnTo>
                      <a:pt x="131931" y="20657"/>
                    </a:lnTo>
                    <a:cubicBezTo>
                      <a:pt x="131462" y="20318"/>
                      <a:pt x="130943" y="19942"/>
                      <a:pt x="130429" y="19594"/>
                    </a:cubicBezTo>
                    <a:cubicBezTo>
                      <a:pt x="129779" y="19153"/>
                      <a:pt x="129100" y="18682"/>
                      <a:pt x="128408" y="18198"/>
                    </a:cubicBezTo>
                    <a:lnTo>
                      <a:pt x="128147" y="18002"/>
                    </a:lnTo>
                    <a:cubicBezTo>
                      <a:pt x="127888" y="17804"/>
                      <a:pt x="127628" y="17606"/>
                      <a:pt x="127365" y="17411"/>
                    </a:cubicBezTo>
                    <a:lnTo>
                      <a:pt x="127134" y="17236"/>
                    </a:lnTo>
                    <a:lnTo>
                      <a:pt x="127003" y="17137"/>
                    </a:lnTo>
                    <a:lnTo>
                      <a:pt x="126984" y="17121"/>
                    </a:lnTo>
                    <a:cubicBezTo>
                      <a:pt x="126693" y="16901"/>
                      <a:pt x="126395" y="16674"/>
                      <a:pt x="126096" y="16468"/>
                    </a:cubicBezTo>
                    <a:lnTo>
                      <a:pt x="125282" y="15907"/>
                    </a:lnTo>
                    <a:lnTo>
                      <a:pt x="124710" y="15513"/>
                    </a:lnTo>
                    <a:cubicBezTo>
                      <a:pt x="124376" y="15281"/>
                      <a:pt x="124012" y="15052"/>
                      <a:pt x="123693" y="14856"/>
                    </a:cubicBezTo>
                    <a:lnTo>
                      <a:pt x="123635" y="14818"/>
                    </a:lnTo>
                    <a:lnTo>
                      <a:pt x="123588" y="14787"/>
                    </a:lnTo>
                    <a:cubicBezTo>
                      <a:pt x="123421" y="14682"/>
                      <a:pt x="123255" y="14576"/>
                      <a:pt x="123090" y="14472"/>
                    </a:cubicBezTo>
                    <a:cubicBezTo>
                      <a:pt x="121212" y="13268"/>
                      <a:pt x="119482" y="12227"/>
                      <a:pt x="117805" y="11295"/>
                    </a:cubicBezTo>
                    <a:cubicBezTo>
                      <a:pt x="116863" y="10773"/>
                      <a:pt x="115872" y="10241"/>
                      <a:pt x="114687" y="9613"/>
                    </a:cubicBezTo>
                    <a:cubicBezTo>
                      <a:pt x="113971" y="9233"/>
                      <a:pt x="113207" y="8857"/>
                      <a:pt x="112591" y="8556"/>
                    </a:cubicBezTo>
                    <a:lnTo>
                      <a:pt x="112549" y="8533"/>
                    </a:lnTo>
                    <a:lnTo>
                      <a:pt x="111849" y="8187"/>
                    </a:lnTo>
                    <a:cubicBezTo>
                      <a:pt x="111577" y="8051"/>
                      <a:pt x="111293" y="7935"/>
                      <a:pt x="111017" y="7822"/>
                    </a:cubicBezTo>
                    <a:lnTo>
                      <a:pt x="110957" y="7795"/>
                    </a:lnTo>
                    <a:cubicBezTo>
                      <a:pt x="110844" y="7749"/>
                      <a:pt x="110727" y="7701"/>
                      <a:pt x="110614" y="7652"/>
                    </a:cubicBezTo>
                    <a:lnTo>
                      <a:pt x="110125" y="7440"/>
                    </a:lnTo>
                    <a:lnTo>
                      <a:pt x="109624" y="7224"/>
                    </a:lnTo>
                    <a:lnTo>
                      <a:pt x="109461" y="7152"/>
                    </a:lnTo>
                    <a:lnTo>
                      <a:pt x="109438" y="7140"/>
                    </a:lnTo>
                    <a:cubicBezTo>
                      <a:pt x="109299" y="7078"/>
                      <a:pt x="109153" y="7013"/>
                      <a:pt x="109003" y="6962"/>
                    </a:cubicBezTo>
                    <a:lnTo>
                      <a:pt x="108390" y="6739"/>
                    </a:lnTo>
                    <a:lnTo>
                      <a:pt x="108219" y="6675"/>
                    </a:lnTo>
                    <a:lnTo>
                      <a:pt x="108178" y="6662"/>
                    </a:lnTo>
                    <a:cubicBezTo>
                      <a:pt x="107486" y="6407"/>
                      <a:pt x="106768" y="6146"/>
                      <a:pt x="106058" y="5914"/>
                    </a:cubicBezTo>
                    <a:lnTo>
                      <a:pt x="105821" y="5835"/>
                    </a:lnTo>
                    <a:cubicBezTo>
                      <a:pt x="105131" y="5607"/>
                      <a:pt x="104444" y="5381"/>
                      <a:pt x="103759" y="5161"/>
                    </a:cubicBezTo>
                    <a:cubicBezTo>
                      <a:pt x="103475" y="5067"/>
                      <a:pt x="103188" y="4975"/>
                      <a:pt x="102904" y="4885"/>
                    </a:cubicBezTo>
                    <a:lnTo>
                      <a:pt x="102528" y="4763"/>
                    </a:lnTo>
                    <a:lnTo>
                      <a:pt x="101029" y="4284"/>
                    </a:lnTo>
                    <a:cubicBezTo>
                      <a:pt x="100721" y="4185"/>
                      <a:pt x="100404" y="4097"/>
                      <a:pt x="100077" y="4007"/>
                    </a:cubicBezTo>
                    <a:cubicBezTo>
                      <a:pt x="99931" y="3968"/>
                      <a:pt x="99786" y="3929"/>
                      <a:pt x="99641" y="3887"/>
                    </a:cubicBezTo>
                    <a:lnTo>
                      <a:pt x="98853" y="3659"/>
                    </a:lnTo>
                    <a:lnTo>
                      <a:pt x="98132" y="3454"/>
                    </a:lnTo>
                    <a:cubicBezTo>
                      <a:pt x="97767" y="3347"/>
                      <a:pt x="97390" y="3254"/>
                      <a:pt x="97000" y="3161"/>
                    </a:cubicBezTo>
                    <a:lnTo>
                      <a:pt x="96926" y="3144"/>
                    </a:lnTo>
                    <a:cubicBezTo>
                      <a:pt x="96730" y="3098"/>
                      <a:pt x="96536" y="3047"/>
                      <a:pt x="96339" y="2998"/>
                    </a:cubicBezTo>
                    <a:lnTo>
                      <a:pt x="96015" y="2915"/>
                    </a:lnTo>
                    <a:lnTo>
                      <a:pt x="95937" y="2895"/>
                    </a:lnTo>
                    <a:cubicBezTo>
                      <a:pt x="95681" y="2828"/>
                      <a:pt x="95425" y="2761"/>
                      <a:pt x="95165" y="2704"/>
                    </a:cubicBezTo>
                    <a:lnTo>
                      <a:pt x="94143" y="2482"/>
                    </a:lnTo>
                    <a:lnTo>
                      <a:pt x="93003" y="2235"/>
                    </a:lnTo>
                    <a:cubicBezTo>
                      <a:pt x="92252" y="2074"/>
                      <a:pt x="91486" y="1934"/>
                      <a:pt x="90743" y="1795"/>
                    </a:cubicBezTo>
                    <a:lnTo>
                      <a:pt x="90686" y="1785"/>
                    </a:lnTo>
                    <a:lnTo>
                      <a:pt x="90599" y="1767"/>
                    </a:lnTo>
                    <a:cubicBezTo>
                      <a:pt x="90345" y="1723"/>
                      <a:pt x="90090" y="1677"/>
                      <a:pt x="89836" y="1630"/>
                    </a:cubicBezTo>
                    <a:cubicBezTo>
                      <a:pt x="89572" y="1581"/>
                      <a:pt x="89305" y="1541"/>
                      <a:pt x="89045" y="1507"/>
                    </a:cubicBezTo>
                    <a:lnTo>
                      <a:pt x="89003" y="1499"/>
                    </a:lnTo>
                    <a:lnTo>
                      <a:pt x="88829" y="1474"/>
                    </a:lnTo>
                    <a:lnTo>
                      <a:pt x="88648" y="1447"/>
                    </a:lnTo>
                    <a:lnTo>
                      <a:pt x="87731" y="1313"/>
                    </a:lnTo>
                    <a:lnTo>
                      <a:pt x="86836" y="1179"/>
                    </a:lnTo>
                    <a:cubicBezTo>
                      <a:pt x="86097" y="1071"/>
                      <a:pt x="85341" y="979"/>
                      <a:pt x="84610" y="892"/>
                    </a:cubicBezTo>
                    <a:lnTo>
                      <a:pt x="84557" y="885"/>
                    </a:lnTo>
                    <a:cubicBezTo>
                      <a:pt x="84197" y="843"/>
                      <a:pt x="83833" y="798"/>
                      <a:pt x="83477" y="753"/>
                    </a:cubicBezTo>
                    <a:cubicBezTo>
                      <a:pt x="83118" y="707"/>
                      <a:pt x="82763" y="673"/>
                      <a:pt x="82406" y="634"/>
                    </a:cubicBezTo>
                    <a:lnTo>
                      <a:pt x="82230" y="618"/>
                    </a:lnTo>
                    <a:cubicBezTo>
                      <a:pt x="82118" y="608"/>
                      <a:pt x="82008" y="596"/>
                      <a:pt x="81897" y="583"/>
                    </a:cubicBezTo>
                    <a:lnTo>
                      <a:pt x="81393" y="529"/>
                    </a:lnTo>
                    <a:cubicBezTo>
                      <a:pt x="81074" y="494"/>
                      <a:pt x="80759" y="459"/>
                      <a:pt x="80444" y="431"/>
                    </a:cubicBezTo>
                    <a:cubicBezTo>
                      <a:pt x="80384" y="425"/>
                      <a:pt x="80325" y="418"/>
                      <a:pt x="80265" y="413"/>
                    </a:cubicBezTo>
                    <a:cubicBezTo>
                      <a:pt x="80047" y="392"/>
                      <a:pt x="79830" y="372"/>
                      <a:pt x="79615" y="351"/>
                    </a:cubicBezTo>
                    <a:lnTo>
                      <a:pt x="79562" y="346"/>
                    </a:lnTo>
                    <a:cubicBezTo>
                      <a:pt x="78864" y="282"/>
                      <a:pt x="78074" y="206"/>
                      <a:pt x="77303" y="156"/>
                    </a:cubicBezTo>
                    <a:cubicBezTo>
                      <a:pt x="76618" y="113"/>
                      <a:pt x="75933" y="70"/>
                      <a:pt x="75247" y="27"/>
                    </a:cubicBezTo>
                    <a:cubicBezTo>
                      <a:pt x="74955" y="10"/>
                      <a:pt x="74662" y="5"/>
                      <a:pt x="74388" y="5"/>
                    </a:cubicBezTo>
                    <a:lnTo>
                      <a:pt x="73824" y="5"/>
                    </a:lnTo>
                    <a:lnTo>
                      <a:pt x="73456" y="3"/>
                    </a:lnTo>
                    <a:cubicBezTo>
                      <a:pt x="73288" y="0"/>
                      <a:pt x="73117" y="0"/>
                      <a:pt x="72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8"/>
            <p:cNvSpPr/>
            <p:nvPr/>
          </p:nvSpPr>
          <p:spPr>
            <a:xfrm>
              <a:off x="193254" y="35053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125981" y="3742945"/>
              <a:ext cx="602073" cy="78019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93254" y="35053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rgbClr val="4B4B4B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125981" y="3742945"/>
              <a:ext cx="602073" cy="78019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rgbClr val="4B4B4B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170879" y="35426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4707081" y="3780245"/>
              <a:ext cx="602073" cy="78019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6694679" y="409759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7627406" y="4335195"/>
              <a:ext cx="602073" cy="78019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8"/>
          <p:cNvSpPr txBox="1">
            <a:spLocks noGrp="1"/>
          </p:cNvSpPr>
          <p:nvPr>
            <p:ph type="title"/>
          </p:nvPr>
        </p:nvSpPr>
        <p:spPr>
          <a:xfrm>
            <a:off x="2087150" y="1634975"/>
            <a:ext cx="4972500" cy="1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edoka One" panose="02000000000000000000"/>
              <a:buNone/>
              <a:defRPr sz="60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"/>
          <p:cNvSpPr txBox="1">
            <a:spLocks noGrp="1"/>
          </p:cNvSpPr>
          <p:nvPr>
            <p:ph type="subTitle" idx="1"/>
          </p:nvPr>
        </p:nvSpPr>
        <p:spPr>
          <a:xfrm>
            <a:off x="719550" y="3002450"/>
            <a:ext cx="3929400" cy="123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6" name="Google Shape;546;p9"/>
          <p:cNvSpPr txBox="1">
            <a:spLocks noGrp="1"/>
          </p:cNvSpPr>
          <p:nvPr>
            <p:ph type="title"/>
          </p:nvPr>
        </p:nvSpPr>
        <p:spPr>
          <a:xfrm>
            <a:off x="719550" y="1212950"/>
            <a:ext cx="3929400" cy="17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 panose="02000000000000000000"/>
              <a:buNone/>
              <a:defRPr sz="35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547" name="Google Shape;547;p9"/>
          <p:cNvGrpSpPr/>
          <p:nvPr/>
        </p:nvGrpSpPr>
        <p:grpSpPr>
          <a:xfrm>
            <a:off x="-128156" y="4562548"/>
            <a:ext cx="9448682" cy="624901"/>
            <a:chOff x="-128156" y="4562548"/>
            <a:chExt cx="9448682" cy="624901"/>
          </a:xfrm>
        </p:grpSpPr>
        <p:sp>
          <p:nvSpPr>
            <p:cNvPr id="548" name="Google Shape;548;p9"/>
            <p:cNvSpPr/>
            <p:nvPr/>
          </p:nvSpPr>
          <p:spPr>
            <a:xfrm>
              <a:off x="-127997" y="4562548"/>
              <a:ext cx="9448364" cy="624901"/>
            </a:xfrm>
            <a:custGeom>
              <a:avLst/>
              <a:gdLst/>
              <a:ahLst/>
              <a:cxnLst/>
              <a:rect l="l" t="t" r="r" b="b"/>
              <a:pathLst>
                <a:path w="113171" h="10267" extrusionOk="0">
                  <a:moveTo>
                    <a:pt x="1930" y="1"/>
                  </a:moveTo>
                  <a:cubicBezTo>
                    <a:pt x="864" y="1"/>
                    <a:pt x="0" y="864"/>
                    <a:pt x="0" y="1930"/>
                  </a:cubicBezTo>
                  <a:lnTo>
                    <a:pt x="0" y="8337"/>
                  </a:lnTo>
                  <a:cubicBezTo>
                    <a:pt x="0" y="9403"/>
                    <a:pt x="865" y="10266"/>
                    <a:pt x="1930" y="10266"/>
                  </a:cubicBezTo>
                  <a:lnTo>
                    <a:pt x="111242" y="10266"/>
                  </a:lnTo>
                  <a:cubicBezTo>
                    <a:pt x="112307" y="10266"/>
                    <a:pt x="113171" y="9403"/>
                    <a:pt x="113171" y="8337"/>
                  </a:cubicBezTo>
                  <a:lnTo>
                    <a:pt x="113171" y="1930"/>
                  </a:lnTo>
                  <a:cubicBezTo>
                    <a:pt x="113171" y="865"/>
                    <a:pt x="112306" y="1"/>
                    <a:pt x="111242" y="1"/>
                  </a:cubicBezTo>
                  <a:close/>
                </a:path>
              </a:pathLst>
            </a:custGeom>
            <a:solidFill>
              <a:srgbClr val="4B4B4B">
                <a:alpha val="8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-128156" y="4719236"/>
              <a:ext cx="9448682" cy="304339"/>
            </a:xfrm>
            <a:custGeom>
              <a:avLst/>
              <a:gdLst/>
              <a:ahLst/>
              <a:cxnLst/>
              <a:rect l="l" t="t" r="r" b="b"/>
              <a:pathLst>
                <a:path w="183907" h="7083" extrusionOk="0">
                  <a:moveTo>
                    <a:pt x="0" y="1"/>
                  </a:moveTo>
                  <a:lnTo>
                    <a:pt x="0" y="1928"/>
                  </a:lnTo>
                  <a:lnTo>
                    <a:pt x="0" y="5153"/>
                  </a:lnTo>
                  <a:lnTo>
                    <a:pt x="0" y="7082"/>
                  </a:lnTo>
                  <a:lnTo>
                    <a:pt x="183906" y="7082"/>
                  </a:lnTo>
                  <a:lnTo>
                    <a:pt x="183906" y="5153"/>
                  </a:lnTo>
                  <a:lnTo>
                    <a:pt x="183906" y="1928"/>
                  </a:lnTo>
                  <a:lnTo>
                    <a:pt x="183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9"/>
            <p:cNvGrpSpPr/>
            <p:nvPr/>
          </p:nvGrpSpPr>
          <p:grpSpPr>
            <a:xfrm>
              <a:off x="210973" y="4857505"/>
              <a:ext cx="8770424" cy="27714"/>
              <a:chOff x="175061" y="4863355"/>
              <a:chExt cx="8770424" cy="27714"/>
            </a:xfrm>
          </p:grpSpPr>
          <p:sp>
            <p:nvSpPr>
              <p:cNvPr id="551" name="Google Shape;551;p9"/>
              <p:cNvSpPr/>
              <p:nvPr/>
            </p:nvSpPr>
            <p:spPr>
              <a:xfrm>
                <a:off x="3838202" y="4863355"/>
                <a:ext cx="5107283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7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4" y="644"/>
                      <a:pt x="321" y="644"/>
                    </a:cubicBezTo>
                    <a:lnTo>
                      <a:pt x="4273" y="644"/>
                    </a:lnTo>
                    <a:cubicBezTo>
                      <a:pt x="4451" y="644"/>
                      <a:pt x="4595" y="501"/>
                      <a:pt x="4593" y="323"/>
                    </a:cubicBezTo>
                    <a:cubicBezTo>
                      <a:pt x="4593" y="146"/>
                      <a:pt x="4451" y="0"/>
                      <a:pt x="4273" y="0"/>
                    </a:cubicBezTo>
                    <a:close/>
                    <a:moveTo>
                      <a:pt x="8224" y="0"/>
                    </a:moveTo>
                    <a:cubicBezTo>
                      <a:pt x="8048" y="0"/>
                      <a:pt x="7903" y="146"/>
                      <a:pt x="7903" y="323"/>
                    </a:cubicBezTo>
                    <a:cubicBezTo>
                      <a:pt x="7903" y="500"/>
                      <a:pt x="8047" y="644"/>
                      <a:pt x="8224" y="644"/>
                    </a:cubicBezTo>
                    <a:lnTo>
                      <a:pt x="12174" y="644"/>
                    </a:lnTo>
                    <a:cubicBezTo>
                      <a:pt x="12351" y="644"/>
                      <a:pt x="12496" y="501"/>
                      <a:pt x="12496" y="323"/>
                    </a:cubicBezTo>
                    <a:cubicBezTo>
                      <a:pt x="12496" y="146"/>
                      <a:pt x="12353" y="0"/>
                      <a:pt x="12175" y="0"/>
                    </a:cubicBezTo>
                    <a:close/>
                    <a:moveTo>
                      <a:pt x="16125" y="0"/>
                    </a:moveTo>
                    <a:cubicBezTo>
                      <a:pt x="15949" y="0"/>
                      <a:pt x="15805" y="146"/>
                      <a:pt x="15805" y="323"/>
                    </a:cubicBezTo>
                    <a:cubicBezTo>
                      <a:pt x="15805" y="500"/>
                      <a:pt x="15947" y="644"/>
                      <a:pt x="16125" y="644"/>
                    </a:cubicBezTo>
                    <a:lnTo>
                      <a:pt x="20076" y="644"/>
                    </a:lnTo>
                    <a:cubicBezTo>
                      <a:pt x="20253" y="644"/>
                      <a:pt x="20396" y="501"/>
                      <a:pt x="20396" y="323"/>
                    </a:cubicBezTo>
                    <a:cubicBezTo>
                      <a:pt x="20396" y="146"/>
                      <a:pt x="20253" y="0"/>
                      <a:pt x="20076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3" y="644"/>
                      <a:pt x="28298" y="501"/>
                      <a:pt x="28298" y="323"/>
                    </a:cubicBezTo>
                    <a:cubicBezTo>
                      <a:pt x="28298" y="146"/>
                      <a:pt x="28153" y="0"/>
                      <a:pt x="27975" y="0"/>
                    </a:cubicBezTo>
                    <a:close/>
                    <a:moveTo>
                      <a:pt x="31926" y="0"/>
                    </a:moveTo>
                    <a:cubicBezTo>
                      <a:pt x="31749" y="0"/>
                      <a:pt x="31605" y="146"/>
                      <a:pt x="31605" y="323"/>
                    </a:cubicBezTo>
                    <a:cubicBezTo>
                      <a:pt x="31605" y="500"/>
                      <a:pt x="31749" y="644"/>
                      <a:pt x="31926" y="644"/>
                    </a:cubicBezTo>
                    <a:lnTo>
                      <a:pt x="35877" y="644"/>
                    </a:lnTo>
                    <a:cubicBezTo>
                      <a:pt x="36054" y="644"/>
                      <a:pt x="36198" y="501"/>
                      <a:pt x="36198" y="323"/>
                    </a:cubicBezTo>
                    <a:cubicBezTo>
                      <a:pt x="36198" y="146"/>
                      <a:pt x="36054" y="0"/>
                      <a:pt x="35877" y="0"/>
                    </a:cubicBezTo>
                    <a:close/>
                    <a:moveTo>
                      <a:pt x="39828" y="0"/>
                    </a:moveTo>
                    <a:cubicBezTo>
                      <a:pt x="39650" y="0"/>
                      <a:pt x="39505" y="146"/>
                      <a:pt x="39505" y="323"/>
                    </a:cubicBezTo>
                    <a:cubicBezTo>
                      <a:pt x="39505" y="500"/>
                      <a:pt x="39650" y="644"/>
                      <a:pt x="39828" y="644"/>
                    </a:cubicBezTo>
                    <a:lnTo>
                      <a:pt x="43778" y="644"/>
                    </a:lnTo>
                    <a:cubicBezTo>
                      <a:pt x="43955" y="644"/>
                      <a:pt x="44100" y="501"/>
                      <a:pt x="44100" y="323"/>
                    </a:cubicBezTo>
                    <a:cubicBezTo>
                      <a:pt x="44100" y="146"/>
                      <a:pt x="43955" y="0"/>
                      <a:pt x="43778" y="0"/>
                    </a:cubicBezTo>
                    <a:close/>
                    <a:moveTo>
                      <a:pt x="47729" y="0"/>
                    </a:moveTo>
                    <a:cubicBezTo>
                      <a:pt x="47551" y="0"/>
                      <a:pt x="47407" y="146"/>
                      <a:pt x="47407" y="323"/>
                    </a:cubicBezTo>
                    <a:cubicBezTo>
                      <a:pt x="47407" y="500"/>
                      <a:pt x="47551" y="644"/>
                      <a:pt x="47729" y="644"/>
                    </a:cubicBezTo>
                    <a:lnTo>
                      <a:pt x="51679" y="644"/>
                    </a:lnTo>
                    <a:cubicBezTo>
                      <a:pt x="51857" y="644"/>
                      <a:pt x="52000" y="501"/>
                      <a:pt x="52001" y="323"/>
                    </a:cubicBezTo>
                    <a:cubicBezTo>
                      <a:pt x="52001" y="146"/>
                      <a:pt x="51857" y="0"/>
                      <a:pt x="51679" y="0"/>
                    </a:cubicBezTo>
                    <a:close/>
                    <a:moveTo>
                      <a:pt x="55629" y="0"/>
                    </a:moveTo>
                    <a:cubicBezTo>
                      <a:pt x="55452" y="0"/>
                      <a:pt x="55307" y="146"/>
                      <a:pt x="55307" y="323"/>
                    </a:cubicBezTo>
                    <a:cubicBezTo>
                      <a:pt x="55307" y="500"/>
                      <a:pt x="55452" y="644"/>
                      <a:pt x="55629" y="644"/>
                    </a:cubicBezTo>
                    <a:lnTo>
                      <a:pt x="59580" y="644"/>
                    </a:lnTo>
                    <a:cubicBezTo>
                      <a:pt x="59756" y="644"/>
                      <a:pt x="59901" y="501"/>
                      <a:pt x="59901" y="323"/>
                    </a:cubicBezTo>
                    <a:cubicBezTo>
                      <a:pt x="59901" y="146"/>
                      <a:pt x="59756" y="0"/>
                      <a:pt x="59580" y="0"/>
                    </a:cubicBezTo>
                    <a:close/>
                    <a:moveTo>
                      <a:pt x="63530" y="0"/>
                    </a:moveTo>
                    <a:cubicBezTo>
                      <a:pt x="63352" y="0"/>
                      <a:pt x="63208" y="146"/>
                      <a:pt x="63208" y="323"/>
                    </a:cubicBezTo>
                    <a:cubicBezTo>
                      <a:pt x="63208" y="500"/>
                      <a:pt x="63352" y="644"/>
                      <a:pt x="63530" y="644"/>
                    </a:cubicBezTo>
                    <a:lnTo>
                      <a:pt x="67481" y="644"/>
                    </a:lnTo>
                    <a:cubicBezTo>
                      <a:pt x="67658" y="644"/>
                      <a:pt x="67802" y="501"/>
                      <a:pt x="67802" y="323"/>
                    </a:cubicBezTo>
                    <a:cubicBezTo>
                      <a:pt x="67802" y="146"/>
                      <a:pt x="67658" y="0"/>
                      <a:pt x="67481" y="0"/>
                    </a:cubicBezTo>
                    <a:close/>
                    <a:moveTo>
                      <a:pt x="71430" y="0"/>
                    </a:moveTo>
                    <a:cubicBezTo>
                      <a:pt x="71254" y="0"/>
                      <a:pt x="71109" y="146"/>
                      <a:pt x="71109" y="323"/>
                    </a:cubicBezTo>
                    <a:cubicBezTo>
                      <a:pt x="71109" y="500"/>
                      <a:pt x="71254" y="644"/>
                      <a:pt x="71430" y="644"/>
                    </a:cubicBezTo>
                    <a:lnTo>
                      <a:pt x="75381" y="644"/>
                    </a:lnTo>
                    <a:cubicBezTo>
                      <a:pt x="75559" y="644"/>
                      <a:pt x="75703" y="501"/>
                      <a:pt x="75703" y="323"/>
                    </a:cubicBezTo>
                    <a:cubicBezTo>
                      <a:pt x="75703" y="146"/>
                      <a:pt x="75559" y="0"/>
                      <a:pt x="75381" y="0"/>
                    </a:cubicBezTo>
                    <a:close/>
                    <a:moveTo>
                      <a:pt x="79331" y="0"/>
                    </a:moveTo>
                    <a:cubicBezTo>
                      <a:pt x="79154" y="0"/>
                      <a:pt x="79010" y="146"/>
                      <a:pt x="79010" y="323"/>
                    </a:cubicBezTo>
                    <a:cubicBezTo>
                      <a:pt x="79010" y="500"/>
                      <a:pt x="79154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3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2" y="0"/>
                    </a:moveTo>
                    <a:cubicBezTo>
                      <a:pt x="87055" y="0"/>
                      <a:pt x="86910" y="146"/>
                      <a:pt x="86910" y="323"/>
                    </a:cubicBezTo>
                    <a:cubicBezTo>
                      <a:pt x="86910" y="500"/>
                      <a:pt x="87054" y="644"/>
                      <a:pt x="87232" y="644"/>
                    </a:cubicBezTo>
                    <a:lnTo>
                      <a:pt x="91183" y="644"/>
                    </a:lnTo>
                    <a:cubicBezTo>
                      <a:pt x="91360" y="644"/>
                      <a:pt x="91505" y="501"/>
                      <a:pt x="91504" y="323"/>
                    </a:cubicBezTo>
                    <a:cubicBezTo>
                      <a:pt x="91504" y="146"/>
                      <a:pt x="91360" y="0"/>
                      <a:pt x="91183" y="0"/>
                    </a:cubicBezTo>
                    <a:close/>
                    <a:moveTo>
                      <a:pt x="95132" y="0"/>
                    </a:moveTo>
                    <a:cubicBezTo>
                      <a:pt x="94955" y="0"/>
                      <a:pt x="94811" y="146"/>
                      <a:pt x="94811" y="323"/>
                    </a:cubicBezTo>
                    <a:cubicBezTo>
                      <a:pt x="94811" y="500"/>
                      <a:pt x="94955" y="644"/>
                      <a:pt x="95132" y="644"/>
                    </a:cubicBezTo>
                    <a:lnTo>
                      <a:pt x="99084" y="644"/>
                    </a:lnTo>
                    <a:cubicBezTo>
                      <a:pt x="99261" y="644"/>
                      <a:pt x="99406" y="501"/>
                      <a:pt x="99406" y="323"/>
                    </a:cubicBezTo>
                    <a:cubicBezTo>
                      <a:pt x="99406" y="146"/>
                      <a:pt x="99261" y="0"/>
                      <a:pt x="990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175061" y="4863355"/>
                <a:ext cx="5107180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5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3" y="644"/>
                      <a:pt x="321" y="644"/>
                    </a:cubicBezTo>
                    <a:lnTo>
                      <a:pt x="4273" y="644"/>
                    </a:lnTo>
                    <a:cubicBezTo>
                      <a:pt x="4449" y="644"/>
                      <a:pt x="4593" y="501"/>
                      <a:pt x="4593" y="323"/>
                    </a:cubicBezTo>
                    <a:cubicBezTo>
                      <a:pt x="4593" y="146"/>
                      <a:pt x="4450" y="0"/>
                      <a:pt x="4273" y="0"/>
                    </a:cubicBezTo>
                    <a:close/>
                    <a:moveTo>
                      <a:pt x="8221" y="0"/>
                    </a:moveTo>
                    <a:cubicBezTo>
                      <a:pt x="8045" y="0"/>
                      <a:pt x="7900" y="146"/>
                      <a:pt x="7900" y="323"/>
                    </a:cubicBezTo>
                    <a:cubicBezTo>
                      <a:pt x="7900" y="500"/>
                      <a:pt x="8043" y="644"/>
                      <a:pt x="8221" y="644"/>
                    </a:cubicBezTo>
                    <a:lnTo>
                      <a:pt x="12172" y="644"/>
                    </a:lnTo>
                    <a:cubicBezTo>
                      <a:pt x="12350" y="644"/>
                      <a:pt x="12494" y="501"/>
                      <a:pt x="12493" y="323"/>
                    </a:cubicBezTo>
                    <a:cubicBezTo>
                      <a:pt x="12493" y="146"/>
                      <a:pt x="12350" y="0"/>
                      <a:pt x="12172" y="0"/>
                    </a:cubicBezTo>
                    <a:close/>
                    <a:moveTo>
                      <a:pt x="16123" y="0"/>
                    </a:moveTo>
                    <a:cubicBezTo>
                      <a:pt x="15947" y="0"/>
                      <a:pt x="15803" y="146"/>
                      <a:pt x="15803" y="323"/>
                    </a:cubicBezTo>
                    <a:cubicBezTo>
                      <a:pt x="15803" y="500"/>
                      <a:pt x="15946" y="644"/>
                      <a:pt x="16123" y="644"/>
                    </a:cubicBezTo>
                    <a:lnTo>
                      <a:pt x="20074" y="644"/>
                    </a:lnTo>
                    <a:cubicBezTo>
                      <a:pt x="20252" y="644"/>
                      <a:pt x="20396" y="501"/>
                      <a:pt x="20394" y="323"/>
                    </a:cubicBezTo>
                    <a:cubicBezTo>
                      <a:pt x="20394" y="146"/>
                      <a:pt x="20252" y="0"/>
                      <a:pt x="20074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2" y="644"/>
                      <a:pt x="28295" y="501"/>
                      <a:pt x="28296" y="323"/>
                    </a:cubicBezTo>
                    <a:cubicBezTo>
                      <a:pt x="28296" y="146"/>
                      <a:pt x="28152" y="0"/>
                      <a:pt x="27975" y="0"/>
                    </a:cubicBezTo>
                    <a:close/>
                    <a:moveTo>
                      <a:pt x="31925" y="0"/>
                    </a:moveTo>
                    <a:cubicBezTo>
                      <a:pt x="31747" y="0"/>
                      <a:pt x="31603" y="146"/>
                      <a:pt x="31603" y="323"/>
                    </a:cubicBezTo>
                    <a:cubicBezTo>
                      <a:pt x="31603" y="500"/>
                      <a:pt x="31747" y="644"/>
                      <a:pt x="31925" y="644"/>
                    </a:cubicBezTo>
                    <a:lnTo>
                      <a:pt x="35874" y="644"/>
                    </a:lnTo>
                    <a:cubicBezTo>
                      <a:pt x="36053" y="644"/>
                      <a:pt x="36197" y="501"/>
                      <a:pt x="36197" y="323"/>
                    </a:cubicBezTo>
                    <a:cubicBezTo>
                      <a:pt x="36197" y="146"/>
                      <a:pt x="36053" y="0"/>
                      <a:pt x="35874" y="0"/>
                    </a:cubicBezTo>
                    <a:close/>
                    <a:moveTo>
                      <a:pt x="39826" y="0"/>
                    </a:moveTo>
                    <a:cubicBezTo>
                      <a:pt x="39649" y="0"/>
                      <a:pt x="39504" y="146"/>
                      <a:pt x="39504" y="323"/>
                    </a:cubicBezTo>
                    <a:cubicBezTo>
                      <a:pt x="39504" y="500"/>
                      <a:pt x="39649" y="644"/>
                      <a:pt x="39826" y="644"/>
                    </a:cubicBezTo>
                    <a:lnTo>
                      <a:pt x="43776" y="644"/>
                    </a:lnTo>
                    <a:cubicBezTo>
                      <a:pt x="43954" y="644"/>
                      <a:pt x="44099" y="501"/>
                      <a:pt x="44099" y="323"/>
                    </a:cubicBezTo>
                    <a:cubicBezTo>
                      <a:pt x="44099" y="146"/>
                      <a:pt x="43954" y="0"/>
                      <a:pt x="43776" y="0"/>
                    </a:cubicBezTo>
                    <a:close/>
                    <a:moveTo>
                      <a:pt x="47727" y="0"/>
                    </a:moveTo>
                    <a:cubicBezTo>
                      <a:pt x="47550" y="0"/>
                      <a:pt x="47406" y="146"/>
                      <a:pt x="47406" y="323"/>
                    </a:cubicBezTo>
                    <a:cubicBezTo>
                      <a:pt x="47406" y="500"/>
                      <a:pt x="47550" y="644"/>
                      <a:pt x="47727" y="644"/>
                    </a:cubicBezTo>
                    <a:lnTo>
                      <a:pt x="51678" y="644"/>
                    </a:lnTo>
                    <a:cubicBezTo>
                      <a:pt x="51855" y="644"/>
                      <a:pt x="51998" y="501"/>
                      <a:pt x="51999" y="323"/>
                    </a:cubicBezTo>
                    <a:cubicBezTo>
                      <a:pt x="51999" y="146"/>
                      <a:pt x="51855" y="0"/>
                      <a:pt x="51678" y="0"/>
                    </a:cubicBezTo>
                    <a:close/>
                    <a:moveTo>
                      <a:pt x="55628" y="0"/>
                    </a:moveTo>
                    <a:cubicBezTo>
                      <a:pt x="55450" y="0"/>
                      <a:pt x="55305" y="146"/>
                      <a:pt x="55305" y="323"/>
                    </a:cubicBezTo>
                    <a:cubicBezTo>
                      <a:pt x="55305" y="500"/>
                      <a:pt x="55450" y="644"/>
                      <a:pt x="55628" y="644"/>
                    </a:cubicBezTo>
                    <a:lnTo>
                      <a:pt x="59579" y="644"/>
                    </a:lnTo>
                    <a:cubicBezTo>
                      <a:pt x="59755" y="644"/>
                      <a:pt x="59900" y="501"/>
                      <a:pt x="59900" y="323"/>
                    </a:cubicBezTo>
                    <a:cubicBezTo>
                      <a:pt x="59900" y="146"/>
                      <a:pt x="59755" y="0"/>
                      <a:pt x="59579" y="0"/>
                    </a:cubicBezTo>
                    <a:close/>
                    <a:moveTo>
                      <a:pt x="63528" y="0"/>
                    </a:moveTo>
                    <a:cubicBezTo>
                      <a:pt x="63351" y="0"/>
                      <a:pt x="63207" y="146"/>
                      <a:pt x="63207" y="323"/>
                    </a:cubicBezTo>
                    <a:cubicBezTo>
                      <a:pt x="63207" y="500"/>
                      <a:pt x="63351" y="644"/>
                      <a:pt x="63528" y="644"/>
                    </a:cubicBezTo>
                    <a:lnTo>
                      <a:pt x="67479" y="644"/>
                    </a:lnTo>
                    <a:cubicBezTo>
                      <a:pt x="67657" y="644"/>
                      <a:pt x="67801" y="501"/>
                      <a:pt x="67801" y="323"/>
                    </a:cubicBezTo>
                    <a:cubicBezTo>
                      <a:pt x="67801" y="146"/>
                      <a:pt x="67657" y="0"/>
                      <a:pt x="67479" y="0"/>
                    </a:cubicBezTo>
                    <a:close/>
                    <a:moveTo>
                      <a:pt x="71429" y="0"/>
                    </a:moveTo>
                    <a:cubicBezTo>
                      <a:pt x="71253" y="0"/>
                      <a:pt x="71108" y="146"/>
                      <a:pt x="71108" y="323"/>
                    </a:cubicBezTo>
                    <a:cubicBezTo>
                      <a:pt x="71108" y="500"/>
                      <a:pt x="71253" y="644"/>
                      <a:pt x="71429" y="644"/>
                    </a:cubicBezTo>
                    <a:lnTo>
                      <a:pt x="75380" y="644"/>
                    </a:lnTo>
                    <a:cubicBezTo>
                      <a:pt x="75557" y="644"/>
                      <a:pt x="75700" y="501"/>
                      <a:pt x="75700" y="323"/>
                    </a:cubicBezTo>
                    <a:cubicBezTo>
                      <a:pt x="75700" y="146"/>
                      <a:pt x="75557" y="0"/>
                      <a:pt x="75380" y="0"/>
                    </a:cubicBezTo>
                    <a:close/>
                    <a:moveTo>
                      <a:pt x="79331" y="0"/>
                    </a:moveTo>
                    <a:cubicBezTo>
                      <a:pt x="79153" y="0"/>
                      <a:pt x="79009" y="146"/>
                      <a:pt x="79009" y="323"/>
                    </a:cubicBezTo>
                    <a:cubicBezTo>
                      <a:pt x="79009" y="500"/>
                      <a:pt x="79153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2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0" y="0"/>
                    </a:moveTo>
                    <a:cubicBezTo>
                      <a:pt x="87054" y="0"/>
                      <a:pt x="86909" y="146"/>
                      <a:pt x="86909" y="323"/>
                    </a:cubicBezTo>
                    <a:cubicBezTo>
                      <a:pt x="86909" y="500"/>
                      <a:pt x="87053" y="644"/>
                      <a:pt x="87230" y="644"/>
                    </a:cubicBezTo>
                    <a:lnTo>
                      <a:pt x="91181" y="644"/>
                    </a:lnTo>
                    <a:cubicBezTo>
                      <a:pt x="91359" y="644"/>
                      <a:pt x="91504" y="501"/>
                      <a:pt x="91501" y="323"/>
                    </a:cubicBezTo>
                    <a:cubicBezTo>
                      <a:pt x="91501" y="146"/>
                      <a:pt x="91359" y="0"/>
                      <a:pt x="91181" y="0"/>
                    </a:cubicBezTo>
                    <a:close/>
                    <a:moveTo>
                      <a:pt x="95131" y="0"/>
                    </a:moveTo>
                    <a:cubicBezTo>
                      <a:pt x="94953" y="0"/>
                      <a:pt x="94809" y="146"/>
                      <a:pt x="94809" y="323"/>
                    </a:cubicBezTo>
                    <a:cubicBezTo>
                      <a:pt x="94809" y="500"/>
                      <a:pt x="94953" y="644"/>
                      <a:pt x="95131" y="644"/>
                    </a:cubicBezTo>
                    <a:lnTo>
                      <a:pt x="99083" y="644"/>
                    </a:lnTo>
                    <a:cubicBezTo>
                      <a:pt x="99260" y="644"/>
                      <a:pt x="99404" y="501"/>
                      <a:pt x="99404" y="323"/>
                    </a:cubicBezTo>
                    <a:cubicBezTo>
                      <a:pt x="99404" y="146"/>
                      <a:pt x="99259" y="0"/>
                      <a:pt x="99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"/>
          <p:cNvSpPr txBox="1">
            <a:spLocks noGrp="1"/>
          </p:cNvSpPr>
          <p:nvPr>
            <p:ph type="body" idx="1"/>
          </p:nvPr>
        </p:nvSpPr>
        <p:spPr>
          <a:xfrm>
            <a:off x="2038800" y="3465929"/>
            <a:ext cx="5066400" cy="10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 panose="02000000000000000000"/>
              <a:buNone/>
              <a:defRPr sz="35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6125" y="1406775"/>
            <a:ext cx="7704900" cy="3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 panose="02000000000000000000"/>
              <a:buNone/>
              <a:defRPr sz="3500">
                <a:solidFill>
                  <a:schemeClr val="l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 panose="02000000000000000000"/>
              <a:buNone/>
              <a:defRPr sz="28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slide" Target="slide8.xml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slide" Target="slide4.xml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0" name="Google Shape;1620;p46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1" name="Google Shape;1621;p46"/>
          <p:cNvCxnSpPr>
            <a:endCxn id="1622" idx="3"/>
          </p:cNvCxnSpPr>
          <p:nvPr/>
        </p:nvCxnSpPr>
        <p:spPr>
          <a:xfrm>
            <a:off x="6397200" y="2281400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25" name="Google Shape;1625;p46"/>
          <p:cNvGrpSpPr/>
          <p:nvPr/>
        </p:nvGrpSpPr>
        <p:grpSpPr>
          <a:xfrm>
            <a:off x="113913" y="70650"/>
            <a:ext cx="8872425" cy="1809988"/>
            <a:chOff x="113913" y="70650"/>
            <a:chExt cx="8872425" cy="1809988"/>
          </a:xfrm>
        </p:grpSpPr>
        <p:sp>
          <p:nvSpPr>
            <p:cNvPr id="1626" name="Google Shape;1626;p46"/>
            <p:cNvSpPr/>
            <p:nvPr/>
          </p:nvSpPr>
          <p:spPr>
            <a:xfrm>
              <a:off x="1578288" y="1396488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6"/>
            <p:cNvSpPr/>
            <p:nvPr/>
          </p:nvSpPr>
          <p:spPr>
            <a:xfrm>
              <a:off x="1215450" y="70650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6"/>
            <p:cNvSpPr/>
            <p:nvPr/>
          </p:nvSpPr>
          <p:spPr>
            <a:xfrm>
              <a:off x="5821713" y="29491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7153088" y="1029975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121613" y="74451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1" name="Google Shape;1631;p46"/>
            <p:cNvGrpSpPr/>
            <p:nvPr/>
          </p:nvGrpSpPr>
          <p:grpSpPr>
            <a:xfrm>
              <a:off x="113913" y="479994"/>
              <a:ext cx="709113" cy="364856"/>
              <a:chOff x="113913" y="479994"/>
              <a:chExt cx="709113" cy="364856"/>
            </a:xfrm>
          </p:grpSpPr>
          <p:sp>
            <p:nvSpPr>
              <p:cNvPr id="1632" name="Google Shape;1632;p46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6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6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6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6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6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6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6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6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2" name="Google Shape;1642;p46"/>
          <p:cNvSpPr txBox="1">
            <a:spLocks noGrp="1"/>
          </p:cNvSpPr>
          <p:nvPr>
            <p:ph type="title"/>
          </p:nvPr>
        </p:nvSpPr>
        <p:spPr>
          <a:xfrm>
            <a:off x="1043940" y="1924050"/>
            <a:ext cx="6894195" cy="713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800" b="1">
                <a:latin typeface="Times New Roman" panose="02020603050405020304" charset="0"/>
                <a:cs typeface="Times New Roman" panose="02020603050405020304" charset="0"/>
              </a:rPr>
              <a:t>CHÀO MỪNG CÁC CON ĐẾN VỚI TIẾT HỌC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" grpId="0"/>
      <p:bldP spid="164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43"/>
          <p:cNvGrpSpPr/>
          <p:nvPr/>
        </p:nvGrpSpPr>
        <p:grpSpPr>
          <a:xfrm>
            <a:off x="-617800" y="70650"/>
            <a:ext cx="9572200" cy="1991150"/>
            <a:chOff x="-617800" y="70650"/>
            <a:chExt cx="9572200" cy="1991150"/>
          </a:xfrm>
        </p:grpSpPr>
        <p:grpSp>
          <p:nvGrpSpPr>
            <p:cNvPr id="1541" name="Google Shape;1541;p43"/>
            <p:cNvGrpSpPr/>
            <p:nvPr/>
          </p:nvGrpSpPr>
          <p:grpSpPr>
            <a:xfrm>
              <a:off x="-89687" y="70650"/>
              <a:ext cx="9044088" cy="1132675"/>
              <a:chOff x="-89687" y="70650"/>
              <a:chExt cx="9044088" cy="1132675"/>
            </a:xfrm>
          </p:grpSpPr>
          <p:sp>
            <p:nvSpPr>
              <p:cNvPr id="1542" name="Google Shape;1542;p43"/>
              <p:cNvSpPr/>
              <p:nvPr/>
            </p:nvSpPr>
            <p:spPr>
              <a:xfrm flipH="1">
                <a:off x="6875995" y="401925"/>
                <a:ext cx="2073222" cy="622787"/>
              </a:xfrm>
              <a:custGeom>
                <a:avLst/>
                <a:gdLst/>
                <a:ahLst/>
                <a:cxnLst/>
                <a:rect l="l" t="t" r="r" b="b"/>
                <a:pathLst>
                  <a:path w="73330" h="22028" extrusionOk="0">
                    <a:moveTo>
                      <a:pt x="42412" y="1"/>
                    </a:moveTo>
                    <a:cubicBezTo>
                      <a:pt x="42136" y="1"/>
                      <a:pt x="41853" y="7"/>
                      <a:pt x="41563" y="19"/>
                    </a:cubicBezTo>
                    <a:cubicBezTo>
                      <a:pt x="33538" y="353"/>
                      <a:pt x="31616" y="5056"/>
                      <a:pt x="31616" y="5056"/>
                    </a:cubicBezTo>
                    <a:cubicBezTo>
                      <a:pt x="30410" y="2974"/>
                      <a:pt x="26937" y="1260"/>
                      <a:pt x="23030" y="1260"/>
                    </a:cubicBezTo>
                    <a:cubicBezTo>
                      <a:pt x="20706" y="1260"/>
                      <a:pt x="18228" y="1867"/>
                      <a:pt x="15983" y="3363"/>
                    </a:cubicBezTo>
                    <a:cubicBezTo>
                      <a:pt x="9966" y="7376"/>
                      <a:pt x="11493" y="14358"/>
                      <a:pt x="11493" y="14358"/>
                    </a:cubicBezTo>
                    <a:cubicBezTo>
                      <a:pt x="10285" y="13917"/>
                      <a:pt x="9287" y="13735"/>
                      <a:pt x="8463" y="13735"/>
                    </a:cubicBezTo>
                    <a:cubicBezTo>
                      <a:pt x="4515" y="13735"/>
                      <a:pt x="4560" y="17916"/>
                      <a:pt x="4560" y="17916"/>
                    </a:cubicBezTo>
                    <a:cubicBezTo>
                      <a:pt x="4116" y="17832"/>
                      <a:pt x="3714" y="17794"/>
                      <a:pt x="3351" y="17794"/>
                    </a:cubicBezTo>
                    <a:cubicBezTo>
                      <a:pt x="121" y="17794"/>
                      <a:pt x="0" y="20801"/>
                      <a:pt x="602" y="21252"/>
                    </a:cubicBezTo>
                    <a:cubicBezTo>
                      <a:pt x="1003" y="21553"/>
                      <a:pt x="4404" y="21613"/>
                      <a:pt x="7066" y="21613"/>
                    </a:cubicBezTo>
                    <a:cubicBezTo>
                      <a:pt x="8848" y="21613"/>
                      <a:pt x="10300" y="21586"/>
                      <a:pt x="10300" y="21586"/>
                    </a:cubicBezTo>
                    <a:cubicBezTo>
                      <a:pt x="10300" y="21586"/>
                      <a:pt x="31545" y="22028"/>
                      <a:pt x="48667" y="22028"/>
                    </a:cubicBezTo>
                    <a:cubicBezTo>
                      <a:pt x="59428" y="22028"/>
                      <a:pt x="68560" y="21853"/>
                      <a:pt x="69765" y="21285"/>
                    </a:cubicBezTo>
                    <a:cubicBezTo>
                      <a:pt x="72889" y="19814"/>
                      <a:pt x="73330" y="13395"/>
                      <a:pt x="69484" y="10051"/>
                    </a:cubicBezTo>
                    <a:cubicBezTo>
                      <a:pt x="67812" y="8597"/>
                      <a:pt x="66046" y="8187"/>
                      <a:pt x="64583" y="8187"/>
                    </a:cubicBezTo>
                    <a:cubicBezTo>
                      <a:pt x="62681" y="8187"/>
                      <a:pt x="61293" y="8881"/>
                      <a:pt x="61293" y="8881"/>
                    </a:cubicBezTo>
                    <a:cubicBezTo>
                      <a:pt x="59766" y="7750"/>
                      <a:pt x="58309" y="7376"/>
                      <a:pt x="57049" y="7376"/>
                    </a:cubicBezTo>
                    <a:cubicBezTo>
                      <a:pt x="54581" y="7376"/>
                      <a:pt x="52868" y="8810"/>
                      <a:pt x="52868" y="8810"/>
                    </a:cubicBezTo>
                    <a:cubicBezTo>
                      <a:pt x="52646" y="4229"/>
                      <a:pt x="49806" y="1"/>
                      <a:pt x="4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43" name="Google Shape;1543;p43"/>
              <p:cNvGrpSpPr/>
              <p:nvPr/>
            </p:nvGrpSpPr>
            <p:grpSpPr>
              <a:xfrm>
                <a:off x="-89687" y="70650"/>
                <a:ext cx="2345913" cy="1040775"/>
                <a:chOff x="-89687" y="70650"/>
                <a:chExt cx="2345913" cy="1040775"/>
              </a:xfrm>
            </p:grpSpPr>
            <p:sp>
              <p:nvSpPr>
                <p:cNvPr id="1544" name="Google Shape;1544;p43"/>
                <p:cNvSpPr/>
                <p:nvPr/>
              </p:nvSpPr>
              <p:spPr>
                <a:xfrm>
                  <a:off x="1215450" y="70650"/>
                  <a:ext cx="1040775" cy="10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31" h="41631" extrusionOk="0">
                      <a:moveTo>
                        <a:pt x="20815" y="0"/>
                      </a:moveTo>
                      <a:cubicBezTo>
                        <a:pt x="9319" y="0"/>
                        <a:pt x="1" y="9319"/>
                        <a:pt x="1" y="20815"/>
                      </a:cubicBezTo>
                      <a:cubicBezTo>
                        <a:pt x="1" y="32312"/>
                        <a:pt x="9319" y="41630"/>
                        <a:pt x="20815" y="41630"/>
                      </a:cubicBezTo>
                      <a:cubicBezTo>
                        <a:pt x="32312" y="41630"/>
                        <a:pt x="41630" y="32312"/>
                        <a:pt x="41630" y="20815"/>
                      </a:cubicBezTo>
                      <a:cubicBezTo>
                        <a:pt x="41630" y="9320"/>
                        <a:pt x="32311" y="0"/>
                        <a:pt x="208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3"/>
                <p:cNvSpPr/>
                <p:nvPr/>
              </p:nvSpPr>
              <p:spPr>
                <a:xfrm>
                  <a:off x="-89687" y="70650"/>
                  <a:ext cx="1611625" cy="4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5" h="19366" extrusionOk="0">
                      <a:moveTo>
                        <a:pt x="27176" y="1"/>
                      </a:moveTo>
                      <a:cubicBezTo>
                        <a:pt x="20680" y="1"/>
                        <a:pt x="18184" y="3720"/>
                        <a:pt x="17987" y="7746"/>
                      </a:cubicBezTo>
                      <a:cubicBezTo>
                        <a:pt x="17987" y="7746"/>
                        <a:pt x="16481" y="6484"/>
                        <a:pt x="14312" y="6484"/>
                      </a:cubicBezTo>
                      <a:cubicBezTo>
                        <a:pt x="13204" y="6484"/>
                        <a:pt x="11924" y="6813"/>
                        <a:pt x="10582" y="7807"/>
                      </a:cubicBezTo>
                      <a:cubicBezTo>
                        <a:pt x="10582" y="7807"/>
                        <a:pt x="9361" y="7197"/>
                        <a:pt x="7689" y="7197"/>
                      </a:cubicBezTo>
                      <a:cubicBezTo>
                        <a:pt x="6403" y="7197"/>
                        <a:pt x="4850" y="7558"/>
                        <a:pt x="3380" y="8836"/>
                      </a:cubicBezTo>
                      <a:cubicBezTo>
                        <a:pt x="0" y="11776"/>
                        <a:pt x="386" y="17419"/>
                        <a:pt x="3134" y="18713"/>
                      </a:cubicBezTo>
                      <a:cubicBezTo>
                        <a:pt x="4193" y="19213"/>
                        <a:pt x="12227" y="19366"/>
                        <a:pt x="21691" y="19366"/>
                      </a:cubicBezTo>
                      <a:cubicBezTo>
                        <a:pt x="36742" y="19366"/>
                        <a:pt x="55411" y="18978"/>
                        <a:pt x="55411" y="18978"/>
                      </a:cubicBezTo>
                      <a:cubicBezTo>
                        <a:pt x="55411" y="18978"/>
                        <a:pt x="56673" y="19001"/>
                        <a:pt x="58229" y="19001"/>
                      </a:cubicBezTo>
                      <a:cubicBezTo>
                        <a:pt x="60573" y="19001"/>
                        <a:pt x="63582" y="18949"/>
                        <a:pt x="63936" y="18683"/>
                      </a:cubicBezTo>
                      <a:cubicBezTo>
                        <a:pt x="64465" y="18286"/>
                        <a:pt x="64359" y="15643"/>
                        <a:pt x="61518" y="15643"/>
                      </a:cubicBezTo>
                      <a:cubicBezTo>
                        <a:pt x="61200" y="15643"/>
                        <a:pt x="60847" y="15676"/>
                        <a:pt x="60456" y="15750"/>
                      </a:cubicBezTo>
                      <a:cubicBezTo>
                        <a:pt x="60456" y="15750"/>
                        <a:pt x="60495" y="12075"/>
                        <a:pt x="57024" y="12075"/>
                      </a:cubicBezTo>
                      <a:cubicBezTo>
                        <a:pt x="56300" y="12075"/>
                        <a:pt x="55422" y="12235"/>
                        <a:pt x="54360" y="12622"/>
                      </a:cubicBezTo>
                      <a:cubicBezTo>
                        <a:pt x="54360" y="12622"/>
                        <a:pt x="55703" y="6484"/>
                        <a:pt x="50413" y="2956"/>
                      </a:cubicBezTo>
                      <a:cubicBezTo>
                        <a:pt x="48439" y="1640"/>
                        <a:pt x="46260" y="1107"/>
                        <a:pt x="44217" y="1107"/>
                      </a:cubicBezTo>
                      <a:cubicBezTo>
                        <a:pt x="40783" y="1107"/>
                        <a:pt x="37730" y="2614"/>
                        <a:pt x="36671" y="4445"/>
                      </a:cubicBezTo>
                      <a:cubicBezTo>
                        <a:pt x="36671" y="4445"/>
                        <a:pt x="34980" y="310"/>
                        <a:pt x="27925" y="17"/>
                      </a:cubicBezTo>
                      <a:cubicBezTo>
                        <a:pt x="27670" y="6"/>
                        <a:pt x="27420" y="1"/>
                        <a:pt x="27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6" name="Google Shape;1546;p43"/>
              <p:cNvGrpSpPr/>
              <p:nvPr/>
            </p:nvGrpSpPr>
            <p:grpSpPr>
              <a:xfrm>
                <a:off x="8245288" y="838469"/>
                <a:ext cx="709113" cy="364856"/>
                <a:chOff x="113913" y="479994"/>
                <a:chExt cx="709113" cy="364856"/>
              </a:xfrm>
            </p:grpSpPr>
            <p:sp>
              <p:nvSpPr>
                <p:cNvPr id="1547" name="Google Shape;1547;p4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3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3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3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56" name="Google Shape;1556;p43"/>
            <p:cNvSpPr/>
            <p:nvPr/>
          </p:nvSpPr>
          <p:spPr>
            <a:xfrm>
              <a:off x="-617800" y="151110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798653" y="1131570"/>
            <a:ext cx="7663110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a" panose="02040603050506020204" charset="0"/>
                <a:cs typeface="UTM Americana" panose="02040603050506020204" charset="0"/>
              </a:rPr>
              <a:t>TOÁN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a" panose="02040603050506020204" charset="0"/>
                <a:cs typeface="UTM Americana" panose="02040603050506020204" charset="0"/>
              </a:rPr>
              <a:t>NHÂN SỐ CÓ BA CHỮ SỐ VỚI SỐ CÓ MỘT CHỮ SỐ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a" panose="02040603050506020204" charset="0"/>
                <a:cs typeface="UTM Americana" panose="02040603050506020204" charset="0"/>
              </a:rPr>
              <a:t>(TIẾT 1)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a" panose="02040603050506020204" charset="0"/>
              <a:cs typeface="UTM Americana" panose="02040603050506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9" name="Google Shape;1749;p50"/>
          <p:cNvGrpSpPr/>
          <p:nvPr/>
        </p:nvGrpSpPr>
        <p:grpSpPr>
          <a:xfrm>
            <a:off x="97962" y="-811165"/>
            <a:ext cx="9712203" cy="2547555"/>
            <a:chOff x="-399878" y="-334280"/>
            <a:chExt cx="9712203" cy="2547555"/>
          </a:xfrm>
        </p:grpSpPr>
        <p:grpSp>
          <p:nvGrpSpPr>
            <p:cNvPr id="1750" name="Google Shape;1750;p50"/>
            <p:cNvGrpSpPr/>
            <p:nvPr/>
          </p:nvGrpSpPr>
          <p:grpSpPr>
            <a:xfrm>
              <a:off x="6636875" y="460175"/>
              <a:ext cx="2675450" cy="1753100"/>
              <a:chOff x="6636875" y="460175"/>
              <a:chExt cx="2675450" cy="1753100"/>
            </a:xfrm>
          </p:grpSpPr>
          <p:sp>
            <p:nvSpPr>
              <p:cNvPr id="1751" name="Google Shape;1751;p50"/>
              <p:cNvSpPr/>
              <p:nvPr/>
            </p:nvSpPr>
            <p:spPr>
              <a:xfrm>
                <a:off x="6636875" y="460175"/>
                <a:ext cx="1040775" cy="1040775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41631" extrusionOk="0">
                    <a:moveTo>
                      <a:pt x="20815" y="0"/>
                    </a:moveTo>
                    <a:cubicBezTo>
                      <a:pt x="9319" y="0"/>
                      <a:pt x="1" y="9319"/>
                      <a:pt x="1" y="20815"/>
                    </a:cubicBezTo>
                    <a:cubicBezTo>
                      <a:pt x="1" y="32312"/>
                      <a:pt x="9319" y="41630"/>
                      <a:pt x="20815" y="41630"/>
                    </a:cubicBezTo>
                    <a:cubicBezTo>
                      <a:pt x="32312" y="41630"/>
                      <a:pt x="41630" y="32312"/>
                      <a:pt x="41630" y="20815"/>
                    </a:cubicBezTo>
                    <a:cubicBezTo>
                      <a:pt x="41630" y="9320"/>
                      <a:pt x="32311" y="0"/>
                      <a:pt x="208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52" name="Google Shape;1752;p50"/>
              <p:cNvSpPr/>
              <p:nvPr/>
            </p:nvSpPr>
            <p:spPr>
              <a:xfrm>
                <a:off x="7479075" y="1662575"/>
                <a:ext cx="1833250" cy="550700"/>
              </a:xfrm>
              <a:custGeom>
                <a:avLst/>
                <a:gdLst/>
                <a:ahLst/>
                <a:cxnLst/>
                <a:rect l="l" t="t" r="r" b="b"/>
                <a:pathLst>
                  <a:path w="73330" h="22028" extrusionOk="0">
                    <a:moveTo>
                      <a:pt x="42412" y="1"/>
                    </a:moveTo>
                    <a:cubicBezTo>
                      <a:pt x="42136" y="1"/>
                      <a:pt x="41853" y="7"/>
                      <a:pt x="41563" y="19"/>
                    </a:cubicBezTo>
                    <a:cubicBezTo>
                      <a:pt x="33538" y="353"/>
                      <a:pt x="31616" y="5056"/>
                      <a:pt x="31616" y="5056"/>
                    </a:cubicBezTo>
                    <a:cubicBezTo>
                      <a:pt x="30410" y="2974"/>
                      <a:pt x="26937" y="1260"/>
                      <a:pt x="23030" y="1260"/>
                    </a:cubicBezTo>
                    <a:cubicBezTo>
                      <a:pt x="20706" y="1260"/>
                      <a:pt x="18228" y="1867"/>
                      <a:pt x="15983" y="3363"/>
                    </a:cubicBezTo>
                    <a:cubicBezTo>
                      <a:pt x="9966" y="7376"/>
                      <a:pt x="11493" y="14358"/>
                      <a:pt x="11493" y="14358"/>
                    </a:cubicBezTo>
                    <a:cubicBezTo>
                      <a:pt x="10285" y="13917"/>
                      <a:pt x="9287" y="13735"/>
                      <a:pt x="8463" y="13735"/>
                    </a:cubicBezTo>
                    <a:cubicBezTo>
                      <a:pt x="4515" y="13735"/>
                      <a:pt x="4560" y="17916"/>
                      <a:pt x="4560" y="17916"/>
                    </a:cubicBezTo>
                    <a:cubicBezTo>
                      <a:pt x="4116" y="17832"/>
                      <a:pt x="3714" y="17794"/>
                      <a:pt x="3351" y="17794"/>
                    </a:cubicBezTo>
                    <a:cubicBezTo>
                      <a:pt x="121" y="17794"/>
                      <a:pt x="0" y="20801"/>
                      <a:pt x="602" y="21252"/>
                    </a:cubicBezTo>
                    <a:cubicBezTo>
                      <a:pt x="1003" y="21553"/>
                      <a:pt x="4404" y="21613"/>
                      <a:pt x="7066" y="21613"/>
                    </a:cubicBezTo>
                    <a:cubicBezTo>
                      <a:pt x="8848" y="21613"/>
                      <a:pt x="10300" y="21586"/>
                      <a:pt x="10300" y="21586"/>
                    </a:cubicBezTo>
                    <a:cubicBezTo>
                      <a:pt x="10300" y="21586"/>
                      <a:pt x="31545" y="22028"/>
                      <a:pt x="48667" y="22028"/>
                    </a:cubicBezTo>
                    <a:cubicBezTo>
                      <a:pt x="59428" y="22028"/>
                      <a:pt x="68560" y="21853"/>
                      <a:pt x="69765" y="21285"/>
                    </a:cubicBezTo>
                    <a:cubicBezTo>
                      <a:pt x="72889" y="19814"/>
                      <a:pt x="73330" y="13395"/>
                      <a:pt x="69484" y="10051"/>
                    </a:cubicBezTo>
                    <a:cubicBezTo>
                      <a:pt x="67812" y="8597"/>
                      <a:pt x="66046" y="8187"/>
                      <a:pt x="64583" y="8187"/>
                    </a:cubicBezTo>
                    <a:cubicBezTo>
                      <a:pt x="62681" y="8187"/>
                      <a:pt x="61293" y="8881"/>
                      <a:pt x="61293" y="8881"/>
                    </a:cubicBezTo>
                    <a:cubicBezTo>
                      <a:pt x="59766" y="7750"/>
                      <a:pt x="58309" y="7376"/>
                      <a:pt x="57049" y="7376"/>
                    </a:cubicBezTo>
                    <a:cubicBezTo>
                      <a:pt x="54581" y="7376"/>
                      <a:pt x="52868" y="8810"/>
                      <a:pt x="52868" y="8810"/>
                    </a:cubicBezTo>
                    <a:cubicBezTo>
                      <a:pt x="52646" y="4229"/>
                      <a:pt x="49806" y="1"/>
                      <a:pt x="4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753" name="Google Shape;1753;p50"/>
            <p:cNvSpPr/>
            <p:nvPr/>
          </p:nvSpPr>
          <p:spPr>
            <a:xfrm>
              <a:off x="-399878" y="-334280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</a:p>
          </p:txBody>
        </p:sp>
        <p:sp>
          <p:nvSpPr>
            <p:cNvPr id="1754" name="Google Shape;1754;p50"/>
            <p:cNvSpPr/>
            <p:nvPr/>
          </p:nvSpPr>
          <p:spPr>
            <a:xfrm>
              <a:off x="4218272" y="528308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446340" y="1736090"/>
            <a:ext cx="4250700" cy="713100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8" name="Google Shape;1648;p47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 descr="ảnh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" y="123825"/>
            <a:ext cx="7712075" cy="3919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47527" y="679673"/>
            <a:ext cx="24574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140 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 2 = ?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252385" y="2702118"/>
            <a:ext cx="655320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071158" y="1414800"/>
            <a:ext cx="446128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nhân 0 bằng 0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viết 0.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210609" y="1432539"/>
            <a:ext cx="112315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140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047473" y="2097253"/>
            <a:ext cx="446128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 nhân 4 bằng 8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viết 8.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4071158" y="2814189"/>
            <a:ext cx="446128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 nhân 1 bằng 2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viết 2.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813735" y="3935080"/>
            <a:ext cx="524642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140 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 2 = 280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580045" y="2075783"/>
            <a:ext cx="46738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32845" y="1828002"/>
            <a:ext cx="39085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584982" y="2800082"/>
            <a:ext cx="3923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613178" y="679248"/>
            <a:ext cx="78170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a)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376945" y="2800082"/>
            <a:ext cx="36943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75672" y="2800082"/>
            <a:ext cx="26504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46022" y="1488026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val 37"/>
          <p:cNvSpPr/>
          <p:nvPr/>
        </p:nvSpPr>
        <p:spPr>
          <a:xfrm rot="20756947">
            <a:off x="1527000" y="1494266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Oval 38"/>
          <p:cNvSpPr/>
          <p:nvPr/>
        </p:nvSpPr>
        <p:spPr>
          <a:xfrm rot="19983125">
            <a:off x="1415106" y="1508530"/>
            <a:ext cx="361421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9" grpId="0" bldLvl="0" animBg="1"/>
      <p:bldP spid="21" grpId="0" bldLvl="0" animBg="1"/>
      <p:bldP spid="23" grpId="0" bldLvl="0" animBg="1"/>
      <p:bldP spid="26" grpId="0" bldLvl="0" animBg="1"/>
      <p:bldP spid="29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5" grpId="0" bldLvl="0" animBg="1"/>
      <p:bldP spid="5" grpId="1" bldLvl="0" animBg="1"/>
      <p:bldP spid="38" grpId="0" bldLvl="0" animBg="1"/>
      <p:bldP spid="38" grpId="1" bldLvl="0" animBg="1"/>
      <p:bldP spid="39" grpId="0" bldLvl="0" animBg="1"/>
      <p:bldP spid="39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47527" y="679673"/>
            <a:ext cx="24574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215 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 4 = ?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252385" y="2702118"/>
            <a:ext cx="655320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231515" y="1414780"/>
            <a:ext cx="530098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24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nhân 5 bằng 20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viết 0 nhớ 2.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210609" y="1432539"/>
            <a:ext cx="112315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215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231515" y="2067560"/>
            <a:ext cx="567309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 nhân 1 bằng 4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,thêm 2 bằng 6, viết 6.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231688" y="2720209"/>
            <a:ext cx="446128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 nhân 2 bằng 8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viết 8.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813735" y="3935080"/>
            <a:ext cx="524642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215 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 4 = 860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580045" y="2075783"/>
            <a:ext cx="46738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32845" y="1828002"/>
            <a:ext cx="39085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584982" y="2800082"/>
            <a:ext cx="3923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613178" y="679248"/>
            <a:ext cx="78170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a)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376945" y="2800082"/>
            <a:ext cx="36943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75672" y="2800082"/>
            <a:ext cx="26504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1546022" y="1488026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val 37"/>
          <p:cNvSpPr/>
          <p:nvPr/>
        </p:nvSpPr>
        <p:spPr>
          <a:xfrm rot="20756947">
            <a:off x="1527000" y="1494266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Oval 38"/>
          <p:cNvSpPr/>
          <p:nvPr/>
        </p:nvSpPr>
        <p:spPr>
          <a:xfrm rot="19983125">
            <a:off x="1415106" y="1508530"/>
            <a:ext cx="361421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9" grpId="0" bldLvl="0" animBg="1"/>
      <p:bldP spid="21" grpId="0" bldLvl="0" animBg="1"/>
      <p:bldP spid="23" grpId="0" bldLvl="0" animBg="1"/>
      <p:bldP spid="26" grpId="0" bldLvl="0" animBg="1"/>
      <p:bldP spid="29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5" grpId="0" bldLvl="0" animBg="1"/>
      <p:bldP spid="5" grpId="1" bldLvl="0" animBg="1"/>
      <p:bldP spid="38" grpId="0" bldLvl="0" animBg="1"/>
      <p:bldP spid="38" grpId="1" bldLvl="0" animBg="1"/>
      <p:bldP spid="39" grpId="0" bldLvl="0" animBg="1"/>
      <p:bldP spid="39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9" name="Google Shape;1749;p50"/>
          <p:cNvGrpSpPr/>
          <p:nvPr/>
        </p:nvGrpSpPr>
        <p:grpSpPr>
          <a:xfrm>
            <a:off x="97962" y="-811165"/>
            <a:ext cx="9712203" cy="2547555"/>
            <a:chOff x="-399878" y="-334280"/>
            <a:chExt cx="9712203" cy="2547555"/>
          </a:xfrm>
        </p:grpSpPr>
        <p:grpSp>
          <p:nvGrpSpPr>
            <p:cNvPr id="1750" name="Google Shape;1750;p50"/>
            <p:cNvGrpSpPr/>
            <p:nvPr/>
          </p:nvGrpSpPr>
          <p:grpSpPr>
            <a:xfrm>
              <a:off x="6636875" y="460175"/>
              <a:ext cx="2675450" cy="1753100"/>
              <a:chOff x="6636875" y="460175"/>
              <a:chExt cx="2675450" cy="1753100"/>
            </a:xfrm>
          </p:grpSpPr>
          <p:sp>
            <p:nvSpPr>
              <p:cNvPr id="1751" name="Google Shape;1751;p50"/>
              <p:cNvSpPr/>
              <p:nvPr/>
            </p:nvSpPr>
            <p:spPr>
              <a:xfrm>
                <a:off x="6636875" y="460175"/>
                <a:ext cx="1040775" cy="1040775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41631" extrusionOk="0">
                    <a:moveTo>
                      <a:pt x="20815" y="0"/>
                    </a:moveTo>
                    <a:cubicBezTo>
                      <a:pt x="9319" y="0"/>
                      <a:pt x="1" y="9319"/>
                      <a:pt x="1" y="20815"/>
                    </a:cubicBezTo>
                    <a:cubicBezTo>
                      <a:pt x="1" y="32312"/>
                      <a:pt x="9319" y="41630"/>
                      <a:pt x="20815" y="41630"/>
                    </a:cubicBezTo>
                    <a:cubicBezTo>
                      <a:pt x="32312" y="41630"/>
                      <a:pt x="41630" y="32312"/>
                      <a:pt x="41630" y="20815"/>
                    </a:cubicBezTo>
                    <a:cubicBezTo>
                      <a:pt x="41630" y="9320"/>
                      <a:pt x="32311" y="0"/>
                      <a:pt x="208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52" name="Google Shape;1752;p50"/>
              <p:cNvSpPr/>
              <p:nvPr/>
            </p:nvSpPr>
            <p:spPr>
              <a:xfrm>
                <a:off x="7479075" y="1662575"/>
                <a:ext cx="1833250" cy="550700"/>
              </a:xfrm>
              <a:custGeom>
                <a:avLst/>
                <a:gdLst/>
                <a:ahLst/>
                <a:cxnLst/>
                <a:rect l="l" t="t" r="r" b="b"/>
                <a:pathLst>
                  <a:path w="73330" h="22028" extrusionOk="0">
                    <a:moveTo>
                      <a:pt x="42412" y="1"/>
                    </a:moveTo>
                    <a:cubicBezTo>
                      <a:pt x="42136" y="1"/>
                      <a:pt x="41853" y="7"/>
                      <a:pt x="41563" y="19"/>
                    </a:cubicBezTo>
                    <a:cubicBezTo>
                      <a:pt x="33538" y="353"/>
                      <a:pt x="31616" y="5056"/>
                      <a:pt x="31616" y="5056"/>
                    </a:cubicBezTo>
                    <a:cubicBezTo>
                      <a:pt x="30410" y="2974"/>
                      <a:pt x="26937" y="1260"/>
                      <a:pt x="23030" y="1260"/>
                    </a:cubicBezTo>
                    <a:cubicBezTo>
                      <a:pt x="20706" y="1260"/>
                      <a:pt x="18228" y="1867"/>
                      <a:pt x="15983" y="3363"/>
                    </a:cubicBezTo>
                    <a:cubicBezTo>
                      <a:pt x="9966" y="7376"/>
                      <a:pt x="11493" y="14358"/>
                      <a:pt x="11493" y="14358"/>
                    </a:cubicBezTo>
                    <a:cubicBezTo>
                      <a:pt x="10285" y="13917"/>
                      <a:pt x="9287" y="13735"/>
                      <a:pt x="8463" y="13735"/>
                    </a:cubicBezTo>
                    <a:cubicBezTo>
                      <a:pt x="4515" y="13735"/>
                      <a:pt x="4560" y="17916"/>
                      <a:pt x="4560" y="17916"/>
                    </a:cubicBezTo>
                    <a:cubicBezTo>
                      <a:pt x="4116" y="17832"/>
                      <a:pt x="3714" y="17794"/>
                      <a:pt x="3351" y="17794"/>
                    </a:cubicBezTo>
                    <a:cubicBezTo>
                      <a:pt x="121" y="17794"/>
                      <a:pt x="0" y="20801"/>
                      <a:pt x="602" y="21252"/>
                    </a:cubicBezTo>
                    <a:cubicBezTo>
                      <a:pt x="1003" y="21553"/>
                      <a:pt x="4404" y="21613"/>
                      <a:pt x="7066" y="21613"/>
                    </a:cubicBezTo>
                    <a:cubicBezTo>
                      <a:pt x="8848" y="21613"/>
                      <a:pt x="10300" y="21586"/>
                      <a:pt x="10300" y="21586"/>
                    </a:cubicBezTo>
                    <a:cubicBezTo>
                      <a:pt x="10300" y="21586"/>
                      <a:pt x="31545" y="22028"/>
                      <a:pt x="48667" y="22028"/>
                    </a:cubicBezTo>
                    <a:cubicBezTo>
                      <a:pt x="59428" y="22028"/>
                      <a:pt x="68560" y="21853"/>
                      <a:pt x="69765" y="21285"/>
                    </a:cubicBezTo>
                    <a:cubicBezTo>
                      <a:pt x="72889" y="19814"/>
                      <a:pt x="73330" y="13395"/>
                      <a:pt x="69484" y="10051"/>
                    </a:cubicBezTo>
                    <a:cubicBezTo>
                      <a:pt x="67812" y="8597"/>
                      <a:pt x="66046" y="8187"/>
                      <a:pt x="64583" y="8187"/>
                    </a:cubicBezTo>
                    <a:cubicBezTo>
                      <a:pt x="62681" y="8187"/>
                      <a:pt x="61293" y="8881"/>
                      <a:pt x="61293" y="8881"/>
                    </a:cubicBezTo>
                    <a:cubicBezTo>
                      <a:pt x="59766" y="7750"/>
                      <a:pt x="58309" y="7376"/>
                      <a:pt x="57049" y="7376"/>
                    </a:cubicBezTo>
                    <a:cubicBezTo>
                      <a:pt x="54581" y="7376"/>
                      <a:pt x="52868" y="8810"/>
                      <a:pt x="52868" y="8810"/>
                    </a:cubicBezTo>
                    <a:cubicBezTo>
                      <a:pt x="52646" y="4229"/>
                      <a:pt x="49806" y="1"/>
                      <a:pt x="4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753" name="Google Shape;1753;p50"/>
            <p:cNvSpPr/>
            <p:nvPr/>
          </p:nvSpPr>
          <p:spPr>
            <a:xfrm>
              <a:off x="-399878" y="-334280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</a:p>
          </p:txBody>
        </p:sp>
        <p:sp>
          <p:nvSpPr>
            <p:cNvPr id="1754" name="Google Shape;1754;p50"/>
            <p:cNvSpPr/>
            <p:nvPr/>
          </p:nvSpPr>
          <p:spPr>
            <a:xfrm>
              <a:off x="4218272" y="528308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446340" y="1736090"/>
            <a:ext cx="4250700" cy="713100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95605" y="555625"/>
            <a:ext cx="316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effectLst/>
                <a:latin typeface="UTM Americana" panose="02040603050506020204" charset="0"/>
                <a:cs typeface="UTM Americana" panose="02040603050506020204" charset="0"/>
              </a:rPr>
              <a:t>Bài 1 : Tính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39750" y="1687195"/>
            <a:ext cx="1478280" cy="1205230"/>
            <a:chOff x="872" y="2407"/>
            <a:chExt cx="2328" cy="1898"/>
          </a:xfrm>
        </p:grpSpPr>
        <p:grpSp>
          <p:nvGrpSpPr>
            <p:cNvPr id="55" name="Group 54"/>
            <p:cNvGrpSpPr/>
            <p:nvPr/>
          </p:nvGrpSpPr>
          <p:grpSpPr>
            <a:xfrm>
              <a:off x="872" y="2407"/>
              <a:ext cx="2328" cy="1898"/>
              <a:chOff x="737" y="2689"/>
              <a:chExt cx="2328" cy="189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296" y="2689"/>
                <a:ext cx="1769" cy="1898"/>
                <a:chOff x="1296" y="2689"/>
                <a:chExt cx="1769" cy="1898"/>
              </a:xfrm>
            </p:grpSpPr>
            <p:sp>
              <p:nvSpPr>
                <p:cNvPr id="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96" y="2689"/>
                  <a:ext cx="1769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312</a:t>
                  </a:r>
                </a:p>
              </p:txBody>
            </p:sp>
            <p:sp>
              <p:nvSpPr>
                <p:cNvPr id="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39" y="3765"/>
                  <a:ext cx="736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3</a:t>
                  </a:r>
                </a:p>
              </p:txBody>
            </p:sp>
          </p:grp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737" y="3250"/>
                <a:ext cx="616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1360" y="4297"/>
              <a:ext cx="12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355215" y="1707515"/>
            <a:ext cx="1478280" cy="1205230"/>
            <a:chOff x="872" y="2407"/>
            <a:chExt cx="2328" cy="1898"/>
          </a:xfrm>
        </p:grpSpPr>
        <p:grpSp>
          <p:nvGrpSpPr>
            <p:cNvPr id="63" name="Group 62"/>
            <p:cNvGrpSpPr/>
            <p:nvPr/>
          </p:nvGrpSpPr>
          <p:grpSpPr>
            <a:xfrm>
              <a:off x="872" y="2407"/>
              <a:ext cx="2328" cy="1898"/>
              <a:chOff x="737" y="2689"/>
              <a:chExt cx="2328" cy="189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296" y="2689"/>
                <a:ext cx="1769" cy="1898"/>
                <a:chOff x="1296" y="2689"/>
                <a:chExt cx="1769" cy="1898"/>
              </a:xfrm>
            </p:grpSpPr>
            <p:sp>
              <p:nvSpPr>
                <p:cNvPr id="6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96" y="2689"/>
                  <a:ext cx="1769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203</a:t>
                  </a:r>
                </a:p>
              </p:txBody>
            </p:sp>
            <p:sp>
              <p:nvSpPr>
                <p:cNvPr id="6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39" y="3765"/>
                  <a:ext cx="736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4</a:t>
                  </a:r>
                </a:p>
              </p:txBody>
            </p:sp>
          </p:grpSp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737" y="3250"/>
                <a:ext cx="616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>
              <a:off x="1360" y="4297"/>
              <a:ext cx="12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406265" y="1694815"/>
            <a:ext cx="1478280" cy="1205230"/>
            <a:chOff x="872" y="2407"/>
            <a:chExt cx="2328" cy="1898"/>
          </a:xfrm>
        </p:grpSpPr>
        <p:grpSp>
          <p:nvGrpSpPr>
            <p:cNvPr id="73" name="Group 72"/>
            <p:cNvGrpSpPr/>
            <p:nvPr/>
          </p:nvGrpSpPr>
          <p:grpSpPr>
            <a:xfrm>
              <a:off x="872" y="2407"/>
              <a:ext cx="2328" cy="1898"/>
              <a:chOff x="737" y="2689"/>
              <a:chExt cx="2328" cy="189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296" y="2689"/>
                <a:ext cx="1769" cy="1898"/>
                <a:chOff x="1296" y="2689"/>
                <a:chExt cx="1769" cy="1898"/>
              </a:xfrm>
            </p:grpSpPr>
            <p:sp>
              <p:nvSpPr>
                <p:cNvPr id="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96" y="2689"/>
                  <a:ext cx="1769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427</a:t>
                  </a:r>
                </a:p>
              </p:txBody>
            </p:sp>
            <p:sp>
              <p:nvSpPr>
                <p:cNvPr id="7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39" y="3765"/>
                  <a:ext cx="736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2</a:t>
                  </a:r>
                </a:p>
              </p:txBody>
            </p:sp>
          </p:grp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737" y="3250"/>
                <a:ext cx="616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1360" y="4297"/>
              <a:ext cx="12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464935" y="1707515"/>
            <a:ext cx="1478280" cy="1205230"/>
            <a:chOff x="872" y="2407"/>
            <a:chExt cx="2328" cy="1898"/>
          </a:xfrm>
        </p:grpSpPr>
        <p:grpSp>
          <p:nvGrpSpPr>
            <p:cNvPr id="80" name="Group 79"/>
            <p:cNvGrpSpPr/>
            <p:nvPr/>
          </p:nvGrpSpPr>
          <p:grpSpPr>
            <a:xfrm>
              <a:off x="872" y="2407"/>
              <a:ext cx="2328" cy="1898"/>
              <a:chOff x="737" y="2689"/>
              <a:chExt cx="2328" cy="1898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296" y="2689"/>
                <a:ext cx="1769" cy="1898"/>
                <a:chOff x="1296" y="2689"/>
                <a:chExt cx="1769" cy="1898"/>
              </a:xfrm>
            </p:grpSpPr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96" y="2689"/>
                  <a:ext cx="1769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131</a:t>
                  </a:r>
                </a:p>
              </p:txBody>
            </p:sp>
            <p:sp>
              <p:nvSpPr>
                <p:cNvPr id="8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39" y="3765"/>
                  <a:ext cx="736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5</a:t>
                  </a:r>
                </a:p>
              </p:txBody>
            </p:sp>
          </p:grp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737" y="3250"/>
                <a:ext cx="616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</a:p>
            </p:txBody>
          </p:sp>
        </p:grpSp>
        <p:cxnSp>
          <p:nvCxnSpPr>
            <p:cNvPr id="85" name="Straight Connector 84"/>
            <p:cNvCxnSpPr/>
            <p:nvPr/>
          </p:nvCxnSpPr>
          <p:spPr>
            <a:xfrm>
              <a:off x="1360" y="4297"/>
              <a:ext cx="12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 Box 85"/>
          <p:cNvSpPr txBox="1"/>
          <p:nvPr/>
        </p:nvSpPr>
        <p:spPr>
          <a:xfrm>
            <a:off x="2748280" y="2876550"/>
            <a:ext cx="88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812</a:t>
            </a:r>
          </a:p>
        </p:txBody>
      </p:sp>
      <p:sp>
        <p:nvSpPr>
          <p:cNvPr id="87" name="Text Box 86"/>
          <p:cNvSpPr txBox="1"/>
          <p:nvPr/>
        </p:nvSpPr>
        <p:spPr>
          <a:xfrm>
            <a:off x="4725670" y="2860040"/>
            <a:ext cx="88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854</a:t>
            </a:r>
          </a:p>
        </p:txBody>
      </p:sp>
      <p:sp>
        <p:nvSpPr>
          <p:cNvPr id="88" name="Text Box 87"/>
          <p:cNvSpPr txBox="1"/>
          <p:nvPr/>
        </p:nvSpPr>
        <p:spPr>
          <a:xfrm>
            <a:off x="6816090" y="2860040"/>
            <a:ext cx="88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655</a:t>
            </a:r>
          </a:p>
        </p:txBody>
      </p:sp>
      <p:sp>
        <p:nvSpPr>
          <p:cNvPr id="89" name="Text Box 88"/>
          <p:cNvSpPr txBox="1"/>
          <p:nvPr/>
        </p:nvSpPr>
        <p:spPr>
          <a:xfrm>
            <a:off x="899795" y="2860040"/>
            <a:ext cx="88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979295" y="411480"/>
            <a:ext cx="5166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/>
                <a:latin typeface="UTM Americana" panose="02040603050506020204" charset="0"/>
                <a:cs typeface="UTM Americana" panose="02040603050506020204" charset="0"/>
              </a:rPr>
              <a:t>Bài 2 : Đặt tính rồi tính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39750" y="2548255"/>
            <a:ext cx="1478280" cy="1205230"/>
            <a:chOff x="872" y="2407"/>
            <a:chExt cx="2328" cy="1898"/>
          </a:xfrm>
        </p:grpSpPr>
        <p:grpSp>
          <p:nvGrpSpPr>
            <p:cNvPr id="55" name="Group 54"/>
            <p:cNvGrpSpPr/>
            <p:nvPr/>
          </p:nvGrpSpPr>
          <p:grpSpPr>
            <a:xfrm>
              <a:off x="872" y="2407"/>
              <a:ext cx="2328" cy="1898"/>
              <a:chOff x="737" y="2689"/>
              <a:chExt cx="2328" cy="189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296" y="2689"/>
                <a:ext cx="1769" cy="1898"/>
                <a:chOff x="1296" y="2689"/>
                <a:chExt cx="1769" cy="1898"/>
              </a:xfrm>
            </p:grpSpPr>
            <p:sp>
              <p:nvSpPr>
                <p:cNvPr id="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96" y="2689"/>
                  <a:ext cx="1769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243</a:t>
                  </a:r>
                </a:p>
              </p:txBody>
            </p:sp>
            <p:sp>
              <p:nvSpPr>
                <p:cNvPr id="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39" y="3765"/>
                  <a:ext cx="736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2</a:t>
                  </a:r>
                </a:p>
              </p:txBody>
            </p:sp>
          </p:grp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737" y="3250"/>
                <a:ext cx="616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1360" y="4297"/>
              <a:ext cx="12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355215" y="2568575"/>
            <a:ext cx="1478280" cy="1205230"/>
            <a:chOff x="872" y="2407"/>
            <a:chExt cx="2328" cy="1898"/>
          </a:xfrm>
        </p:grpSpPr>
        <p:grpSp>
          <p:nvGrpSpPr>
            <p:cNvPr id="63" name="Group 62"/>
            <p:cNvGrpSpPr/>
            <p:nvPr/>
          </p:nvGrpSpPr>
          <p:grpSpPr>
            <a:xfrm>
              <a:off x="872" y="2407"/>
              <a:ext cx="2328" cy="1898"/>
              <a:chOff x="737" y="2689"/>
              <a:chExt cx="2328" cy="189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296" y="2689"/>
                <a:ext cx="1769" cy="1898"/>
                <a:chOff x="1296" y="2689"/>
                <a:chExt cx="1769" cy="1898"/>
              </a:xfrm>
            </p:grpSpPr>
            <p:sp>
              <p:nvSpPr>
                <p:cNvPr id="6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96" y="2689"/>
                  <a:ext cx="1769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162</a:t>
                  </a:r>
                </a:p>
              </p:txBody>
            </p:sp>
            <p:sp>
              <p:nvSpPr>
                <p:cNvPr id="6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39" y="3765"/>
                  <a:ext cx="736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4</a:t>
                  </a:r>
                </a:p>
              </p:txBody>
            </p:sp>
          </p:grpSp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737" y="3250"/>
                <a:ext cx="616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>
              <a:off x="1360" y="4297"/>
              <a:ext cx="12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406265" y="2555875"/>
            <a:ext cx="1478280" cy="1205230"/>
            <a:chOff x="872" y="2407"/>
            <a:chExt cx="2328" cy="1898"/>
          </a:xfrm>
        </p:grpSpPr>
        <p:grpSp>
          <p:nvGrpSpPr>
            <p:cNvPr id="73" name="Group 72"/>
            <p:cNvGrpSpPr/>
            <p:nvPr/>
          </p:nvGrpSpPr>
          <p:grpSpPr>
            <a:xfrm>
              <a:off x="872" y="2407"/>
              <a:ext cx="2328" cy="1898"/>
              <a:chOff x="737" y="2689"/>
              <a:chExt cx="2328" cy="189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296" y="2689"/>
                <a:ext cx="1769" cy="1898"/>
                <a:chOff x="1296" y="2689"/>
                <a:chExt cx="1769" cy="1898"/>
              </a:xfrm>
            </p:grpSpPr>
            <p:sp>
              <p:nvSpPr>
                <p:cNvPr id="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96" y="2689"/>
                  <a:ext cx="1769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150</a:t>
                  </a:r>
                </a:p>
              </p:txBody>
            </p:sp>
            <p:sp>
              <p:nvSpPr>
                <p:cNvPr id="7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39" y="3765"/>
                  <a:ext cx="736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3</a:t>
                  </a:r>
                </a:p>
              </p:txBody>
            </p:sp>
          </p:grp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737" y="3250"/>
                <a:ext cx="616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1360" y="4297"/>
              <a:ext cx="12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464935" y="2568575"/>
            <a:ext cx="1478280" cy="1205230"/>
            <a:chOff x="872" y="2407"/>
            <a:chExt cx="2328" cy="1898"/>
          </a:xfrm>
        </p:grpSpPr>
        <p:grpSp>
          <p:nvGrpSpPr>
            <p:cNvPr id="80" name="Group 79"/>
            <p:cNvGrpSpPr/>
            <p:nvPr/>
          </p:nvGrpSpPr>
          <p:grpSpPr>
            <a:xfrm>
              <a:off x="872" y="2407"/>
              <a:ext cx="2328" cy="1898"/>
              <a:chOff x="737" y="2689"/>
              <a:chExt cx="2328" cy="1898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296" y="2689"/>
                <a:ext cx="1769" cy="1898"/>
                <a:chOff x="1296" y="2689"/>
                <a:chExt cx="1769" cy="1898"/>
              </a:xfrm>
            </p:grpSpPr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96" y="2689"/>
                  <a:ext cx="1769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108</a:t>
                  </a:r>
                </a:p>
              </p:txBody>
            </p:sp>
            <p:sp>
              <p:nvSpPr>
                <p:cNvPr id="8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39" y="3765"/>
                  <a:ext cx="736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800" b="1" dirty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5</a:t>
                  </a:r>
                </a:p>
              </p:txBody>
            </p:sp>
          </p:grp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737" y="3250"/>
                <a:ext cx="616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</a:p>
            </p:txBody>
          </p:sp>
        </p:grpSp>
        <p:cxnSp>
          <p:nvCxnSpPr>
            <p:cNvPr id="85" name="Straight Connector 84"/>
            <p:cNvCxnSpPr/>
            <p:nvPr/>
          </p:nvCxnSpPr>
          <p:spPr>
            <a:xfrm>
              <a:off x="1360" y="4297"/>
              <a:ext cx="12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 Box 85"/>
          <p:cNvSpPr txBox="1"/>
          <p:nvPr/>
        </p:nvSpPr>
        <p:spPr>
          <a:xfrm>
            <a:off x="2748280" y="3737610"/>
            <a:ext cx="88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648</a:t>
            </a:r>
          </a:p>
        </p:txBody>
      </p:sp>
      <p:sp>
        <p:nvSpPr>
          <p:cNvPr id="87" name="Text Box 86"/>
          <p:cNvSpPr txBox="1"/>
          <p:nvPr/>
        </p:nvSpPr>
        <p:spPr>
          <a:xfrm>
            <a:off x="4725670" y="3721100"/>
            <a:ext cx="88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450</a:t>
            </a:r>
          </a:p>
        </p:txBody>
      </p:sp>
      <p:sp>
        <p:nvSpPr>
          <p:cNvPr id="88" name="Text Box 87"/>
          <p:cNvSpPr txBox="1"/>
          <p:nvPr/>
        </p:nvSpPr>
        <p:spPr>
          <a:xfrm>
            <a:off x="6816090" y="3721100"/>
            <a:ext cx="88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540</a:t>
            </a:r>
          </a:p>
        </p:txBody>
      </p:sp>
      <p:sp>
        <p:nvSpPr>
          <p:cNvPr id="89" name="Text Box 88"/>
          <p:cNvSpPr txBox="1"/>
          <p:nvPr/>
        </p:nvSpPr>
        <p:spPr>
          <a:xfrm>
            <a:off x="899795" y="3721100"/>
            <a:ext cx="88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486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10540" y="1433195"/>
            <a:ext cx="175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243 x 2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339340" y="1433195"/>
            <a:ext cx="175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162 x 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354830" y="1433195"/>
            <a:ext cx="175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250 x 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447155" y="1416050"/>
            <a:ext cx="175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108 x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ảnh 6"/>
          <p:cNvPicPr>
            <a:picLocks noChangeAspect="1"/>
          </p:cNvPicPr>
          <p:nvPr/>
        </p:nvPicPr>
        <p:blipFill>
          <a:blip r:embed="rId2"/>
          <a:srcRect b="9373"/>
          <a:stretch>
            <a:fillRect/>
          </a:stretch>
        </p:blipFill>
        <p:spPr>
          <a:xfrm>
            <a:off x="1331595" y="915670"/>
            <a:ext cx="7345045" cy="3383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474470" y="987425"/>
            <a:ext cx="2013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Tóm tắt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7315" y="2176145"/>
            <a:ext cx="1220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Hải âu :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07315" y="2799080"/>
            <a:ext cx="1063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Mèo 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4470" y="2355850"/>
            <a:ext cx="1019810" cy="236855"/>
            <a:chOff x="6352" y="4050"/>
            <a:chExt cx="1006" cy="37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352" y="4238"/>
              <a:ext cx="10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52" y="4055"/>
              <a:ext cx="0" cy="3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58" y="4050"/>
              <a:ext cx="0" cy="3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474470" y="2951480"/>
            <a:ext cx="1019810" cy="236855"/>
            <a:chOff x="6352" y="4050"/>
            <a:chExt cx="1006" cy="37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352" y="4238"/>
              <a:ext cx="10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352" y="4055"/>
              <a:ext cx="0" cy="3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358" y="4050"/>
              <a:ext cx="0" cy="3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494280" y="2948940"/>
            <a:ext cx="1018540" cy="236855"/>
            <a:chOff x="6352" y="4050"/>
            <a:chExt cx="1006" cy="37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352" y="4238"/>
              <a:ext cx="10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2" y="4055"/>
              <a:ext cx="0" cy="3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58" y="4050"/>
              <a:ext cx="0" cy="3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14090" y="2946400"/>
            <a:ext cx="1018540" cy="236855"/>
            <a:chOff x="6352" y="4050"/>
            <a:chExt cx="1006" cy="37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352" y="4238"/>
              <a:ext cx="10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352" y="4055"/>
              <a:ext cx="0" cy="3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358" y="4050"/>
              <a:ext cx="0" cy="3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Brace 27"/>
          <p:cNvSpPr/>
          <p:nvPr/>
        </p:nvSpPr>
        <p:spPr>
          <a:xfrm rot="16200000">
            <a:off x="1882140" y="1659890"/>
            <a:ext cx="215900" cy="1031240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1259205" y="1614805"/>
            <a:ext cx="2178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118 ngày tuổi</a:t>
            </a:r>
          </a:p>
        </p:txBody>
      </p:sp>
      <p:sp>
        <p:nvSpPr>
          <p:cNvPr id="30" name="Right Brace 29"/>
          <p:cNvSpPr/>
          <p:nvPr/>
        </p:nvSpPr>
        <p:spPr>
          <a:xfrm rot="5400000">
            <a:off x="2926080" y="1821180"/>
            <a:ext cx="152400" cy="3053715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0"/>
          <p:cNvSpPr txBox="1"/>
          <p:nvPr/>
        </p:nvSpPr>
        <p:spPr>
          <a:xfrm>
            <a:off x="2155825" y="3430270"/>
            <a:ext cx="2178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? ngày tuổi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6515735" y="987425"/>
            <a:ext cx="2013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Bài giải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696460" y="1017905"/>
            <a:ext cx="0" cy="38804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5363845" y="1895475"/>
            <a:ext cx="3394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Số ngày tuổi của mèo là: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5502275" y="2499995"/>
            <a:ext cx="3512820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118 x 3 = 354 ( ngày tuổi )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   </a:t>
            </a:r>
          </a:p>
          <a:p>
            <a:pPr>
              <a:lnSpc>
                <a:spcPct val="30000"/>
              </a:lnSpc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    Đáp số : 354 ngày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28" grpId="0" animBg="1"/>
      <p:bldP spid="28" grpId="1" animBg="1"/>
      <p:bldP spid="29" grpId="0"/>
      <p:bldP spid="29" grpId="1"/>
      <p:bldP spid="30" grpId="0" bldLvl="0" animBg="1"/>
      <p:bldP spid="30" grpId="1" animBg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9" name="Google Shape;1749;p50"/>
          <p:cNvGrpSpPr/>
          <p:nvPr/>
        </p:nvGrpSpPr>
        <p:grpSpPr>
          <a:xfrm>
            <a:off x="97962" y="-811165"/>
            <a:ext cx="9712203" cy="2547555"/>
            <a:chOff x="-399878" y="-334280"/>
            <a:chExt cx="9712203" cy="2547555"/>
          </a:xfrm>
        </p:grpSpPr>
        <p:grpSp>
          <p:nvGrpSpPr>
            <p:cNvPr id="1750" name="Google Shape;1750;p50"/>
            <p:cNvGrpSpPr/>
            <p:nvPr/>
          </p:nvGrpSpPr>
          <p:grpSpPr>
            <a:xfrm>
              <a:off x="6636875" y="460175"/>
              <a:ext cx="2675450" cy="1753100"/>
              <a:chOff x="6636875" y="460175"/>
              <a:chExt cx="2675450" cy="1753100"/>
            </a:xfrm>
          </p:grpSpPr>
          <p:sp>
            <p:nvSpPr>
              <p:cNvPr id="1751" name="Google Shape;1751;p50"/>
              <p:cNvSpPr/>
              <p:nvPr/>
            </p:nvSpPr>
            <p:spPr>
              <a:xfrm>
                <a:off x="6636875" y="460175"/>
                <a:ext cx="1040775" cy="1040775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41631" extrusionOk="0">
                    <a:moveTo>
                      <a:pt x="20815" y="0"/>
                    </a:moveTo>
                    <a:cubicBezTo>
                      <a:pt x="9319" y="0"/>
                      <a:pt x="1" y="9319"/>
                      <a:pt x="1" y="20815"/>
                    </a:cubicBezTo>
                    <a:cubicBezTo>
                      <a:pt x="1" y="32312"/>
                      <a:pt x="9319" y="41630"/>
                      <a:pt x="20815" y="41630"/>
                    </a:cubicBezTo>
                    <a:cubicBezTo>
                      <a:pt x="32312" y="41630"/>
                      <a:pt x="41630" y="32312"/>
                      <a:pt x="41630" y="20815"/>
                    </a:cubicBezTo>
                    <a:cubicBezTo>
                      <a:pt x="41630" y="9320"/>
                      <a:pt x="32311" y="0"/>
                      <a:pt x="208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52" name="Google Shape;1752;p50"/>
              <p:cNvSpPr/>
              <p:nvPr/>
            </p:nvSpPr>
            <p:spPr>
              <a:xfrm>
                <a:off x="7479075" y="1662575"/>
                <a:ext cx="1833250" cy="550700"/>
              </a:xfrm>
              <a:custGeom>
                <a:avLst/>
                <a:gdLst/>
                <a:ahLst/>
                <a:cxnLst/>
                <a:rect l="l" t="t" r="r" b="b"/>
                <a:pathLst>
                  <a:path w="73330" h="22028" extrusionOk="0">
                    <a:moveTo>
                      <a:pt x="42412" y="1"/>
                    </a:moveTo>
                    <a:cubicBezTo>
                      <a:pt x="42136" y="1"/>
                      <a:pt x="41853" y="7"/>
                      <a:pt x="41563" y="19"/>
                    </a:cubicBezTo>
                    <a:cubicBezTo>
                      <a:pt x="33538" y="353"/>
                      <a:pt x="31616" y="5056"/>
                      <a:pt x="31616" y="5056"/>
                    </a:cubicBezTo>
                    <a:cubicBezTo>
                      <a:pt x="30410" y="2974"/>
                      <a:pt x="26937" y="1260"/>
                      <a:pt x="23030" y="1260"/>
                    </a:cubicBezTo>
                    <a:cubicBezTo>
                      <a:pt x="20706" y="1260"/>
                      <a:pt x="18228" y="1867"/>
                      <a:pt x="15983" y="3363"/>
                    </a:cubicBezTo>
                    <a:cubicBezTo>
                      <a:pt x="9966" y="7376"/>
                      <a:pt x="11493" y="14358"/>
                      <a:pt x="11493" y="14358"/>
                    </a:cubicBezTo>
                    <a:cubicBezTo>
                      <a:pt x="10285" y="13917"/>
                      <a:pt x="9287" y="13735"/>
                      <a:pt x="8463" y="13735"/>
                    </a:cubicBezTo>
                    <a:cubicBezTo>
                      <a:pt x="4515" y="13735"/>
                      <a:pt x="4560" y="17916"/>
                      <a:pt x="4560" y="17916"/>
                    </a:cubicBezTo>
                    <a:cubicBezTo>
                      <a:pt x="4116" y="17832"/>
                      <a:pt x="3714" y="17794"/>
                      <a:pt x="3351" y="17794"/>
                    </a:cubicBezTo>
                    <a:cubicBezTo>
                      <a:pt x="121" y="17794"/>
                      <a:pt x="0" y="20801"/>
                      <a:pt x="602" y="21252"/>
                    </a:cubicBezTo>
                    <a:cubicBezTo>
                      <a:pt x="1003" y="21553"/>
                      <a:pt x="4404" y="21613"/>
                      <a:pt x="7066" y="21613"/>
                    </a:cubicBezTo>
                    <a:cubicBezTo>
                      <a:pt x="8848" y="21613"/>
                      <a:pt x="10300" y="21586"/>
                      <a:pt x="10300" y="21586"/>
                    </a:cubicBezTo>
                    <a:cubicBezTo>
                      <a:pt x="10300" y="21586"/>
                      <a:pt x="31545" y="22028"/>
                      <a:pt x="48667" y="22028"/>
                    </a:cubicBezTo>
                    <a:cubicBezTo>
                      <a:pt x="59428" y="22028"/>
                      <a:pt x="68560" y="21853"/>
                      <a:pt x="69765" y="21285"/>
                    </a:cubicBezTo>
                    <a:cubicBezTo>
                      <a:pt x="72889" y="19814"/>
                      <a:pt x="73330" y="13395"/>
                      <a:pt x="69484" y="10051"/>
                    </a:cubicBezTo>
                    <a:cubicBezTo>
                      <a:pt x="67812" y="8597"/>
                      <a:pt x="66046" y="8187"/>
                      <a:pt x="64583" y="8187"/>
                    </a:cubicBezTo>
                    <a:cubicBezTo>
                      <a:pt x="62681" y="8187"/>
                      <a:pt x="61293" y="8881"/>
                      <a:pt x="61293" y="8881"/>
                    </a:cubicBezTo>
                    <a:cubicBezTo>
                      <a:pt x="59766" y="7750"/>
                      <a:pt x="58309" y="7376"/>
                      <a:pt x="57049" y="7376"/>
                    </a:cubicBezTo>
                    <a:cubicBezTo>
                      <a:pt x="54581" y="7376"/>
                      <a:pt x="52868" y="8810"/>
                      <a:pt x="52868" y="8810"/>
                    </a:cubicBezTo>
                    <a:cubicBezTo>
                      <a:pt x="52646" y="4229"/>
                      <a:pt x="49806" y="1"/>
                      <a:pt x="4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753" name="Google Shape;1753;p50"/>
            <p:cNvSpPr/>
            <p:nvPr/>
          </p:nvSpPr>
          <p:spPr>
            <a:xfrm>
              <a:off x="-399878" y="-334280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</a:p>
          </p:txBody>
        </p:sp>
        <p:sp>
          <p:nvSpPr>
            <p:cNvPr id="1754" name="Google Shape;1754;p50"/>
            <p:cNvSpPr/>
            <p:nvPr/>
          </p:nvSpPr>
          <p:spPr>
            <a:xfrm>
              <a:off x="4218272" y="528308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1907540" y="2283460"/>
            <a:ext cx="569087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400" b="1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mericana" panose="02040603050506020204" charset="0"/>
                <a:cs typeface="UTM Americana" panose="02040603050506020204" charset="0"/>
              </a:rPr>
              <a:t>Trò chơi : Hái cam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446340" y="1275080"/>
            <a:ext cx="4250700" cy="713100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0" name="Google Shape;1620;p46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1" name="Google Shape;1621;p46"/>
          <p:cNvCxnSpPr>
            <a:endCxn id="1622" idx="3"/>
          </p:cNvCxnSpPr>
          <p:nvPr/>
        </p:nvCxnSpPr>
        <p:spPr>
          <a:xfrm>
            <a:off x="6397200" y="2281400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25" name="Google Shape;1625;p46"/>
          <p:cNvGrpSpPr/>
          <p:nvPr/>
        </p:nvGrpSpPr>
        <p:grpSpPr>
          <a:xfrm>
            <a:off x="113913" y="70650"/>
            <a:ext cx="8872425" cy="1809988"/>
            <a:chOff x="113913" y="70650"/>
            <a:chExt cx="8872425" cy="1809988"/>
          </a:xfrm>
        </p:grpSpPr>
        <p:sp>
          <p:nvSpPr>
            <p:cNvPr id="1626" name="Google Shape;1626;p46"/>
            <p:cNvSpPr/>
            <p:nvPr/>
          </p:nvSpPr>
          <p:spPr>
            <a:xfrm>
              <a:off x="1578288" y="1396488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6"/>
            <p:cNvSpPr/>
            <p:nvPr/>
          </p:nvSpPr>
          <p:spPr>
            <a:xfrm>
              <a:off x="1215450" y="70650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6"/>
            <p:cNvSpPr/>
            <p:nvPr/>
          </p:nvSpPr>
          <p:spPr>
            <a:xfrm>
              <a:off x="5821713" y="29491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7153088" y="1029975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121613" y="74451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1" name="Google Shape;1631;p46"/>
            <p:cNvGrpSpPr/>
            <p:nvPr/>
          </p:nvGrpSpPr>
          <p:grpSpPr>
            <a:xfrm>
              <a:off x="113913" y="479994"/>
              <a:ext cx="709113" cy="364856"/>
              <a:chOff x="113913" y="479994"/>
              <a:chExt cx="709113" cy="364856"/>
            </a:xfrm>
          </p:grpSpPr>
          <p:sp>
            <p:nvSpPr>
              <p:cNvPr id="1632" name="Google Shape;1632;p46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6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6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6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6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6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6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6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6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2" name="Google Shape;1642;p46"/>
          <p:cNvSpPr txBox="1">
            <a:spLocks noGrp="1"/>
          </p:cNvSpPr>
          <p:nvPr>
            <p:ph type="title"/>
          </p:nvPr>
        </p:nvSpPr>
        <p:spPr>
          <a:xfrm>
            <a:off x="1043940" y="1924050"/>
            <a:ext cx="6894195" cy="713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800" b="1">
                <a:latin typeface="Times New Roman" panose="02020603050405020304" charset="0"/>
                <a:cs typeface="Times New Roman" panose="02020603050405020304" charset="0"/>
              </a:rPr>
              <a:t>CHÀO CÁC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" grpId="0"/>
      <p:bldP spid="16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329209"/>
            <a:ext cx="5508295" cy="5948959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0088"/>
            <a:ext cx="2408238" cy="257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62" y="1164930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62" y="1164930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80" y="208386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80" y="208386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07" y="452861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06" y="452860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80" y="1884786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80" y="188781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7" action="ppaction://hlinksldjump"/>
          </p:cNvPr>
          <p:cNvSpPr/>
          <p:nvPr/>
        </p:nvSpPr>
        <p:spPr>
          <a:xfrm>
            <a:off x="8365999" y="149224"/>
            <a:ext cx="634551" cy="314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17" y="1518146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17" y="1213199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17" y="1503786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17" y="1198986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34 x 5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0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/>
          <p:nvPr/>
        </p:nvSpPr>
        <p:spPr>
          <a:xfrm>
            <a:off x="1524000" y="3181350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31" y="1732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22 x 4</a:t>
            </a:r>
            <a:endParaRPr lang="en-US" sz="66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1" name="Title 2"/>
          <p:cNvSpPr txBox="1"/>
          <p:nvPr/>
        </p:nvSpPr>
        <p:spPr>
          <a:xfrm>
            <a:off x="1547495" y="3147695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0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30 x 3</a:t>
            </a:r>
            <a:endParaRPr lang="en-US" sz="66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0" name="Title 2"/>
          <p:cNvSpPr txBox="1"/>
          <p:nvPr/>
        </p:nvSpPr>
        <p:spPr>
          <a:xfrm>
            <a:off x="1524000" y="3181350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90</a:t>
            </a:r>
            <a:endParaRPr lang="en-US" sz="96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31750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15 x 6</a:t>
            </a:r>
            <a:endParaRPr lang="en-US" sz="66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9" name="Title 2"/>
          <p:cNvSpPr txBox="1"/>
          <p:nvPr/>
        </p:nvSpPr>
        <p:spPr>
          <a:xfrm>
            <a:off x="1524000" y="3181350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90</a:t>
            </a:r>
            <a:endParaRPr lang="en-US" sz="96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28" y="27855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17 x 5</a:t>
            </a:r>
            <a:endParaRPr lang="en-US" sz="66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0" name="Title 2"/>
          <p:cNvSpPr txBox="1"/>
          <p:nvPr/>
        </p:nvSpPr>
        <p:spPr>
          <a:xfrm>
            <a:off x="1524000" y="3181350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85</a:t>
            </a:r>
            <a:endParaRPr lang="en-US" sz="96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69" y="0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18" y="-171450"/>
            <a:ext cx="5771753" cy="57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Elementary - 3rd Grade: Oxygen Cycle by Slidego">
  <a:themeElements>
    <a:clrScheme name="Simple Light">
      <a:dk1>
        <a:srgbClr val="FFFFFF"/>
      </a:dk1>
      <a:lt1>
        <a:srgbClr val="4B4B4B"/>
      </a:lt1>
      <a:dk2>
        <a:srgbClr val="B9EBFF"/>
      </a:dk2>
      <a:lt2>
        <a:srgbClr val="3A87DB"/>
      </a:lt2>
      <a:accent1>
        <a:srgbClr val="FFF797"/>
      </a:accent1>
      <a:accent2>
        <a:srgbClr val="EF9067"/>
      </a:accent2>
      <a:accent3>
        <a:srgbClr val="F27281"/>
      </a:accent3>
      <a:accent4>
        <a:srgbClr val="B2C654"/>
      </a:accent4>
      <a:accent5>
        <a:srgbClr val="67C787"/>
      </a:accent5>
      <a:accent6>
        <a:srgbClr val="006854"/>
      </a:accent6>
      <a:hlink>
        <a:srgbClr val="4B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273</Words>
  <Application>Microsoft Office PowerPoint</Application>
  <PresentationFormat>On-screen Show (16:9)</PresentationFormat>
  <Paragraphs>98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Arial-Rounded</vt:lpstr>
      <vt:lpstr>UTM Americana</vt:lpstr>
      <vt:lpstr>Comfortaa</vt:lpstr>
      <vt:lpstr>PT Sans</vt:lpstr>
      <vt:lpstr>Times New Roman</vt:lpstr>
      <vt:lpstr>Fredoka One</vt:lpstr>
      <vt:lpstr>Science Subject for Elementary - 3rd Grade: Oxygen Cycle by Slidego</vt:lpstr>
      <vt:lpstr>CHÀO MỪNG CÁC CON ĐẾN VỚI TIẾT HỌC TOÁN</vt:lpstr>
      <vt:lpstr>Khởi động</vt:lpstr>
      <vt:lpstr>PowerPoint Presentation</vt:lpstr>
      <vt:lpstr>34 x 5</vt:lpstr>
      <vt:lpstr>22 x 4</vt:lpstr>
      <vt:lpstr>30 x 3</vt:lpstr>
      <vt:lpstr>15 x 6</vt:lpstr>
      <vt:lpstr>17 x 5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CHÀO CÁC CON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Elementary</dc:title>
  <dc:creator>ThuyHao</dc:creator>
  <cp:lastModifiedBy>Windows User</cp:lastModifiedBy>
  <cp:revision>7</cp:revision>
  <dcterms:created xsi:type="dcterms:W3CDTF">2022-05-29T03:46:00Z</dcterms:created>
  <dcterms:modified xsi:type="dcterms:W3CDTF">2025-01-16T09:22:52Z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5A795445767F43708B7A3A60CD38B717</vt:lpwstr>
  </property>
  <property fmtid="{D5CDD505-2E9C-101B-9397-08002B2CF9AE}" pid="3" name="KSOProductBuildVer">
    <vt:lpwstr>1033-11.2.0.11130</vt:lpwstr>
  </property>
</Properties>
</file>