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5" r:id="rId5"/>
    <p:sldId id="285" r:id="rId6"/>
    <p:sldId id="28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789"/>
    <a:srgbClr val="FFFAC2"/>
    <a:srgbClr val="D34CD6"/>
    <a:srgbClr val="FCDFDC"/>
    <a:srgbClr val="FFFBCD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532264" y="106016"/>
            <a:ext cx="257378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81372" y="2191642"/>
            <a:ext cx="7140096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58" y="955343"/>
            <a:ext cx="7042245" cy="3753135"/>
          </a:xfrm>
          <a:prstGeom prst="rect">
            <a:avLst/>
          </a:prstGeom>
          <a:solidFill>
            <a:srgbClr val="FFFF00"/>
          </a:solidFill>
          <a:ln>
            <a:solidFill>
              <a:srgbClr val="FDD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8" y="379826"/>
            <a:ext cx="7880409" cy="18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4056808"/>
            <a:ext cx="26601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2593074"/>
            <a:ext cx="9785445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022375" y="4299045"/>
                <a:ext cx="2934269" cy="5049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5= ?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75" y="4299045"/>
                <a:ext cx="2934269" cy="504967"/>
              </a:xfrm>
              <a:prstGeom prst="ellipse">
                <a:avLst/>
              </a:prstGeom>
              <a:blipFill rotWithShape="1">
                <a:blip r:embed="rId7"/>
                <a:stretch>
                  <a:fillRect t="-24096" b="-45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4974608" y="4967785"/>
                <a:ext cx="4974610" cy="5049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4+4+4=20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08" y="4967785"/>
                <a:ext cx="4974610" cy="504967"/>
              </a:xfrm>
              <a:prstGeom prst="ellipse">
                <a:avLst/>
              </a:prstGeom>
              <a:blipFill rotWithShape="1">
                <a:blip r:embed="rId8"/>
                <a:stretch>
                  <a:fillRect t="-24096" b="-45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65426" y="5622889"/>
                <a:ext cx="4253860" cy="4913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5=20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26" y="5622889"/>
                <a:ext cx="4253860" cy="491319"/>
              </a:xfrm>
              <a:prstGeom prst="ellipse">
                <a:avLst/>
              </a:prstGeom>
              <a:blipFill>
                <a:blip r:embed="rId9"/>
                <a:stretch>
                  <a:fillRect t="-25926" b="-4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9" y="319537"/>
            <a:ext cx="8467536" cy="60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97377" y="1350455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Hoàn </a:t>
            </a:r>
            <a:r>
              <a:rPr lang="vi-VN" sz="2800" dirty="0"/>
              <a:t>thành bảng </a:t>
            </a:r>
            <a:r>
              <a:rPr lang="vi-VN" sz="2800"/>
              <a:t>nhân </a:t>
            </a:r>
            <a:r>
              <a:rPr lang="en-US" sz="2800" smtClean="0"/>
              <a:t>4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17487"/>
                  </p:ext>
                </p:extLst>
              </p:nvPr>
            </p:nvGraphicFramePr>
            <p:xfrm>
              <a:off x="7195742" y="20488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</a:t>
                          </a:r>
                          <a:r>
                            <a:rPr lang="en-US" sz="2800" smtClean="0"/>
                            <a:t>4</a:t>
                          </a:r>
                          <a:r>
                            <a:rPr lang="vi-VN" sz="280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 smtClean="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17487"/>
                  </p:ext>
                </p:extLst>
              </p:nvPr>
            </p:nvGraphicFramePr>
            <p:xfrm>
              <a:off x="7195742" y="20488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2308" b="-9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90217" b="-8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90217" b="-7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90217" b="-6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95604" b="-5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8913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89130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89130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98901" b="-1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88043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76753" y="24287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65036" y="297974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317696" y="355597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84538" y="41220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51373" y="466212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65022" y="522913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409627" y="1476156"/>
            <a:ext cx="6179128" cy="5291815"/>
            <a:chOff x="561974" y="1873675"/>
            <a:chExt cx="5684522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4" y="1873675"/>
              <a:ext cx="5684522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458291" y="2272170"/>
              <a:ext cx="245949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/>
                <a:t>Thêm</a:t>
              </a:r>
              <a:r>
                <a:rPr lang="en-US" i="1" dirty="0" smtClean="0"/>
                <a:t> 4 </a:t>
              </a:r>
              <a:r>
                <a:rPr lang="en-US" i="1" dirty="0" err="1" smtClean="0"/>
                <a:t>vào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kết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quả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của</a:t>
              </a:r>
              <a:r>
                <a:rPr lang="en-US" i="1" dirty="0" smtClean="0"/>
                <a:t> 4 x 2 ta </a:t>
              </a:r>
              <a:r>
                <a:rPr lang="en-US" i="1" dirty="0" err="1" smtClean="0"/>
                <a:t>được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kết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quả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của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phép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nhân</a:t>
              </a:r>
              <a:r>
                <a:rPr lang="en-US" i="1" dirty="0" smtClean="0"/>
                <a:t> 4 </a:t>
              </a:r>
              <a:r>
                <a:rPr lang="en-US" sz="2200" i="1" dirty="0" smtClean="0"/>
                <a:t>x 3</a:t>
              </a:r>
              <a:endParaRPr lang="vi-VN" sz="2200" i="1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589062" y="820149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</a:t>
            </a:r>
            <a:r>
              <a:rPr lang="vi-VN" sz="2000">
                <a:solidFill>
                  <a:srgbClr val="0070C0"/>
                </a:solidFill>
              </a:rPr>
              <a:t>số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</a:t>
            </a:r>
            <a:r>
              <a:rPr lang="vi-VN" sz="2000">
                <a:solidFill>
                  <a:srgbClr val="0070C0"/>
                </a:solidFill>
              </a:rPr>
              <a:t>nhau </a:t>
            </a:r>
            <a:r>
              <a:rPr lang="en-US" sz="2000" smtClean="0">
                <a:solidFill>
                  <a:srgbClr val="0070C0"/>
                </a:solidFill>
              </a:rPr>
              <a:t>4 </a:t>
            </a:r>
            <a:r>
              <a:rPr lang="vi-VN" sz="2000" smtClean="0">
                <a:solidFill>
                  <a:srgbClr val="0070C0"/>
                </a:solidFill>
              </a:rPr>
              <a:t>đơn </a:t>
            </a:r>
            <a:r>
              <a:rPr lang="vi-VN" sz="2000" dirty="0">
                <a:solidFill>
                  <a:srgbClr val="0070C0"/>
                </a:solidFill>
              </a:rPr>
              <a:t>vị </a:t>
            </a:r>
            <a:r>
              <a:rPr lang="vi-VN" sz="2000">
                <a:solidFill>
                  <a:srgbClr val="0070C0"/>
                </a:solidFill>
              </a:rPr>
              <a:t>từ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 </a:t>
            </a:r>
            <a:r>
              <a:rPr lang="vi-VN" sz="2000">
                <a:solidFill>
                  <a:srgbClr val="0070C0"/>
                </a:solidFill>
              </a:rPr>
              <a:t>đến </a:t>
            </a:r>
            <a:r>
              <a:rPr lang="en-US" sz="2000" smtClean="0">
                <a:solidFill>
                  <a:srgbClr val="0070C0"/>
                </a:solidFill>
              </a:rPr>
              <a:t>4</a:t>
            </a:r>
            <a:r>
              <a:rPr lang="vi-VN" sz="2000" smtClean="0">
                <a:solidFill>
                  <a:srgbClr val="0070C0"/>
                </a:solidFill>
              </a:rPr>
              <a:t>0</a:t>
            </a:r>
            <a:r>
              <a:rPr lang="vi-VN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4043683" y="157958"/>
            <a:ext cx="3656759" cy="890335"/>
            <a:chOff x="1145582" y="356727"/>
            <a:chExt cx="3623907" cy="804658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01161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latin typeface="UTM Avo" panose="02040603050506020204" pitchFamily="18" charset="0"/>
                  <a:cs typeface="Arial" panose="020B0604020202020204" pitchFamily="34" charset="0"/>
                </a:rPr>
                <a:t>Số?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75009"/>
              </p:ext>
            </p:extLst>
          </p:nvPr>
        </p:nvGraphicFramePr>
        <p:xfrm>
          <a:off x="2032000" y="1471506"/>
          <a:ext cx="7112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043683" y="264083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97472" y="2647656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53495" y="263400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8704" y="2640838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92002" y="2627190"/>
            <a:ext cx="900752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4043683" y="157958"/>
            <a:ext cx="4733545" cy="890335"/>
            <a:chOff x="1145582" y="356727"/>
            <a:chExt cx="3623907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01161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UTM Avo" panose="02040603050506020204" pitchFamily="18" charset="0"/>
                  <a:cs typeface="Arial" panose="020B0604020202020204" pitchFamily="34" charset="0"/>
                </a:rPr>
                <a:t>Nêu các số còn thiếu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73707" y="1310185"/>
            <a:ext cx="586854" cy="45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6537" y="1760561"/>
            <a:ext cx="736979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5403" y="1760561"/>
            <a:ext cx="736980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38211" y="1774209"/>
            <a:ext cx="692093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9474" y="1774209"/>
            <a:ext cx="668754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0136" y="1760561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6384" y="1787857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9753" y="1774209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6002" y="1774209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83970" y="1760561"/>
            <a:ext cx="681732" cy="668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80086" y="1760561"/>
            <a:ext cx="759616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83970" y="1828800"/>
            <a:ext cx="709028" cy="54932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5361" y="1828800"/>
            <a:ext cx="736980" cy="57320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40136" y="1774209"/>
            <a:ext cx="681731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59621" y="1787857"/>
            <a:ext cx="822808" cy="6687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761" y="2811439"/>
            <a:ext cx="573206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96538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74322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75461" y="3316406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58099" y="3316406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36170" y="3316406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23490" y="3330054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01466" y="3330054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190372" y="3343702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80390" y="3343702"/>
            <a:ext cx="928047" cy="777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176675" y="3343703"/>
            <a:ext cx="928047" cy="77792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80389" y="3330054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Oval 49"/>
          <p:cNvSpPr/>
          <p:nvPr/>
        </p:nvSpPr>
        <p:spPr>
          <a:xfrm>
            <a:off x="4252876" y="3302759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31335" y="3275463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01465" y="3316406"/>
            <a:ext cx="928048" cy="80521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" grpId="0"/>
      <p:bldP spid="6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7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016" y="2606722"/>
            <a:ext cx="540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ô tô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: ......?.....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ánh xe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8 ô tô: ………..bánh xe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4651" y="3932820"/>
                <a:ext cx="540451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8 ô tô có số bánh xe là:</a:t>
                </a: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8=32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nh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xe</m:t>
                        </m:r>
                      </m:e>
                    </m:d>
                  </m:oMath>
                </a14:m>
                <a:endParaRPr lang="en-US" sz="32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ctr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Đáp số: 32 bánh xe</a:t>
                </a:r>
              </a:p>
              <a:p>
                <a:pPr algn="ctr"/>
                <a:endParaRPr lang="en-US" sz="3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51" y="3932820"/>
                <a:ext cx="5404514" cy="3046988"/>
              </a:xfrm>
              <a:prstGeom prst="rect">
                <a:avLst/>
              </a:prstGeom>
              <a:blipFill rotWithShape="1">
                <a:blip r:embed="rId2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1455" y="3173188"/>
            <a:ext cx="723331" cy="4367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241946" y="491319"/>
            <a:ext cx="8734567" cy="1678675"/>
          </a:xfrm>
          <a:prstGeom prst="horizontalScroll">
            <a:avLst/>
          </a:prstGeom>
          <a:solidFill>
            <a:srgbClr val="FFF78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Mỗi ô tô có 4 bánh xe. Hỏi 8 ô tô như vậy có bao nhiêu bánh xe?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301</Words>
  <Application>Microsoft Office PowerPoint</Application>
  <PresentationFormat>Custom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181</cp:revision>
  <dcterms:created xsi:type="dcterms:W3CDTF">2021-06-02T01:34:28Z</dcterms:created>
  <dcterms:modified xsi:type="dcterms:W3CDTF">2025-01-16T01:26:02Z</dcterms:modified>
</cp:coreProperties>
</file>