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9"/>
  </p:notesMasterIdLst>
  <p:sldIdLst>
    <p:sldId id="258"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62" r:id="rId31"/>
    <p:sldId id="538" r:id="rId32"/>
    <p:sldId id="539" r:id="rId33"/>
    <p:sldId id="540" r:id="rId34"/>
    <p:sldId id="561" r:id="rId35"/>
    <p:sldId id="536" r:id="rId36"/>
    <p:sldId id="537" r:id="rId37"/>
    <p:sldId id="4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0" d="100"/>
          <a:sy n="60" d="100"/>
        </p:scale>
        <p:origin x="-10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5/16/2022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761695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658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705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5/16/2022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5/16/2022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5/16/2022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5/16/2022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5/16/2022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5/16/2022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t>5/16/2022</a:t>
            </a:fld>
            <a:endParaRPr lang="en-US"/>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5/16/2022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p:txBody>
          <a:bodyPr/>
          <a:lstStyle/>
          <a:p>
            <a:fld id="{117B3AC9-6F66-442D-8A61-F06030142A82}" type="datetimeFigureOut">
              <a:rPr lang="en-US" smtClean="0"/>
              <a:t>5/16/2022</a:t>
            </a:fld>
            <a:endParaRPr lang="en-US"/>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5/16/2022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5/16/2022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5/16/2022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5/16/2022</a:t>
            </a:fld>
            <a:endParaRPr lang="en-US"/>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5/16/2022</a:t>
            </a:fld>
            <a:endParaRPr lang="en-US"/>
          </a:p>
        </p:txBody>
      </p:sp>
      <p:sp>
        <p:nvSpPr>
          <p:cNvPr id="5" name="Footer Placeholder 4">
            <a:extLst>
              <a:ext uri="{FF2B5EF4-FFF2-40B4-BE49-F238E27FC236}">
                <a16:creationId xmlns:a16="http://schemas.microsoft.com/office/drawing/2014/main" xmlns=""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5/16/2022</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3.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jpg"/><Relationship Id="rId5" Type="http://schemas.openxmlformats.org/officeDocument/2006/relationships/image" Target="../media/image13.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13.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8.png"/><Relationship Id="rId21" Type="http://schemas.openxmlformats.org/officeDocument/2006/relationships/slide" Target="slide7.xml"/><Relationship Id="rId7" Type="http://schemas.openxmlformats.org/officeDocument/2006/relationships/image" Target="../media/image22.png"/><Relationship Id="rId12" Type="http://schemas.openxmlformats.org/officeDocument/2006/relationships/image" Target="../media/image27.gif"/><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gif"/><Relationship Id="rId19"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4.gif"/><Relationship Id="rId14" Type="http://schemas.openxmlformats.org/officeDocument/2006/relationships/image" Target="../media/image28.png"/><Relationship Id="rId22"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13.jpeg"/><Relationship Id="rId5" Type="http://schemas.openxmlformats.org/officeDocument/2006/relationships/image" Target="../media/image4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xmlns="" id="{AF46DA02-F02D-4620-A33C-7EF5A18F9064}"/>
              </a:ext>
            </a:extLst>
          </p:cNvPr>
          <p:cNvSpPr txBox="1"/>
          <p:nvPr/>
        </p:nvSpPr>
        <p:spPr>
          <a:xfrm>
            <a:off x="1566530" y="2815620"/>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6" name="Picture 5">
            <a:extLst>
              <a:ext uri="{FF2B5EF4-FFF2-40B4-BE49-F238E27FC236}">
                <a16:creationId xmlns:a16="http://schemas.microsoft.com/office/drawing/2014/main" xmlns="" id="{83BDF7CB-F732-4D19-9516-FA4F2B063E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675297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CAABDB-869C-411C-8775-E639F12A2B4D}"/>
              </a:ext>
            </a:extLst>
          </p:cNvPr>
          <p:cNvPicPr>
            <a:picLocks noChangeAspect="1"/>
          </p:cNvPicPr>
          <p:nvPr/>
        </p:nvPicPr>
        <p:blipFill>
          <a:blip r:embed="rId2"/>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xmlns=""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xmlns=""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xmlns=""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xmlns=""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xmlns=""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xmlns="" id="{F2107865-3108-4660-900E-782199D12BFE}"/>
              </a:ext>
            </a:extLst>
          </p:cNvPr>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xmlns="" id="{F69E5509-2376-4A22-9E21-BA756CE8C4B7}"/>
              </a:ext>
            </a:extLst>
          </p:cNvPr>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xmlns="" id="{AE1E2C61-3B17-4811-A63F-A3889F70EEF6}"/>
              </a:ext>
            </a:extLst>
          </p:cNvPr>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xmlns=""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xmlns=""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xmlns=""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xmlns=""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xmlns=""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xmlns=""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xmlns=""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xmlns=""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xmlns=""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xmlns=""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xmlns=""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xmlns=""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xmlns=""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xmlns=""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xmlns=""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xmlns=""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xmlns=""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xmlns=""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xmlns=""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xmlns=""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xmlns=""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xmlns=""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xmlns=""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xmlns=""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xmlns=""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xmlns=""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xmlns=""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xmlns=""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xmlns=""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xmlns=""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xmlns=""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xmlns=""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xmlns=""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xmlns=""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xmlns=""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xmlns=""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xmlns=""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xmlns=""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xmlns=""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xmlns=""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xmlns=""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xmlns=""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xmlns=""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xmlns=""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xmlns=""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xmlns=""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xmlns=""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xmlns=""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xmlns=""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xmlns=""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xmlns=""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xmlns=""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xmlns=""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xmlns=""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xmlns=""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xmlns=""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xmlns=""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xmlns=""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D65892F2-A771-4DB9-98B7-FC64D4C15657}"/>
              </a:ext>
            </a:extLst>
          </p:cNvPr>
          <p:cNvPicPr>
            <a:picLocks noChangeAspect="1"/>
          </p:cNvPicPr>
          <p:nvPr/>
        </p:nvPicPr>
        <p:blipFill>
          <a:blip r:embed="rId2"/>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xmlns="" id="{4D31FF8A-6F24-4787-8A25-4EC3B51A4D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570885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xmlns=""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468" y="0"/>
            <a:ext cx="6858000" cy="6858000"/>
          </a:xfrm>
          <a:prstGeom prst="rect">
            <a:avLst/>
          </a:prstGeom>
        </p:spPr>
      </p:pic>
      <p:pic>
        <p:nvPicPr>
          <p:cNvPr id="3" name="Picture 2">
            <a:extLst>
              <a:ext uri="{FF2B5EF4-FFF2-40B4-BE49-F238E27FC236}">
                <a16:creationId xmlns:a16="http://schemas.microsoft.com/office/drawing/2014/main" xmlns="" id="{3AC60598-4994-4080-863E-DEEBA8673F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50.jpg" descr="C:\Users\TDCOM\Desktop\Chữ viết hoa\c.jpg"/>
          <p:cNvPicPr/>
          <p:nvPr/>
        </p:nvPicPr>
        <p:blipFill>
          <a:blip r:embed="rId6"/>
          <a:srcRect/>
          <a:stretch>
            <a:fillRect/>
          </a:stretch>
        </p:blipFill>
        <p:spPr>
          <a:xfrm>
            <a:off x="1473959" y="395784"/>
            <a:ext cx="5063320" cy="5104263"/>
          </a:xfrm>
          <a:prstGeom prst="rect">
            <a:avLst/>
          </a:prstGeom>
          <a:ln/>
        </p:spPr>
      </p:pic>
      <p:sp>
        <p:nvSpPr>
          <p:cNvPr id="5" name="Hình chữ nhật 4"/>
          <p:cNvSpPr/>
          <p:nvPr/>
        </p:nvSpPr>
        <p:spPr>
          <a:xfrm>
            <a:off x="7609770" y="1579434"/>
            <a:ext cx="3226552" cy="3500061"/>
          </a:xfrm>
          <a:prstGeom prst="rect">
            <a:avLst/>
          </a:prstGeom>
        </p:spPr>
        <p:txBody>
          <a:bodyPr wrap="square">
            <a:spAutoFit/>
          </a:bodyPr>
          <a:lstStyle/>
          <a:p>
            <a:pPr>
              <a:lnSpc>
                <a:spcPct val="114000"/>
              </a:lnSpc>
              <a:spcAft>
                <a:spcPts val="1000"/>
              </a:spcAft>
            </a:pP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viết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C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hợp</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2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cơ</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bản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dưới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trái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nối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liền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nhau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vòng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xoắn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to ở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a:t>
            </a:r>
            <a:endParaRPr lang="vi-VN" sz="2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xmlns=""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468" y="0"/>
            <a:ext cx="6858000" cy="6858000"/>
          </a:xfrm>
          <a:prstGeom prst="rect">
            <a:avLst/>
          </a:prstGeom>
        </p:spPr>
      </p:pic>
      <p:pic>
        <p:nvPicPr>
          <p:cNvPr id="3" name="Picture 2">
            <a:extLst>
              <a:ext uri="{FF2B5EF4-FFF2-40B4-BE49-F238E27FC236}">
                <a16:creationId xmlns:a16="http://schemas.microsoft.com/office/drawing/2014/main" xmlns="" id="{3AC60598-4994-4080-863E-DEEBA8673F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7609770" y="1579434"/>
            <a:ext cx="3226552" cy="3500061"/>
          </a:xfrm>
          <a:prstGeom prst="rect">
            <a:avLst/>
          </a:prstGeom>
        </p:spPr>
        <p:txBody>
          <a:bodyPr wrap="square">
            <a:spAutoFit/>
          </a:bodyPr>
          <a:lstStyle/>
          <a:p>
            <a:pPr>
              <a:lnSpc>
                <a:spcPct val="114000"/>
              </a:lnSpc>
              <a:spcAft>
                <a:spcPts val="1000"/>
              </a:spcAft>
            </a:pP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viết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C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hợp</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2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nét</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cơ</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bản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dưới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cong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trái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nối</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liền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nhau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vòng</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xoắn</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to ở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cs typeface="Cambria" panose="02040503050406030204" pitchFamily="18" charset="0"/>
              </a:rPr>
              <a:t>chữ</a:t>
            </a:r>
            <a:r>
              <a:rPr lang="en-US" sz="2800" b="1" dirty="0">
                <a:solidFill>
                  <a:srgbClr val="000000"/>
                </a:solidFill>
                <a:latin typeface="Cambria" panose="02040503050406030204" pitchFamily="18" charset="0"/>
                <a:ea typeface="Cambria" panose="02040503050406030204" pitchFamily="18" charset="0"/>
                <a:cs typeface="Cambria" panose="02040503050406030204" pitchFamily="18" charset="0"/>
              </a:rPr>
              <a:t>.</a:t>
            </a:r>
            <a:endParaRPr lang="vi-VN" sz="2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12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xmlns=""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xmlns=""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xmlns=""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xmlns=""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xmlns=""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8" name="Picture 17">
            <a:extLst>
              <a:ext uri="{FF2B5EF4-FFF2-40B4-BE49-F238E27FC236}">
                <a16:creationId xmlns:a16="http://schemas.microsoft.com/office/drawing/2014/main" xmlns="" id="{E70A11BD-726D-4605-9FF7-956125C82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1"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590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xmlns=""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xmlns=""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2415585C-6A40-4E2E-9C34-5E8F182AE8C0}"/>
              </a:ext>
            </a:extLst>
          </p:cNvPr>
          <p:cNvPicPr>
            <a:picLocks noChangeAspect="1"/>
          </p:cNvPicPr>
          <p:nvPr/>
        </p:nvPicPr>
        <p:blipFill>
          <a:blip r:embed="rId2"/>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xmlns="" id="{0194F5CD-CFF3-4645-A52A-B1F618D56882}"/>
              </a:ext>
            </a:extLst>
          </p:cNvPr>
          <p:cNvPicPr>
            <a:picLocks noChangeAspect="1"/>
          </p:cNvPicPr>
          <p:nvPr/>
        </p:nvPicPr>
        <p:blipFill>
          <a:blip r:embed="rId3"/>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xmlns=""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xmlns=""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xmlns=""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xmlns=""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xmlns=""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xmlns=""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xmlns=""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xmlns=""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xmlns=""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xmlns=""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xmlns=""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xmlns=""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xmlns=""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xmlns=""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3" name="Picture 12">
            <a:extLst>
              <a:ext uri="{FF2B5EF4-FFF2-40B4-BE49-F238E27FC236}">
                <a16:creationId xmlns:a16="http://schemas.microsoft.com/office/drawing/2014/main" xmlns="" id="{EBDFE235-A1D3-444D-9AEA-9C192E479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6"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52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xmlns=""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xmlns=""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xmlns=""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xmlns=""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xmlns=""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xmlns=""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xmlns=""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xmlns=""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xmlns=""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xmlns=""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xmlns=""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xmlns=""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xmlns=""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xmlns=""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xmlns=""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xmlns=""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xmlns=""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xmlns=""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xmlns=""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xmlns=""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xmlns=""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xmlns=""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xmlns=""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xmlns=""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xmlns=""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xmlns=""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xmlns=""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9" name="Picture 28">
            <a:extLst>
              <a:ext uri="{FF2B5EF4-FFF2-40B4-BE49-F238E27FC236}">
                <a16:creationId xmlns:a16="http://schemas.microsoft.com/office/drawing/2014/main" xmlns="" id="{D78F0133-D49B-4C91-864B-C2E2487848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288"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1299</Words>
  <Application>Microsoft Office PowerPoint</Application>
  <PresentationFormat>Custom</PresentationFormat>
  <Paragraphs>123</Paragraphs>
  <Slides>30</Slides>
  <Notes>15</Notes>
  <HiddenSlides>0</HiddenSlides>
  <MMClips>3</MMClips>
  <ScaleCrop>false</ScaleCrop>
  <HeadingPairs>
    <vt:vector size="4" baseType="variant">
      <vt:variant>
        <vt:lpstr>Theme</vt:lpstr>
      </vt:variant>
      <vt:variant>
        <vt:i4>8</vt:i4>
      </vt:variant>
      <vt:variant>
        <vt:lpstr>Slide Titles</vt:lpstr>
      </vt:variant>
      <vt:variant>
        <vt:i4>30</vt:i4>
      </vt:variant>
    </vt:vector>
  </HeadingPairs>
  <TitlesOfParts>
    <vt:vector size="38" baseType="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12</cp:revision>
  <dcterms:created xsi:type="dcterms:W3CDTF">2021-05-22T10:10:43Z</dcterms:created>
  <dcterms:modified xsi:type="dcterms:W3CDTF">2022-05-16T16:19:34Z</dcterms:modified>
</cp:coreProperties>
</file>