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22" r:id="rId5"/>
  </p:sldMasterIdLst>
  <p:notesMasterIdLst>
    <p:notesMasterId r:id="rId19"/>
  </p:notesMasterIdLst>
  <p:sldIdLst>
    <p:sldId id="276" r:id="rId6"/>
    <p:sldId id="281" r:id="rId7"/>
    <p:sldId id="289" r:id="rId8"/>
    <p:sldId id="294" r:id="rId9"/>
    <p:sldId id="265" r:id="rId10"/>
    <p:sldId id="269" r:id="rId11"/>
    <p:sldId id="266" r:id="rId12"/>
    <p:sldId id="293" r:id="rId13"/>
    <p:sldId id="284" r:id="rId14"/>
    <p:sldId id="296" r:id="rId15"/>
    <p:sldId id="287" r:id="rId16"/>
    <p:sldId id="288"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39140-1A29-4A1E-B7A8-394E69BA4993}"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535CA-5CBE-48FF-A5B6-2689BA069BA7}" type="slidenum">
              <a:rPr lang="en-US" smtClean="0"/>
              <a:t>‹#›</a:t>
            </a:fld>
            <a:endParaRPr lang="en-US"/>
          </a:p>
        </p:txBody>
      </p:sp>
    </p:spTree>
    <p:extLst>
      <p:ext uri="{BB962C8B-B14F-4D97-AF65-F5344CB8AC3E}">
        <p14:creationId xmlns:p14="http://schemas.microsoft.com/office/powerpoint/2010/main" val="1211295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51654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29050">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666"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29050"/>
          <a:lstStyle>
            <a:lvl1pPr marL="0" marR="54397" indent="0" algn="r">
              <a:buNone/>
              <a:defRPr>
                <a:solidFill>
                  <a:schemeClr val="tx1"/>
                </a:solidFill>
              </a:defRPr>
            </a:lvl1pPr>
            <a:lvl2pPr marL="543970" indent="0" algn="ctr">
              <a:buNone/>
            </a:lvl2pPr>
            <a:lvl3pPr marL="1087940" indent="0" algn="ctr">
              <a:buNone/>
            </a:lvl3pPr>
            <a:lvl4pPr marL="1631911" indent="0" algn="ctr">
              <a:buNone/>
            </a:lvl4pPr>
            <a:lvl5pPr marL="2175882" indent="0" algn="ctr">
              <a:buNone/>
            </a:lvl5pPr>
            <a:lvl6pPr marL="2719852" indent="0" algn="ctr">
              <a:buNone/>
            </a:lvl6pPr>
            <a:lvl7pPr marL="3263822" indent="0" algn="ctr">
              <a:buNone/>
            </a:lvl7pPr>
            <a:lvl8pPr marL="3807792" indent="0" algn="ctr">
              <a:buNone/>
            </a:lvl8pPr>
            <a:lvl9pPr marL="4351763" indent="0" algn="ctr">
              <a:buNone/>
            </a:lvl9pPr>
          </a:lstStyle>
          <a:p>
            <a:r>
              <a:rPr lang="en-US"/>
              <a:t>Click to edit Master subtitle style</a:t>
            </a:r>
          </a:p>
        </p:txBody>
      </p:sp>
      <p:sp>
        <p:nvSpPr>
          <p:cNvPr id="2" name="Date Placeholder 29">
            <a:extLst>
              <a:ext uri="{FF2B5EF4-FFF2-40B4-BE49-F238E27FC236}">
                <a16:creationId xmlns:a16="http://schemas.microsoft.com/office/drawing/2014/main" id="{B3186AC1-C709-8C4D-D1F9-6B294ACAFA69}"/>
              </a:ext>
            </a:extLst>
          </p:cNvPr>
          <p:cNvSpPr>
            <a:spLocks noGrp="1"/>
          </p:cNvSpPr>
          <p:nvPr>
            <p:ph type="dt" sz="half" idx="10"/>
          </p:nvPr>
        </p:nvSpPr>
        <p:spPr/>
        <p:txBody>
          <a:bodyPr/>
          <a:lstStyle>
            <a:lvl1pPr defTabSz="1085377" fontAlgn="base">
              <a:spcBef>
                <a:spcPct val="0"/>
              </a:spcBef>
              <a:spcAft>
                <a:spcPct val="0"/>
              </a:spcAft>
              <a:defRPr>
                <a:solidFill>
                  <a:srgbClr val="DBF5F9">
                    <a:shade val="90000"/>
                  </a:srgbClr>
                </a:solidFill>
                <a:latin typeface="Calibri" pitchFamily="34" charset="0"/>
              </a:defRPr>
            </a:lvl1pPr>
          </a:lstStyle>
          <a:p>
            <a:pPr>
              <a:defRPr/>
            </a:pPr>
            <a:fld id="{A5B8196F-2BAA-44C4-8FDD-85929C10D605}" type="datetimeFigureOut">
              <a:rPr lang="vi-VN"/>
              <a:pPr>
                <a:defRPr/>
              </a:pPr>
              <a:t>26/03/2025</a:t>
            </a:fld>
            <a:endParaRPr lang="vi-VN"/>
          </a:p>
        </p:txBody>
      </p:sp>
      <p:sp>
        <p:nvSpPr>
          <p:cNvPr id="3" name="Footer Placeholder 18">
            <a:extLst>
              <a:ext uri="{FF2B5EF4-FFF2-40B4-BE49-F238E27FC236}">
                <a16:creationId xmlns:a16="http://schemas.microsoft.com/office/drawing/2014/main" id="{9F809274-0426-6241-9861-67A6E7362940}"/>
              </a:ext>
            </a:extLst>
          </p:cNvPr>
          <p:cNvSpPr>
            <a:spLocks noGrp="1"/>
          </p:cNvSpPr>
          <p:nvPr>
            <p:ph type="ftr" sz="quarter" idx="11"/>
          </p:nvPr>
        </p:nvSpPr>
        <p:spPr/>
        <p:txBody>
          <a:bodyPr/>
          <a:lstStyle>
            <a:lvl1pPr defTabSz="1085377" fontAlgn="base">
              <a:spcBef>
                <a:spcPct val="0"/>
              </a:spcBef>
              <a:spcAft>
                <a:spcPct val="0"/>
              </a:spcAft>
              <a:defRPr>
                <a:solidFill>
                  <a:srgbClr val="DBF5F9">
                    <a:shade val="90000"/>
                  </a:srgbClr>
                </a:solidFill>
                <a:latin typeface="Calibri" pitchFamily="34" charset="0"/>
              </a:defRPr>
            </a:lvl1pPr>
          </a:lstStyle>
          <a:p>
            <a:pPr>
              <a:defRPr/>
            </a:pPr>
            <a:endParaRPr lang="vi-VN"/>
          </a:p>
        </p:txBody>
      </p:sp>
      <p:sp>
        <p:nvSpPr>
          <p:cNvPr id="4" name="Slide Number Placeholder 26">
            <a:extLst>
              <a:ext uri="{FF2B5EF4-FFF2-40B4-BE49-F238E27FC236}">
                <a16:creationId xmlns:a16="http://schemas.microsoft.com/office/drawing/2014/main" id="{12A47CFA-3358-353A-7FC0-ECE426413B91}"/>
              </a:ext>
            </a:extLst>
          </p:cNvPr>
          <p:cNvSpPr>
            <a:spLocks noGrp="1"/>
          </p:cNvSpPr>
          <p:nvPr>
            <p:ph type="sldNum" sz="quarter" idx="12"/>
          </p:nvPr>
        </p:nvSpPr>
        <p:spPr/>
        <p:txBody>
          <a:bodyPr/>
          <a:lstStyle>
            <a:lvl1pPr defTabSz="1084402">
              <a:defRPr>
                <a:solidFill>
                  <a:srgbClr val="D1EAEE"/>
                </a:solidFill>
                <a:latin typeface="Calibri" panose="020F0502020204030204" pitchFamily="34" charset="0"/>
              </a:defRPr>
            </a:lvl1pPr>
          </a:lstStyle>
          <a:p>
            <a:fld id="{F896F1B9-3B4F-42E4-93C1-3521167E70D1}" type="slidenum">
              <a:rPr lang="vi-VN" altLang="en-US"/>
              <a:pPr/>
              <a:t>‹#›</a:t>
            </a:fld>
            <a:endParaRPr lang="vi-VN" altLang="en-US"/>
          </a:p>
        </p:txBody>
      </p:sp>
    </p:spTree>
    <p:extLst>
      <p:ext uri="{BB962C8B-B14F-4D97-AF65-F5344CB8AC3E}">
        <p14:creationId xmlns:p14="http://schemas.microsoft.com/office/powerpoint/2010/main" val="343368646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BB1FE-16E0-5192-3ADC-0D40368E8C49}"/>
              </a:ext>
            </a:extLst>
          </p:cNvPr>
          <p:cNvSpPr>
            <a:spLocks noGrp="1"/>
          </p:cNvSpPr>
          <p:nvPr>
            <p:ph type="dt" sz="half" idx="10"/>
          </p:nvPr>
        </p:nvSpPr>
        <p:spPr/>
        <p:txBody>
          <a:bodyPr/>
          <a:lstStyle>
            <a:lvl1pPr defTabSz="1085377" fontAlgn="base">
              <a:spcBef>
                <a:spcPct val="0"/>
              </a:spcBef>
              <a:spcAft>
                <a:spcPct val="0"/>
              </a:spcAft>
              <a:defRPr>
                <a:latin typeface="Calibri" pitchFamily="34" charset="0"/>
              </a:defRPr>
            </a:lvl1pPr>
          </a:lstStyle>
          <a:p>
            <a:pPr>
              <a:defRPr/>
            </a:pPr>
            <a:fld id="{28FCAB71-78F3-43F6-9828-6E5D04680AA0}" type="datetimeFigureOut">
              <a:rPr lang="vi-VN"/>
              <a:pPr>
                <a:defRPr/>
              </a:pPr>
              <a:t>26/03/2025</a:t>
            </a:fld>
            <a:endParaRPr lang="vi-VN"/>
          </a:p>
        </p:txBody>
      </p:sp>
      <p:sp>
        <p:nvSpPr>
          <p:cNvPr id="5" name="Footer Placeholder 4">
            <a:extLst>
              <a:ext uri="{FF2B5EF4-FFF2-40B4-BE49-F238E27FC236}">
                <a16:creationId xmlns:a16="http://schemas.microsoft.com/office/drawing/2014/main" id="{91B80329-464F-E6B6-DE45-64B099EB9FA6}"/>
              </a:ext>
            </a:extLst>
          </p:cNvPr>
          <p:cNvSpPr>
            <a:spLocks noGrp="1"/>
          </p:cNvSpPr>
          <p:nvPr>
            <p:ph type="ftr" sz="quarter" idx="11"/>
          </p:nvPr>
        </p:nvSpPr>
        <p:spPr/>
        <p:txBody>
          <a:bodyPr/>
          <a:lstStyle>
            <a:lvl1pPr defTabSz="1085377" fontAlgn="base">
              <a:spcBef>
                <a:spcPct val="0"/>
              </a:spcBef>
              <a:spcAft>
                <a:spcPct val="0"/>
              </a:spcAft>
              <a:defRPr>
                <a:latin typeface="Calibri"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1DB52057-FC54-A895-CEA3-53A2B19AB0F4}"/>
              </a:ext>
            </a:extLst>
          </p:cNvPr>
          <p:cNvSpPr>
            <a:spLocks noGrp="1"/>
          </p:cNvSpPr>
          <p:nvPr>
            <p:ph type="sldNum" sz="quarter" idx="12"/>
          </p:nvPr>
        </p:nvSpPr>
        <p:spPr/>
        <p:txBody>
          <a:bodyPr/>
          <a:lstStyle>
            <a:lvl1pPr defTabSz="1084402">
              <a:defRPr>
                <a:latin typeface="Calibri" panose="020F0502020204030204" pitchFamily="34" charset="0"/>
              </a:defRPr>
            </a:lvl1pPr>
          </a:lstStyle>
          <a:p>
            <a:fld id="{1A276B37-3943-484D-BB5F-6FEFAD63E6D7}" type="slidenum">
              <a:rPr lang="vi-VN" altLang="en-US"/>
              <a:pPr/>
              <a:t>‹#›</a:t>
            </a:fld>
            <a:endParaRPr lang="vi-VN" altLang="en-US"/>
          </a:p>
        </p:txBody>
      </p:sp>
    </p:spTree>
    <p:extLst>
      <p:ext uri="{BB962C8B-B14F-4D97-AF65-F5344CB8AC3E}">
        <p14:creationId xmlns:p14="http://schemas.microsoft.com/office/powerpoint/2010/main" val="3649876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3"/>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3"/>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38546-1212-832A-4DBA-4C696B504498}"/>
              </a:ext>
            </a:extLst>
          </p:cNvPr>
          <p:cNvSpPr>
            <a:spLocks noGrp="1"/>
          </p:cNvSpPr>
          <p:nvPr>
            <p:ph type="dt" sz="half" idx="10"/>
          </p:nvPr>
        </p:nvSpPr>
        <p:spPr/>
        <p:txBody>
          <a:bodyPr/>
          <a:lstStyle>
            <a:lvl1pPr defTabSz="1085377" fontAlgn="base">
              <a:spcBef>
                <a:spcPct val="0"/>
              </a:spcBef>
              <a:spcAft>
                <a:spcPct val="0"/>
              </a:spcAft>
              <a:defRPr>
                <a:latin typeface="Calibri" pitchFamily="34" charset="0"/>
              </a:defRPr>
            </a:lvl1pPr>
          </a:lstStyle>
          <a:p>
            <a:pPr>
              <a:defRPr/>
            </a:pPr>
            <a:fld id="{DAA7F80E-3BD8-4833-AA22-F447AF1B6871}" type="datetimeFigureOut">
              <a:rPr lang="vi-VN"/>
              <a:pPr>
                <a:defRPr/>
              </a:pPr>
              <a:t>26/03/2025</a:t>
            </a:fld>
            <a:endParaRPr lang="vi-VN"/>
          </a:p>
        </p:txBody>
      </p:sp>
      <p:sp>
        <p:nvSpPr>
          <p:cNvPr id="5" name="Footer Placeholder 4">
            <a:extLst>
              <a:ext uri="{FF2B5EF4-FFF2-40B4-BE49-F238E27FC236}">
                <a16:creationId xmlns:a16="http://schemas.microsoft.com/office/drawing/2014/main" id="{F6DA11FF-71B4-6EC7-94C4-0B1E068B83AB}"/>
              </a:ext>
            </a:extLst>
          </p:cNvPr>
          <p:cNvSpPr>
            <a:spLocks noGrp="1"/>
          </p:cNvSpPr>
          <p:nvPr>
            <p:ph type="ftr" sz="quarter" idx="11"/>
          </p:nvPr>
        </p:nvSpPr>
        <p:spPr/>
        <p:txBody>
          <a:bodyPr/>
          <a:lstStyle>
            <a:lvl1pPr defTabSz="1085377" fontAlgn="base">
              <a:spcBef>
                <a:spcPct val="0"/>
              </a:spcBef>
              <a:spcAft>
                <a:spcPct val="0"/>
              </a:spcAft>
              <a:defRPr>
                <a:latin typeface="Calibri"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3059296D-DDB1-F114-E864-2E7E224E6B21}"/>
              </a:ext>
            </a:extLst>
          </p:cNvPr>
          <p:cNvSpPr>
            <a:spLocks noGrp="1"/>
          </p:cNvSpPr>
          <p:nvPr>
            <p:ph type="sldNum" sz="quarter" idx="12"/>
          </p:nvPr>
        </p:nvSpPr>
        <p:spPr/>
        <p:txBody>
          <a:bodyPr/>
          <a:lstStyle>
            <a:lvl1pPr defTabSz="1084402">
              <a:defRPr>
                <a:latin typeface="Calibri" panose="020F0502020204030204" pitchFamily="34" charset="0"/>
              </a:defRPr>
            </a:lvl1pPr>
          </a:lstStyle>
          <a:p>
            <a:fld id="{E35950B3-9239-481F-9167-DA694317DBF3}" type="slidenum">
              <a:rPr lang="vi-VN" altLang="en-US"/>
              <a:pPr/>
              <a:t>‹#›</a:t>
            </a:fld>
            <a:endParaRPr lang="vi-VN" altLang="en-US"/>
          </a:p>
        </p:txBody>
      </p:sp>
    </p:spTree>
    <p:extLst>
      <p:ext uri="{BB962C8B-B14F-4D97-AF65-F5344CB8AC3E}">
        <p14:creationId xmlns:p14="http://schemas.microsoft.com/office/powerpoint/2010/main" val="2045434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29006"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666"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29006"/>
          <a:lstStyle>
            <a:lvl1pPr marL="0" marR="54315" indent="0" algn="r">
              <a:buNone/>
              <a:defRPr>
                <a:solidFill>
                  <a:schemeClr val="tx1"/>
                </a:solidFill>
              </a:defRPr>
            </a:lvl1pPr>
            <a:lvl2pPr marL="543167" indent="0" algn="ctr">
              <a:buNone/>
            </a:lvl2pPr>
            <a:lvl3pPr marL="1086336" indent="0" algn="ctr">
              <a:buNone/>
            </a:lvl3pPr>
            <a:lvl4pPr marL="1629508" indent="0" algn="ctr">
              <a:buNone/>
            </a:lvl4pPr>
            <a:lvl5pPr marL="2172676" indent="0" algn="ctr">
              <a:buNone/>
            </a:lvl5pPr>
            <a:lvl6pPr marL="2715842" indent="0" algn="ctr">
              <a:buNone/>
            </a:lvl6pPr>
            <a:lvl7pPr marL="3259012" indent="0" algn="ctr">
              <a:buNone/>
            </a:lvl7pPr>
            <a:lvl8pPr marL="3802179" indent="0" algn="ctr">
              <a:buNone/>
            </a:lvl8pPr>
            <a:lvl9pPr marL="434535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22DDCD1-63C9-4A69-AB46-0973AAF5A6ED}" type="datetimeFigureOut">
              <a:rPr lang="vi-VN" smtClean="0">
                <a:solidFill>
                  <a:srgbClr val="DBF5F9">
                    <a:shade val="90000"/>
                  </a:srgbClr>
                </a:solidFill>
              </a:rPr>
              <a:pPr/>
              <a:t>26/03/2025</a:t>
            </a:fld>
            <a:endParaRPr lang="vi-VN">
              <a:solidFill>
                <a:srgbClr val="DBF5F9">
                  <a:shade val="90000"/>
                </a:srgbClr>
              </a:solidFill>
            </a:endParaRPr>
          </a:p>
        </p:txBody>
      </p:sp>
      <p:sp>
        <p:nvSpPr>
          <p:cNvPr id="19" name="Footer Placeholder 18"/>
          <p:cNvSpPr>
            <a:spLocks noGrp="1"/>
          </p:cNvSpPr>
          <p:nvPr>
            <p:ph type="ftr" sz="quarter" idx="11"/>
          </p:nvPr>
        </p:nvSpPr>
        <p:spPr/>
        <p:txBody>
          <a:bodyPr/>
          <a:lstStyle/>
          <a:p>
            <a:endParaRPr lang="vi-VN">
              <a:solidFill>
                <a:srgbClr val="DBF5F9">
                  <a:shade val="90000"/>
                </a:srgbClr>
              </a:solidFill>
            </a:endParaRPr>
          </a:p>
        </p:txBody>
      </p:sp>
      <p:sp>
        <p:nvSpPr>
          <p:cNvPr id="27" name="Slide Number Placeholder 26"/>
          <p:cNvSpPr>
            <a:spLocks noGrp="1"/>
          </p:cNvSpPr>
          <p:nvPr>
            <p:ph type="sldNum" sz="quarter" idx="12"/>
          </p:nvPr>
        </p:nvSpPr>
        <p:spPr/>
        <p:txBody>
          <a:bodyPr/>
          <a:lstStyle/>
          <a:p>
            <a:fld id="{5CF2D8AB-5A64-4CAF-96B9-8D7370976C6A}" type="slidenum">
              <a:rPr lang="vi-VN" smtClean="0">
                <a:solidFill>
                  <a:srgbClr val="DBF5F9">
                    <a:shade val="90000"/>
                  </a:srgbClr>
                </a:solidFill>
              </a:rPr>
              <a:pPr/>
              <a:t>‹#›</a:t>
            </a:fld>
            <a:endParaRPr lang="vi-VN">
              <a:solidFill>
                <a:srgbClr val="DBF5F9">
                  <a:shade val="90000"/>
                </a:srgbClr>
              </a:solidFill>
            </a:endParaRPr>
          </a:p>
        </p:txBody>
      </p:sp>
    </p:spTree>
    <p:extLst>
      <p:ext uri="{BB962C8B-B14F-4D97-AF65-F5344CB8AC3E}">
        <p14:creationId xmlns:p14="http://schemas.microsoft.com/office/powerpoint/2010/main" val="89418536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22DDCD1-63C9-4A69-AB46-0973AAF5A6ED}" type="datetimeFigureOut">
              <a:rPr lang="vi-VN" smtClean="0">
                <a:solidFill>
                  <a:srgbClr val="04617B">
                    <a:shade val="90000"/>
                  </a:srgbClr>
                </a:solidFill>
              </a:rPr>
              <a:pPr/>
              <a:t>26/03/2025</a:t>
            </a:fld>
            <a:endParaRPr lang="vi-VN">
              <a:solidFill>
                <a:srgbClr val="04617B">
                  <a:shade val="90000"/>
                </a:srgbClr>
              </a:solidFill>
            </a:endParaRPr>
          </a:p>
        </p:txBody>
      </p:sp>
      <p:sp>
        <p:nvSpPr>
          <p:cNvPr id="5" name="Footer Placeholder 4"/>
          <p:cNvSpPr>
            <a:spLocks noGrp="1"/>
          </p:cNvSpPr>
          <p:nvPr>
            <p:ph type="ftr" sz="quarter" idx="11"/>
          </p:nvPr>
        </p:nvSpPr>
        <p:spPr/>
        <p:txBody>
          <a:bodyPr/>
          <a:lstStyle/>
          <a:p>
            <a:endParaRPr lang="vi-VN">
              <a:solidFill>
                <a:srgbClr val="04617B">
                  <a:shade val="90000"/>
                </a:srgbClr>
              </a:solidFill>
            </a:endParaRPr>
          </a:p>
        </p:txBody>
      </p:sp>
      <p:sp>
        <p:nvSpPr>
          <p:cNvPr id="6" name="Slide Number Placeholder 5"/>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2561658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666"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5"/>
            <a:ext cx="10363200" cy="1509712"/>
          </a:xfrm>
        </p:spPr>
        <p:txBody>
          <a:bodyPr lIns="72517" rIns="72517" anchor="t"/>
          <a:lstStyle>
            <a:lvl1pPr marL="0" indent="0">
              <a:buNone/>
              <a:defRPr sz="2622">
                <a:solidFill>
                  <a:schemeClr val="tx1"/>
                </a:solidFill>
              </a:defRPr>
            </a:lvl1pPr>
            <a:lvl2pPr>
              <a:buNone/>
              <a:defRPr sz="2172">
                <a:solidFill>
                  <a:schemeClr val="tx1">
                    <a:tint val="75000"/>
                  </a:schemeClr>
                </a:solidFill>
              </a:defRPr>
            </a:lvl2pPr>
            <a:lvl3pPr>
              <a:buNone/>
              <a:defRPr sz="1873">
                <a:solidFill>
                  <a:schemeClr val="tx1">
                    <a:tint val="75000"/>
                  </a:schemeClr>
                </a:solidFill>
              </a:defRPr>
            </a:lvl3pPr>
            <a:lvl4pPr>
              <a:buNone/>
              <a:defRPr sz="1573">
                <a:solidFill>
                  <a:schemeClr val="tx1">
                    <a:tint val="75000"/>
                  </a:schemeClr>
                </a:solidFill>
              </a:defRPr>
            </a:lvl4pPr>
            <a:lvl5pPr>
              <a:buNone/>
              <a:defRPr sz="1573">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22DDCD1-63C9-4A69-AB46-0973AAF5A6ED}" type="datetimeFigureOut">
              <a:rPr lang="vi-VN" smtClean="0">
                <a:solidFill>
                  <a:srgbClr val="DBF5F9">
                    <a:shade val="90000"/>
                  </a:srgbClr>
                </a:solidFill>
              </a:rPr>
              <a:pPr/>
              <a:t>26/03/2025</a:t>
            </a:fld>
            <a:endParaRPr lang="vi-VN">
              <a:solidFill>
                <a:srgbClr val="DBF5F9">
                  <a:shade val="90000"/>
                </a:srgbClr>
              </a:solidFill>
            </a:endParaRPr>
          </a:p>
        </p:txBody>
      </p:sp>
      <p:sp>
        <p:nvSpPr>
          <p:cNvPr id="5" name="Footer Placeholder 4"/>
          <p:cNvSpPr>
            <a:spLocks noGrp="1"/>
          </p:cNvSpPr>
          <p:nvPr>
            <p:ph type="ftr" sz="quarter" idx="11"/>
          </p:nvPr>
        </p:nvSpPr>
        <p:spPr/>
        <p:txBody>
          <a:bodyPr/>
          <a:lstStyle/>
          <a:p>
            <a:endParaRPr lang="vi-VN">
              <a:solidFill>
                <a:srgbClr val="DBF5F9">
                  <a:shade val="90000"/>
                </a:srgbClr>
              </a:solidFill>
            </a:endParaRPr>
          </a:p>
        </p:txBody>
      </p:sp>
      <p:sp>
        <p:nvSpPr>
          <p:cNvPr id="6" name="Slide Number Placeholder 5"/>
          <p:cNvSpPr>
            <a:spLocks noGrp="1"/>
          </p:cNvSpPr>
          <p:nvPr>
            <p:ph type="sldNum" sz="quarter" idx="12"/>
          </p:nvPr>
        </p:nvSpPr>
        <p:spPr/>
        <p:txBody>
          <a:bodyPr/>
          <a:lstStyle/>
          <a:p>
            <a:fld id="{5CF2D8AB-5A64-4CAF-96B9-8D7370976C6A}" type="slidenum">
              <a:rPr lang="vi-VN" smtClean="0">
                <a:solidFill>
                  <a:srgbClr val="DBF5F9">
                    <a:shade val="90000"/>
                  </a:srgbClr>
                </a:solidFill>
              </a:rPr>
              <a:pPr/>
              <a:t>‹#›</a:t>
            </a:fld>
            <a:endParaRPr lang="vi-VN">
              <a:solidFill>
                <a:srgbClr val="DBF5F9">
                  <a:shade val="90000"/>
                </a:srgbClr>
              </a:solidFill>
            </a:endParaRPr>
          </a:p>
        </p:txBody>
      </p:sp>
    </p:spTree>
    <p:extLst>
      <p:ext uri="{BB962C8B-B14F-4D97-AF65-F5344CB8AC3E}">
        <p14:creationId xmlns:p14="http://schemas.microsoft.com/office/powerpoint/2010/main" val="311093873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3071"/>
            </a:lvl1pPr>
            <a:lvl2pPr>
              <a:defRPr sz="2771"/>
            </a:lvl2pPr>
            <a:lvl3pPr>
              <a:defRPr sz="2397"/>
            </a:lvl3pPr>
            <a:lvl4pPr>
              <a:defRPr sz="2172"/>
            </a:lvl4pPr>
            <a:lvl5pPr>
              <a:defRPr sz="217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3071"/>
            </a:lvl1pPr>
            <a:lvl2pPr>
              <a:defRPr sz="2771"/>
            </a:lvl2pPr>
            <a:lvl3pPr>
              <a:defRPr sz="2397"/>
            </a:lvl3pPr>
            <a:lvl4pPr>
              <a:defRPr sz="2172"/>
            </a:lvl4pPr>
            <a:lvl5pPr>
              <a:defRPr sz="217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22DDCD1-63C9-4A69-AB46-0973AAF5A6ED}" type="datetimeFigureOut">
              <a:rPr lang="vi-VN" smtClean="0">
                <a:solidFill>
                  <a:srgbClr val="04617B">
                    <a:shade val="90000"/>
                  </a:srgbClr>
                </a:solidFill>
              </a:rPr>
              <a:pPr/>
              <a:t>26/03/2025</a:t>
            </a:fld>
            <a:endParaRPr lang="vi-VN">
              <a:solidFill>
                <a:srgbClr val="04617B">
                  <a:shade val="90000"/>
                </a:srgbClr>
              </a:solidFill>
            </a:endParaRPr>
          </a:p>
        </p:txBody>
      </p:sp>
      <p:sp>
        <p:nvSpPr>
          <p:cNvPr id="6" name="Footer Placeholder 5"/>
          <p:cNvSpPr>
            <a:spLocks noGrp="1"/>
          </p:cNvSpPr>
          <p:nvPr>
            <p:ph type="ftr" sz="quarter" idx="11"/>
          </p:nvPr>
        </p:nvSpPr>
        <p:spPr/>
        <p:txBody>
          <a:bodyPr/>
          <a:lstStyle/>
          <a:p>
            <a:endParaRPr lang="vi-VN">
              <a:solidFill>
                <a:srgbClr val="04617B">
                  <a:shade val="90000"/>
                </a:srgbClr>
              </a:solidFill>
            </a:endParaRPr>
          </a:p>
        </p:txBody>
      </p:sp>
      <p:sp>
        <p:nvSpPr>
          <p:cNvPr id="7" name="Slide Number Placeholder 6"/>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1821732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72517"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12" y="1855248"/>
            <a:ext cx="5386917" cy="659352"/>
          </a:xfrm>
        </p:spPr>
        <p:txBody>
          <a:bodyPr lIns="72517" tIns="0" rIns="72517" bIns="0" anchor="ctr">
            <a:noAutofit/>
          </a:bodyPr>
          <a:lstStyle>
            <a:lvl1pPr marL="0" indent="0">
              <a:buNone/>
              <a:defRPr sz="2771" b="1" cap="none" baseline="0">
                <a:solidFill>
                  <a:schemeClr val="tx2"/>
                </a:solidFill>
                <a:effectLst/>
              </a:defRPr>
            </a:lvl1pPr>
            <a:lvl2pPr>
              <a:buNone/>
              <a:defRPr sz="2397" b="1"/>
            </a:lvl2pPr>
            <a:lvl3pPr>
              <a:buNone/>
              <a:defRPr sz="2172" b="1"/>
            </a:lvl3pPr>
            <a:lvl4pPr>
              <a:buNone/>
              <a:defRPr sz="1873" b="1"/>
            </a:lvl4pPr>
            <a:lvl5pPr>
              <a:buNone/>
              <a:defRPr sz="1873"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86" y="1859768"/>
            <a:ext cx="5389033" cy="654843"/>
          </a:xfrm>
        </p:spPr>
        <p:txBody>
          <a:bodyPr lIns="72517" tIns="0" rIns="72517" bIns="0" anchor="ctr"/>
          <a:lstStyle>
            <a:lvl1pPr marL="0" indent="0">
              <a:buNone/>
              <a:defRPr sz="2771" b="1" cap="none" baseline="0">
                <a:solidFill>
                  <a:schemeClr val="tx2"/>
                </a:solidFill>
                <a:effectLst/>
              </a:defRPr>
            </a:lvl1pPr>
            <a:lvl2pPr>
              <a:buNone/>
              <a:defRPr sz="2397" b="1"/>
            </a:lvl2pPr>
            <a:lvl3pPr>
              <a:buNone/>
              <a:defRPr sz="2172" b="1"/>
            </a:lvl3pPr>
            <a:lvl4pPr>
              <a:buNone/>
              <a:defRPr sz="1873" b="1"/>
            </a:lvl4pPr>
            <a:lvl5pPr>
              <a:buNone/>
              <a:defRPr sz="1873"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12" y="2514601"/>
            <a:ext cx="5386917" cy="3845720"/>
          </a:xfrm>
        </p:spPr>
        <p:txBody>
          <a:bodyPr tIns="0"/>
          <a:lstStyle>
            <a:lvl1pPr>
              <a:defRPr sz="2622"/>
            </a:lvl1pPr>
            <a:lvl2pPr>
              <a:defRPr sz="2397"/>
            </a:lvl2pPr>
            <a:lvl3pPr>
              <a:defRPr sz="2172"/>
            </a:lvl3pPr>
            <a:lvl4pPr>
              <a:defRPr sz="1873"/>
            </a:lvl4pPr>
            <a:lvl5pPr>
              <a:defRPr sz="1873"/>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86" y="2514601"/>
            <a:ext cx="5389033" cy="3845720"/>
          </a:xfrm>
        </p:spPr>
        <p:txBody>
          <a:bodyPr tIns="0"/>
          <a:lstStyle>
            <a:lvl1pPr>
              <a:defRPr sz="2622"/>
            </a:lvl1pPr>
            <a:lvl2pPr>
              <a:defRPr sz="2397"/>
            </a:lvl2pPr>
            <a:lvl3pPr>
              <a:defRPr sz="2172"/>
            </a:lvl3pPr>
            <a:lvl4pPr>
              <a:defRPr sz="1873"/>
            </a:lvl4pPr>
            <a:lvl5pPr>
              <a:defRPr sz="1873"/>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22DDCD1-63C9-4A69-AB46-0973AAF5A6ED}" type="datetimeFigureOut">
              <a:rPr lang="vi-VN" smtClean="0">
                <a:solidFill>
                  <a:srgbClr val="04617B">
                    <a:shade val="90000"/>
                  </a:srgbClr>
                </a:solidFill>
              </a:rPr>
              <a:pPr/>
              <a:t>26/03/2025</a:t>
            </a:fld>
            <a:endParaRPr lang="vi-VN">
              <a:solidFill>
                <a:srgbClr val="04617B">
                  <a:shade val="90000"/>
                </a:srgbClr>
              </a:solidFill>
            </a:endParaRPr>
          </a:p>
        </p:txBody>
      </p:sp>
      <p:sp>
        <p:nvSpPr>
          <p:cNvPr id="8" name="Footer Placeholder 7"/>
          <p:cNvSpPr>
            <a:spLocks noGrp="1"/>
          </p:cNvSpPr>
          <p:nvPr>
            <p:ph type="ftr" sz="quarter" idx="11"/>
          </p:nvPr>
        </p:nvSpPr>
        <p:spPr/>
        <p:txBody>
          <a:bodyPr/>
          <a:lstStyle/>
          <a:p>
            <a:endParaRPr lang="vi-VN">
              <a:solidFill>
                <a:srgbClr val="04617B">
                  <a:shade val="90000"/>
                </a:srgbClr>
              </a:solidFill>
            </a:endParaRPr>
          </a:p>
        </p:txBody>
      </p:sp>
      <p:sp>
        <p:nvSpPr>
          <p:cNvPr id="9" name="Slide Number Placeholder 8"/>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1536972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1074400" cy="1143000"/>
          </a:xfrm>
        </p:spPr>
        <p:txBody>
          <a:bodyPr vert="horz" tIns="72517"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917"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22DDCD1-63C9-4A69-AB46-0973AAF5A6ED}" type="datetimeFigureOut">
              <a:rPr lang="vi-VN" smtClean="0">
                <a:solidFill>
                  <a:srgbClr val="04617B">
                    <a:shade val="90000"/>
                  </a:srgbClr>
                </a:solidFill>
              </a:rPr>
              <a:pPr/>
              <a:t>26/03/2025</a:t>
            </a:fld>
            <a:endParaRPr lang="vi-VN">
              <a:solidFill>
                <a:srgbClr val="04617B">
                  <a:shade val="90000"/>
                </a:srgbClr>
              </a:solidFill>
            </a:endParaRPr>
          </a:p>
        </p:txBody>
      </p:sp>
      <p:sp>
        <p:nvSpPr>
          <p:cNvPr id="4" name="Footer Placeholder 3"/>
          <p:cNvSpPr>
            <a:spLocks noGrp="1"/>
          </p:cNvSpPr>
          <p:nvPr>
            <p:ph type="ftr" sz="quarter" idx="11"/>
          </p:nvPr>
        </p:nvSpPr>
        <p:spPr/>
        <p:txBody>
          <a:bodyPr/>
          <a:lstStyle/>
          <a:p>
            <a:endParaRPr lang="vi-VN">
              <a:solidFill>
                <a:srgbClr val="04617B">
                  <a:shade val="90000"/>
                </a:srgbClr>
              </a:solidFill>
            </a:endParaRPr>
          </a:p>
        </p:txBody>
      </p:sp>
      <p:sp>
        <p:nvSpPr>
          <p:cNvPr id="5" name="Slide Number Placeholder 4"/>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45089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DDCD1-63C9-4A69-AB46-0973AAF5A6ED}" type="datetimeFigureOut">
              <a:rPr lang="vi-VN" smtClean="0">
                <a:solidFill>
                  <a:srgbClr val="04617B">
                    <a:shade val="90000"/>
                  </a:srgbClr>
                </a:solidFill>
              </a:rPr>
              <a:pPr/>
              <a:t>26/03/2025</a:t>
            </a:fld>
            <a:endParaRPr lang="vi-VN">
              <a:solidFill>
                <a:srgbClr val="04617B">
                  <a:shade val="90000"/>
                </a:srgbClr>
              </a:solidFill>
            </a:endParaRPr>
          </a:p>
        </p:txBody>
      </p:sp>
      <p:sp>
        <p:nvSpPr>
          <p:cNvPr id="3" name="Footer Placeholder 2"/>
          <p:cNvSpPr>
            <a:spLocks noGrp="1"/>
          </p:cNvSpPr>
          <p:nvPr>
            <p:ph type="ftr" sz="quarter" idx="11"/>
          </p:nvPr>
        </p:nvSpPr>
        <p:spPr/>
        <p:txBody>
          <a:bodyPr/>
          <a:lstStyle/>
          <a:p>
            <a:endParaRPr lang="vi-VN">
              <a:solidFill>
                <a:srgbClr val="04617B">
                  <a:shade val="90000"/>
                </a:srgbClr>
              </a:solidFill>
            </a:endParaRPr>
          </a:p>
        </p:txBody>
      </p:sp>
      <p:sp>
        <p:nvSpPr>
          <p:cNvPr id="4" name="Slide Number Placeholder 3"/>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717348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75"/>
            <a:ext cx="3657600" cy="1162051"/>
          </a:xfrm>
        </p:spPr>
        <p:txBody>
          <a:bodyPr lIns="0" anchor="b">
            <a:noAutofit/>
          </a:bodyPr>
          <a:lstStyle>
            <a:lvl1pPr algn="l" rtl="0">
              <a:spcBef>
                <a:spcPct val="0"/>
              </a:spcBef>
              <a:buNone/>
              <a:defRPr sz="3071"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29006" rIns="29006"/>
          <a:lstStyle>
            <a:lvl1pPr marL="0" indent="0" algn="l">
              <a:buNone/>
              <a:defRPr sz="1573"/>
            </a:lvl1pPr>
            <a:lvl2pPr indent="0" algn="l">
              <a:buNone/>
              <a:defRPr sz="1423"/>
            </a:lvl2pPr>
            <a:lvl3pPr indent="0" algn="l">
              <a:buNone/>
              <a:defRPr sz="1198"/>
            </a:lvl3pPr>
            <a:lvl4pPr indent="0" algn="l">
              <a:buNone/>
              <a:defRPr sz="974"/>
            </a:lvl4pPr>
            <a:lvl5pPr indent="0" algn="l">
              <a:buNone/>
              <a:defRPr sz="974"/>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44" y="1676400"/>
            <a:ext cx="6815667" cy="4572000"/>
          </a:xfrm>
        </p:spPr>
        <p:txBody>
          <a:bodyPr tIns="0"/>
          <a:lstStyle>
            <a:lvl1pPr>
              <a:defRPr sz="3296"/>
            </a:lvl1pPr>
            <a:lvl2pPr>
              <a:defRPr sz="3071"/>
            </a:lvl2pPr>
            <a:lvl3pPr>
              <a:defRPr sz="2771"/>
            </a:lvl3pPr>
            <a:lvl4pPr>
              <a:defRPr sz="2397"/>
            </a:lvl4pPr>
            <a:lvl5pPr>
              <a:defRPr sz="217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22DDCD1-63C9-4A69-AB46-0973AAF5A6ED}" type="datetimeFigureOut">
              <a:rPr lang="vi-VN" smtClean="0">
                <a:solidFill>
                  <a:srgbClr val="04617B">
                    <a:shade val="90000"/>
                  </a:srgbClr>
                </a:solidFill>
              </a:rPr>
              <a:pPr/>
              <a:t>26/03/2025</a:t>
            </a:fld>
            <a:endParaRPr lang="vi-VN">
              <a:solidFill>
                <a:srgbClr val="04617B">
                  <a:shade val="90000"/>
                </a:srgbClr>
              </a:solidFill>
            </a:endParaRPr>
          </a:p>
        </p:txBody>
      </p:sp>
      <p:sp>
        <p:nvSpPr>
          <p:cNvPr id="6" name="Footer Placeholder 5"/>
          <p:cNvSpPr>
            <a:spLocks noGrp="1"/>
          </p:cNvSpPr>
          <p:nvPr>
            <p:ph type="ftr" sz="quarter" idx="11"/>
          </p:nvPr>
        </p:nvSpPr>
        <p:spPr/>
        <p:txBody>
          <a:bodyPr/>
          <a:lstStyle/>
          <a:p>
            <a:endParaRPr lang="vi-VN">
              <a:solidFill>
                <a:srgbClr val="04617B">
                  <a:shade val="90000"/>
                </a:srgbClr>
              </a:solidFill>
            </a:endParaRPr>
          </a:p>
        </p:txBody>
      </p:sp>
      <p:sp>
        <p:nvSpPr>
          <p:cNvPr id="7" name="Slide Number Placeholder 6"/>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366726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39134-2B5E-C3FB-FA2E-0EEDB54C3392}"/>
              </a:ext>
            </a:extLst>
          </p:cNvPr>
          <p:cNvSpPr>
            <a:spLocks noGrp="1"/>
          </p:cNvSpPr>
          <p:nvPr>
            <p:ph type="dt" sz="half" idx="10"/>
          </p:nvPr>
        </p:nvSpPr>
        <p:spPr/>
        <p:txBody>
          <a:bodyPr/>
          <a:lstStyle>
            <a:lvl1pPr defTabSz="1085377" fontAlgn="base">
              <a:spcBef>
                <a:spcPct val="0"/>
              </a:spcBef>
              <a:spcAft>
                <a:spcPct val="0"/>
              </a:spcAft>
              <a:defRPr>
                <a:latin typeface="Calibri" pitchFamily="34" charset="0"/>
              </a:defRPr>
            </a:lvl1pPr>
          </a:lstStyle>
          <a:p>
            <a:pPr>
              <a:defRPr/>
            </a:pPr>
            <a:fld id="{B098A888-1906-43DD-AD40-51FB395897F5}" type="datetimeFigureOut">
              <a:rPr lang="vi-VN"/>
              <a:pPr>
                <a:defRPr/>
              </a:pPr>
              <a:t>26/03/2025</a:t>
            </a:fld>
            <a:endParaRPr lang="vi-VN"/>
          </a:p>
        </p:txBody>
      </p:sp>
      <p:sp>
        <p:nvSpPr>
          <p:cNvPr id="5" name="Footer Placeholder 4">
            <a:extLst>
              <a:ext uri="{FF2B5EF4-FFF2-40B4-BE49-F238E27FC236}">
                <a16:creationId xmlns:a16="http://schemas.microsoft.com/office/drawing/2014/main" id="{67D8D3F0-5C3A-9EE6-B218-C3B1C1526D29}"/>
              </a:ext>
            </a:extLst>
          </p:cNvPr>
          <p:cNvSpPr>
            <a:spLocks noGrp="1"/>
          </p:cNvSpPr>
          <p:nvPr>
            <p:ph type="ftr" sz="quarter" idx="11"/>
          </p:nvPr>
        </p:nvSpPr>
        <p:spPr/>
        <p:txBody>
          <a:bodyPr/>
          <a:lstStyle>
            <a:lvl1pPr defTabSz="1085377" fontAlgn="base">
              <a:spcBef>
                <a:spcPct val="0"/>
              </a:spcBef>
              <a:spcAft>
                <a:spcPct val="0"/>
              </a:spcAft>
              <a:defRPr>
                <a:latin typeface="Calibri"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8D365D24-42E3-9DA3-5D11-702EA1541EB8}"/>
              </a:ext>
            </a:extLst>
          </p:cNvPr>
          <p:cNvSpPr>
            <a:spLocks noGrp="1"/>
          </p:cNvSpPr>
          <p:nvPr>
            <p:ph type="sldNum" sz="quarter" idx="12"/>
          </p:nvPr>
        </p:nvSpPr>
        <p:spPr/>
        <p:txBody>
          <a:bodyPr/>
          <a:lstStyle>
            <a:lvl1pPr defTabSz="1084402">
              <a:defRPr>
                <a:latin typeface="Calibri" panose="020F0502020204030204" pitchFamily="34" charset="0"/>
              </a:defRPr>
            </a:lvl1pPr>
          </a:lstStyle>
          <a:p>
            <a:fld id="{F2FDBCF8-D15E-4B24-911A-71DCBF2921C0}" type="slidenum">
              <a:rPr lang="vi-VN" altLang="en-US"/>
              <a:pPr/>
              <a:t>‹#›</a:t>
            </a:fld>
            <a:endParaRPr lang="vi-VN" altLang="en-US"/>
          </a:p>
        </p:txBody>
      </p:sp>
    </p:spTree>
    <p:extLst>
      <p:ext uri="{BB962C8B-B14F-4D97-AF65-F5344CB8AC3E}">
        <p14:creationId xmlns:p14="http://schemas.microsoft.com/office/powerpoint/2010/main" val="3027195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8636" tIns="54319" rIns="108636" bIns="54319" rtlCol="0" anchor="ctr"/>
          <a:lstStyle/>
          <a:p>
            <a:pPr algn="ctr" defTabSz="1086336"/>
            <a:endParaRPr lang="en-US" sz="1348">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8636" tIns="54319" rIns="108636" bIns="54319" rtlCol="0" anchor="ctr"/>
          <a:lstStyle/>
          <a:p>
            <a:pPr algn="ctr" defTabSz="1086336"/>
            <a:endParaRPr lang="en-US" sz="1348">
              <a:solidFill>
                <a:prstClr val="white"/>
              </a:solidFill>
            </a:endParaRPr>
          </a:p>
        </p:txBody>
      </p:sp>
      <p:sp>
        <p:nvSpPr>
          <p:cNvPr id="2" name="Title 1"/>
          <p:cNvSpPr>
            <a:spLocks noGrp="1"/>
          </p:cNvSpPr>
          <p:nvPr>
            <p:ph type="title"/>
          </p:nvPr>
        </p:nvSpPr>
        <p:spPr>
          <a:xfrm>
            <a:off x="812800" y="1177011"/>
            <a:ext cx="2950464" cy="1582621"/>
          </a:xfrm>
        </p:spPr>
        <p:txBody>
          <a:bodyPr vert="horz" lIns="72517" tIns="72517" rIns="72517" bIns="72517" anchor="b"/>
          <a:lstStyle>
            <a:lvl1pPr algn="l">
              <a:buNone/>
              <a:defRPr sz="2397"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101530" rIns="72517" bIns="72517" anchor="t"/>
          <a:lstStyle>
            <a:lvl1pPr marL="0" indent="0" algn="l">
              <a:spcBef>
                <a:spcPts val="297"/>
              </a:spcBef>
              <a:buFontTx/>
              <a:buNone/>
              <a:defRPr sz="1573"/>
            </a:lvl1pPr>
            <a:lvl2pPr>
              <a:defRPr sz="1423"/>
            </a:lvl2pPr>
            <a:lvl3pPr>
              <a:defRPr sz="1198"/>
            </a:lvl3pPr>
            <a:lvl4pPr>
              <a:defRPr sz="974"/>
            </a:lvl4pPr>
            <a:lvl5pPr>
              <a:defRPr sz="974"/>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22DDCD1-63C9-4A69-AB46-0973AAF5A6ED}" type="datetimeFigureOut">
              <a:rPr lang="vi-VN" smtClean="0">
                <a:solidFill>
                  <a:srgbClr val="04617B">
                    <a:shade val="90000"/>
                  </a:srgbClr>
                </a:solidFill>
              </a:rPr>
              <a:pPr/>
              <a:t>26/03/2025</a:t>
            </a:fld>
            <a:endParaRPr lang="vi-VN">
              <a:solidFill>
                <a:srgbClr val="04617B">
                  <a:shade val="90000"/>
                </a:srgbClr>
              </a:solidFill>
            </a:endParaRPr>
          </a:p>
        </p:txBody>
      </p:sp>
      <p:sp>
        <p:nvSpPr>
          <p:cNvPr id="6" name="Footer Placeholder 5"/>
          <p:cNvSpPr>
            <a:spLocks noGrp="1"/>
          </p:cNvSpPr>
          <p:nvPr>
            <p:ph type="ftr" sz="quarter" idx="11"/>
          </p:nvPr>
        </p:nvSpPr>
        <p:spPr/>
        <p:txBody>
          <a:bodyPr/>
          <a:lstStyle/>
          <a:p>
            <a:endParaRPr lang="vi-VN">
              <a:solidFill>
                <a:srgbClr val="04617B">
                  <a:shade val="90000"/>
                </a:srgbClr>
              </a:solidFill>
            </a:endParaRPr>
          </a:p>
        </p:txBody>
      </p:sp>
      <p:sp>
        <p:nvSpPr>
          <p:cNvPr id="7" name="Slide Number Placeholder 6"/>
          <p:cNvSpPr>
            <a:spLocks noGrp="1"/>
          </p:cNvSpPr>
          <p:nvPr>
            <p:ph type="sldNum" sz="quarter" idx="12"/>
          </p:nvPr>
        </p:nvSpPr>
        <p:spPr>
          <a:xfrm>
            <a:off x="10769600" y="6356374"/>
            <a:ext cx="812800" cy="365125"/>
          </a:xfrm>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820"/>
            </a:lvl1pPr>
          </a:lstStyle>
          <a:p>
            <a:r>
              <a:rPr kumimoji="0" lang="en-US"/>
              <a:t>Click icon to add picture</a:t>
            </a:r>
            <a:endParaRPr kumimoji="0" lang="en-US" dirty="0"/>
          </a:p>
        </p:txBody>
      </p:sp>
      <p:sp>
        <p:nvSpPr>
          <p:cNvPr id="10" name="Freeform 9"/>
          <p:cNvSpPr>
            <a:spLocks/>
          </p:cNvSpPr>
          <p:nvPr/>
        </p:nvSpPr>
        <p:spPr bwMode="auto">
          <a:xfrm flipV="1">
            <a:off x="-12700" y="5816601"/>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636" tIns="54319" rIns="108636" bIns="54319" anchor="t" compatLnSpc="1"/>
          <a:lstStyle/>
          <a:p>
            <a:pPr defTabSz="1086336"/>
            <a:endParaRPr lang="en-US" sz="1348">
              <a:solidFill>
                <a:prstClr val="black"/>
              </a:solidFill>
            </a:endParaRPr>
          </a:p>
        </p:txBody>
      </p:sp>
      <p:sp>
        <p:nvSpPr>
          <p:cNvPr id="11" name="Freeform 10"/>
          <p:cNvSpPr>
            <a:spLocks/>
          </p:cNvSpPr>
          <p:nvPr/>
        </p:nvSpPr>
        <p:spPr bwMode="auto">
          <a:xfrm flipV="1">
            <a:off x="5842000" y="621985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636" tIns="54319" rIns="108636" bIns="54319" anchor="t" compatLnSpc="1"/>
          <a:lstStyle/>
          <a:p>
            <a:pPr defTabSz="1086336"/>
            <a:endParaRPr lang="en-US" sz="1348">
              <a:solidFill>
                <a:prstClr val="black"/>
              </a:solidFill>
            </a:endParaRPr>
          </a:p>
        </p:txBody>
      </p:sp>
    </p:spTree>
    <p:extLst>
      <p:ext uri="{BB962C8B-B14F-4D97-AF65-F5344CB8AC3E}">
        <p14:creationId xmlns:p14="http://schemas.microsoft.com/office/powerpoint/2010/main" val="3422247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22DDCD1-63C9-4A69-AB46-0973AAF5A6ED}" type="datetimeFigureOut">
              <a:rPr lang="vi-VN" smtClean="0">
                <a:solidFill>
                  <a:srgbClr val="04617B">
                    <a:shade val="90000"/>
                  </a:srgbClr>
                </a:solidFill>
              </a:rPr>
              <a:pPr/>
              <a:t>26/03/2025</a:t>
            </a:fld>
            <a:endParaRPr lang="vi-VN">
              <a:solidFill>
                <a:srgbClr val="04617B">
                  <a:shade val="90000"/>
                </a:srgbClr>
              </a:solidFill>
            </a:endParaRPr>
          </a:p>
        </p:txBody>
      </p:sp>
      <p:sp>
        <p:nvSpPr>
          <p:cNvPr id="5" name="Footer Placeholder 4"/>
          <p:cNvSpPr>
            <a:spLocks noGrp="1"/>
          </p:cNvSpPr>
          <p:nvPr>
            <p:ph type="ftr" sz="quarter" idx="11"/>
          </p:nvPr>
        </p:nvSpPr>
        <p:spPr/>
        <p:txBody>
          <a:bodyPr/>
          <a:lstStyle/>
          <a:p>
            <a:endParaRPr lang="vi-VN">
              <a:solidFill>
                <a:srgbClr val="04617B">
                  <a:shade val="90000"/>
                </a:srgbClr>
              </a:solidFill>
            </a:endParaRPr>
          </a:p>
        </p:txBody>
      </p:sp>
      <p:sp>
        <p:nvSpPr>
          <p:cNvPr id="6" name="Slide Number Placeholder 5"/>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962544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14"/>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14"/>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22DDCD1-63C9-4A69-AB46-0973AAF5A6ED}" type="datetimeFigureOut">
              <a:rPr lang="vi-VN" smtClean="0">
                <a:solidFill>
                  <a:srgbClr val="04617B">
                    <a:shade val="90000"/>
                  </a:srgbClr>
                </a:solidFill>
              </a:rPr>
              <a:pPr/>
              <a:t>26/03/2025</a:t>
            </a:fld>
            <a:endParaRPr lang="vi-VN">
              <a:solidFill>
                <a:srgbClr val="04617B">
                  <a:shade val="90000"/>
                </a:srgbClr>
              </a:solidFill>
            </a:endParaRPr>
          </a:p>
        </p:txBody>
      </p:sp>
      <p:sp>
        <p:nvSpPr>
          <p:cNvPr id="5" name="Footer Placeholder 4"/>
          <p:cNvSpPr>
            <a:spLocks noGrp="1"/>
          </p:cNvSpPr>
          <p:nvPr>
            <p:ph type="ftr" sz="quarter" idx="11"/>
          </p:nvPr>
        </p:nvSpPr>
        <p:spPr/>
        <p:txBody>
          <a:bodyPr/>
          <a:lstStyle/>
          <a:p>
            <a:endParaRPr lang="vi-VN">
              <a:solidFill>
                <a:srgbClr val="04617B">
                  <a:shade val="90000"/>
                </a:srgbClr>
              </a:solidFill>
            </a:endParaRPr>
          </a:p>
        </p:txBody>
      </p:sp>
      <p:sp>
        <p:nvSpPr>
          <p:cNvPr id="6" name="Slide Number Placeholder 5"/>
          <p:cNvSpPr>
            <a:spLocks noGrp="1"/>
          </p:cNvSpPr>
          <p:nvPr>
            <p:ph type="sldNum" sz="quarter" idx="12"/>
          </p:nvPr>
        </p:nvSpPr>
        <p:spPr/>
        <p:txBody>
          <a:bodyPr/>
          <a:lstStyle/>
          <a:p>
            <a:fld id="{5CF2D8AB-5A64-4CAF-96B9-8D7370976C6A}" type="slidenum">
              <a:rPr lang="vi-VN" smtClean="0">
                <a:solidFill>
                  <a:srgbClr val="04617B">
                    <a:shade val="90000"/>
                  </a:srgbClr>
                </a:solidFill>
              </a:rPr>
              <a:pPr/>
              <a:t>‹#›</a:t>
            </a:fld>
            <a:endParaRPr lang="vi-VN">
              <a:solidFill>
                <a:srgbClr val="04617B">
                  <a:shade val="90000"/>
                </a:srgbClr>
              </a:solidFill>
            </a:endParaRPr>
          </a:p>
        </p:txBody>
      </p:sp>
    </p:spTree>
    <p:extLst>
      <p:ext uri="{BB962C8B-B14F-4D97-AF65-F5344CB8AC3E}">
        <p14:creationId xmlns:p14="http://schemas.microsoft.com/office/powerpoint/2010/main" val="3547469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059" indent="0" algn="ctr">
              <a:buNone/>
              <a:defRPr>
                <a:solidFill>
                  <a:schemeClr val="tx1">
                    <a:tint val="75000"/>
                  </a:schemeClr>
                </a:solidFill>
              </a:defRPr>
            </a:lvl2pPr>
            <a:lvl3pPr marL="1086121" indent="0" algn="ctr">
              <a:buNone/>
              <a:defRPr>
                <a:solidFill>
                  <a:schemeClr val="tx1">
                    <a:tint val="75000"/>
                  </a:schemeClr>
                </a:solidFill>
              </a:defRPr>
            </a:lvl3pPr>
            <a:lvl4pPr marL="1629185" indent="0" algn="ctr">
              <a:buNone/>
              <a:defRPr>
                <a:solidFill>
                  <a:schemeClr val="tx1">
                    <a:tint val="75000"/>
                  </a:schemeClr>
                </a:solidFill>
              </a:defRPr>
            </a:lvl4pPr>
            <a:lvl5pPr marL="2172244" indent="0" algn="ctr">
              <a:buNone/>
              <a:defRPr>
                <a:solidFill>
                  <a:schemeClr val="tx1">
                    <a:tint val="75000"/>
                  </a:schemeClr>
                </a:solidFill>
              </a:defRPr>
            </a:lvl5pPr>
            <a:lvl6pPr marL="2715301" indent="0" algn="ctr">
              <a:buNone/>
              <a:defRPr>
                <a:solidFill>
                  <a:schemeClr val="tx1">
                    <a:tint val="75000"/>
                  </a:schemeClr>
                </a:solidFill>
              </a:defRPr>
            </a:lvl6pPr>
            <a:lvl7pPr marL="3258366" indent="0" algn="ctr">
              <a:buNone/>
              <a:defRPr>
                <a:solidFill>
                  <a:schemeClr val="tx1">
                    <a:tint val="75000"/>
                  </a:schemeClr>
                </a:solidFill>
              </a:defRPr>
            </a:lvl7pPr>
            <a:lvl8pPr marL="3801425" indent="0" algn="ctr">
              <a:buNone/>
              <a:defRPr>
                <a:solidFill>
                  <a:schemeClr val="tx1">
                    <a:tint val="75000"/>
                  </a:schemeClr>
                </a:solidFill>
              </a:defRPr>
            </a:lvl8pPr>
            <a:lvl9pPr marL="43444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406721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6906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397">
                <a:solidFill>
                  <a:schemeClr val="tx1">
                    <a:tint val="75000"/>
                  </a:schemeClr>
                </a:solidFill>
              </a:defRPr>
            </a:lvl1pPr>
            <a:lvl2pPr marL="543059" indent="0">
              <a:buNone/>
              <a:defRPr sz="2172">
                <a:solidFill>
                  <a:schemeClr val="tx1">
                    <a:tint val="75000"/>
                  </a:schemeClr>
                </a:solidFill>
              </a:defRPr>
            </a:lvl2pPr>
            <a:lvl3pPr marL="1086121" indent="0">
              <a:buNone/>
              <a:defRPr sz="1873">
                <a:solidFill>
                  <a:schemeClr val="tx1">
                    <a:tint val="75000"/>
                  </a:schemeClr>
                </a:solidFill>
              </a:defRPr>
            </a:lvl3pPr>
            <a:lvl4pPr marL="1629185" indent="0">
              <a:buNone/>
              <a:defRPr sz="1573">
                <a:solidFill>
                  <a:schemeClr val="tx1">
                    <a:tint val="75000"/>
                  </a:schemeClr>
                </a:solidFill>
              </a:defRPr>
            </a:lvl4pPr>
            <a:lvl5pPr marL="2172244" indent="0">
              <a:buNone/>
              <a:defRPr sz="1573">
                <a:solidFill>
                  <a:schemeClr val="tx1">
                    <a:tint val="75000"/>
                  </a:schemeClr>
                </a:solidFill>
              </a:defRPr>
            </a:lvl5pPr>
            <a:lvl6pPr marL="2715301" indent="0">
              <a:buNone/>
              <a:defRPr sz="1573">
                <a:solidFill>
                  <a:schemeClr val="tx1">
                    <a:tint val="75000"/>
                  </a:schemeClr>
                </a:solidFill>
              </a:defRPr>
            </a:lvl6pPr>
            <a:lvl7pPr marL="3258366" indent="0">
              <a:buNone/>
              <a:defRPr sz="1573">
                <a:solidFill>
                  <a:schemeClr val="tx1">
                    <a:tint val="75000"/>
                  </a:schemeClr>
                </a:solidFill>
              </a:defRPr>
            </a:lvl7pPr>
            <a:lvl8pPr marL="3801425" indent="0">
              <a:buNone/>
              <a:defRPr sz="1573">
                <a:solidFill>
                  <a:schemeClr val="tx1">
                    <a:tint val="75000"/>
                  </a:schemeClr>
                </a:solidFill>
              </a:defRPr>
            </a:lvl8pPr>
            <a:lvl9pPr marL="4344490" indent="0">
              <a:buNone/>
              <a:defRPr sz="157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93294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4" y="2133601"/>
            <a:ext cx="9662583" cy="6034088"/>
          </a:xfrm>
        </p:spPr>
        <p:txBody>
          <a:bodyPr/>
          <a:lstStyle>
            <a:lvl1pPr>
              <a:defRPr sz="3296"/>
            </a:lvl1pPr>
            <a:lvl2pPr>
              <a:defRPr sz="2771"/>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6" y="2133601"/>
            <a:ext cx="9664700" cy="6034088"/>
          </a:xfrm>
        </p:spPr>
        <p:txBody>
          <a:bodyPr/>
          <a:lstStyle>
            <a:lvl1pPr>
              <a:defRPr sz="3296"/>
            </a:lvl1pPr>
            <a:lvl2pPr>
              <a:defRPr sz="2771"/>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081966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2" y="1535113"/>
            <a:ext cx="5386917" cy="639762"/>
          </a:xfrm>
        </p:spPr>
        <p:txBody>
          <a:bodyPr anchor="b"/>
          <a:lstStyle>
            <a:lvl1pPr marL="0" indent="0">
              <a:buNone/>
              <a:defRPr sz="2771" b="1"/>
            </a:lvl1pPr>
            <a:lvl2pPr marL="543059" indent="0">
              <a:buNone/>
              <a:defRPr sz="2397" b="1"/>
            </a:lvl2pPr>
            <a:lvl3pPr marL="1086121" indent="0">
              <a:buNone/>
              <a:defRPr sz="2172" b="1"/>
            </a:lvl3pPr>
            <a:lvl4pPr marL="1629185" indent="0">
              <a:buNone/>
              <a:defRPr sz="1873" b="1"/>
            </a:lvl4pPr>
            <a:lvl5pPr marL="2172244" indent="0">
              <a:buNone/>
              <a:defRPr sz="1873" b="1"/>
            </a:lvl5pPr>
            <a:lvl6pPr marL="2715301" indent="0">
              <a:buNone/>
              <a:defRPr sz="1873" b="1"/>
            </a:lvl6pPr>
            <a:lvl7pPr marL="3258366" indent="0">
              <a:buNone/>
              <a:defRPr sz="1873" b="1"/>
            </a:lvl7pPr>
            <a:lvl8pPr marL="3801425" indent="0">
              <a:buNone/>
              <a:defRPr sz="1873" b="1"/>
            </a:lvl8pPr>
            <a:lvl9pPr marL="4344490"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12" y="2174875"/>
            <a:ext cx="5386917" cy="3951288"/>
          </a:xfrm>
        </p:spPr>
        <p:txBody>
          <a:bodyPr/>
          <a:lstStyle>
            <a:lvl1pPr>
              <a:defRPr sz="2771"/>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3"/>
            <a:ext cx="5389033" cy="639762"/>
          </a:xfrm>
        </p:spPr>
        <p:txBody>
          <a:bodyPr anchor="b"/>
          <a:lstStyle>
            <a:lvl1pPr marL="0" indent="0">
              <a:buNone/>
              <a:defRPr sz="2771" b="1"/>
            </a:lvl1pPr>
            <a:lvl2pPr marL="543059" indent="0">
              <a:buNone/>
              <a:defRPr sz="2397" b="1"/>
            </a:lvl2pPr>
            <a:lvl3pPr marL="1086121" indent="0">
              <a:buNone/>
              <a:defRPr sz="2172" b="1"/>
            </a:lvl3pPr>
            <a:lvl4pPr marL="1629185" indent="0">
              <a:buNone/>
              <a:defRPr sz="1873" b="1"/>
            </a:lvl4pPr>
            <a:lvl5pPr marL="2172244" indent="0">
              <a:buNone/>
              <a:defRPr sz="1873" b="1"/>
            </a:lvl5pPr>
            <a:lvl6pPr marL="2715301" indent="0">
              <a:buNone/>
              <a:defRPr sz="1873" b="1"/>
            </a:lvl6pPr>
            <a:lvl7pPr marL="3258366" indent="0">
              <a:buNone/>
              <a:defRPr sz="1873" b="1"/>
            </a:lvl7pPr>
            <a:lvl8pPr marL="3801425" indent="0">
              <a:buNone/>
              <a:defRPr sz="1873" b="1"/>
            </a:lvl8pPr>
            <a:lvl9pPr marL="4344490"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2771"/>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12076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375088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5739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6666"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5"/>
            <a:ext cx="10363200" cy="1509712"/>
          </a:xfrm>
        </p:spPr>
        <p:txBody>
          <a:bodyPr lIns="72626" rIns="72626"/>
          <a:lstStyle>
            <a:lvl1pPr marL="0" indent="0">
              <a:buNone/>
              <a:defRPr sz="2622">
                <a:solidFill>
                  <a:schemeClr val="tx1"/>
                </a:solidFill>
              </a:defRPr>
            </a:lvl1pPr>
            <a:lvl2pPr>
              <a:buNone/>
              <a:defRPr sz="2172">
                <a:solidFill>
                  <a:schemeClr val="tx1">
                    <a:tint val="75000"/>
                  </a:schemeClr>
                </a:solidFill>
              </a:defRPr>
            </a:lvl2pPr>
            <a:lvl3pPr>
              <a:buNone/>
              <a:defRPr sz="1873">
                <a:solidFill>
                  <a:schemeClr val="tx1">
                    <a:tint val="75000"/>
                  </a:schemeClr>
                </a:solidFill>
              </a:defRPr>
            </a:lvl3pPr>
            <a:lvl4pPr>
              <a:buNone/>
              <a:defRPr sz="1648">
                <a:solidFill>
                  <a:schemeClr val="tx1">
                    <a:tint val="75000"/>
                  </a:schemeClr>
                </a:solidFill>
              </a:defRPr>
            </a:lvl4pPr>
            <a:lvl5pPr>
              <a:buNone/>
              <a:defRPr sz="1648">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C3F1D56D-0BE0-4F9D-D18D-6246E02A9FF7}"/>
              </a:ext>
            </a:extLst>
          </p:cNvPr>
          <p:cNvSpPr>
            <a:spLocks noGrp="1"/>
          </p:cNvSpPr>
          <p:nvPr>
            <p:ph type="dt" sz="half" idx="10"/>
          </p:nvPr>
        </p:nvSpPr>
        <p:spPr/>
        <p:txBody>
          <a:bodyPr/>
          <a:lstStyle>
            <a:lvl1pPr defTabSz="1085377" fontAlgn="base">
              <a:spcBef>
                <a:spcPct val="0"/>
              </a:spcBef>
              <a:spcAft>
                <a:spcPct val="0"/>
              </a:spcAft>
              <a:defRPr>
                <a:solidFill>
                  <a:srgbClr val="DBF5F9">
                    <a:shade val="90000"/>
                  </a:srgbClr>
                </a:solidFill>
                <a:latin typeface="Calibri" pitchFamily="34" charset="0"/>
              </a:defRPr>
            </a:lvl1pPr>
          </a:lstStyle>
          <a:p>
            <a:pPr>
              <a:defRPr/>
            </a:pPr>
            <a:fld id="{3018915B-4763-4662-BBE7-02AF39657C91}" type="datetimeFigureOut">
              <a:rPr lang="vi-VN"/>
              <a:pPr>
                <a:defRPr/>
              </a:pPr>
              <a:t>26/03/2025</a:t>
            </a:fld>
            <a:endParaRPr lang="vi-VN"/>
          </a:p>
        </p:txBody>
      </p:sp>
      <p:sp>
        <p:nvSpPr>
          <p:cNvPr id="5" name="Footer Placeholder 4">
            <a:extLst>
              <a:ext uri="{FF2B5EF4-FFF2-40B4-BE49-F238E27FC236}">
                <a16:creationId xmlns:a16="http://schemas.microsoft.com/office/drawing/2014/main" id="{4EA65A6D-D737-2250-41C4-01C725CD918E}"/>
              </a:ext>
            </a:extLst>
          </p:cNvPr>
          <p:cNvSpPr>
            <a:spLocks noGrp="1"/>
          </p:cNvSpPr>
          <p:nvPr>
            <p:ph type="ftr" sz="quarter" idx="11"/>
          </p:nvPr>
        </p:nvSpPr>
        <p:spPr/>
        <p:txBody>
          <a:bodyPr/>
          <a:lstStyle>
            <a:lvl1pPr defTabSz="1085377" fontAlgn="base">
              <a:spcBef>
                <a:spcPct val="0"/>
              </a:spcBef>
              <a:spcAft>
                <a:spcPct val="0"/>
              </a:spcAft>
              <a:defRPr>
                <a:solidFill>
                  <a:srgbClr val="DBF5F9">
                    <a:shade val="90000"/>
                  </a:srgbClr>
                </a:solidFill>
                <a:latin typeface="Calibri"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16495C8F-D636-A3AE-120B-C8D529D54C03}"/>
              </a:ext>
            </a:extLst>
          </p:cNvPr>
          <p:cNvSpPr>
            <a:spLocks noGrp="1"/>
          </p:cNvSpPr>
          <p:nvPr>
            <p:ph type="sldNum" sz="quarter" idx="12"/>
          </p:nvPr>
        </p:nvSpPr>
        <p:spPr/>
        <p:txBody>
          <a:bodyPr/>
          <a:lstStyle>
            <a:lvl1pPr defTabSz="1084402">
              <a:defRPr>
                <a:solidFill>
                  <a:srgbClr val="D1EAEE"/>
                </a:solidFill>
                <a:latin typeface="Calibri" panose="020F0502020204030204" pitchFamily="34" charset="0"/>
              </a:defRPr>
            </a:lvl1pPr>
          </a:lstStyle>
          <a:p>
            <a:fld id="{E753033C-568B-4FA7-9E76-223DF6B53E7D}" type="slidenum">
              <a:rPr lang="vi-VN" altLang="en-US"/>
              <a:pPr/>
              <a:t>‹#›</a:t>
            </a:fld>
            <a:endParaRPr lang="vi-VN" altLang="en-US"/>
          </a:p>
        </p:txBody>
      </p:sp>
    </p:spTree>
    <p:extLst>
      <p:ext uri="{BB962C8B-B14F-4D97-AF65-F5344CB8AC3E}">
        <p14:creationId xmlns:p14="http://schemas.microsoft.com/office/powerpoint/2010/main" val="132098338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44" y="273063"/>
            <a:ext cx="6815667" cy="5853113"/>
          </a:xfrm>
        </p:spPr>
        <p:txBody>
          <a:bodyPr/>
          <a:lstStyle>
            <a:lvl1pPr>
              <a:defRPr sz="3820"/>
            </a:lvl1pPr>
            <a:lvl2pPr>
              <a:defRPr sz="3296"/>
            </a:lvl2pPr>
            <a:lvl3pPr>
              <a:defRPr sz="2771"/>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13"/>
            <a:ext cx="4011084" cy="4691063"/>
          </a:xfrm>
        </p:spPr>
        <p:txBody>
          <a:bodyPr/>
          <a:lstStyle>
            <a:lvl1pPr marL="0" indent="0">
              <a:buNone/>
              <a:defRPr sz="1573"/>
            </a:lvl1pPr>
            <a:lvl2pPr marL="543059" indent="0">
              <a:buNone/>
              <a:defRPr sz="1423"/>
            </a:lvl2pPr>
            <a:lvl3pPr marL="1086121" indent="0">
              <a:buNone/>
              <a:defRPr sz="1198"/>
            </a:lvl3pPr>
            <a:lvl4pPr marL="1629185" indent="0">
              <a:buNone/>
              <a:defRPr sz="974"/>
            </a:lvl4pPr>
            <a:lvl5pPr marL="2172244" indent="0">
              <a:buNone/>
              <a:defRPr sz="974"/>
            </a:lvl5pPr>
            <a:lvl6pPr marL="2715301" indent="0">
              <a:buNone/>
              <a:defRPr sz="974"/>
            </a:lvl6pPr>
            <a:lvl7pPr marL="3258366" indent="0">
              <a:buNone/>
              <a:defRPr sz="974"/>
            </a:lvl7pPr>
            <a:lvl8pPr marL="3801425" indent="0">
              <a:buNone/>
              <a:defRPr sz="974"/>
            </a:lvl8pPr>
            <a:lvl9pPr marL="4344490" indent="0">
              <a:buNone/>
              <a:defRPr sz="974"/>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638257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820"/>
            </a:lvl1pPr>
            <a:lvl2pPr marL="543059" indent="0">
              <a:buNone/>
              <a:defRPr sz="3296"/>
            </a:lvl2pPr>
            <a:lvl3pPr marL="1086121" indent="0">
              <a:buNone/>
              <a:defRPr sz="2771"/>
            </a:lvl3pPr>
            <a:lvl4pPr marL="1629185" indent="0">
              <a:buNone/>
              <a:defRPr sz="2397"/>
            </a:lvl4pPr>
            <a:lvl5pPr marL="2172244" indent="0">
              <a:buNone/>
              <a:defRPr sz="2397"/>
            </a:lvl5pPr>
            <a:lvl6pPr marL="2715301" indent="0">
              <a:buNone/>
              <a:defRPr sz="2397"/>
            </a:lvl6pPr>
            <a:lvl7pPr marL="3258366" indent="0">
              <a:buNone/>
              <a:defRPr sz="2397"/>
            </a:lvl7pPr>
            <a:lvl8pPr marL="3801425" indent="0">
              <a:buNone/>
              <a:defRPr sz="2397"/>
            </a:lvl8pPr>
            <a:lvl9pPr marL="4344490" indent="0">
              <a:buNone/>
              <a:defRPr sz="2397"/>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573"/>
            </a:lvl1pPr>
            <a:lvl2pPr marL="543059" indent="0">
              <a:buNone/>
              <a:defRPr sz="1423"/>
            </a:lvl2pPr>
            <a:lvl3pPr marL="1086121" indent="0">
              <a:buNone/>
              <a:defRPr sz="1198"/>
            </a:lvl3pPr>
            <a:lvl4pPr marL="1629185" indent="0">
              <a:buNone/>
              <a:defRPr sz="974"/>
            </a:lvl4pPr>
            <a:lvl5pPr marL="2172244" indent="0">
              <a:buNone/>
              <a:defRPr sz="974"/>
            </a:lvl5pPr>
            <a:lvl6pPr marL="2715301" indent="0">
              <a:buNone/>
              <a:defRPr sz="974"/>
            </a:lvl6pPr>
            <a:lvl7pPr marL="3258366" indent="0">
              <a:buNone/>
              <a:defRPr sz="974"/>
            </a:lvl7pPr>
            <a:lvl8pPr marL="3801425" indent="0">
              <a:buNone/>
              <a:defRPr sz="974"/>
            </a:lvl8pPr>
            <a:lvl9pPr marL="4344490" indent="0">
              <a:buNone/>
              <a:defRPr sz="974"/>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036146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72217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2"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3"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0419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65"/>
            <a:ext cx="2844800" cy="365125"/>
          </a:xfrm>
          <a:prstGeom prst="rect">
            <a:avLst/>
          </a:prstGeom>
        </p:spPr>
        <p:txBody>
          <a:bodyPr/>
          <a:lstStyle/>
          <a:p>
            <a:fld id="{44E5CC29-D4C1-43AF-92DE-EAC9F1236EA8}" type="datetime1">
              <a:rPr lang="zh-CN" altLang="en-US" smtClean="0"/>
              <a:t>2025/3/26</a:t>
            </a:fld>
            <a:endParaRPr lang="zh-CN" altLang="en-US"/>
          </a:p>
        </p:txBody>
      </p:sp>
      <p:sp>
        <p:nvSpPr>
          <p:cNvPr id="5" name="页脚占位符 4"/>
          <p:cNvSpPr>
            <a:spLocks noGrp="1"/>
          </p:cNvSpPr>
          <p:nvPr>
            <p:ph type="ftr" sz="quarter" idx="11"/>
          </p:nvPr>
        </p:nvSpPr>
        <p:spPr>
          <a:xfrm>
            <a:off x="4165601" y="6356365"/>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976320" y="311295"/>
            <a:ext cx="2844800" cy="365125"/>
          </a:xfrm>
          <a:prstGeom prst="rect">
            <a:avLst/>
          </a:prstGeom>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4041884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2" y="284745"/>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36" name="Google Shape;36;p2"/>
          <p:cNvSpPr txBox="1">
            <a:spLocks noGrp="1"/>
          </p:cNvSpPr>
          <p:nvPr>
            <p:ph type="subTitle" idx="1"/>
          </p:nvPr>
        </p:nvSpPr>
        <p:spPr>
          <a:xfrm>
            <a:off x="3295768" y="4876300"/>
            <a:ext cx="6090000" cy="597600"/>
          </a:xfrm>
          <a:prstGeom prst="rect">
            <a:avLst/>
          </a:prstGeom>
        </p:spPr>
        <p:txBody>
          <a:bodyPr spcFirstLastPara="1" wrap="square" lIns="121836" tIns="121836" rIns="121836" bIns="121836"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397"/>
            </a:lvl2pPr>
            <a:lvl3pPr lvl="2" algn="ctr">
              <a:lnSpc>
                <a:spcPct val="100000"/>
              </a:lnSpc>
              <a:spcBef>
                <a:spcPts val="0"/>
              </a:spcBef>
              <a:spcAft>
                <a:spcPts val="0"/>
              </a:spcAft>
              <a:buSzPts val="1800"/>
              <a:buNone/>
              <a:defRPr sz="2397"/>
            </a:lvl3pPr>
            <a:lvl4pPr lvl="3" algn="ctr">
              <a:lnSpc>
                <a:spcPct val="100000"/>
              </a:lnSpc>
              <a:spcBef>
                <a:spcPts val="0"/>
              </a:spcBef>
              <a:spcAft>
                <a:spcPts val="0"/>
              </a:spcAft>
              <a:buSzPts val="1800"/>
              <a:buNone/>
              <a:defRPr sz="2397"/>
            </a:lvl4pPr>
            <a:lvl5pPr lvl="4" algn="ctr">
              <a:lnSpc>
                <a:spcPct val="100000"/>
              </a:lnSpc>
              <a:spcBef>
                <a:spcPts val="0"/>
              </a:spcBef>
              <a:spcAft>
                <a:spcPts val="0"/>
              </a:spcAft>
              <a:buSzPts val="1800"/>
              <a:buNone/>
              <a:defRPr sz="2397"/>
            </a:lvl5pPr>
            <a:lvl6pPr lvl="5" algn="ctr">
              <a:lnSpc>
                <a:spcPct val="100000"/>
              </a:lnSpc>
              <a:spcBef>
                <a:spcPts val="0"/>
              </a:spcBef>
              <a:spcAft>
                <a:spcPts val="0"/>
              </a:spcAft>
              <a:buSzPts val="1800"/>
              <a:buNone/>
              <a:defRPr sz="2397"/>
            </a:lvl6pPr>
            <a:lvl7pPr lvl="6" algn="ctr">
              <a:lnSpc>
                <a:spcPct val="100000"/>
              </a:lnSpc>
              <a:spcBef>
                <a:spcPts val="0"/>
              </a:spcBef>
              <a:spcAft>
                <a:spcPts val="0"/>
              </a:spcAft>
              <a:buSzPts val="1800"/>
              <a:buNone/>
              <a:defRPr sz="2397"/>
            </a:lvl7pPr>
            <a:lvl8pPr lvl="7" algn="ctr">
              <a:lnSpc>
                <a:spcPct val="100000"/>
              </a:lnSpc>
              <a:spcBef>
                <a:spcPts val="0"/>
              </a:spcBef>
              <a:spcAft>
                <a:spcPts val="0"/>
              </a:spcAft>
              <a:buSzPts val="1800"/>
              <a:buNone/>
              <a:defRPr sz="2397"/>
            </a:lvl8pPr>
            <a:lvl9pPr lvl="8" algn="ctr">
              <a:lnSpc>
                <a:spcPct val="100000"/>
              </a:lnSpc>
              <a:spcBef>
                <a:spcPts val="0"/>
              </a:spcBef>
              <a:spcAft>
                <a:spcPts val="0"/>
              </a:spcAft>
              <a:buSzPts val="1800"/>
              <a:buNone/>
              <a:defRPr sz="2397"/>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121836" tIns="121836" rIns="121836" bIns="121836" anchor="ctr" anchorCtr="0">
            <a:noAutofit/>
          </a:bodyPr>
          <a:lstStyle>
            <a:lvl1pPr lvl="0" algn="ctr" rtl="0">
              <a:lnSpc>
                <a:spcPct val="80000"/>
              </a:lnSpc>
              <a:spcBef>
                <a:spcPts val="0"/>
              </a:spcBef>
              <a:spcAft>
                <a:spcPts val="0"/>
              </a:spcAft>
              <a:buClr>
                <a:srgbClr val="191919"/>
              </a:buClr>
              <a:buSzPts val="5200"/>
              <a:buNone/>
              <a:defRPr sz="2921"/>
            </a:lvl1pPr>
            <a:lvl2pPr lvl="1" algn="ctr" rtl="0">
              <a:spcBef>
                <a:spcPts val="0"/>
              </a:spcBef>
              <a:spcAft>
                <a:spcPts val="0"/>
              </a:spcAft>
              <a:buClr>
                <a:srgbClr val="191919"/>
              </a:buClr>
              <a:buSzPts val="5200"/>
              <a:buNone/>
              <a:defRPr sz="6966">
                <a:solidFill>
                  <a:srgbClr val="191919"/>
                </a:solidFill>
              </a:defRPr>
            </a:lvl2pPr>
            <a:lvl3pPr lvl="2" algn="ctr" rtl="0">
              <a:spcBef>
                <a:spcPts val="0"/>
              </a:spcBef>
              <a:spcAft>
                <a:spcPts val="0"/>
              </a:spcAft>
              <a:buClr>
                <a:srgbClr val="191919"/>
              </a:buClr>
              <a:buSzPts val="5200"/>
              <a:buNone/>
              <a:defRPr sz="6966">
                <a:solidFill>
                  <a:srgbClr val="191919"/>
                </a:solidFill>
              </a:defRPr>
            </a:lvl3pPr>
            <a:lvl4pPr lvl="3" algn="ctr" rtl="0">
              <a:spcBef>
                <a:spcPts val="0"/>
              </a:spcBef>
              <a:spcAft>
                <a:spcPts val="0"/>
              </a:spcAft>
              <a:buClr>
                <a:srgbClr val="191919"/>
              </a:buClr>
              <a:buSzPts val="5200"/>
              <a:buNone/>
              <a:defRPr sz="6966">
                <a:solidFill>
                  <a:srgbClr val="191919"/>
                </a:solidFill>
              </a:defRPr>
            </a:lvl4pPr>
            <a:lvl5pPr lvl="4" algn="ctr" rtl="0">
              <a:spcBef>
                <a:spcPts val="0"/>
              </a:spcBef>
              <a:spcAft>
                <a:spcPts val="0"/>
              </a:spcAft>
              <a:buClr>
                <a:srgbClr val="191919"/>
              </a:buClr>
              <a:buSzPts val="5200"/>
              <a:buNone/>
              <a:defRPr sz="6966">
                <a:solidFill>
                  <a:srgbClr val="191919"/>
                </a:solidFill>
              </a:defRPr>
            </a:lvl5pPr>
            <a:lvl6pPr lvl="5" algn="ctr" rtl="0">
              <a:spcBef>
                <a:spcPts val="0"/>
              </a:spcBef>
              <a:spcAft>
                <a:spcPts val="0"/>
              </a:spcAft>
              <a:buClr>
                <a:srgbClr val="191919"/>
              </a:buClr>
              <a:buSzPts val="5200"/>
              <a:buNone/>
              <a:defRPr sz="6966">
                <a:solidFill>
                  <a:srgbClr val="191919"/>
                </a:solidFill>
              </a:defRPr>
            </a:lvl6pPr>
            <a:lvl7pPr lvl="6" algn="ctr" rtl="0">
              <a:spcBef>
                <a:spcPts val="0"/>
              </a:spcBef>
              <a:spcAft>
                <a:spcPts val="0"/>
              </a:spcAft>
              <a:buClr>
                <a:srgbClr val="191919"/>
              </a:buClr>
              <a:buSzPts val="5200"/>
              <a:buNone/>
              <a:defRPr sz="6966">
                <a:solidFill>
                  <a:srgbClr val="191919"/>
                </a:solidFill>
              </a:defRPr>
            </a:lvl7pPr>
            <a:lvl8pPr lvl="7" algn="ctr" rtl="0">
              <a:spcBef>
                <a:spcPts val="0"/>
              </a:spcBef>
              <a:spcAft>
                <a:spcPts val="0"/>
              </a:spcAft>
              <a:buClr>
                <a:srgbClr val="191919"/>
              </a:buClr>
              <a:buSzPts val="5200"/>
              <a:buNone/>
              <a:defRPr sz="6966">
                <a:solidFill>
                  <a:srgbClr val="191919"/>
                </a:solidFill>
              </a:defRPr>
            </a:lvl8pPr>
            <a:lvl9pPr lvl="8" algn="ctr" rtl="0">
              <a:spcBef>
                <a:spcPts val="0"/>
              </a:spcBef>
              <a:spcAft>
                <a:spcPts val="0"/>
              </a:spcAft>
              <a:buClr>
                <a:srgbClr val="191919"/>
              </a:buClr>
              <a:buSzPts val="5200"/>
              <a:buNone/>
              <a:defRPr sz="6966">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121836" tIns="121836" rIns="121836" bIns="121836" anchor="b" anchorCtr="0">
            <a:noAutofit/>
          </a:bodyPr>
          <a:lstStyle>
            <a:lvl1pPr lvl="0" algn="ctr">
              <a:lnSpc>
                <a:spcPct val="80000"/>
              </a:lnSpc>
              <a:spcBef>
                <a:spcPts val="0"/>
              </a:spcBef>
              <a:spcAft>
                <a:spcPts val="0"/>
              </a:spcAft>
              <a:buSzPts val="5200"/>
              <a:buNone/>
              <a:defRPr sz="9587" b="1"/>
            </a:lvl1pPr>
            <a:lvl2pPr lvl="1" algn="ctr">
              <a:spcBef>
                <a:spcPts val="0"/>
              </a:spcBef>
              <a:spcAft>
                <a:spcPts val="0"/>
              </a:spcAft>
              <a:buClr>
                <a:srgbClr val="191919"/>
              </a:buClr>
              <a:buSzPts val="5200"/>
              <a:buNone/>
              <a:defRPr sz="6966">
                <a:solidFill>
                  <a:srgbClr val="191919"/>
                </a:solidFill>
              </a:defRPr>
            </a:lvl2pPr>
            <a:lvl3pPr lvl="2" algn="ctr">
              <a:spcBef>
                <a:spcPts val="0"/>
              </a:spcBef>
              <a:spcAft>
                <a:spcPts val="0"/>
              </a:spcAft>
              <a:buClr>
                <a:srgbClr val="191919"/>
              </a:buClr>
              <a:buSzPts val="5200"/>
              <a:buNone/>
              <a:defRPr sz="6966">
                <a:solidFill>
                  <a:srgbClr val="191919"/>
                </a:solidFill>
              </a:defRPr>
            </a:lvl3pPr>
            <a:lvl4pPr lvl="3" algn="ctr">
              <a:spcBef>
                <a:spcPts val="0"/>
              </a:spcBef>
              <a:spcAft>
                <a:spcPts val="0"/>
              </a:spcAft>
              <a:buClr>
                <a:srgbClr val="191919"/>
              </a:buClr>
              <a:buSzPts val="5200"/>
              <a:buNone/>
              <a:defRPr sz="6966">
                <a:solidFill>
                  <a:srgbClr val="191919"/>
                </a:solidFill>
              </a:defRPr>
            </a:lvl4pPr>
            <a:lvl5pPr lvl="4" algn="ctr">
              <a:spcBef>
                <a:spcPts val="0"/>
              </a:spcBef>
              <a:spcAft>
                <a:spcPts val="0"/>
              </a:spcAft>
              <a:buClr>
                <a:srgbClr val="191919"/>
              </a:buClr>
              <a:buSzPts val="5200"/>
              <a:buNone/>
              <a:defRPr sz="6966">
                <a:solidFill>
                  <a:srgbClr val="191919"/>
                </a:solidFill>
              </a:defRPr>
            </a:lvl5pPr>
            <a:lvl6pPr lvl="5" algn="ctr">
              <a:spcBef>
                <a:spcPts val="0"/>
              </a:spcBef>
              <a:spcAft>
                <a:spcPts val="0"/>
              </a:spcAft>
              <a:buClr>
                <a:srgbClr val="191919"/>
              </a:buClr>
              <a:buSzPts val="5200"/>
              <a:buNone/>
              <a:defRPr sz="6966">
                <a:solidFill>
                  <a:srgbClr val="191919"/>
                </a:solidFill>
              </a:defRPr>
            </a:lvl6pPr>
            <a:lvl7pPr lvl="6" algn="ctr">
              <a:spcBef>
                <a:spcPts val="0"/>
              </a:spcBef>
              <a:spcAft>
                <a:spcPts val="0"/>
              </a:spcAft>
              <a:buClr>
                <a:srgbClr val="191919"/>
              </a:buClr>
              <a:buSzPts val="5200"/>
              <a:buNone/>
              <a:defRPr sz="6966">
                <a:solidFill>
                  <a:srgbClr val="191919"/>
                </a:solidFill>
              </a:defRPr>
            </a:lvl7pPr>
            <a:lvl8pPr lvl="7" algn="ctr">
              <a:spcBef>
                <a:spcPts val="0"/>
              </a:spcBef>
              <a:spcAft>
                <a:spcPts val="0"/>
              </a:spcAft>
              <a:buClr>
                <a:srgbClr val="191919"/>
              </a:buClr>
              <a:buSzPts val="5200"/>
              <a:buNone/>
              <a:defRPr sz="6966">
                <a:solidFill>
                  <a:srgbClr val="191919"/>
                </a:solidFill>
              </a:defRPr>
            </a:lvl8pPr>
            <a:lvl9pPr lvl="8" algn="ctr">
              <a:spcBef>
                <a:spcPts val="0"/>
              </a:spcBef>
              <a:spcAft>
                <a:spcPts val="0"/>
              </a:spcAft>
              <a:buClr>
                <a:srgbClr val="191919"/>
              </a:buClr>
              <a:buSzPts val="5200"/>
              <a:buNone/>
              <a:defRPr sz="6966">
                <a:solidFill>
                  <a:srgbClr val="191919"/>
                </a:solidFill>
              </a:defRPr>
            </a:lvl9pPr>
          </a:lstStyle>
          <a:p>
            <a:endParaRPr/>
          </a:p>
        </p:txBody>
      </p:sp>
    </p:spTree>
    <p:extLst>
      <p:ext uri="{BB962C8B-B14F-4D97-AF65-F5344CB8AC3E}">
        <p14:creationId xmlns:p14="http://schemas.microsoft.com/office/powerpoint/2010/main" val="4066825806"/>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2" y="284745"/>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68" name="Google Shape;68;p3"/>
          <p:cNvSpPr txBox="1">
            <a:spLocks noGrp="1"/>
          </p:cNvSpPr>
          <p:nvPr>
            <p:ph type="title"/>
          </p:nvPr>
        </p:nvSpPr>
        <p:spPr>
          <a:xfrm>
            <a:off x="3434117" y="3344685"/>
            <a:ext cx="5813600" cy="1122400"/>
          </a:xfrm>
          <a:prstGeom prst="rect">
            <a:avLst/>
          </a:prstGeom>
        </p:spPr>
        <p:txBody>
          <a:bodyPr spcFirstLastPara="1" wrap="square" lIns="121836" tIns="121836" rIns="121836" bIns="121836" anchor="ctr" anchorCtr="0">
            <a:noAutofit/>
          </a:bodyPr>
          <a:lstStyle>
            <a:lvl1pPr lvl="0" algn="ctr">
              <a:spcBef>
                <a:spcPts val="0"/>
              </a:spcBef>
              <a:spcAft>
                <a:spcPts val="0"/>
              </a:spcAft>
              <a:buSzPts val="3600"/>
              <a:buNone/>
              <a:defRPr sz="6966" b="1"/>
            </a:lvl1pPr>
            <a:lvl2pPr lvl="1" algn="ctr">
              <a:spcBef>
                <a:spcPts val="0"/>
              </a:spcBef>
              <a:spcAft>
                <a:spcPts val="0"/>
              </a:spcAft>
              <a:buSzPts val="3600"/>
              <a:buNone/>
              <a:defRPr sz="4794"/>
            </a:lvl2pPr>
            <a:lvl3pPr lvl="2" algn="ctr">
              <a:spcBef>
                <a:spcPts val="0"/>
              </a:spcBef>
              <a:spcAft>
                <a:spcPts val="0"/>
              </a:spcAft>
              <a:buSzPts val="3600"/>
              <a:buNone/>
              <a:defRPr sz="4794"/>
            </a:lvl3pPr>
            <a:lvl4pPr lvl="3" algn="ctr">
              <a:spcBef>
                <a:spcPts val="0"/>
              </a:spcBef>
              <a:spcAft>
                <a:spcPts val="0"/>
              </a:spcAft>
              <a:buSzPts val="3600"/>
              <a:buNone/>
              <a:defRPr sz="4794"/>
            </a:lvl4pPr>
            <a:lvl5pPr lvl="4" algn="ctr">
              <a:spcBef>
                <a:spcPts val="0"/>
              </a:spcBef>
              <a:spcAft>
                <a:spcPts val="0"/>
              </a:spcAft>
              <a:buSzPts val="3600"/>
              <a:buNone/>
              <a:defRPr sz="4794"/>
            </a:lvl5pPr>
            <a:lvl6pPr lvl="5" algn="ctr">
              <a:spcBef>
                <a:spcPts val="0"/>
              </a:spcBef>
              <a:spcAft>
                <a:spcPts val="0"/>
              </a:spcAft>
              <a:buSzPts val="3600"/>
              <a:buNone/>
              <a:defRPr sz="4794"/>
            </a:lvl6pPr>
            <a:lvl7pPr lvl="6" algn="ctr">
              <a:spcBef>
                <a:spcPts val="0"/>
              </a:spcBef>
              <a:spcAft>
                <a:spcPts val="0"/>
              </a:spcAft>
              <a:buSzPts val="3600"/>
              <a:buNone/>
              <a:defRPr sz="4794"/>
            </a:lvl7pPr>
            <a:lvl8pPr lvl="7" algn="ctr">
              <a:spcBef>
                <a:spcPts val="0"/>
              </a:spcBef>
              <a:spcAft>
                <a:spcPts val="0"/>
              </a:spcAft>
              <a:buSzPts val="3600"/>
              <a:buNone/>
              <a:defRPr sz="4794"/>
            </a:lvl8pPr>
            <a:lvl9pPr lvl="8" algn="ctr">
              <a:spcBef>
                <a:spcPts val="0"/>
              </a:spcBef>
              <a:spcAft>
                <a:spcPts val="0"/>
              </a:spcAft>
              <a:buSzPts val="3600"/>
              <a:buNone/>
              <a:defRPr sz="4794"/>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121836" tIns="121836" rIns="121836" bIns="121836" anchor="b" anchorCtr="0">
            <a:noAutofit/>
          </a:bodyPr>
          <a:lstStyle>
            <a:lvl1pPr lvl="0" algn="ctr" rtl="0">
              <a:spcBef>
                <a:spcPts val="0"/>
              </a:spcBef>
              <a:spcAft>
                <a:spcPts val="0"/>
              </a:spcAft>
              <a:buSzPts val="6000"/>
              <a:buNone/>
              <a:defRPr sz="14680">
                <a:solidFill>
                  <a:schemeClr val="accent4"/>
                </a:solidFill>
              </a:defRPr>
            </a:lvl1pPr>
            <a:lvl2pPr lvl="1" algn="ctr" rtl="0">
              <a:spcBef>
                <a:spcPts val="0"/>
              </a:spcBef>
              <a:spcAft>
                <a:spcPts val="0"/>
              </a:spcAft>
              <a:buSzPts val="6000"/>
              <a:buNone/>
              <a:defRPr sz="8014"/>
            </a:lvl2pPr>
            <a:lvl3pPr lvl="2" algn="ctr" rtl="0">
              <a:spcBef>
                <a:spcPts val="0"/>
              </a:spcBef>
              <a:spcAft>
                <a:spcPts val="0"/>
              </a:spcAft>
              <a:buSzPts val="6000"/>
              <a:buNone/>
              <a:defRPr sz="8014"/>
            </a:lvl3pPr>
            <a:lvl4pPr lvl="3" algn="ctr" rtl="0">
              <a:spcBef>
                <a:spcPts val="0"/>
              </a:spcBef>
              <a:spcAft>
                <a:spcPts val="0"/>
              </a:spcAft>
              <a:buSzPts val="6000"/>
              <a:buNone/>
              <a:defRPr sz="8014"/>
            </a:lvl4pPr>
            <a:lvl5pPr lvl="4" algn="ctr" rtl="0">
              <a:spcBef>
                <a:spcPts val="0"/>
              </a:spcBef>
              <a:spcAft>
                <a:spcPts val="0"/>
              </a:spcAft>
              <a:buSzPts val="6000"/>
              <a:buNone/>
              <a:defRPr sz="8014"/>
            </a:lvl5pPr>
            <a:lvl6pPr lvl="5" algn="ctr" rtl="0">
              <a:spcBef>
                <a:spcPts val="0"/>
              </a:spcBef>
              <a:spcAft>
                <a:spcPts val="0"/>
              </a:spcAft>
              <a:buSzPts val="6000"/>
              <a:buNone/>
              <a:defRPr sz="8014"/>
            </a:lvl6pPr>
            <a:lvl7pPr lvl="6" algn="ctr" rtl="0">
              <a:spcBef>
                <a:spcPts val="0"/>
              </a:spcBef>
              <a:spcAft>
                <a:spcPts val="0"/>
              </a:spcAft>
              <a:buSzPts val="6000"/>
              <a:buNone/>
              <a:defRPr sz="8014"/>
            </a:lvl7pPr>
            <a:lvl8pPr lvl="7" algn="ctr" rtl="0">
              <a:spcBef>
                <a:spcPts val="0"/>
              </a:spcBef>
              <a:spcAft>
                <a:spcPts val="0"/>
              </a:spcAft>
              <a:buSzPts val="6000"/>
              <a:buNone/>
              <a:defRPr sz="8014"/>
            </a:lvl8pPr>
            <a:lvl9pPr lvl="8" algn="ctr" rtl="0">
              <a:spcBef>
                <a:spcPts val="0"/>
              </a:spcBef>
              <a:spcAft>
                <a:spcPts val="0"/>
              </a:spcAft>
              <a:buSzPts val="6000"/>
              <a:buNone/>
              <a:defRPr sz="8014"/>
            </a:lvl9pPr>
          </a:lstStyle>
          <a:p>
            <a:r>
              <a:t>xx%</a:t>
            </a:r>
          </a:p>
        </p:txBody>
      </p:sp>
      <p:sp>
        <p:nvSpPr>
          <p:cNvPr id="70" name="Google Shape;70;p3"/>
          <p:cNvSpPr txBox="1">
            <a:spLocks noGrp="1"/>
          </p:cNvSpPr>
          <p:nvPr>
            <p:ph type="subTitle" idx="1"/>
          </p:nvPr>
        </p:nvSpPr>
        <p:spPr>
          <a:xfrm>
            <a:off x="3434117" y="4754719"/>
            <a:ext cx="5813600" cy="5912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Tree>
    <p:extLst>
      <p:ext uri="{BB962C8B-B14F-4D97-AF65-F5344CB8AC3E}">
        <p14:creationId xmlns:p14="http://schemas.microsoft.com/office/powerpoint/2010/main" val="778894485"/>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0"/>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2685"/>
              <a:endParaRPr sz="2397">
                <a:solidFill>
                  <a:srgbClr val="EFEFEF"/>
                </a:solidFill>
              </a:endParaRPr>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Tree>
    <p:extLst>
      <p:ext uri="{BB962C8B-B14F-4D97-AF65-F5344CB8AC3E}">
        <p14:creationId xmlns:p14="http://schemas.microsoft.com/office/powerpoint/2010/main" val="3635353573"/>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2"/>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2685"/>
              <a:endParaRPr sz="2397">
                <a:solidFill>
                  <a:srgbClr val="EFEFEF"/>
                </a:solidFill>
              </a:endParaRPr>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121836" tIns="121836" rIns="121836" bIns="121836" anchor="t" anchorCtr="0">
            <a:noAutofit/>
          </a:bodyPr>
          <a:lstStyle>
            <a:lvl1pPr lvl="0">
              <a:lnSpc>
                <a:spcPct val="100000"/>
              </a:lnSpc>
              <a:spcBef>
                <a:spcPts val="0"/>
              </a:spcBef>
              <a:spcAft>
                <a:spcPts val="0"/>
              </a:spcAft>
              <a:buSzPts val="1400"/>
              <a:buFont typeface="Bebas Neue" panose="020B0606020202050201"/>
              <a:buNone/>
              <a:defRPr sz="2397">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2"/>
              </a:spcBef>
              <a:spcAft>
                <a:spcPts val="2132"/>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9"/>
            <a:ext cx="3876800" cy="658400"/>
          </a:xfrm>
          <a:prstGeom prst="rect">
            <a:avLst/>
          </a:prstGeom>
        </p:spPr>
        <p:txBody>
          <a:bodyPr spcFirstLastPara="1" wrap="square" lIns="121836" tIns="121836" rIns="121836" bIns="121836" anchor="t" anchorCtr="0">
            <a:noAutofit/>
          </a:bodyPr>
          <a:lstStyle>
            <a:lvl1pPr lvl="0" rtl="0">
              <a:lnSpc>
                <a:spcPct val="100000"/>
              </a:lnSpc>
              <a:spcBef>
                <a:spcPts val="0"/>
              </a:spcBef>
              <a:spcAft>
                <a:spcPts val="0"/>
              </a:spcAft>
              <a:buSzPts val="1400"/>
              <a:buFont typeface="Bebas Neue" panose="020B0606020202050201"/>
              <a:buNone/>
              <a:defRPr sz="2397">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2"/>
              </a:spcBef>
              <a:spcAft>
                <a:spcPts val="2132"/>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2"/>
            <a:ext cx="3876800" cy="444800"/>
          </a:xfrm>
          <a:prstGeom prst="rect">
            <a:avLst/>
          </a:prstGeom>
        </p:spPr>
        <p:txBody>
          <a:bodyPr spcFirstLastPara="1" wrap="square" lIns="121836" tIns="121836" rIns="121836" bIns="121836"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85" name="Google Shape;85;p5"/>
          <p:cNvSpPr txBox="1">
            <a:spLocks noGrp="1"/>
          </p:cNvSpPr>
          <p:nvPr>
            <p:ph type="subTitle" idx="4"/>
          </p:nvPr>
        </p:nvSpPr>
        <p:spPr>
          <a:xfrm>
            <a:off x="7355300" y="2880601"/>
            <a:ext cx="3876800" cy="444800"/>
          </a:xfrm>
          <a:prstGeom prst="rect">
            <a:avLst/>
          </a:prstGeom>
        </p:spPr>
        <p:txBody>
          <a:bodyPr spcFirstLastPara="1" wrap="square" lIns="121836" tIns="121836" rIns="121836" bIns="121836"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31634648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2"/>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2685"/>
              <a:endParaRPr sz="2397">
                <a:solidFill>
                  <a:srgbClr val="EFEFEF"/>
                </a:solidFill>
              </a:endParaRPr>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6601625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3071"/>
            </a:lvl1pPr>
            <a:lvl2pPr>
              <a:defRPr sz="2846"/>
            </a:lvl2pPr>
            <a:lvl3pPr>
              <a:defRPr sz="2397"/>
            </a:lvl3pPr>
            <a:lvl4pPr>
              <a:defRPr sz="2172"/>
            </a:lvl4pPr>
            <a:lvl5pPr>
              <a:defRPr sz="21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3071"/>
            </a:lvl1pPr>
            <a:lvl2pPr>
              <a:defRPr sz="2846"/>
            </a:lvl2pPr>
            <a:lvl3pPr>
              <a:defRPr sz="2397"/>
            </a:lvl3pPr>
            <a:lvl4pPr>
              <a:defRPr sz="2172"/>
            </a:lvl4pPr>
            <a:lvl5pPr>
              <a:defRPr sz="21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8EB374-742A-1557-2706-61834C4132A1}"/>
              </a:ext>
            </a:extLst>
          </p:cNvPr>
          <p:cNvSpPr>
            <a:spLocks noGrp="1"/>
          </p:cNvSpPr>
          <p:nvPr>
            <p:ph type="dt" sz="half" idx="10"/>
          </p:nvPr>
        </p:nvSpPr>
        <p:spPr/>
        <p:txBody>
          <a:bodyPr/>
          <a:lstStyle>
            <a:lvl1pPr defTabSz="1085377" fontAlgn="base">
              <a:spcBef>
                <a:spcPct val="0"/>
              </a:spcBef>
              <a:spcAft>
                <a:spcPct val="0"/>
              </a:spcAft>
              <a:defRPr>
                <a:latin typeface="Calibri" pitchFamily="34" charset="0"/>
              </a:defRPr>
            </a:lvl1pPr>
          </a:lstStyle>
          <a:p>
            <a:pPr>
              <a:defRPr/>
            </a:pPr>
            <a:fld id="{64460AA0-89E9-4EED-86E6-4AEAFD26FAFA}" type="datetimeFigureOut">
              <a:rPr lang="vi-VN"/>
              <a:pPr>
                <a:defRPr/>
              </a:pPr>
              <a:t>26/03/2025</a:t>
            </a:fld>
            <a:endParaRPr lang="vi-VN"/>
          </a:p>
        </p:txBody>
      </p:sp>
      <p:sp>
        <p:nvSpPr>
          <p:cNvPr id="6" name="Footer Placeholder 5">
            <a:extLst>
              <a:ext uri="{FF2B5EF4-FFF2-40B4-BE49-F238E27FC236}">
                <a16:creationId xmlns:a16="http://schemas.microsoft.com/office/drawing/2014/main" id="{5BE7DD5F-078C-C6E3-DF6D-32CC86774A25}"/>
              </a:ext>
            </a:extLst>
          </p:cNvPr>
          <p:cNvSpPr>
            <a:spLocks noGrp="1"/>
          </p:cNvSpPr>
          <p:nvPr>
            <p:ph type="ftr" sz="quarter" idx="11"/>
          </p:nvPr>
        </p:nvSpPr>
        <p:spPr/>
        <p:txBody>
          <a:bodyPr/>
          <a:lstStyle>
            <a:lvl1pPr defTabSz="1085377" fontAlgn="base">
              <a:spcBef>
                <a:spcPct val="0"/>
              </a:spcBef>
              <a:spcAft>
                <a:spcPct val="0"/>
              </a:spcAft>
              <a:defRPr>
                <a:latin typeface="Calibri" pitchFamily="34" charset="0"/>
              </a:defRPr>
            </a:lvl1pPr>
          </a:lstStyle>
          <a:p>
            <a:pPr>
              <a:defRPr/>
            </a:pPr>
            <a:endParaRPr lang="vi-VN"/>
          </a:p>
        </p:txBody>
      </p:sp>
      <p:sp>
        <p:nvSpPr>
          <p:cNvPr id="7" name="Slide Number Placeholder 6">
            <a:extLst>
              <a:ext uri="{FF2B5EF4-FFF2-40B4-BE49-F238E27FC236}">
                <a16:creationId xmlns:a16="http://schemas.microsoft.com/office/drawing/2014/main" id="{3B40FDAD-3781-9253-29E8-98483CEB8357}"/>
              </a:ext>
            </a:extLst>
          </p:cNvPr>
          <p:cNvSpPr>
            <a:spLocks noGrp="1"/>
          </p:cNvSpPr>
          <p:nvPr>
            <p:ph type="sldNum" sz="quarter" idx="12"/>
          </p:nvPr>
        </p:nvSpPr>
        <p:spPr/>
        <p:txBody>
          <a:bodyPr/>
          <a:lstStyle>
            <a:lvl1pPr defTabSz="1084402">
              <a:defRPr>
                <a:latin typeface="Calibri" panose="020F0502020204030204" pitchFamily="34" charset="0"/>
              </a:defRPr>
            </a:lvl1pPr>
          </a:lstStyle>
          <a:p>
            <a:fld id="{E1605811-9E9B-45FA-8FFA-E66B08209462}" type="slidenum">
              <a:rPr lang="vi-VN" altLang="en-US"/>
              <a:pPr/>
              <a:t>‹#›</a:t>
            </a:fld>
            <a:endParaRPr lang="vi-VN" altLang="en-US"/>
          </a:p>
        </p:txBody>
      </p:sp>
    </p:spTree>
    <p:extLst>
      <p:ext uri="{BB962C8B-B14F-4D97-AF65-F5344CB8AC3E}">
        <p14:creationId xmlns:p14="http://schemas.microsoft.com/office/powerpoint/2010/main" val="1337262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2"/>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2685"/>
              <a:endParaRPr sz="2397">
                <a:solidFill>
                  <a:srgbClr val="EFEFEF"/>
                </a:solidFill>
              </a:endParaRPr>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1" y="3603017"/>
            <a:ext cx="4855200" cy="9360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8"/>
            <a:ext cx="4855200" cy="658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Font typeface="Bebas Neue" panose="020B0606020202050201"/>
              <a:buNone/>
              <a:defRPr sz="2397">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2"/>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2"/>
              </a:spcBef>
              <a:spcAft>
                <a:spcPts val="2132"/>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5527371"/>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2" y="284745"/>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130" name="Google Shape;130;p8"/>
          <p:cNvSpPr txBox="1">
            <a:spLocks noGrp="1"/>
          </p:cNvSpPr>
          <p:nvPr>
            <p:ph type="title"/>
          </p:nvPr>
        </p:nvSpPr>
        <p:spPr>
          <a:xfrm>
            <a:off x="3366133" y="1742802"/>
            <a:ext cx="5949600" cy="3372400"/>
          </a:xfrm>
          <a:prstGeom prst="rect">
            <a:avLst/>
          </a:prstGeom>
        </p:spPr>
        <p:txBody>
          <a:bodyPr spcFirstLastPara="1" wrap="square" lIns="121836" tIns="121836" rIns="121836" bIns="121836" anchor="ctr" anchorCtr="0">
            <a:noAutofit/>
          </a:bodyPr>
          <a:lstStyle>
            <a:lvl1pPr lvl="0" algn="ctr">
              <a:lnSpc>
                <a:spcPct val="80000"/>
              </a:lnSpc>
              <a:spcBef>
                <a:spcPts val="0"/>
              </a:spcBef>
              <a:spcAft>
                <a:spcPts val="0"/>
              </a:spcAft>
              <a:buSzPts val="4800"/>
              <a:buNone/>
              <a:defRPr sz="9587"/>
            </a:lvl1pPr>
            <a:lvl2pPr lvl="1">
              <a:spcBef>
                <a:spcPts val="0"/>
              </a:spcBef>
              <a:spcAft>
                <a:spcPts val="0"/>
              </a:spcAft>
              <a:buSzPts val="4800"/>
              <a:buNone/>
              <a:defRPr sz="6367"/>
            </a:lvl2pPr>
            <a:lvl3pPr lvl="2">
              <a:spcBef>
                <a:spcPts val="0"/>
              </a:spcBef>
              <a:spcAft>
                <a:spcPts val="0"/>
              </a:spcAft>
              <a:buSzPts val="4800"/>
              <a:buNone/>
              <a:defRPr sz="6367"/>
            </a:lvl3pPr>
            <a:lvl4pPr lvl="3">
              <a:spcBef>
                <a:spcPts val="0"/>
              </a:spcBef>
              <a:spcAft>
                <a:spcPts val="0"/>
              </a:spcAft>
              <a:buSzPts val="4800"/>
              <a:buNone/>
              <a:defRPr sz="6367"/>
            </a:lvl4pPr>
            <a:lvl5pPr lvl="4">
              <a:spcBef>
                <a:spcPts val="0"/>
              </a:spcBef>
              <a:spcAft>
                <a:spcPts val="0"/>
              </a:spcAft>
              <a:buSzPts val="4800"/>
              <a:buNone/>
              <a:defRPr sz="6367"/>
            </a:lvl5pPr>
            <a:lvl6pPr lvl="5">
              <a:spcBef>
                <a:spcPts val="0"/>
              </a:spcBef>
              <a:spcAft>
                <a:spcPts val="0"/>
              </a:spcAft>
              <a:buSzPts val="4800"/>
              <a:buNone/>
              <a:defRPr sz="6367"/>
            </a:lvl6pPr>
            <a:lvl7pPr lvl="6">
              <a:spcBef>
                <a:spcPts val="0"/>
              </a:spcBef>
              <a:spcAft>
                <a:spcPts val="0"/>
              </a:spcAft>
              <a:buSzPts val="4800"/>
              <a:buNone/>
              <a:defRPr sz="6367"/>
            </a:lvl7pPr>
            <a:lvl8pPr lvl="7">
              <a:spcBef>
                <a:spcPts val="0"/>
              </a:spcBef>
              <a:spcAft>
                <a:spcPts val="0"/>
              </a:spcAft>
              <a:buSzPts val="4800"/>
              <a:buNone/>
              <a:defRPr sz="6367"/>
            </a:lvl8pPr>
            <a:lvl9pPr lvl="8">
              <a:spcBef>
                <a:spcPts val="0"/>
              </a:spcBef>
              <a:spcAft>
                <a:spcPts val="0"/>
              </a:spcAft>
              <a:buSzPts val="4800"/>
              <a:buNone/>
              <a:defRPr sz="6367"/>
            </a:lvl9pPr>
          </a:lstStyle>
          <a:p>
            <a:endParaRPr/>
          </a:p>
        </p:txBody>
      </p:sp>
    </p:spTree>
    <p:extLst>
      <p:ext uri="{BB962C8B-B14F-4D97-AF65-F5344CB8AC3E}">
        <p14:creationId xmlns:p14="http://schemas.microsoft.com/office/powerpoint/2010/main" val="1904579433"/>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2" y="284745"/>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3600"/>
              <a:buNone/>
              <a:defRPr sz="12808"/>
            </a:lvl1pPr>
            <a:lvl2pPr lvl="1" algn="ctr" rtl="0">
              <a:spcBef>
                <a:spcPts val="0"/>
              </a:spcBef>
              <a:spcAft>
                <a:spcPts val="0"/>
              </a:spcAft>
              <a:buSzPts val="3600"/>
              <a:buNone/>
              <a:defRPr sz="4794"/>
            </a:lvl2pPr>
            <a:lvl3pPr lvl="2" algn="ctr" rtl="0">
              <a:spcBef>
                <a:spcPts val="0"/>
              </a:spcBef>
              <a:spcAft>
                <a:spcPts val="0"/>
              </a:spcAft>
              <a:buSzPts val="3600"/>
              <a:buNone/>
              <a:defRPr sz="4794"/>
            </a:lvl3pPr>
            <a:lvl4pPr lvl="3" algn="ctr" rtl="0">
              <a:spcBef>
                <a:spcPts val="0"/>
              </a:spcBef>
              <a:spcAft>
                <a:spcPts val="0"/>
              </a:spcAft>
              <a:buSzPts val="3600"/>
              <a:buNone/>
              <a:defRPr sz="4794"/>
            </a:lvl4pPr>
            <a:lvl5pPr lvl="4" algn="ctr" rtl="0">
              <a:spcBef>
                <a:spcPts val="0"/>
              </a:spcBef>
              <a:spcAft>
                <a:spcPts val="0"/>
              </a:spcAft>
              <a:buSzPts val="3600"/>
              <a:buNone/>
              <a:defRPr sz="4794"/>
            </a:lvl5pPr>
            <a:lvl6pPr lvl="5" algn="ctr" rtl="0">
              <a:spcBef>
                <a:spcPts val="0"/>
              </a:spcBef>
              <a:spcAft>
                <a:spcPts val="0"/>
              </a:spcAft>
              <a:buSzPts val="3600"/>
              <a:buNone/>
              <a:defRPr sz="4794"/>
            </a:lvl6pPr>
            <a:lvl7pPr lvl="6" algn="ctr" rtl="0">
              <a:spcBef>
                <a:spcPts val="0"/>
              </a:spcBef>
              <a:spcAft>
                <a:spcPts val="0"/>
              </a:spcAft>
              <a:buSzPts val="3600"/>
              <a:buNone/>
              <a:defRPr sz="4794"/>
            </a:lvl7pPr>
            <a:lvl8pPr lvl="7" algn="ctr" rtl="0">
              <a:spcBef>
                <a:spcPts val="0"/>
              </a:spcBef>
              <a:spcAft>
                <a:spcPts val="0"/>
              </a:spcAft>
              <a:buSzPts val="3600"/>
              <a:buNone/>
              <a:defRPr sz="4794"/>
            </a:lvl8pPr>
            <a:lvl9pPr lvl="8" algn="ctr" rtl="0">
              <a:spcBef>
                <a:spcPts val="0"/>
              </a:spcBef>
              <a:spcAft>
                <a:spcPts val="0"/>
              </a:spcAft>
              <a:buSzPts val="3600"/>
              <a:buNone/>
              <a:defRPr sz="4794"/>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Tree>
    <p:extLst>
      <p:ext uri="{BB962C8B-B14F-4D97-AF65-F5344CB8AC3E}">
        <p14:creationId xmlns:p14="http://schemas.microsoft.com/office/powerpoint/2010/main" val="2449089786"/>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8" y="886565"/>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171" name="Google Shape;171;p10"/>
          <p:cNvSpPr txBox="1">
            <a:spLocks noGrp="1"/>
          </p:cNvSpPr>
          <p:nvPr>
            <p:ph type="title"/>
          </p:nvPr>
        </p:nvSpPr>
        <p:spPr>
          <a:xfrm>
            <a:off x="960000" y="1925202"/>
            <a:ext cx="5680400" cy="3007600"/>
          </a:xfrm>
          <a:prstGeom prst="rect">
            <a:avLst/>
          </a:prstGeom>
        </p:spPr>
        <p:txBody>
          <a:bodyPr spcFirstLastPara="1" wrap="square" lIns="121836" tIns="121836" rIns="121836" bIns="121836" anchor="ctr" anchorCtr="0">
            <a:noAutofit/>
          </a:bodyPr>
          <a:lstStyle>
            <a:lvl1pPr lvl="0" rtl="0">
              <a:spcBef>
                <a:spcPts val="0"/>
              </a:spcBef>
              <a:spcAft>
                <a:spcPts val="0"/>
              </a:spcAft>
              <a:buClr>
                <a:schemeClr val="lt1"/>
              </a:buClr>
              <a:buSzPts val="5300"/>
              <a:buNone/>
              <a:defRPr sz="6966">
                <a:solidFill>
                  <a:schemeClr val="lt1"/>
                </a:solidFill>
              </a:defRPr>
            </a:lvl1pPr>
            <a:lvl2pPr lvl="1" rtl="0">
              <a:spcBef>
                <a:spcPts val="0"/>
              </a:spcBef>
              <a:spcAft>
                <a:spcPts val="0"/>
              </a:spcAft>
              <a:buClr>
                <a:schemeClr val="lt1"/>
              </a:buClr>
              <a:buSzPts val="5300"/>
              <a:buNone/>
              <a:defRPr sz="6966">
                <a:solidFill>
                  <a:schemeClr val="lt1"/>
                </a:solidFill>
              </a:defRPr>
            </a:lvl2pPr>
            <a:lvl3pPr lvl="2" rtl="0">
              <a:spcBef>
                <a:spcPts val="0"/>
              </a:spcBef>
              <a:spcAft>
                <a:spcPts val="0"/>
              </a:spcAft>
              <a:buClr>
                <a:schemeClr val="lt1"/>
              </a:buClr>
              <a:buSzPts val="5300"/>
              <a:buNone/>
              <a:defRPr sz="6966">
                <a:solidFill>
                  <a:schemeClr val="lt1"/>
                </a:solidFill>
              </a:defRPr>
            </a:lvl3pPr>
            <a:lvl4pPr lvl="3" rtl="0">
              <a:spcBef>
                <a:spcPts val="0"/>
              </a:spcBef>
              <a:spcAft>
                <a:spcPts val="0"/>
              </a:spcAft>
              <a:buClr>
                <a:schemeClr val="lt1"/>
              </a:buClr>
              <a:buSzPts val="5300"/>
              <a:buNone/>
              <a:defRPr sz="6966">
                <a:solidFill>
                  <a:schemeClr val="lt1"/>
                </a:solidFill>
              </a:defRPr>
            </a:lvl4pPr>
            <a:lvl5pPr lvl="4" rtl="0">
              <a:spcBef>
                <a:spcPts val="0"/>
              </a:spcBef>
              <a:spcAft>
                <a:spcPts val="0"/>
              </a:spcAft>
              <a:buClr>
                <a:schemeClr val="lt1"/>
              </a:buClr>
              <a:buSzPts val="5300"/>
              <a:buNone/>
              <a:defRPr sz="6966">
                <a:solidFill>
                  <a:schemeClr val="lt1"/>
                </a:solidFill>
              </a:defRPr>
            </a:lvl5pPr>
            <a:lvl6pPr lvl="5" rtl="0">
              <a:spcBef>
                <a:spcPts val="0"/>
              </a:spcBef>
              <a:spcAft>
                <a:spcPts val="0"/>
              </a:spcAft>
              <a:buClr>
                <a:schemeClr val="lt1"/>
              </a:buClr>
              <a:buSzPts val="5300"/>
              <a:buNone/>
              <a:defRPr sz="6966">
                <a:solidFill>
                  <a:schemeClr val="lt1"/>
                </a:solidFill>
              </a:defRPr>
            </a:lvl6pPr>
            <a:lvl7pPr lvl="6" rtl="0">
              <a:spcBef>
                <a:spcPts val="0"/>
              </a:spcBef>
              <a:spcAft>
                <a:spcPts val="0"/>
              </a:spcAft>
              <a:buClr>
                <a:schemeClr val="lt1"/>
              </a:buClr>
              <a:buSzPts val="5300"/>
              <a:buNone/>
              <a:defRPr sz="6966">
                <a:solidFill>
                  <a:schemeClr val="lt1"/>
                </a:solidFill>
              </a:defRPr>
            </a:lvl7pPr>
            <a:lvl8pPr lvl="7" rtl="0">
              <a:spcBef>
                <a:spcPts val="0"/>
              </a:spcBef>
              <a:spcAft>
                <a:spcPts val="0"/>
              </a:spcAft>
              <a:buClr>
                <a:schemeClr val="lt1"/>
              </a:buClr>
              <a:buSzPts val="5300"/>
              <a:buNone/>
              <a:defRPr sz="6966">
                <a:solidFill>
                  <a:schemeClr val="lt1"/>
                </a:solidFill>
              </a:defRPr>
            </a:lvl8pPr>
            <a:lvl9pPr lvl="8" rtl="0">
              <a:spcBef>
                <a:spcPts val="0"/>
              </a:spcBef>
              <a:spcAft>
                <a:spcPts val="0"/>
              </a:spcAft>
              <a:buClr>
                <a:schemeClr val="lt1"/>
              </a:buClr>
              <a:buSzPts val="5300"/>
              <a:buNone/>
              <a:defRPr sz="6966">
                <a:solidFill>
                  <a:schemeClr val="lt1"/>
                </a:solidFill>
              </a:defRPr>
            </a:lvl9pPr>
          </a:lstStyle>
          <a:p>
            <a:endParaRPr/>
          </a:p>
        </p:txBody>
      </p:sp>
    </p:spTree>
    <p:extLst>
      <p:ext uri="{BB962C8B-B14F-4D97-AF65-F5344CB8AC3E}">
        <p14:creationId xmlns:p14="http://schemas.microsoft.com/office/powerpoint/2010/main" val="2131260113"/>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2" y="284745"/>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121836" tIns="121836" rIns="121836" bIns="121836" anchor="b" anchorCtr="0">
            <a:noAutofit/>
          </a:bodyPr>
          <a:lstStyle>
            <a:lvl1pPr lvl="0" algn="ctr">
              <a:spcBef>
                <a:spcPts val="0"/>
              </a:spcBef>
              <a:spcAft>
                <a:spcPts val="0"/>
              </a:spcAft>
              <a:buSzPts val="9600"/>
              <a:buNone/>
              <a:defRPr sz="12808"/>
            </a:lvl1pPr>
            <a:lvl2pPr lvl="1" algn="ctr">
              <a:spcBef>
                <a:spcPts val="0"/>
              </a:spcBef>
              <a:spcAft>
                <a:spcPts val="0"/>
              </a:spcAft>
              <a:buSzPts val="9600"/>
              <a:buNone/>
              <a:defRPr sz="12808"/>
            </a:lvl2pPr>
            <a:lvl3pPr lvl="2" algn="ctr">
              <a:spcBef>
                <a:spcPts val="0"/>
              </a:spcBef>
              <a:spcAft>
                <a:spcPts val="0"/>
              </a:spcAft>
              <a:buSzPts val="9600"/>
              <a:buNone/>
              <a:defRPr sz="12808"/>
            </a:lvl3pPr>
            <a:lvl4pPr lvl="3" algn="ctr">
              <a:spcBef>
                <a:spcPts val="0"/>
              </a:spcBef>
              <a:spcAft>
                <a:spcPts val="0"/>
              </a:spcAft>
              <a:buSzPts val="9600"/>
              <a:buNone/>
              <a:defRPr sz="12808"/>
            </a:lvl4pPr>
            <a:lvl5pPr lvl="4" algn="ctr">
              <a:spcBef>
                <a:spcPts val="0"/>
              </a:spcBef>
              <a:spcAft>
                <a:spcPts val="0"/>
              </a:spcAft>
              <a:buSzPts val="9600"/>
              <a:buNone/>
              <a:defRPr sz="12808"/>
            </a:lvl5pPr>
            <a:lvl6pPr lvl="5" algn="ctr">
              <a:spcBef>
                <a:spcPts val="0"/>
              </a:spcBef>
              <a:spcAft>
                <a:spcPts val="0"/>
              </a:spcAft>
              <a:buSzPts val="9600"/>
              <a:buNone/>
              <a:defRPr sz="12808"/>
            </a:lvl6pPr>
            <a:lvl7pPr lvl="6" algn="ctr">
              <a:spcBef>
                <a:spcPts val="0"/>
              </a:spcBef>
              <a:spcAft>
                <a:spcPts val="0"/>
              </a:spcAft>
              <a:buSzPts val="9600"/>
              <a:buNone/>
              <a:defRPr sz="12808"/>
            </a:lvl7pPr>
            <a:lvl8pPr lvl="7" algn="ctr">
              <a:spcBef>
                <a:spcPts val="0"/>
              </a:spcBef>
              <a:spcAft>
                <a:spcPts val="0"/>
              </a:spcAft>
              <a:buSzPts val="9600"/>
              <a:buNone/>
              <a:defRPr sz="12808"/>
            </a:lvl8pPr>
            <a:lvl9pPr lvl="8" algn="ctr">
              <a:spcBef>
                <a:spcPts val="0"/>
              </a:spcBef>
              <a:spcAft>
                <a:spcPts val="0"/>
              </a:spcAft>
              <a:buSzPts val="9600"/>
              <a:buNone/>
              <a:defRPr sz="12808"/>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600"/>
              <a:buNone/>
              <a:defRPr sz="2097"/>
            </a:lvl1pPr>
            <a:lvl2pPr lvl="1" algn="ctr" rtl="0">
              <a:lnSpc>
                <a:spcPct val="100000"/>
              </a:lnSpc>
              <a:spcBef>
                <a:spcPts val="2132"/>
              </a:spcBef>
              <a:spcAft>
                <a:spcPts val="0"/>
              </a:spcAft>
              <a:buSzPts val="1600"/>
              <a:buNone/>
              <a:defRPr sz="2097"/>
            </a:lvl2pPr>
            <a:lvl3pPr lvl="2" algn="ctr" rtl="0">
              <a:lnSpc>
                <a:spcPct val="100000"/>
              </a:lnSpc>
              <a:spcBef>
                <a:spcPts val="2132"/>
              </a:spcBef>
              <a:spcAft>
                <a:spcPts val="0"/>
              </a:spcAft>
              <a:buSzPts val="1600"/>
              <a:buNone/>
              <a:defRPr sz="2097"/>
            </a:lvl3pPr>
            <a:lvl4pPr lvl="3" algn="ctr" rtl="0">
              <a:lnSpc>
                <a:spcPct val="100000"/>
              </a:lnSpc>
              <a:spcBef>
                <a:spcPts val="2132"/>
              </a:spcBef>
              <a:spcAft>
                <a:spcPts val="0"/>
              </a:spcAft>
              <a:buSzPts val="1600"/>
              <a:buNone/>
              <a:defRPr sz="2097"/>
            </a:lvl4pPr>
            <a:lvl5pPr lvl="4" algn="ctr" rtl="0">
              <a:lnSpc>
                <a:spcPct val="100000"/>
              </a:lnSpc>
              <a:spcBef>
                <a:spcPts val="2132"/>
              </a:spcBef>
              <a:spcAft>
                <a:spcPts val="0"/>
              </a:spcAft>
              <a:buSzPts val="1600"/>
              <a:buNone/>
              <a:defRPr sz="2097"/>
            </a:lvl5pPr>
            <a:lvl6pPr lvl="5" algn="ctr" rtl="0">
              <a:lnSpc>
                <a:spcPct val="100000"/>
              </a:lnSpc>
              <a:spcBef>
                <a:spcPts val="2132"/>
              </a:spcBef>
              <a:spcAft>
                <a:spcPts val="0"/>
              </a:spcAft>
              <a:buSzPts val="1600"/>
              <a:buNone/>
              <a:defRPr sz="2097"/>
            </a:lvl6pPr>
            <a:lvl7pPr lvl="6" algn="ctr" rtl="0">
              <a:lnSpc>
                <a:spcPct val="100000"/>
              </a:lnSpc>
              <a:spcBef>
                <a:spcPts val="2132"/>
              </a:spcBef>
              <a:spcAft>
                <a:spcPts val="0"/>
              </a:spcAft>
              <a:buSzPts val="1600"/>
              <a:buNone/>
              <a:defRPr sz="2097"/>
            </a:lvl7pPr>
            <a:lvl8pPr lvl="7" algn="ctr" rtl="0">
              <a:lnSpc>
                <a:spcPct val="100000"/>
              </a:lnSpc>
              <a:spcBef>
                <a:spcPts val="2132"/>
              </a:spcBef>
              <a:spcAft>
                <a:spcPts val="0"/>
              </a:spcAft>
              <a:buSzPts val="1600"/>
              <a:buNone/>
              <a:defRPr sz="2097"/>
            </a:lvl8pPr>
            <a:lvl9pPr lvl="8" algn="ctr" rtl="0">
              <a:lnSpc>
                <a:spcPct val="100000"/>
              </a:lnSpc>
              <a:spcBef>
                <a:spcPts val="2132"/>
              </a:spcBef>
              <a:spcAft>
                <a:spcPts val="2132"/>
              </a:spcAft>
              <a:buSzPts val="1600"/>
              <a:buNone/>
              <a:defRPr sz="2097"/>
            </a:lvl9pPr>
          </a:lstStyle>
          <a:p>
            <a:endParaRPr/>
          </a:p>
        </p:txBody>
      </p:sp>
    </p:spTree>
    <p:extLst>
      <p:ext uri="{BB962C8B-B14F-4D97-AF65-F5344CB8AC3E}">
        <p14:creationId xmlns:p14="http://schemas.microsoft.com/office/powerpoint/2010/main" val="1971557352"/>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989734348"/>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2" y="284745"/>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1800"/>
              <a:buNone/>
              <a:defRPr sz="2397"/>
            </a:lvl2pPr>
            <a:lvl3pPr lvl="2" algn="ctr" rtl="0">
              <a:spcBef>
                <a:spcPts val="0"/>
              </a:spcBef>
              <a:spcAft>
                <a:spcPts val="0"/>
              </a:spcAft>
              <a:buSzPts val="1800"/>
              <a:buNone/>
              <a:defRPr sz="2397"/>
            </a:lvl3pPr>
            <a:lvl4pPr lvl="3" algn="ctr" rtl="0">
              <a:spcBef>
                <a:spcPts val="0"/>
              </a:spcBef>
              <a:spcAft>
                <a:spcPts val="0"/>
              </a:spcAft>
              <a:buSzPts val="1800"/>
              <a:buNone/>
              <a:defRPr sz="2397"/>
            </a:lvl4pPr>
            <a:lvl5pPr lvl="4" algn="ctr" rtl="0">
              <a:spcBef>
                <a:spcPts val="0"/>
              </a:spcBef>
              <a:spcAft>
                <a:spcPts val="0"/>
              </a:spcAft>
              <a:buSzPts val="1800"/>
              <a:buNone/>
              <a:defRPr sz="2397"/>
            </a:lvl5pPr>
            <a:lvl6pPr lvl="5" algn="ctr" rtl="0">
              <a:spcBef>
                <a:spcPts val="0"/>
              </a:spcBef>
              <a:spcAft>
                <a:spcPts val="0"/>
              </a:spcAft>
              <a:buSzPts val="1800"/>
              <a:buNone/>
              <a:defRPr sz="2397"/>
            </a:lvl6pPr>
            <a:lvl7pPr lvl="6" algn="ctr" rtl="0">
              <a:spcBef>
                <a:spcPts val="0"/>
              </a:spcBef>
              <a:spcAft>
                <a:spcPts val="0"/>
              </a:spcAft>
              <a:buSzPts val="1800"/>
              <a:buNone/>
              <a:defRPr sz="2397"/>
            </a:lvl7pPr>
            <a:lvl8pPr lvl="7" algn="ctr" rtl="0">
              <a:spcBef>
                <a:spcPts val="0"/>
              </a:spcBef>
              <a:spcAft>
                <a:spcPts val="0"/>
              </a:spcAft>
              <a:buSzPts val="1800"/>
              <a:buNone/>
              <a:defRPr sz="2397"/>
            </a:lvl8pPr>
            <a:lvl9pPr lvl="8" algn="ctr" rtl="0">
              <a:spcBef>
                <a:spcPts val="0"/>
              </a:spcBef>
              <a:spcAft>
                <a:spcPts val="0"/>
              </a:spcAft>
              <a:buSzPts val="1800"/>
              <a:buNone/>
              <a:defRPr sz="2397"/>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121836" tIns="121836" rIns="121836" bIns="121836" anchor="ctr" anchorCtr="0">
            <a:noAutofit/>
          </a:bodyPr>
          <a:lstStyle>
            <a:lvl1pPr lvl="0" algn="ctr" rtl="0">
              <a:lnSpc>
                <a:spcPct val="100000"/>
              </a:lnSpc>
              <a:spcBef>
                <a:spcPts val="0"/>
              </a:spcBef>
              <a:spcAft>
                <a:spcPts val="0"/>
              </a:spcAft>
              <a:buSzPts val="1400"/>
              <a:buNone/>
              <a:defRPr sz="3221"/>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Tree>
    <p:extLst>
      <p:ext uri="{BB962C8B-B14F-4D97-AF65-F5344CB8AC3E}">
        <p14:creationId xmlns:p14="http://schemas.microsoft.com/office/powerpoint/2010/main" val="1271216146"/>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2" y="284745"/>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262" name="Google Shape;262;p14"/>
          <p:cNvSpPr txBox="1">
            <a:spLocks noGrp="1"/>
          </p:cNvSpPr>
          <p:nvPr>
            <p:ph type="title"/>
          </p:nvPr>
        </p:nvSpPr>
        <p:spPr>
          <a:xfrm>
            <a:off x="2512284" y="2373786"/>
            <a:ext cx="5813600" cy="11224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3600"/>
              <a:buNone/>
              <a:defRPr sz="6966" b="1"/>
            </a:lvl1pPr>
            <a:lvl2pPr lvl="1" algn="ctr" rtl="0">
              <a:spcBef>
                <a:spcPts val="0"/>
              </a:spcBef>
              <a:spcAft>
                <a:spcPts val="0"/>
              </a:spcAft>
              <a:buSzPts val="3600"/>
              <a:buNone/>
              <a:defRPr sz="4794"/>
            </a:lvl2pPr>
            <a:lvl3pPr lvl="2" algn="ctr" rtl="0">
              <a:spcBef>
                <a:spcPts val="0"/>
              </a:spcBef>
              <a:spcAft>
                <a:spcPts val="0"/>
              </a:spcAft>
              <a:buSzPts val="3600"/>
              <a:buNone/>
              <a:defRPr sz="4794"/>
            </a:lvl3pPr>
            <a:lvl4pPr lvl="3" algn="ctr" rtl="0">
              <a:spcBef>
                <a:spcPts val="0"/>
              </a:spcBef>
              <a:spcAft>
                <a:spcPts val="0"/>
              </a:spcAft>
              <a:buSzPts val="3600"/>
              <a:buNone/>
              <a:defRPr sz="4794"/>
            </a:lvl4pPr>
            <a:lvl5pPr lvl="4" algn="ctr" rtl="0">
              <a:spcBef>
                <a:spcPts val="0"/>
              </a:spcBef>
              <a:spcAft>
                <a:spcPts val="0"/>
              </a:spcAft>
              <a:buSzPts val="3600"/>
              <a:buNone/>
              <a:defRPr sz="4794"/>
            </a:lvl5pPr>
            <a:lvl6pPr lvl="5" algn="ctr" rtl="0">
              <a:spcBef>
                <a:spcPts val="0"/>
              </a:spcBef>
              <a:spcAft>
                <a:spcPts val="0"/>
              </a:spcAft>
              <a:buSzPts val="3600"/>
              <a:buNone/>
              <a:defRPr sz="4794"/>
            </a:lvl6pPr>
            <a:lvl7pPr lvl="6" algn="ctr" rtl="0">
              <a:spcBef>
                <a:spcPts val="0"/>
              </a:spcBef>
              <a:spcAft>
                <a:spcPts val="0"/>
              </a:spcAft>
              <a:buSzPts val="3600"/>
              <a:buNone/>
              <a:defRPr sz="4794"/>
            </a:lvl7pPr>
            <a:lvl8pPr lvl="7" algn="ctr" rtl="0">
              <a:spcBef>
                <a:spcPts val="0"/>
              </a:spcBef>
              <a:spcAft>
                <a:spcPts val="0"/>
              </a:spcAft>
              <a:buSzPts val="3600"/>
              <a:buNone/>
              <a:defRPr sz="4794"/>
            </a:lvl8pPr>
            <a:lvl9pPr lvl="8" algn="ctr" rtl="0">
              <a:spcBef>
                <a:spcPts val="0"/>
              </a:spcBef>
              <a:spcAft>
                <a:spcPts val="0"/>
              </a:spcAft>
              <a:buSzPts val="3600"/>
              <a:buNone/>
              <a:defRPr sz="4794"/>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6000"/>
              <a:buNone/>
              <a:defRPr sz="14680">
                <a:solidFill>
                  <a:schemeClr val="accent1"/>
                </a:solidFill>
              </a:defRPr>
            </a:lvl1pPr>
            <a:lvl2pPr lvl="1" algn="ctr" rtl="0">
              <a:spcBef>
                <a:spcPts val="0"/>
              </a:spcBef>
              <a:spcAft>
                <a:spcPts val="0"/>
              </a:spcAft>
              <a:buSzPts val="6000"/>
              <a:buNone/>
              <a:defRPr sz="8014"/>
            </a:lvl2pPr>
            <a:lvl3pPr lvl="2" algn="ctr" rtl="0">
              <a:spcBef>
                <a:spcPts val="0"/>
              </a:spcBef>
              <a:spcAft>
                <a:spcPts val="0"/>
              </a:spcAft>
              <a:buSzPts val="6000"/>
              <a:buNone/>
              <a:defRPr sz="8014"/>
            </a:lvl3pPr>
            <a:lvl4pPr lvl="3" algn="ctr" rtl="0">
              <a:spcBef>
                <a:spcPts val="0"/>
              </a:spcBef>
              <a:spcAft>
                <a:spcPts val="0"/>
              </a:spcAft>
              <a:buSzPts val="6000"/>
              <a:buNone/>
              <a:defRPr sz="8014"/>
            </a:lvl4pPr>
            <a:lvl5pPr lvl="4" algn="ctr" rtl="0">
              <a:spcBef>
                <a:spcPts val="0"/>
              </a:spcBef>
              <a:spcAft>
                <a:spcPts val="0"/>
              </a:spcAft>
              <a:buSzPts val="6000"/>
              <a:buNone/>
              <a:defRPr sz="8014"/>
            </a:lvl5pPr>
            <a:lvl6pPr lvl="5" algn="ctr" rtl="0">
              <a:spcBef>
                <a:spcPts val="0"/>
              </a:spcBef>
              <a:spcAft>
                <a:spcPts val="0"/>
              </a:spcAft>
              <a:buSzPts val="6000"/>
              <a:buNone/>
              <a:defRPr sz="8014"/>
            </a:lvl6pPr>
            <a:lvl7pPr lvl="6" algn="ctr" rtl="0">
              <a:spcBef>
                <a:spcPts val="0"/>
              </a:spcBef>
              <a:spcAft>
                <a:spcPts val="0"/>
              </a:spcAft>
              <a:buSzPts val="6000"/>
              <a:buNone/>
              <a:defRPr sz="8014"/>
            </a:lvl7pPr>
            <a:lvl8pPr lvl="7" algn="ctr" rtl="0">
              <a:spcBef>
                <a:spcPts val="0"/>
              </a:spcBef>
              <a:spcAft>
                <a:spcPts val="0"/>
              </a:spcAft>
              <a:buSzPts val="6000"/>
              <a:buNone/>
              <a:defRPr sz="8014"/>
            </a:lvl8pPr>
            <a:lvl9pPr lvl="8" algn="ctr" rtl="0">
              <a:spcBef>
                <a:spcPts val="0"/>
              </a:spcBef>
              <a:spcAft>
                <a:spcPts val="0"/>
              </a:spcAft>
              <a:buSzPts val="6000"/>
              <a:buNone/>
              <a:defRPr sz="8014"/>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Tree>
    <p:extLst>
      <p:ext uri="{BB962C8B-B14F-4D97-AF65-F5344CB8AC3E}">
        <p14:creationId xmlns:p14="http://schemas.microsoft.com/office/powerpoint/2010/main" val="1983225994"/>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2"/>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2685"/>
              <a:endParaRPr sz="2397">
                <a:solidFill>
                  <a:srgbClr val="EFEFEF"/>
                </a:solidFill>
              </a:endParaRPr>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1800"/>
              <a:buNone/>
              <a:defRPr sz="2397"/>
            </a:lvl2pPr>
            <a:lvl3pPr lvl="2" algn="ctr" rtl="0">
              <a:spcBef>
                <a:spcPts val="0"/>
              </a:spcBef>
              <a:spcAft>
                <a:spcPts val="0"/>
              </a:spcAft>
              <a:buSzPts val="1800"/>
              <a:buNone/>
              <a:defRPr sz="2397"/>
            </a:lvl3pPr>
            <a:lvl4pPr lvl="3" algn="ctr" rtl="0">
              <a:spcBef>
                <a:spcPts val="0"/>
              </a:spcBef>
              <a:spcAft>
                <a:spcPts val="0"/>
              </a:spcAft>
              <a:buSzPts val="1800"/>
              <a:buNone/>
              <a:defRPr sz="2397"/>
            </a:lvl4pPr>
            <a:lvl5pPr lvl="4" algn="ctr" rtl="0">
              <a:spcBef>
                <a:spcPts val="0"/>
              </a:spcBef>
              <a:spcAft>
                <a:spcPts val="0"/>
              </a:spcAft>
              <a:buSzPts val="1800"/>
              <a:buNone/>
              <a:defRPr sz="2397"/>
            </a:lvl5pPr>
            <a:lvl6pPr lvl="5" algn="ctr" rtl="0">
              <a:spcBef>
                <a:spcPts val="0"/>
              </a:spcBef>
              <a:spcAft>
                <a:spcPts val="0"/>
              </a:spcAft>
              <a:buSzPts val="1800"/>
              <a:buNone/>
              <a:defRPr sz="2397"/>
            </a:lvl6pPr>
            <a:lvl7pPr lvl="6" algn="ctr" rtl="0">
              <a:spcBef>
                <a:spcPts val="0"/>
              </a:spcBef>
              <a:spcAft>
                <a:spcPts val="0"/>
              </a:spcAft>
              <a:buSzPts val="1800"/>
              <a:buNone/>
              <a:defRPr sz="2397"/>
            </a:lvl7pPr>
            <a:lvl8pPr lvl="7" algn="ctr" rtl="0">
              <a:spcBef>
                <a:spcPts val="0"/>
              </a:spcBef>
              <a:spcAft>
                <a:spcPts val="0"/>
              </a:spcAft>
              <a:buSzPts val="1800"/>
              <a:buNone/>
              <a:defRPr sz="2397"/>
            </a:lvl8pPr>
            <a:lvl9pPr lvl="8" algn="ctr" rtl="0">
              <a:spcBef>
                <a:spcPts val="0"/>
              </a:spcBef>
              <a:spcAft>
                <a:spcPts val="0"/>
              </a:spcAft>
              <a:buSzPts val="1800"/>
              <a:buNone/>
              <a:defRPr sz="2397"/>
            </a:lvl9pPr>
          </a:lstStyle>
          <a:p>
            <a:endParaRPr/>
          </a:p>
        </p:txBody>
      </p:sp>
      <p:sp>
        <p:nvSpPr>
          <p:cNvPr id="270" name="Google Shape;270;p15"/>
          <p:cNvSpPr txBox="1">
            <a:spLocks noGrp="1"/>
          </p:cNvSpPr>
          <p:nvPr>
            <p:ph type="subTitle" idx="1"/>
          </p:nvPr>
        </p:nvSpPr>
        <p:spPr>
          <a:xfrm>
            <a:off x="2083067" y="4720675"/>
            <a:ext cx="3115200" cy="8852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1800"/>
              <a:buNone/>
              <a:defRPr sz="2397"/>
            </a:lvl2pPr>
            <a:lvl3pPr lvl="2" algn="ctr" rtl="0">
              <a:spcBef>
                <a:spcPts val="0"/>
              </a:spcBef>
              <a:spcAft>
                <a:spcPts val="0"/>
              </a:spcAft>
              <a:buSzPts val="1800"/>
              <a:buNone/>
              <a:defRPr sz="2397"/>
            </a:lvl3pPr>
            <a:lvl4pPr lvl="3" algn="ctr" rtl="0">
              <a:spcBef>
                <a:spcPts val="0"/>
              </a:spcBef>
              <a:spcAft>
                <a:spcPts val="0"/>
              </a:spcAft>
              <a:buSzPts val="1800"/>
              <a:buNone/>
              <a:defRPr sz="2397"/>
            </a:lvl4pPr>
            <a:lvl5pPr lvl="4" algn="ctr" rtl="0">
              <a:spcBef>
                <a:spcPts val="0"/>
              </a:spcBef>
              <a:spcAft>
                <a:spcPts val="0"/>
              </a:spcAft>
              <a:buSzPts val="1800"/>
              <a:buNone/>
              <a:defRPr sz="2397"/>
            </a:lvl5pPr>
            <a:lvl6pPr lvl="5" algn="ctr" rtl="0">
              <a:spcBef>
                <a:spcPts val="0"/>
              </a:spcBef>
              <a:spcAft>
                <a:spcPts val="0"/>
              </a:spcAft>
              <a:buSzPts val="1800"/>
              <a:buNone/>
              <a:defRPr sz="2397"/>
            </a:lvl6pPr>
            <a:lvl7pPr lvl="6" algn="ctr" rtl="0">
              <a:spcBef>
                <a:spcPts val="0"/>
              </a:spcBef>
              <a:spcAft>
                <a:spcPts val="0"/>
              </a:spcAft>
              <a:buSzPts val="1800"/>
              <a:buNone/>
              <a:defRPr sz="2397"/>
            </a:lvl7pPr>
            <a:lvl8pPr lvl="7" algn="ctr" rtl="0">
              <a:spcBef>
                <a:spcPts val="0"/>
              </a:spcBef>
              <a:spcAft>
                <a:spcPts val="0"/>
              </a:spcAft>
              <a:buSzPts val="1800"/>
              <a:buNone/>
              <a:defRPr sz="2397"/>
            </a:lvl8pPr>
            <a:lvl9pPr lvl="8" algn="ctr" rtl="0">
              <a:spcBef>
                <a:spcPts val="0"/>
              </a:spcBef>
              <a:spcAft>
                <a:spcPts val="0"/>
              </a:spcAft>
              <a:buSzPts val="1800"/>
              <a:buNone/>
              <a:defRPr sz="2397"/>
            </a:lvl9pPr>
          </a:lstStyle>
          <a:p>
            <a:endParaRPr/>
          </a:p>
        </p:txBody>
      </p:sp>
      <p:sp>
        <p:nvSpPr>
          <p:cNvPr id="272" name="Google Shape;272;p15"/>
          <p:cNvSpPr txBox="1">
            <a:spLocks noGrp="1"/>
          </p:cNvSpPr>
          <p:nvPr>
            <p:ph type="subTitle" idx="3"/>
          </p:nvPr>
        </p:nvSpPr>
        <p:spPr>
          <a:xfrm>
            <a:off x="6993733" y="4720675"/>
            <a:ext cx="3115200" cy="8852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6000"/>
              <a:buNone/>
              <a:defRPr sz="14680">
                <a:solidFill>
                  <a:schemeClr val="accent4"/>
                </a:solidFill>
              </a:defRPr>
            </a:lvl1pPr>
            <a:lvl2pPr lvl="1" algn="ctr" rtl="0">
              <a:spcBef>
                <a:spcPts val="0"/>
              </a:spcBef>
              <a:spcAft>
                <a:spcPts val="0"/>
              </a:spcAft>
              <a:buSzPts val="6000"/>
              <a:buNone/>
              <a:defRPr sz="8014"/>
            </a:lvl2pPr>
            <a:lvl3pPr lvl="2" algn="ctr" rtl="0">
              <a:spcBef>
                <a:spcPts val="0"/>
              </a:spcBef>
              <a:spcAft>
                <a:spcPts val="0"/>
              </a:spcAft>
              <a:buSzPts val="6000"/>
              <a:buNone/>
              <a:defRPr sz="8014"/>
            </a:lvl3pPr>
            <a:lvl4pPr lvl="3" algn="ctr" rtl="0">
              <a:spcBef>
                <a:spcPts val="0"/>
              </a:spcBef>
              <a:spcAft>
                <a:spcPts val="0"/>
              </a:spcAft>
              <a:buSzPts val="6000"/>
              <a:buNone/>
              <a:defRPr sz="8014"/>
            </a:lvl4pPr>
            <a:lvl5pPr lvl="4" algn="ctr" rtl="0">
              <a:spcBef>
                <a:spcPts val="0"/>
              </a:spcBef>
              <a:spcAft>
                <a:spcPts val="0"/>
              </a:spcAft>
              <a:buSzPts val="6000"/>
              <a:buNone/>
              <a:defRPr sz="8014"/>
            </a:lvl5pPr>
            <a:lvl6pPr lvl="5" algn="ctr" rtl="0">
              <a:spcBef>
                <a:spcPts val="0"/>
              </a:spcBef>
              <a:spcAft>
                <a:spcPts val="0"/>
              </a:spcAft>
              <a:buSzPts val="6000"/>
              <a:buNone/>
              <a:defRPr sz="8014"/>
            </a:lvl6pPr>
            <a:lvl7pPr lvl="6" algn="ctr" rtl="0">
              <a:spcBef>
                <a:spcPts val="0"/>
              </a:spcBef>
              <a:spcAft>
                <a:spcPts val="0"/>
              </a:spcAft>
              <a:buSzPts val="6000"/>
              <a:buNone/>
              <a:defRPr sz="8014"/>
            </a:lvl7pPr>
            <a:lvl8pPr lvl="7" algn="ctr" rtl="0">
              <a:spcBef>
                <a:spcPts val="0"/>
              </a:spcBef>
              <a:spcAft>
                <a:spcPts val="0"/>
              </a:spcAft>
              <a:buSzPts val="6000"/>
              <a:buNone/>
              <a:defRPr sz="8014"/>
            </a:lvl8pPr>
            <a:lvl9pPr lvl="8" algn="ctr" rtl="0">
              <a:spcBef>
                <a:spcPts val="0"/>
              </a:spcBef>
              <a:spcAft>
                <a:spcPts val="0"/>
              </a:spcAft>
              <a:buSzPts val="6000"/>
              <a:buNone/>
              <a:defRPr sz="8014"/>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6000"/>
              <a:buNone/>
              <a:defRPr sz="14680">
                <a:solidFill>
                  <a:schemeClr val="accent4"/>
                </a:solidFill>
              </a:defRPr>
            </a:lvl1pPr>
            <a:lvl2pPr lvl="1" algn="ctr" rtl="0">
              <a:spcBef>
                <a:spcPts val="0"/>
              </a:spcBef>
              <a:spcAft>
                <a:spcPts val="0"/>
              </a:spcAft>
              <a:buSzPts val="6000"/>
              <a:buNone/>
              <a:defRPr sz="8014"/>
            </a:lvl2pPr>
            <a:lvl3pPr lvl="2" algn="ctr" rtl="0">
              <a:spcBef>
                <a:spcPts val="0"/>
              </a:spcBef>
              <a:spcAft>
                <a:spcPts val="0"/>
              </a:spcAft>
              <a:buSzPts val="6000"/>
              <a:buNone/>
              <a:defRPr sz="8014"/>
            </a:lvl3pPr>
            <a:lvl4pPr lvl="3" algn="ctr" rtl="0">
              <a:spcBef>
                <a:spcPts val="0"/>
              </a:spcBef>
              <a:spcAft>
                <a:spcPts val="0"/>
              </a:spcAft>
              <a:buSzPts val="6000"/>
              <a:buNone/>
              <a:defRPr sz="8014"/>
            </a:lvl4pPr>
            <a:lvl5pPr lvl="4" algn="ctr" rtl="0">
              <a:spcBef>
                <a:spcPts val="0"/>
              </a:spcBef>
              <a:spcAft>
                <a:spcPts val="0"/>
              </a:spcAft>
              <a:buSzPts val="6000"/>
              <a:buNone/>
              <a:defRPr sz="8014"/>
            </a:lvl5pPr>
            <a:lvl6pPr lvl="5" algn="ctr" rtl="0">
              <a:spcBef>
                <a:spcPts val="0"/>
              </a:spcBef>
              <a:spcAft>
                <a:spcPts val="0"/>
              </a:spcAft>
              <a:buSzPts val="6000"/>
              <a:buNone/>
              <a:defRPr sz="8014"/>
            </a:lvl6pPr>
            <a:lvl7pPr lvl="6" algn="ctr" rtl="0">
              <a:spcBef>
                <a:spcPts val="0"/>
              </a:spcBef>
              <a:spcAft>
                <a:spcPts val="0"/>
              </a:spcAft>
              <a:buSzPts val="6000"/>
              <a:buNone/>
              <a:defRPr sz="8014"/>
            </a:lvl7pPr>
            <a:lvl8pPr lvl="7" algn="ctr" rtl="0">
              <a:spcBef>
                <a:spcPts val="0"/>
              </a:spcBef>
              <a:spcAft>
                <a:spcPts val="0"/>
              </a:spcAft>
              <a:buSzPts val="6000"/>
              <a:buNone/>
              <a:defRPr sz="8014"/>
            </a:lvl8pPr>
            <a:lvl9pPr lvl="8" algn="ctr" rtl="0">
              <a:spcBef>
                <a:spcPts val="0"/>
              </a:spcBef>
              <a:spcAft>
                <a:spcPts val="0"/>
              </a:spcAft>
              <a:buSzPts val="6000"/>
              <a:buNone/>
              <a:defRPr sz="8014"/>
            </a:lvl9pPr>
          </a:lstStyle>
          <a:p>
            <a:r>
              <a:t>xx%</a:t>
            </a:r>
          </a:p>
        </p:txBody>
      </p:sp>
    </p:spTree>
    <p:extLst>
      <p:ext uri="{BB962C8B-B14F-4D97-AF65-F5344CB8AC3E}">
        <p14:creationId xmlns:p14="http://schemas.microsoft.com/office/powerpoint/2010/main" val="4031894940"/>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2"/>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2685"/>
              <a:endParaRPr sz="2397">
                <a:solidFill>
                  <a:srgbClr val="EFEFEF"/>
                </a:solidFill>
              </a:endParaRPr>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1800"/>
              <a:buNone/>
              <a:defRPr sz="2397"/>
            </a:lvl2pPr>
            <a:lvl3pPr lvl="2" algn="ctr" rtl="0">
              <a:spcBef>
                <a:spcPts val="0"/>
              </a:spcBef>
              <a:spcAft>
                <a:spcPts val="0"/>
              </a:spcAft>
              <a:buSzPts val="1800"/>
              <a:buNone/>
              <a:defRPr sz="2397"/>
            </a:lvl3pPr>
            <a:lvl4pPr lvl="3" algn="ctr" rtl="0">
              <a:spcBef>
                <a:spcPts val="0"/>
              </a:spcBef>
              <a:spcAft>
                <a:spcPts val="0"/>
              </a:spcAft>
              <a:buSzPts val="1800"/>
              <a:buNone/>
              <a:defRPr sz="2397"/>
            </a:lvl4pPr>
            <a:lvl5pPr lvl="4" algn="ctr" rtl="0">
              <a:spcBef>
                <a:spcPts val="0"/>
              </a:spcBef>
              <a:spcAft>
                <a:spcPts val="0"/>
              </a:spcAft>
              <a:buSzPts val="1800"/>
              <a:buNone/>
              <a:defRPr sz="2397"/>
            </a:lvl5pPr>
            <a:lvl6pPr lvl="5" algn="ctr" rtl="0">
              <a:spcBef>
                <a:spcPts val="0"/>
              </a:spcBef>
              <a:spcAft>
                <a:spcPts val="0"/>
              </a:spcAft>
              <a:buSzPts val="1800"/>
              <a:buNone/>
              <a:defRPr sz="2397"/>
            </a:lvl6pPr>
            <a:lvl7pPr lvl="6" algn="ctr" rtl="0">
              <a:spcBef>
                <a:spcPts val="0"/>
              </a:spcBef>
              <a:spcAft>
                <a:spcPts val="0"/>
              </a:spcAft>
              <a:buSzPts val="1800"/>
              <a:buNone/>
              <a:defRPr sz="2397"/>
            </a:lvl7pPr>
            <a:lvl8pPr lvl="7" algn="ctr" rtl="0">
              <a:spcBef>
                <a:spcPts val="0"/>
              </a:spcBef>
              <a:spcAft>
                <a:spcPts val="0"/>
              </a:spcAft>
              <a:buSzPts val="1800"/>
              <a:buNone/>
              <a:defRPr sz="2397"/>
            </a:lvl8pPr>
            <a:lvl9pPr lvl="8" algn="ctr" rtl="0">
              <a:spcBef>
                <a:spcPts val="0"/>
              </a:spcBef>
              <a:spcAft>
                <a:spcPts val="0"/>
              </a:spcAft>
              <a:buSzPts val="1800"/>
              <a:buNone/>
              <a:defRPr sz="2397"/>
            </a:lvl9pPr>
          </a:lstStyle>
          <a:p>
            <a:endParaRPr/>
          </a:p>
        </p:txBody>
      </p:sp>
      <p:sp>
        <p:nvSpPr>
          <p:cNvPr id="291" name="Google Shape;291;p17"/>
          <p:cNvSpPr txBox="1">
            <a:spLocks noGrp="1"/>
          </p:cNvSpPr>
          <p:nvPr>
            <p:ph type="subTitle" idx="1"/>
          </p:nvPr>
        </p:nvSpPr>
        <p:spPr>
          <a:xfrm>
            <a:off x="906422" y="5491600"/>
            <a:ext cx="3188400" cy="646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292" name="Google Shape;292;p17"/>
          <p:cNvSpPr txBox="1">
            <a:spLocks noGrp="1"/>
          </p:cNvSpPr>
          <p:nvPr>
            <p:ph type="title" idx="3"/>
          </p:nvPr>
        </p:nvSpPr>
        <p:spPr>
          <a:xfrm>
            <a:off x="4538401" y="4811151"/>
            <a:ext cx="31152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1800"/>
              <a:buNone/>
              <a:defRPr sz="2397"/>
            </a:lvl2pPr>
            <a:lvl3pPr lvl="2" algn="ctr" rtl="0">
              <a:spcBef>
                <a:spcPts val="0"/>
              </a:spcBef>
              <a:spcAft>
                <a:spcPts val="0"/>
              </a:spcAft>
              <a:buSzPts val="1800"/>
              <a:buNone/>
              <a:defRPr sz="2397"/>
            </a:lvl3pPr>
            <a:lvl4pPr lvl="3" algn="ctr" rtl="0">
              <a:spcBef>
                <a:spcPts val="0"/>
              </a:spcBef>
              <a:spcAft>
                <a:spcPts val="0"/>
              </a:spcAft>
              <a:buSzPts val="1800"/>
              <a:buNone/>
              <a:defRPr sz="2397"/>
            </a:lvl4pPr>
            <a:lvl5pPr lvl="4" algn="ctr" rtl="0">
              <a:spcBef>
                <a:spcPts val="0"/>
              </a:spcBef>
              <a:spcAft>
                <a:spcPts val="0"/>
              </a:spcAft>
              <a:buSzPts val="1800"/>
              <a:buNone/>
              <a:defRPr sz="2397"/>
            </a:lvl5pPr>
            <a:lvl6pPr lvl="5" algn="ctr" rtl="0">
              <a:spcBef>
                <a:spcPts val="0"/>
              </a:spcBef>
              <a:spcAft>
                <a:spcPts val="0"/>
              </a:spcAft>
              <a:buSzPts val="1800"/>
              <a:buNone/>
              <a:defRPr sz="2397"/>
            </a:lvl6pPr>
            <a:lvl7pPr lvl="6" algn="ctr" rtl="0">
              <a:spcBef>
                <a:spcPts val="0"/>
              </a:spcBef>
              <a:spcAft>
                <a:spcPts val="0"/>
              </a:spcAft>
              <a:buSzPts val="1800"/>
              <a:buNone/>
              <a:defRPr sz="2397"/>
            </a:lvl7pPr>
            <a:lvl8pPr lvl="7" algn="ctr" rtl="0">
              <a:spcBef>
                <a:spcPts val="0"/>
              </a:spcBef>
              <a:spcAft>
                <a:spcPts val="0"/>
              </a:spcAft>
              <a:buSzPts val="1800"/>
              <a:buNone/>
              <a:defRPr sz="2397"/>
            </a:lvl8pPr>
            <a:lvl9pPr lvl="8" algn="ctr" rtl="0">
              <a:spcBef>
                <a:spcPts val="0"/>
              </a:spcBef>
              <a:spcAft>
                <a:spcPts val="0"/>
              </a:spcAft>
              <a:buSzPts val="1800"/>
              <a:buNone/>
              <a:defRPr sz="2397"/>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1800"/>
              <a:buNone/>
              <a:defRPr sz="2397"/>
            </a:lvl2pPr>
            <a:lvl3pPr lvl="2" algn="ctr" rtl="0">
              <a:spcBef>
                <a:spcPts val="0"/>
              </a:spcBef>
              <a:spcAft>
                <a:spcPts val="0"/>
              </a:spcAft>
              <a:buSzPts val="1800"/>
              <a:buNone/>
              <a:defRPr sz="2397"/>
            </a:lvl3pPr>
            <a:lvl4pPr lvl="3" algn="ctr" rtl="0">
              <a:spcBef>
                <a:spcPts val="0"/>
              </a:spcBef>
              <a:spcAft>
                <a:spcPts val="0"/>
              </a:spcAft>
              <a:buSzPts val="1800"/>
              <a:buNone/>
              <a:defRPr sz="2397"/>
            </a:lvl4pPr>
            <a:lvl5pPr lvl="4" algn="ctr" rtl="0">
              <a:spcBef>
                <a:spcPts val="0"/>
              </a:spcBef>
              <a:spcAft>
                <a:spcPts val="0"/>
              </a:spcAft>
              <a:buSzPts val="1800"/>
              <a:buNone/>
              <a:defRPr sz="2397"/>
            </a:lvl5pPr>
            <a:lvl6pPr lvl="5" algn="ctr" rtl="0">
              <a:spcBef>
                <a:spcPts val="0"/>
              </a:spcBef>
              <a:spcAft>
                <a:spcPts val="0"/>
              </a:spcAft>
              <a:buSzPts val="1800"/>
              <a:buNone/>
              <a:defRPr sz="2397"/>
            </a:lvl6pPr>
            <a:lvl7pPr lvl="6" algn="ctr" rtl="0">
              <a:spcBef>
                <a:spcPts val="0"/>
              </a:spcBef>
              <a:spcAft>
                <a:spcPts val="0"/>
              </a:spcAft>
              <a:buSzPts val="1800"/>
              <a:buNone/>
              <a:defRPr sz="2397"/>
            </a:lvl7pPr>
            <a:lvl8pPr lvl="7" algn="ctr" rtl="0">
              <a:spcBef>
                <a:spcPts val="0"/>
              </a:spcBef>
              <a:spcAft>
                <a:spcPts val="0"/>
              </a:spcAft>
              <a:buSzPts val="1800"/>
              <a:buNone/>
              <a:defRPr sz="2397"/>
            </a:lvl8pPr>
            <a:lvl9pPr lvl="8" algn="ctr" rtl="0">
              <a:spcBef>
                <a:spcPts val="0"/>
              </a:spcBef>
              <a:spcAft>
                <a:spcPts val="0"/>
              </a:spcAft>
              <a:buSzPts val="1800"/>
              <a:buNone/>
              <a:defRPr sz="2397"/>
            </a:lvl9pPr>
          </a:lstStyle>
          <a:p>
            <a:endParaRPr/>
          </a:p>
        </p:txBody>
      </p:sp>
      <p:sp>
        <p:nvSpPr>
          <p:cNvPr id="295" name="Google Shape;295;p17"/>
          <p:cNvSpPr txBox="1">
            <a:spLocks noGrp="1"/>
          </p:cNvSpPr>
          <p:nvPr>
            <p:ph type="subTitle" idx="6"/>
          </p:nvPr>
        </p:nvSpPr>
        <p:spPr>
          <a:xfrm>
            <a:off x="8083952" y="5491600"/>
            <a:ext cx="3188400" cy="6464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279789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855248"/>
            <a:ext cx="5386917" cy="659352"/>
          </a:xfrm>
        </p:spPr>
        <p:txBody>
          <a:bodyPr lIns="72626" tIns="0" rIns="72626" bIns="0" anchor="ctr">
            <a:noAutofit/>
          </a:bodyPr>
          <a:lstStyle>
            <a:lvl1pPr marL="0" indent="0">
              <a:buNone/>
              <a:defRPr sz="2846" b="1" cap="none" baseline="0">
                <a:solidFill>
                  <a:schemeClr val="tx2"/>
                </a:solidFill>
                <a:effectLst/>
              </a:defRPr>
            </a:lvl1pPr>
            <a:lvl2pPr>
              <a:buNone/>
              <a:defRPr sz="2397" b="1"/>
            </a:lvl2pPr>
            <a:lvl3pPr>
              <a:buNone/>
              <a:defRPr sz="2172" b="1"/>
            </a:lvl3pPr>
            <a:lvl4pPr>
              <a:buNone/>
              <a:defRPr sz="1873" b="1"/>
            </a:lvl4pPr>
            <a:lvl5pPr>
              <a:buNone/>
              <a:defRPr sz="1873" b="1"/>
            </a:lvl5pPr>
          </a:lstStyle>
          <a:p>
            <a:pPr lvl="0"/>
            <a:r>
              <a:rPr lang="en-US"/>
              <a:t>Click to edit Master text styles</a:t>
            </a:r>
          </a:p>
        </p:txBody>
      </p:sp>
      <p:sp>
        <p:nvSpPr>
          <p:cNvPr id="4" name="Text Placeholder 3"/>
          <p:cNvSpPr>
            <a:spLocks noGrp="1"/>
          </p:cNvSpPr>
          <p:nvPr>
            <p:ph type="body" sz="half" idx="3"/>
          </p:nvPr>
        </p:nvSpPr>
        <p:spPr>
          <a:xfrm>
            <a:off x="6193385" y="1859768"/>
            <a:ext cx="5389033" cy="654843"/>
          </a:xfrm>
        </p:spPr>
        <p:txBody>
          <a:bodyPr lIns="72626" tIns="0" rIns="72626" bIns="0" anchor="ctr"/>
          <a:lstStyle>
            <a:lvl1pPr marL="0" indent="0">
              <a:buNone/>
              <a:defRPr sz="2846" b="1" cap="none" baseline="0">
                <a:solidFill>
                  <a:schemeClr val="tx2"/>
                </a:solidFill>
                <a:effectLst/>
              </a:defRPr>
            </a:lvl1pPr>
            <a:lvl2pPr>
              <a:buNone/>
              <a:defRPr sz="2397" b="1"/>
            </a:lvl2pPr>
            <a:lvl3pPr>
              <a:buNone/>
              <a:defRPr sz="2172" b="1"/>
            </a:lvl3pPr>
            <a:lvl4pPr>
              <a:buNone/>
              <a:defRPr sz="1873" b="1"/>
            </a:lvl4pPr>
            <a:lvl5pPr>
              <a:buNone/>
              <a:defRPr sz="1873" b="1"/>
            </a:lvl5pPr>
          </a:lstStyle>
          <a:p>
            <a:pPr lvl="0"/>
            <a:r>
              <a:rPr lang="en-US"/>
              <a:t>Click to edit Master text styles</a:t>
            </a:r>
          </a:p>
        </p:txBody>
      </p:sp>
      <p:sp>
        <p:nvSpPr>
          <p:cNvPr id="5" name="Content Placeholder 4"/>
          <p:cNvSpPr>
            <a:spLocks noGrp="1"/>
          </p:cNvSpPr>
          <p:nvPr>
            <p:ph sz="quarter" idx="2"/>
          </p:nvPr>
        </p:nvSpPr>
        <p:spPr>
          <a:xfrm>
            <a:off x="609601" y="2514601"/>
            <a:ext cx="5386917" cy="3845720"/>
          </a:xfrm>
        </p:spPr>
        <p:txBody>
          <a:bodyPr tIns="0"/>
          <a:lstStyle>
            <a:lvl1pPr>
              <a:defRPr sz="2622"/>
            </a:lvl1pPr>
            <a:lvl2pPr>
              <a:defRPr sz="2397"/>
            </a:lvl2pPr>
            <a:lvl3pPr>
              <a:defRPr sz="2172"/>
            </a:lvl3pPr>
            <a:lvl4pPr>
              <a:defRPr sz="1873"/>
            </a:lvl4pPr>
            <a:lvl5pPr>
              <a:defRPr sz="187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85" y="2514601"/>
            <a:ext cx="5389033" cy="3845720"/>
          </a:xfrm>
        </p:spPr>
        <p:txBody>
          <a:bodyPr tIns="0"/>
          <a:lstStyle>
            <a:lvl1pPr>
              <a:defRPr sz="2622"/>
            </a:lvl1pPr>
            <a:lvl2pPr>
              <a:defRPr sz="2397"/>
            </a:lvl2pPr>
            <a:lvl3pPr>
              <a:defRPr sz="2172"/>
            </a:lvl3pPr>
            <a:lvl4pPr>
              <a:defRPr sz="1873"/>
            </a:lvl4pPr>
            <a:lvl5pPr>
              <a:defRPr sz="187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5030A7-3BCF-F9D8-F7FF-0C9EAC27FA67}"/>
              </a:ext>
            </a:extLst>
          </p:cNvPr>
          <p:cNvSpPr>
            <a:spLocks noGrp="1"/>
          </p:cNvSpPr>
          <p:nvPr>
            <p:ph type="dt" sz="half" idx="10"/>
          </p:nvPr>
        </p:nvSpPr>
        <p:spPr/>
        <p:txBody>
          <a:bodyPr/>
          <a:lstStyle>
            <a:lvl1pPr defTabSz="1085377" fontAlgn="base">
              <a:spcBef>
                <a:spcPct val="0"/>
              </a:spcBef>
              <a:spcAft>
                <a:spcPct val="0"/>
              </a:spcAft>
              <a:defRPr>
                <a:latin typeface="Calibri" pitchFamily="34" charset="0"/>
              </a:defRPr>
            </a:lvl1pPr>
          </a:lstStyle>
          <a:p>
            <a:pPr>
              <a:defRPr/>
            </a:pPr>
            <a:fld id="{0DA4C415-6071-4251-81EC-570377E8FB15}" type="datetimeFigureOut">
              <a:rPr lang="vi-VN"/>
              <a:pPr>
                <a:defRPr/>
              </a:pPr>
              <a:t>26/03/2025</a:t>
            </a:fld>
            <a:endParaRPr lang="vi-VN"/>
          </a:p>
        </p:txBody>
      </p:sp>
      <p:sp>
        <p:nvSpPr>
          <p:cNvPr id="8" name="Footer Placeholder 7">
            <a:extLst>
              <a:ext uri="{FF2B5EF4-FFF2-40B4-BE49-F238E27FC236}">
                <a16:creationId xmlns:a16="http://schemas.microsoft.com/office/drawing/2014/main" id="{6592DC00-9AAD-2692-4C4C-F217788058CE}"/>
              </a:ext>
            </a:extLst>
          </p:cNvPr>
          <p:cNvSpPr>
            <a:spLocks noGrp="1"/>
          </p:cNvSpPr>
          <p:nvPr>
            <p:ph type="ftr" sz="quarter" idx="11"/>
          </p:nvPr>
        </p:nvSpPr>
        <p:spPr/>
        <p:txBody>
          <a:bodyPr/>
          <a:lstStyle>
            <a:lvl1pPr defTabSz="1085377" fontAlgn="base">
              <a:spcBef>
                <a:spcPct val="0"/>
              </a:spcBef>
              <a:spcAft>
                <a:spcPct val="0"/>
              </a:spcAft>
              <a:defRPr>
                <a:latin typeface="Calibri" pitchFamily="34" charset="0"/>
              </a:defRPr>
            </a:lvl1pPr>
          </a:lstStyle>
          <a:p>
            <a:pPr>
              <a:defRPr/>
            </a:pPr>
            <a:endParaRPr lang="vi-VN"/>
          </a:p>
        </p:txBody>
      </p:sp>
      <p:sp>
        <p:nvSpPr>
          <p:cNvPr id="9" name="Slide Number Placeholder 8">
            <a:extLst>
              <a:ext uri="{FF2B5EF4-FFF2-40B4-BE49-F238E27FC236}">
                <a16:creationId xmlns:a16="http://schemas.microsoft.com/office/drawing/2014/main" id="{64706C8B-372D-381F-CCE6-39F45517E491}"/>
              </a:ext>
            </a:extLst>
          </p:cNvPr>
          <p:cNvSpPr>
            <a:spLocks noGrp="1"/>
          </p:cNvSpPr>
          <p:nvPr>
            <p:ph type="sldNum" sz="quarter" idx="12"/>
          </p:nvPr>
        </p:nvSpPr>
        <p:spPr/>
        <p:txBody>
          <a:bodyPr/>
          <a:lstStyle>
            <a:lvl1pPr defTabSz="1084402">
              <a:defRPr>
                <a:latin typeface="Calibri" panose="020F0502020204030204" pitchFamily="34" charset="0"/>
              </a:defRPr>
            </a:lvl1pPr>
          </a:lstStyle>
          <a:p>
            <a:fld id="{5B8824E5-9EC2-49DA-B305-3D07DEB3632D}" type="slidenum">
              <a:rPr lang="vi-VN" altLang="en-US"/>
              <a:pPr/>
              <a:t>‹#›</a:t>
            </a:fld>
            <a:endParaRPr lang="vi-VN" altLang="en-US"/>
          </a:p>
        </p:txBody>
      </p:sp>
    </p:spTree>
    <p:extLst>
      <p:ext uri="{BB962C8B-B14F-4D97-AF65-F5344CB8AC3E}">
        <p14:creationId xmlns:p14="http://schemas.microsoft.com/office/powerpoint/2010/main" val="289132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2"/>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2685"/>
              <a:endParaRPr sz="2397">
                <a:solidFill>
                  <a:srgbClr val="EFEFEF"/>
                </a:solidFill>
              </a:endParaRPr>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301" name="Google Shape;301;p18"/>
          <p:cNvSpPr txBox="1">
            <a:spLocks noGrp="1"/>
          </p:cNvSpPr>
          <p:nvPr>
            <p:ph type="title"/>
          </p:nvPr>
        </p:nvSpPr>
        <p:spPr>
          <a:xfrm>
            <a:off x="960000" y="2604135"/>
            <a:ext cx="19828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2400"/>
              <a:buNone/>
              <a:defRPr sz="3221"/>
            </a:lvl2pPr>
            <a:lvl3pPr lvl="2" algn="ctr" rtl="0">
              <a:spcBef>
                <a:spcPts val="0"/>
              </a:spcBef>
              <a:spcAft>
                <a:spcPts val="0"/>
              </a:spcAft>
              <a:buSzPts val="2400"/>
              <a:buNone/>
              <a:defRPr sz="3221"/>
            </a:lvl3pPr>
            <a:lvl4pPr lvl="3" algn="ctr" rtl="0">
              <a:spcBef>
                <a:spcPts val="0"/>
              </a:spcBef>
              <a:spcAft>
                <a:spcPts val="0"/>
              </a:spcAft>
              <a:buSzPts val="2400"/>
              <a:buNone/>
              <a:defRPr sz="3221"/>
            </a:lvl4pPr>
            <a:lvl5pPr lvl="4" algn="ctr" rtl="0">
              <a:spcBef>
                <a:spcPts val="0"/>
              </a:spcBef>
              <a:spcAft>
                <a:spcPts val="0"/>
              </a:spcAft>
              <a:buSzPts val="2400"/>
              <a:buNone/>
              <a:defRPr sz="3221"/>
            </a:lvl5pPr>
            <a:lvl6pPr lvl="5" algn="ctr" rtl="0">
              <a:spcBef>
                <a:spcPts val="0"/>
              </a:spcBef>
              <a:spcAft>
                <a:spcPts val="0"/>
              </a:spcAft>
              <a:buSzPts val="2400"/>
              <a:buNone/>
              <a:defRPr sz="3221"/>
            </a:lvl6pPr>
            <a:lvl7pPr lvl="6" algn="ctr" rtl="0">
              <a:spcBef>
                <a:spcPts val="0"/>
              </a:spcBef>
              <a:spcAft>
                <a:spcPts val="0"/>
              </a:spcAft>
              <a:buSzPts val="2400"/>
              <a:buNone/>
              <a:defRPr sz="3221"/>
            </a:lvl7pPr>
            <a:lvl8pPr lvl="7" algn="ctr" rtl="0">
              <a:spcBef>
                <a:spcPts val="0"/>
              </a:spcBef>
              <a:spcAft>
                <a:spcPts val="0"/>
              </a:spcAft>
              <a:buSzPts val="2400"/>
              <a:buNone/>
              <a:defRPr sz="3221"/>
            </a:lvl8pPr>
            <a:lvl9pPr lvl="8" algn="ctr" rtl="0">
              <a:spcBef>
                <a:spcPts val="0"/>
              </a:spcBef>
              <a:spcAft>
                <a:spcPts val="0"/>
              </a:spcAft>
              <a:buSzPts val="2400"/>
              <a:buNone/>
              <a:defRPr sz="3221"/>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5"/>
            <a:ext cx="19828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2400"/>
              <a:buNone/>
              <a:defRPr sz="3221"/>
            </a:lvl2pPr>
            <a:lvl3pPr lvl="2" algn="ctr" rtl="0">
              <a:spcBef>
                <a:spcPts val="0"/>
              </a:spcBef>
              <a:spcAft>
                <a:spcPts val="0"/>
              </a:spcAft>
              <a:buSzPts val="2400"/>
              <a:buNone/>
              <a:defRPr sz="3221"/>
            </a:lvl3pPr>
            <a:lvl4pPr lvl="3" algn="ctr" rtl="0">
              <a:spcBef>
                <a:spcPts val="0"/>
              </a:spcBef>
              <a:spcAft>
                <a:spcPts val="0"/>
              </a:spcAft>
              <a:buSzPts val="2400"/>
              <a:buNone/>
              <a:defRPr sz="3221"/>
            </a:lvl4pPr>
            <a:lvl5pPr lvl="4" algn="ctr" rtl="0">
              <a:spcBef>
                <a:spcPts val="0"/>
              </a:spcBef>
              <a:spcAft>
                <a:spcPts val="0"/>
              </a:spcAft>
              <a:buSzPts val="2400"/>
              <a:buNone/>
              <a:defRPr sz="3221"/>
            </a:lvl5pPr>
            <a:lvl6pPr lvl="5" algn="ctr" rtl="0">
              <a:spcBef>
                <a:spcPts val="0"/>
              </a:spcBef>
              <a:spcAft>
                <a:spcPts val="0"/>
              </a:spcAft>
              <a:buSzPts val="2400"/>
              <a:buNone/>
              <a:defRPr sz="3221"/>
            </a:lvl6pPr>
            <a:lvl7pPr lvl="6" algn="ctr" rtl="0">
              <a:spcBef>
                <a:spcPts val="0"/>
              </a:spcBef>
              <a:spcAft>
                <a:spcPts val="0"/>
              </a:spcAft>
              <a:buSzPts val="2400"/>
              <a:buNone/>
              <a:defRPr sz="3221"/>
            </a:lvl7pPr>
            <a:lvl8pPr lvl="7" algn="ctr" rtl="0">
              <a:spcBef>
                <a:spcPts val="0"/>
              </a:spcBef>
              <a:spcAft>
                <a:spcPts val="0"/>
              </a:spcAft>
              <a:buSzPts val="2400"/>
              <a:buNone/>
              <a:defRPr sz="3221"/>
            </a:lvl8pPr>
            <a:lvl9pPr lvl="8" algn="ctr" rtl="0">
              <a:spcBef>
                <a:spcPts val="0"/>
              </a:spcBef>
              <a:spcAft>
                <a:spcPts val="0"/>
              </a:spcAft>
              <a:buSzPts val="2400"/>
              <a:buNone/>
              <a:defRPr sz="3221"/>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306" name="Google Shape;306;p18"/>
          <p:cNvSpPr txBox="1">
            <a:spLocks noGrp="1"/>
          </p:cNvSpPr>
          <p:nvPr>
            <p:ph type="title" idx="4"/>
          </p:nvPr>
        </p:nvSpPr>
        <p:spPr>
          <a:xfrm>
            <a:off x="6486133" y="2604135"/>
            <a:ext cx="19828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2400"/>
              <a:buNone/>
              <a:defRPr sz="3221"/>
            </a:lvl2pPr>
            <a:lvl3pPr lvl="2" algn="ctr" rtl="0">
              <a:spcBef>
                <a:spcPts val="0"/>
              </a:spcBef>
              <a:spcAft>
                <a:spcPts val="0"/>
              </a:spcAft>
              <a:buSzPts val="2400"/>
              <a:buNone/>
              <a:defRPr sz="3221"/>
            </a:lvl3pPr>
            <a:lvl4pPr lvl="3" algn="ctr" rtl="0">
              <a:spcBef>
                <a:spcPts val="0"/>
              </a:spcBef>
              <a:spcAft>
                <a:spcPts val="0"/>
              </a:spcAft>
              <a:buSzPts val="2400"/>
              <a:buNone/>
              <a:defRPr sz="3221"/>
            </a:lvl4pPr>
            <a:lvl5pPr lvl="4" algn="ctr" rtl="0">
              <a:spcBef>
                <a:spcPts val="0"/>
              </a:spcBef>
              <a:spcAft>
                <a:spcPts val="0"/>
              </a:spcAft>
              <a:buSzPts val="2400"/>
              <a:buNone/>
              <a:defRPr sz="3221"/>
            </a:lvl5pPr>
            <a:lvl6pPr lvl="5" algn="ctr" rtl="0">
              <a:spcBef>
                <a:spcPts val="0"/>
              </a:spcBef>
              <a:spcAft>
                <a:spcPts val="0"/>
              </a:spcAft>
              <a:buSzPts val="2400"/>
              <a:buNone/>
              <a:defRPr sz="3221"/>
            </a:lvl6pPr>
            <a:lvl7pPr lvl="6" algn="ctr" rtl="0">
              <a:spcBef>
                <a:spcPts val="0"/>
              </a:spcBef>
              <a:spcAft>
                <a:spcPts val="0"/>
              </a:spcAft>
              <a:buSzPts val="2400"/>
              <a:buNone/>
              <a:defRPr sz="3221"/>
            </a:lvl7pPr>
            <a:lvl8pPr lvl="7" algn="ctr" rtl="0">
              <a:spcBef>
                <a:spcPts val="0"/>
              </a:spcBef>
              <a:spcAft>
                <a:spcPts val="0"/>
              </a:spcAft>
              <a:buSzPts val="2400"/>
              <a:buNone/>
              <a:defRPr sz="3221"/>
            </a:lvl8pPr>
            <a:lvl9pPr lvl="8" algn="ctr" rtl="0">
              <a:spcBef>
                <a:spcPts val="0"/>
              </a:spcBef>
              <a:spcAft>
                <a:spcPts val="0"/>
              </a:spcAft>
              <a:buSzPts val="2400"/>
              <a:buNone/>
              <a:defRPr sz="3221"/>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308" name="Google Shape;308;p18"/>
          <p:cNvSpPr txBox="1">
            <a:spLocks noGrp="1"/>
          </p:cNvSpPr>
          <p:nvPr>
            <p:ph type="title" idx="6"/>
          </p:nvPr>
        </p:nvSpPr>
        <p:spPr>
          <a:xfrm>
            <a:off x="9249200" y="2604135"/>
            <a:ext cx="19828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2400"/>
              <a:buNone/>
              <a:defRPr sz="3221"/>
            </a:lvl2pPr>
            <a:lvl3pPr lvl="2" algn="ctr" rtl="0">
              <a:spcBef>
                <a:spcPts val="0"/>
              </a:spcBef>
              <a:spcAft>
                <a:spcPts val="0"/>
              </a:spcAft>
              <a:buSzPts val="2400"/>
              <a:buNone/>
              <a:defRPr sz="3221"/>
            </a:lvl3pPr>
            <a:lvl4pPr lvl="3" algn="ctr" rtl="0">
              <a:spcBef>
                <a:spcPts val="0"/>
              </a:spcBef>
              <a:spcAft>
                <a:spcPts val="0"/>
              </a:spcAft>
              <a:buSzPts val="2400"/>
              <a:buNone/>
              <a:defRPr sz="3221"/>
            </a:lvl4pPr>
            <a:lvl5pPr lvl="4" algn="ctr" rtl="0">
              <a:spcBef>
                <a:spcPts val="0"/>
              </a:spcBef>
              <a:spcAft>
                <a:spcPts val="0"/>
              </a:spcAft>
              <a:buSzPts val="2400"/>
              <a:buNone/>
              <a:defRPr sz="3221"/>
            </a:lvl5pPr>
            <a:lvl6pPr lvl="5" algn="ctr" rtl="0">
              <a:spcBef>
                <a:spcPts val="0"/>
              </a:spcBef>
              <a:spcAft>
                <a:spcPts val="0"/>
              </a:spcAft>
              <a:buSzPts val="2400"/>
              <a:buNone/>
              <a:defRPr sz="3221"/>
            </a:lvl6pPr>
            <a:lvl7pPr lvl="6" algn="ctr" rtl="0">
              <a:spcBef>
                <a:spcPts val="0"/>
              </a:spcBef>
              <a:spcAft>
                <a:spcPts val="0"/>
              </a:spcAft>
              <a:buSzPts val="2400"/>
              <a:buNone/>
              <a:defRPr sz="3221"/>
            </a:lvl7pPr>
            <a:lvl8pPr lvl="7" algn="ctr" rtl="0">
              <a:spcBef>
                <a:spcPts val="0"/>
              </a:spcBef>
              <a:spcAft>
                <a:spcPts val="0"/>
              </a:spcAft>
              <a:buSzPts val="2400"/>
              <a:buNone/>
              <a:defRPr sz="3221"/>
            </a:lvl8pPr>
            <a:lvl9pPr lvl="8" algn="ctr" rtl="0">
              <a:spcBef>
                <a:spcPts val="0"/>
              </a:spcBef>
              <a:spcAft>
                <a:spcPts val="0"/>
              </a:spcAft>
              <a:buSzPts val="2400"/>
              <a:buNone/>
              <a:defRPr sz="3221"/>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310" name="Google Shape;310;p18"/>
          <p:cNvSpPr txBox="1">
            <a:spLocks noGrp="1"/>
          </p:cNvSpPr>
          <p:nvPr>
            <p:ph type="title" idx="8"/>
          </p:nvPr>
        </p:nvSpPr>
        <p:spPr>
          <a:xfrm>
            <a:off x="960000" y="4889169"/>
            <a:ext cx="19828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2400"/>
              <a:buNone/>
              <a:defRPr sz="3221"/>
            </a:lvl2pPr>
            <a:lvl3pPr lvl="2" algn="ctr" rtl="0">
              <a:spcBef>
                <a:spcPts val="0"/>
              </a:spcBef>
              <a:spcAft>
                <a:spcPts val="0"/>
              </a:spcAft>
              <a:buSzPts val="2400"/>
              <a:buNone/>
              <a:defRPr sz="3221"/>
            </a:lvl3pPr>
            <a:lvl4pPr lvl="3" algn="ctr" rtl="0">
              <a:spcBef>
                <a:spcPts val="0"/>
              </a:spcBef>
              <a:spcAft>
                <a:spcPts val="0"/>
              </a:spcAft>
              <a:buSzPts val="2400"/>
              <a:buNone/>
              <a:defRPr sz="3221"/>
            </a:lvl4pPr>
            <a:lvl5pPr lvl="4" algn="ctr" rtl="0">
              <a:spcBef>
                <a:spcPts val="0"/>
              </a:spcBef>
              <a:spcAft>
                <a:spcPts val="0"/>
              </a:spcAft>
              <a:buSzPts val="2400"/>
              <a:buNone/>
              <a:defRPr sz="3221"/>
            </a:lvl5pPr>
            <a:lvl6pPr lvl="5" algn="ctr" rtl="0">
              <a:spcBef>
                <a:spcPts val="0"/>
              </a:spcBef>
              <a:spcAft>
                <a:spcPts val="0"/>
              </a:spcAft>
              <a:buSzPts val="2400"/>
              <a:buNone/>
              <a:defRPr sz="3221"/>
            </a:lvl6pPr>
            <a:lvl7pPr lvl="6" algn="ctr" rtl="0">
              <a:spcBef>
                <a:spcPts val="0"/>
              </a:spcBef>
              <a:spcAft>
                <a:spcPts val="0"/>
              </a:spcAft>
              <a:buSzPts val="2400"/>
              <a:buNone/>
              <a:defRPr sz="3221"/>
            </a:lvl7pPr>
            <a:lvl8pPr lvl="7" algn="ctr" rtl="0">
              <a:spcBef>
                <a:spcPts val="0"/>
              </a:spcBef>
              <a:spcAft>
                <a:spcPts val="0"/>
              </a:spcAft>
              <a:buSzPts val="2400"/>
              <a:buNone/>
              <a:defRPr sz="3221"/>
            </a:lvl8pPr>
            <a:lvl9pPr lvl="8" algn="ctr" rtl="0">
              <a:spcBef>
                <a:spcPts val="0"/>
              </a:spcBef>
              <a:spcAft>
                <a:spcPts val="0"/>
              </a:spcAft>
              <a:buSzPts val="2400"/>
              <a:buNone/>
              <a:defRPr sz="3221"/>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312" name="Google Shape;312;p18"/>
          <p:cNvSpPr txBox="1">
            <a:spLocks noGrp="1"/>
          </p:cNvSpPr>
          <p:nvPr>
            <p:ph type="title" idx="13"/>
          </p:nvPr>
        </p:nvSpPr>
        <p:spPr>
          <a:xfrm>
            <a:off x="3723067" y="4889169"/>
            <a:ext cx="19828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2400"/>
              <a:buNone/>
              <a:defRPr sz="3221"/>
            </a:lvl2pPr>
            <a:lvl3pPr lvl="2" algn="ctr" rtl="0">
              <a:spcBef>
                <a:spcPts val="0"/>
              </a:spcBef>
              <a:spcAft>
                <a:spcPts val="0"/>
              </a:spcAft>
              <a:buSzPts val="2400"/>
              <a:buNone/>
              <a:defRPr sz="3221"/>
            </a:lvl3pPr>
            <a:lvl4pPr lvl="3" algn="ctr" rtl="0">
              <a:spcBef>
                <a:spcPts val="0"/>
              </a:spcBef>
              <a:spcAft>
                <a:spcPts val="0"/>
              </a:spcAft>
              <a:buSzPts val="2400"/>
              <a:buNone/>
              <a:defRPr sz="3221"/>
            </a:lvl4pPr>
            <a:lvl5pPr lvl="4" algn="ctr" rtl="0">
              <a:spcBef>
                <a:spcPts val="0"/>
              </a:spcBef>
              <a:spcAft>
                <a:spcPts val="0"/>
              </a:spcAft>
              <a:buSzPts val="2400"/>
              <a:buNone/>
              <a:defRPr sz="3221"/>
            </a:lvl5pPr>
            <a:lvl6pPr lvl="5" algn="ctr" rtl="0">
              <a:spcBef>
                <a:spcPts val="0"/>
              </a:spcBef>
              <a:spcAft>
                <a:spcPts val="0"/>
              </a:spcAft>
              <a:buSzPts val="2400"/>
              <a:buNone/>
              <a:defRPr sz="3221"/>
            </a:lvl6pPr>
            <a:lvl7pPr lvl="6" algn="ctr" rtl="0">
              <a:spcBef>
                <a:spcPts val="0"/>
              </a:spcBef>
              <a:spcAft>
                <a:spcPts val="0"/>
              </a:spcAft>
              <a:buSzPts val="2400"/>
              <a:buNone/>
              <a:defRPr sz="3221"/>
            </a:lvl7pPr>
            <a:lvl8pPr lvl="7" algn="ctr" rtl="0">
              <a:spcBef>
                <a:spcPts val="0"/>
              </a:spcBef>
              <a:spcAft>
                <a:spcPts val="0"/>
              </a:spcAft>
              <a:buSzPts val="2400"/>
              <a:buNone/>
              <a:defRPr sz="3221"/>
            </a:lvl8pPr>
            <a:lvl9pPr lvl="8" algn="ctr" rtl="0">
              <a:spcBef>
                <a:spcPts val="0"/>
              </a:spcBef>
              <a:spcAft>
                <a:spcPts val="0"/>
              </a:spcAft>
              <a:buSzPts val="2400"/>
              <a:buNone/>
              <a:defRPr sz="3221"/>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314" name="Google Shape;314;p18"/>
          <p:cNvSpPr txBox="1">
            <a:spLocks noGrp="1"/>
          </p:cNvSpPr>
          <p:nvPr>
            <p:ph type="title" idx="15"/>
          </p:nvPr>
        </p:nvSpPr>
        <p:spPr>
          <a:xfrm>
            <a:off x="6486133" y="4889169"/>
            <a:ext cx="19828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2400"/>
              <a:buNone/>
              <a:defRPr sz="3221"/>
            </a:lvl2pPr>
            <a:lvl3pPr lvl="2" algn="ctr" rtl="0">
              <a:spcBef>
                <a:spcPts val="0"/>
              </a:spcBef>
              <a:spcAft>
                <a:spcPts val="0"/>
              </a:spcAft>
              <a:buSzPts val="2400"/>
              <a:buNone/>
              <a:defRPr sz="3221"/>
            </a:lvl3pPr>
            <a:lvl4pPr lvl="3" algn="ctr" rtl="0">
              <a:spcBef>
                <a:spcPts val="0"/>
              </a:spcBef>
              <a:spcAft>
                <a:spcPts val="0"/>
              </a:spcAft>
              <a:buSzPts val="2400"/>
              <a:buNone/>
              <a:defRPr sz="3221"/>
            </a:lvl4pPr>
            <a:lvl5pPr lvl="4" algn="ctr" rtl="0">
              <a:spcBef>
                <a:spcPts val="0"/>
              </a:spcBef>
              <a:spcAft>
                <a:spcPts val="0"/>
              </a:spcAft>
              <a:buSzPts val="2400"/>
              <a:buNone/>
              <a:defRPr sz="3221"/>
            </a:lvl5pPr>
            <a:lvl6pPr lvl="5" algn="ctr" rtl="0">
              <a:spcBef>
                <a:spcPts val="0"/>
              </a:spcBef>
              <a:spcAft>
                <a:spcPts val="0"/>
              </a:spcAft>
              <a:buSzPts val="2400"/>
              <a:buNone/>
              <a:defRPr sz="3221"/>
            </a:lvl6pPr>
            <a:lvl7pPr lvl="6" algn="ctr" rtl="0">
              <a:spcBef>
                <a:spcPts val="0"/>
              </a:spcBef>
              <a:spcAft>
                <a:spcPts val="0"/>
              </a:spcAft>
              <a:buSzPts val="2400"/>
              <a:buNone/>
              <a:defRPr sz="3221"/>
            </a:lvl7pPr>
            <a:lvl8pPr lvl="7" algn="ctr" rtl="0">
              <a:spcBef>
                <a:spcPts val="0"/>
              </a:spcBef>
              <a:spcAft>
                <a:spcPts val="0"/>
              </a:spcAft>
              <a:buSzPts val="2400"/>
              <a:buNone/>
              <a:defRPr sz="3221"/>
            </a:lvl8pPr>
            <a:lvl9pPr lvl="8" algn="ctr" rtl="0">
              <a:spcBef>
                <a:spcPts val="0"/>
              </a:spcBef>
              <a:spcAft>
                <a:spcPts val="0"/>
              </a:spcAft>
              <a:buSzPts val="2400"/>
              <a:buNone/>
              <a:defRPr sz="3221"/>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316" name="Google Shape;316;p18"/>
          <p:cNvSpPr txBox="1">
            <a:spLocks noGrp="1"/>
          </p:cNvSpPr>
          <p:nvPr>
            <p:ph type="title" idx="17"/>
          </p:nvPr>
        </p:nvSpPr>
        <p:spPr>
          <a:xfrm>
            <a:off x="9249200" y="4889169"/>
            <a:ext cx="1982800" cy="703600"/>
          </a:xfrm>
          <a:prstGeom prst="rect">
            <a:avLst/>
          </a:prstGeom>
        </p:spPr>
        <p:txBody>
          <a:bodyPr spcFirstLastPara="1" wrap="square" lIns="121836" tIns="121836" rIns="121836" bIns="121836" anchor="ctr" anchorCtr="0">
            <a:noAutofit/>
          </a:bodyPr>
          <a:lstStyle>
            <a:lvl1pPr lvl="0" algn="ctr" rtl="0">
              <a:spcBef>
                <a:spcPts val="0"/>
              </a:spcBef>
              <a:spcAft>
                <a:spcPts val="0"/>
              </a:spcAft>
              <a:buSzPts val="1800"/>
              <a:buNone/>
              <a:defRPr sz="2397"/>
            </a:lvl1pPr>
            <a:lvl2pPr lvl="1" algn="ctr" rtl="0">
              <a:spcBef>
                <a:spcPts val="0"/>
              </a:spcBef>
              <a:spcAft>
                <a:spcPts val="0"/>
              </a:spcAft>
              <a:buSzPts val="2400"/>
              <a:buNone/>
              <a:defRPr sz="3221"/>
            </a:lvl2pPr>
            <a:lvl3pPr lvl="2" algn="ctr" rtl="0">
              <a:spcBef>
                <a:spcPts val="0"/>
              </a:spcBef>
              <a:spcAft>
                <a:spcPts val="0"/>
              </a:spcAft>
              <a:buSzPts val="2400"/>
              <a:buNone/>
              <a:defRPr sz="3221"/>
            </a:lvl3pPr>
            <a:lvl4pPr lvl="3" algn="ctr" rtl="0">
              <a:spcBef>
                <a:spcPts val="0"/>
              </a:spcBef>
              <a:spcAft>
                <a:spcPts val="0"/>
              </a:spcAft>
              <a:buSzPts val="2400"/>
              <a:buNone/>
              <a:defRPr sz="3221"/>
            </a:lvl4pPr>
            <a:lvl5pPr lvl="4" algn="ctr" rtl="0">
              <a:spcBef>
                <a:spcPts val="0"/>
              </a:spcBef>
              <a:spcAft>
                <a:spcPts val="0"/>
              </a:spcAft>
              <a:buSzPts val="2400"/>
              <a:buNone/>
              <a:defRPr sz="3221"/>
            </a:lvl5pPr>
            <a:lvl6pPr lvl="5" algn="ctr" rtl="0">
              <a:spcBef>
                <a:spcPts val="0"/>
              </a:spcBef>
              <a:spcAft>
                <a:spcPts val="0"/>
              </a:spcAft>
              <a:buSzPts val="2400"/>
              <a:buNone/>
              <a:defRPr sz="3221"/>
            </a:lvl6pPr>
            <a:lvl7pPr lvl="6" algn="ctr" rtl="0">
              <a:spcBef>
                <a:spcPts val="0"/>
              </a:spcBef>
              <a:spcAft>
                <a:spcPts val="0"/>
              </a:spcAft>
              <a:buSzPts val="2400"/>
              <a:buNone/>
              <a:defRPr sz="3221"/>
            </a:lvl7pPr>
            <a:lvl8pPr lvl="7" algn="ctr" rtl="0">
              <a:spcBef>
                <a:spcPts val="0"/>
              </a:spcBef>
              <a:spcAft>
                <a:spcPts val="0"/>
              </a:spcAft>
              <a:buSzPts val="2400"/>
              <a:buNone/>
              <a:defRPr sz="3221"/>
            </a:lvl8pPr>
            <a:lvl9pPr lvl="8" algn="ctr" rtl="0">
              <a:spcBef>
                <a:spcPts val="0"/>
              </a:spcBef>
              <a:spcAft>
                <a:spcPts val="0"/>
              </a:spcAft>
              <a:buSzPts val="2400"/>
              <a:buNone/>
              <a:defRPr sz="3221"/>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sz="1873"/>
            </a:lvl1pPr>
            <a:lvl2pPr lvl="1" algn="ctr" rtl="0">
              <a:lnSpc>
                <a:spcPct val="100000"/>
              </a:lnSpc>
              <a:spcBef>
                <a:spcPts val="2132"/>
              </a:spcBef>
              <a:spcAft>
                <a:spcPts val="0"/>
              </a:spcAft>
              <a:buSzPts val="1400"/>
              <a:buNone/>
              <a:defRPr/>
            </a:lvl2pPr>
            <a:lvl3pPr lvl="2" algn="ctr" rtl="0">
              <a:lnSpc>
                <a:spcPct val="100000"/>
              </a:lnSpc>
              <a:spcBef>
                <a:spcPts val="2132"/>
              </a:spcBef>
              <a:spcAft>
                <a:spcPts val="0"/>
              </a:spcAft>
              <a:buSzPts val="1400"/>
              <a:buNone/>
              <a:defRPr/>
            </a:lvl3pPr>
            <a:lvl4pPr lvl="3" algn="ctr" rtl="0">
              <a:lnSpc>
                <a:spcPct val="100000"/>
              </a:lnSpc>
              <a:spcBef>
                <a:spcPts val="2132"/>
              </a:spcBef>
              <a:spcAft>
                <a:spcPts val="0"/>
              </a:spcAft>
              <a:buSzPts val="1400"/>
              <a:buNone/>
              <a:defRPr/>
            </a:lvl4pPr>
            <a:lvl5pPr lvl="4" algn="ctr" rtl="0">
              <a:lnSpc>
                <a:spcPct val="100000"/>
              </a:lnSpc>
              <a:spcBef>
                <a:spcPts val="2132"/>
              </a:spcBef>
              <a:spcAft>
                <a:spcPts val="0"/>
              </a:spcAft>
              <a:buSzPts val="1400"/>
              <a:buNone/>
              <a:defRPr/>
            </a:lvl5pPr>
            <a:lvl6pPr lvl="5" algn="ctr" rtl="0">
              <a:lnSpc>
                <a:spcPct val="100000"/>
              </a:lnSpc>
              <a:spcBef>
                <a:spcPts val="2132"/>
              </a:spcBef>
              <a:spcAft>
                <a:spcPts val="0"/>
              </a:spcAft>
              <a:buSzPts val="1400"/>
              <a:buNone/>
              <a:defRPr/>
            </a:lvl6pPr>
            <a:lvl7pPr lvl="6" algn="ctr" rtl="0">
              <a:lnSpc>
                <a:spcPct val="100000"/>
              </a:lnSpc>
              <a:spcBef>
                <a:spcPts val="2132"/>
              </a:spcBef>
              <a:spcAft>
                <a:spcPts val="0"/>
              </a:spcAft>
              <a:buSzPts val="1400"/>
              <a:buNone/>
              <a:defRPr/>
            </a:lvl7pPr>
            <a:lvl8pPr lvl="7" algn="ctr" rtl="0">
              <a:lnSpc>
                <a:spcPct val="100000"/>
              </a:lnSpc>
              <a:spcBef>
                <a:spcPts val="2132"/>
              </a:spcBef>
              <a:spcAft>
                <a:spcPts val="0"/>
              </a:spcAft>
              <a:buSzPts val="1400"/>
              <a:buNone/>
              <a:defRPr/>
            </a:lvl8pPr>
            <a:lvl9pPr lvl="8" algn="ctr" rtl="0">
              <a:lnSpc>
                <a:spcPct val="100000"/>
              </a:lnSpc>
              <a:spcBef>
                <a:spcPts val="2132"/>
              </a:spcBef>
              <a:spcAft>
                <a:spcPts val="2132"/>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121836" tIns="121836" rIns="121836" bIns="121836"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93534444"/>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2" y="284745"/>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121836" tIns="121836" rIns="121836" bIns="121836" anchor="b" anchorCtr="0">
            <a:noAutofit/>
          </a:bodyPr>
          <a:lstStyle>
            <a:lvl1pPr lvl="0" algn="ctr" rtl="0">
              <a:lnSpc>
                <a:spcPct val="80000"/>
              </a:lnSpc>
              <a:spcBef>
                <a:spcPts val="0"/>
              </a:spcBef>
              <a:spcAft>
                <a:spcPts val="0"/>
              </a:spcAft>
              <a:buClr>
                <a:schemeClr val="lt1"/>
              </a:buClr>
              <a:buSzPts val="5200"/>
              <a:buNone/>
              <a:defRPr sz="6966" b="1">
                <a:solidFill>
                  <a:schemeClr val="lt1"/>
                </a:solidFill>
              </a:defRPr>
            </a:lvl1pPr>
            <a:lvl2pPr lvl="1" algn="ctr" rtl="0">
              <a:spcBef>
                <a:spcPts val="0"/>
              </a:spcBef>
              <a:spcAft>
                <a:spcPts val="0"/>
              </a:spcAft>
              <a:buClr>
                <a:schemeClr val="lt1"/>
              </a:buClr>
              <a:buSzPts val="5200"/>
              <a:buNone/>
              <a:defRPr sz="6966">
                <a:solidFill>
                  <a:schemeClr val="lt1"/>
                </a:solidFill>
              </a:defRPr>
            </a:lvl2pPr>
            <a:lvl3pPr lvl="2" algn="ctr" rtl="0">
              <a:spcBef>
                <a:spcPts val="0"/>
              </a:spcBef>
              <a:spcAft>
                <a:spcPts val="0"/>
              </a:spcAft>
              <a:buClr>
                <a:schemeClr val="lt1"/>
              </a:buClr>
              <a:buSzPts val="5200"/>
              <a:buNone/>
              <a:defRPr sz="6966">
                <a:solidFill>
                  <a:schemeClr val="lt1"/>
                </a:solidFill>
              </a:defRPr>
            </a:lvl3pPr>
            <a:lvl4pPr lvl="3" algn="ctr" rtl="0">
              <a:spcBef>
                <a:spcPts val="0"/>
              </a:spcBef>
              <a:spcAft>
                <a:spcPts val="0"/>
              </a:spcAft>
              <a:buClr>
                <a:schemeClr val="lt1"/>
              </a:buClr>
              <a:buSzPts val="5200"/>
              <a:buNone/>
              <a:defRPr sz="6966">
                <a:solidFill>
                  <a:schemeClr val="lt1"/>
                </a:solidFill>
              </a:defRPr>
            </a:lvl4pPr>
            <a:lvl5pPr lvl="4" algn="ctr" rtl="0">
              <a:spcBef>
                <a:spcPts val="0"/>
              </a:spcBef>
              <a:spcAft>
                <a:spcPts val="0"/>
              </a:spcAft>
              <a:buClr>
                <a:schemeClr val="lt1"/>
              </a:buClr>
              <a:buSzPts val="5200"/>
              <a:buNone/>
              <a:defRPr sz="6966">
                <a:solidFill>
                  <a:schemeClr val="lt1"/>
                </a:solidFill>
              </a:defRPr>
            </a:lvl5pPr>
            <a:lvl6pPr lvl="5" algn="ctr" rtl="0">
              <a:spcBef>
                <a:spcPts val="0"/>
              </a:spcBef>
              <a:spcAft>
                <a:spcPts val="0"/>
              </a:spcAft>
              <a:buClr>
                <a:schemeClr val="lt1"/>
              </a:buClr>
              <a:buSzPts val="5200"/>
              <a:buNone/>
              <a:defRPr sz="6966">
                <a:solidFill>
                  <a:schemeClr val="lt1"/>
                </a:solidFill>
              </a:defRPr>
            </a:lvl6pPr>
            <a:lvl7pPr lvl="6" algn="ctr" rtl="0">
              <a:spcBef>
                <a:spcPts val="0"/>
              </a:spcBef>
              <a:spcAft>
                <a:spcPts val="0"/>
              </a:spcAft>
              <a:buClr>
                <a:schemeClr val="lt1"/>
              </a:buClr>
              <a:buSzPts val="5200"/>
              <a:buNone/>
              <a:defRPr sz="6966">
                <a:solidFill>
                  <a:schemeClr val="lt1"/>
                </a:solidFill>
              </a:defRPr>
            </a:lvl7pPr>
            <a:lvl8pPr lvl="7" algn="ctr" rtl="0">
              <a:spcBef>
                <a:spcPts val="0"/>
              </a:spcBef>
              <a:spcAft>
                <a:spcPts val="0"/>
              </a:spcAft>
              <a:buClr>
                <a:schemeClr val="lt1"/>
              </a:buClr>
              <a:buSzPts val="5200"/>
              <a:buNone/>
              <a:defRPr sz="6966">
                <a:solidFill>
                  <a:schemeClr val="lt1"/>
                </a:solidFill>
              </a:defRPr>
            </a:lvl8pPr>
            <a:lvl9pPr lvl="8" algn="ctr" rtl="0">
              <a:spcBef>
                <a:spcPts val="0"/>
              </a:spcBef>
              <a:spcAft>
                <a:spcPts val="0"/>
              </a:spcAft>
              <a:buClr>
                <a:schemeClr val="lt1"/>
              </a:buClr>
              <a:buSzPts val="5200"/>
              <a:buNone/>
              <a:defRPr sz="6966">
                <a:solidFill>
                  <a:schemeClr val="lt1"/>
                </a:solidFill>
              </a:defRPr>
            </a:lvl9pPr>
          </a:lstStyle>
          <a:p>
            <a:endParaRPr/>
          </a:p>
        </p:txBody>
      </p:sp>
      <p:sp>
        <p:nvSpPr>
          <p:cNvPr id="348" name="Google Shape;348;p19"/>
          <p:cNvSpPr txBox="1">
            <a:spLocks noGrp="1"/>
          </p:cNvSpPr>
          <p:nvPr>
            <p:ph type="subTitle" idx="1"/>
          </p:nvPr>
        </p:nvSpPr>
        <p:spPr>
          <a:xfrm>
            <a:off x="3572400" y="2941302"/>
            <a:ext cx="5047200" cy="16372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397"/>
            </a:lvl2pPr>
            <a:lvl3pPr lvl="2" algn="ctr" rtl="0">
              <a:lnSpc>
                <a:spcPct val="100000"/>
              </a:lnSpc>
              <a:spcBef>
                <a:spcPts val="0"/>
              </a:spcBef>
              <a:spcAft>
                <a:spcPts val="0"/>
              </a:spcAft>
              <a:buSzPts val="1800"/>
              <a:buNone/>
              <a:defRPr sz="2397"/>
            </a:lvl3pPr>
            <a:lvl4pPr lvl="3" algn="ctr" rtl="0">
              <a:lnSpc>
                <a:spcPct val="100000"/>
              </a:lnSpc>
              <a:spcBef>
                <a:spcPts val="0"/>
              </a:spcBef>
              <a:spcAft>
                <a:spcPts val="0"/>
              </a:spcAft>
              <a:buSzPts val="1800"/>
              <a:buNone/>
              <a:defRPr sz="2397"/>
            </a:lvl4pPr>
            <a:lvl5pPr lvl="4" algn="ctr" rtl="0">
              <a:lnSpc>
                <a:spcPct val="100000"/>
              </a:lnSpc>
              <a:spcBef>
                <a:spcPts val="0"/>
              </a:spcBef>
              <a:spcAft>
                <a:spcPts val="0"/>
              </a:spcAft>
              <a:buSzPts val="1800"/>
              <a:buNone/>
              <a:defRPr sz="2397"/>
            </a:lvl5pPr>
            <a:lvl6pPr lvl="5" algn="ctr" rtl="0">
              <a:lnSpc>
                <a:spcPct val="100000"/>
              </a:lnSpc>
              <a:spcBef>
                <a:spcPts val="0"/>
              </a:spcBef>
              <a:spcAft>
                <a:spcPts val="0"/>
              </a:spcAft>
              <a:buSzPts val="1800"/>
              <a:buNone/>
              <a:defRPr sz="2397"/>
            </a:lvl6pPr>
            <a:lvl7pPr lvl="6" algn="ctr" rtl="0">
              <a:lnSpc>
                <a:spcPct val="100000"/>
              </a:lnSpc>
              <a:spcBef>
                <a:spcPts val="0"/>
              </a:spcBef>
              <a:spcAft>
                <a:spcPts val="0"/>
              </a:spcAft>
              <a:buSzPts val="1800"/>
              <a:buNone/>
              <a:defRPr sz="2397"/>
            </a:lvl7pPr>
            <a:lvl8pPr lvl="7" algn="ctr" rtl="0">
              <a:lnSpc>
                <a:spcPct val="100000"/>
              </a:lnSpc>
              <a:spcBef>
                <a:spcPts val="0"/>
              </a:spcBef>
              <a:spcAft>
                <a:spcPts val="0"/>
              </a:spcAft>
              <a:buSzPts val="1800"/>
              <a:buNone/>
              <a:defRPr sz="2397"/>
            </a:lvl8pPr>
            <a:lvl9pPr lvl="8" algn="ctr" rtl="0">
              <a:lnSpc>
                <a:spcPct val="100000"/>
              </a:lnSpc>
              <a:spcBef>
                <a:spcPts val="0"/>
              </a:spcBef>
              <a:spcAft>
                <a:spcPts val="0"/>
              </a:spcAft>
              <a:buSzPts val="1800"/>
              <a:buNone/>
              <a:defRPr sz="2397"/>
            </a:lvl9pPr>
          </a:lstStyle>
          <a:p>
            <a:endParaRPr/>
          </a:p>
        </p:txBody>
      </p:sp>
      <p:sp>
        <p:nvSpPr>
          <p:cNvPr id="349" name="Google Shape;349;p19"/>
          <p:cNvSpPr txBox="1">
            <a:spLocks noGrp="1"/>
          </p:cNvSpPr>
          <p:nvPr>
            <p:ph type="subTitle" idx="2"/>
          </p:nvPr>
        </p:nvSpPr>
        <p:spPr>
          <a:xfrm>
            <a:off x="3572403" y="5640235"/>
            <a:ext cx="5047200" cy="497600"/>
          </a:xfrm>
          <a:prstGeom prst="rect">
            <a:avLst/>
          </a:prstGeom>
        </p:spPr>
        <p:txBody>
          <a:bodyPr spcFirstLastPara="1" wrap="square" lIns="121836" tIns="121836" rIns="121836" bIns="121836" anchor="t" anchorCtr="0">
            <a:noAutofit/>
          </a:bodyPr>
          <a:lstStyle>
            <a:lvl1pPr lvl="0" algn="ctr" rtl="0">
              <a:lnSpc>
                <a:spcPct val="100000"/>
              </a:lnSpc>
              <a:spcBef>
                <a:spcPts val="0"/>
              </a:spcBef>
              <a:spcAft>
                <a:spcPts val="0"/>
              </a:spcAft>
              <a:buSzPts val="1100"/>
              <a:buNone/>
              <a:defRPr sz="1498"/>
            </a:lvl1pPr>
            <a:lvl2pPr lvl="1" algn="ctr" rtl="0">
              <a:lnSpc>
                <a:spcPct val="100000"/>
              </a:lnSpc>
              <a:spcBef>
                <a:spcPts val="0"/>
              </a:spcBef>
              <a:spcAft>
                <a:spcPts val="0"/>
              </a:spcAft>
              <a:buSzPts val="1100"/>
              <a:buNone/>
              <a:defRPr sz="1498"/>
            </a:lvl2pPr>
            <a:lvl3pPr lvl="2" algn="ctr" rtl="0">
              <a:lnSpc>
                <a:spcPct val="100000"/>
              </a:lnSpc>
              <a:spcBef>
                <a:spcPts val="0"/>
              </a:spcBef>
              <a:spcAft>
                <a:spcPts val="0"/>
              </a:spcAft>
              <a:buSzPts val="1100"/>
              <a:buNone/>
              <a:defRPr sz="1498"/>
            </a:lvl3pPr>
            <a:lvl4pPr lvl="3" algn="ctr" rtl="0">
              <a:lnSpc>
                <a:spcPct val="100000"/>
              </a:lnSpc>
              <a:spcBef>
                <a:spcPts val="0"/>
              </a:spcBef>
              <a:spcAft>
                <a:spcPts val="0"/>
              </a:spcAft>
              <a:buSzPts val="1100"/>
              <a:buNone/>
              <a:defRPr sz="1498"/>
            </a:lvl4pPr>
            <a:lvl5pPr lvl="4" algn="ctr" rtl="0">
              <a:lnSpc>
                <a:spcPct val="100000"/>
              </a:lnSpc>
              <a:spcBef>
                <a:spcPts val="0"/>
              </a:spcBef>
              <a:spcAft>
                <a:spcPts val="0"/>
              </a:spcAft>
              <a:buSzPts val="1100"/>
              <a:buNone/>
              <a:defRPr sz="1498"/>
            </a:lvl5pPr>
            <a:lvl6pPr lvl="5" algn="ctr" rtl="0">
              <a:lnSpc>
                <a:spcPct val="100000"/>
              </a:lnSpc>
              <a:spcBef>
                <a:spcPts val="0"/>
              </a:spcBef>
              <a:spcAft>
                <a:spcPts val="0"/>
              </a:spcAft>
              <a:buSzPts val="1100"/>
              <a:buNone/>
              <a:defRPr sz="1498"/>
            </a:lvl6pPr>
            <a:lvl7pPr lvl="6" algn="ctr" rtl="0">
              <a:lnSpc>
                <a:spcPct val="100000"/>
              </a:lnSpc>
              <a:spcBef>
                <a:spcPts val="0"/>
              </a:spcBef>
              <a:spcAft>
                <a:spcPts val="0"/>
              </a:spcAft>
              <a:buSzPts val="1100"/>
              <a:buNone/>
              <a:defRPr sz="1498"/>
            </a:lvl7pPr>
            <a:lvl8pPr lvl="7" algn="ctr" rtl="0">
              <a:lnSpc>
                <a:spcPct val="100000"/>
              </a:lnSpc>
              <a:spcBef>
                <a:spcPts val="0"/>
              </a:spcBef>
              <a:spcAft>
                <a:spcPts val="0"/>
              </a:spcAft>
              <a:buSzPts val="1100"/>
              <a:buNone/>
              <a:defRPr sz="1498"/>
            </a:lvl8pPr>
            <a:lvl9pPr lvl="8" algn="ctr" rtl="0">
              <a:lnSpc>
                <a:spcPct val="100000"/>
              </a:lnSpc>
              <a:spcBef>
                <a:spcPts val="0"/>
              </a:spcBef>
              <a:spcAft>
                <a:spcPts val="0"/>
              </a:spcAft>
              <a:buSzPts val="1100"/>
              <a:buNone/>
              <a:defRPr sz="1498"/>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679" tIns="121679" rIns="121679" bIns="121679" anchor="t" anchorCtr="0">
            <a:noAutofit/>
          </a:bodyPr>
          <a:lstStyle/>
          <a:p>
            <a:pPr algn="ctr" defTabSz="912685">
              <a:spcBef>
                <a:spcPts val="400"/>
              </a:spcBef>
            </a:pPr>
            <a:r>
              <a:rPr lang="en-GB" sz="1573" b="1">
                <a:solidFill>
                  <a:srgbClr val="6B4C6D"/>
                </a:solidFill>
                <a:latin typeface="Karla" panose="020B0004030503030003"/>
                <a:ea typeface="Karla" panose="020B0004030503030003"/>
                <a:cs typeface="Karla" panose="020B0004030503030003"/>
                <a:sym typeface="Karla" panose="020B0004030503030003"/>
              </a:rPr>
              <a:t>CREDITS:</a:t>
            </a:r>
            <a:r>
              <a:rPr lang="en-GB" sz="1573">
                <a:solidFill>
                  <a:srgbClr val="6B4C6D"/>
                </a:solidFill>
                <a:latin typeface="Karla" panose="020B0004030503030003"/>
                <a:ea typeface="Karla" panose="020B0004030503030003"/>
                <a:cs typeface="Karla" panose="020B0004030503030003"/>
                <a:sym typeface="Karla" panose="020B0004030503030003"/>
              </a:rPr>
              <a:t> This presentation template was created by </a:t>
            </a:r>
            <a:r>
              <a:rPr lang="en-GB" sz="1573"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2"/>
              </a:rPr>
              <a:t>Slidesgo</a:t>
            </a:r>
            <a:r>
              <a:rPr lang="en-GB" sz="1573"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1573">
                <a:solidFill>
                  <a:srgbClr val="6B4C6D"/>
                </a:solidFill>
                <a:latin typeface="Karla" panose="020B0004030503030003"/>
                <a:ea typeface="Karla" panose="020B0004030503030003"/>
                <a:cs typeface="Karla" panose="020B0004030503030003"/>
                <a:sym typeface="Karla" panose="020B0004030503030003"/>
              </a:rPr>
              <a:t> including icons by </a:t>
            </a:r>
            <a:r>
              <a:rPr lang="en-GB" sz="1573"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3"/>
              </a:rPr>
              <a:t>Flaticon</a:t>
            </a:r>
            <a:r>
              <a:rPr lang="en-GB" sz="1573" b="1" u="sng">
                <a:solidFill>
                  <a:srgbClr val="6B4C6D"/>
                </a:solidFill>
                <a:highlight>
                  <a:srgbClr val="FFFFFF"/>
                </a:highlight>
                <a:latin typeface="Karla" panose="020B0004030503030003"/>
                <a:ea typeface="Karla" panose="020B0004030503030003"/>
                <a:cs typeface="Karla" panose="020B0004030503030003"/>
                <a:sym typeface="Karla" panose="020B0004030503030003"/>
              </a:rPr>
              <a:t>,</a:t>
            </a:r>
            <a:r>
              <a:rPr lang="en-GB" sz="1573">
                <a:solidFill>
                  <a:srgbClr val="6B4C6D"/>
                </a:solidFill>
                <a:latin typeface="Karla" panose="020B0004030503030003"/>
                <a:ea typeface="Karla" panose="020B0004030503030003"/>
                <a:cs typeface="Karla" panose="020B0004030503030003"/>
                <a:sym typeface="Karla" panose="020B0004030503030003"/>
              </a:rPr>
              <a:t> and infographics &amp; images by </a:t>
            </a:r>
            <a:r>
              <a:rPr lang="en-GB" sz="1573" b="1" u="sng">
                <a:solidFill>
                  <a:srgbClr val="6B4C6D"/>
                </a:solidFill>
                <a:highlight>
                  <a:srgbClr val="FFFFFF"/>
                </a:highlight>
                <a:latin typeface="Karla" panose="020B0004030503030003"/>
                <a:ea typeface="Karla" panose="020B0004030503030003"/>
                <a:cs typeface="Karla" panose="020B0004030503030003"/>
                <a:sym typeface="Karla" panose="020B0004030503030003"/>
                <a:hlinkClick r:id="rId4"/>
              </a:rPr>
              <a:t>Freepik</a:t>
            </a:r>
            <a:endParaRPr sz="1573" b="1" u="sng">
              <a:solidFill>
                <a:srgbClr val="6B4C6D"/>
              </a:solidFill>
              <a:highlight>
                <a:srgbClr val="FFFFFF"/>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4245396413"/>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32908515"/>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643931189"/>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67154493"/>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2" y="284745"/>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Tree>
    <p:extLst>
      <p:ext uri="{BB962C8B-B14F-4D97-AF65-F5344CB8AC3E}">
        <p14:creationId xmlns:p14="http://schemas.microsoft.com/office/powerpoint/2010/main" val="3134005658"/>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2"/>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2685"/>
              <a:endParaRPr sz="2397">
                <a:solidFill>
                  <a:srgbClr val="EFEFEF"/>
                </a:solidFill>
              </a:endParaRPr>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defTabSz="912685"/>
              <a:endParaRPr sz="2397">
                <a:solidFill>
                  <a:srgbClr val="EFEFEF"/>
                </a:solidFill>
              </a:endParaRPr>
            </a:p>
          </p:txBody>
        </p:sp>
      </p:grpSp>
    </p:spTree>
    <p:extLst>
      <p:ext uri="{BB962C8B-B14F-4D97-AF65-F5344CB8AC3E}">
        <p14:creationId xmlns:p14="http://schemas.microsoft.com/office/powerpoint/2010/main" val="2084545421"/>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121856" tIns="60929" rIns="121856" bIns="60929"/>
          <a:lstStyle/>
          <a:p>
            <a:pPr defTabSz="912685"/>
            <a:fld id="{774B3276-3901-471F-8285-C92A8E75787C}" type="datetimeFigureOut">
              <a:rPr lang="en-US" sz="1798" smtClean="0">
                <a:solidFill>
                  <a:srgbClr val="EFEFEF"/>
                </a:solidFill>
              </a:rPr>
              <a:pPr defTabSz="912685"/>
              <a:t>3/26/2025</a:t>
            </a:fld>
            <a:endParaRPr lang="en-US" sz="1798">
              <a:solidFill>
                <a:srgbClr val="EFEFEF"/>
              </a:solidFill>
            </a:endParaRPr>
          </a:p>
        </p:txBody>
      </p:sp>
      <p:sp>
        <p:nvSpPr>
          <p:cNvPr id="5" name="Footer Placeholder 4"/>
          <p:cNvSpPr>
            <a:spLocks noGrp="1"/>
          </p:cNvSpPr>
          <p:nvPr>
            <p:ph type="ftr" sz="quarter" idx="11"/>
          </p:nvPr>
        </p:nvSpPr>
        <p:spPr/>
        <p:txBody>
          <a:bodyPr lIns="121856" tIns="60929" rIns="121856" bIns="60929"/>
          <a:lstStyle/>
          <a:p>
            <a:pPr defTabSz="912685"/>
            <a:endParaRPr lang="en-US" sz="1798">
              <a:solidFill>
                <a:srgbClr val="EFEFEF"/>
              </a:solidFill>
            </a:endParaRPr>
          </a:p>
        </p:txBody>
      </p:sp>
      <p:sp>
        <p:nvSpPr>
          <p:cNvPr id="6" name="Slide Number Placeholder 5"/>
          <p:cNvSpPr>
            <a:spLocks noGrp="1"/>
          </p:cNvSpPr>
          <p:nvPr>
            <p:ph type="sldNum" sz="quarter" idx="12"/>
          </p:nvPr>
        </p:nvSpPr>
        <p:spPr/>
        <p:txBody>
          <a:bodyPr lIns="121856" tIns="60929" rIns="121856" bIns="60929"/>
          <a:lstStyle/>
          <a:p>
            <a:pPr defTabSz="912685"/>
            <a:fld id="{4356E0E0-0191-4DF9-B347-48BEABCB12B3}" type="slidenum">
              <a:rPr lang="en-US" sz="1798" smtClean="0">
                <a:solidFill>
                  <a:srgbClr val="EFEFEF"/>
                </a:solidFill>
              </a:rPr>
              <a:pPr defTabSz="912685"/>
              <a:t>‹#›</a:t>
            </a:fld>
            <a:endParaRPr lang="en-US" sz="1798">
              <a:solidFill>
                <a:srgbClr val="EFEFEF"/>
              </a:solidFill>
            </a:endParaRPr>
          </a:p>
        </p:txBody>
      </p:sp>
    </p:spTree>
    <p:extLst>
      <p:ext uri="{BB962C8B-B14F-4D97-AF65-F5344CB8AC3E}">
        <p14:creationId xmlns:p14="http://schemas.microsoft.com/office/powerpoint/2010/main" val="2667874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2949" indent="0" algn="ctr">
              <a:buNone/>
              <a:defRPr>
                <a:solidFill>
                  <a:schemeClr val="tx1">
                    <a:tint val="75000"/>
                  </a:schemeClr>
                </a:solidFill>
              </a:defRPr>
            </a:lvl2pPr>
            <a:lvl3pPr marL="1085900" indent="0" algn="ctr">
              <a:buNone/>
              <a:defRPr>
                <a:solidFill>
                  <a:schemeClr val="tx1">
                    <a:tint val="75000"/>
                  </a:schemeClr>
                </a:solidFill>
              </a:defRPr>
            </a:lvl3pPr>
            <a:lvl4pPr marL="1628857" indent="0" algn="ctr">
              <a:buNone/>
              <a:defRPr>
                <a:solidFill>
                  <a:schemeClr val="tx1">
                    <a:tint val="75000"/>
                  </a:schemeClr>
                </a:solidFill>
              </a:defRPr>
            </a:lvl4pPr>
            <a:lvl5pPr marL="2171805" indent="0" algn="ctr">
              <a:buNone/>
              <a:defRPr>
                <a:solidFill>
                  <a:schemeClr val="tx1">
                    <a:tint val="75000"/>
                  </a:schemeClr>
                </a:solidFill>
              </a:defRPr>
            </a:lvl5pPr>
            <a:lvl6pPr marL="2714756" indent="0" algn="ctr">
              <a:buNone/>
              <a:defRPr>
                <a:solidFill>
                  <a:schemeClr val="tx1">
                    <a:tint val="75000"/>
                  </a:schemeClr>
                </a:solidFill>
              </a:defRPr>
            </a:lvl6pPr>
            <a:lvl7pPr marL="3257707" indent="0" algn="ctr">
              <a:buNone/>
              <a:defRPr>
                <a:solidFill>
                  <a:schemeClr val="tx1">
                    <a:tint val="75000"/>
                  </a:schemeClr>
                </a:solidFill>
              </a:defRPr>
            </a:lvl7pPr>
            <a:lvl8pPr marL="3800656" indent="0" algn="ctr">
              <a:buNone/>
              <a:defRPr>
                <a:solidFill>
                  <a:schemeClr val="tx1">
                    <a:tint val="75000"/>
                  </a:schemeClr>
                </a:solidFill>
              </a:defRPr>
            </a:lvl8pPr>
            <a:lvl9pPr marL="43436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121856" tIns="60929" rIns="121856" bIns="60929"/>
          <a:lstStyle/>
          <a:p>
            <a:pPr defTabSz="912685"/>
            <a:fld id="{774B3276-3901-471F-8285-C92A8E75787C}" type="datetimeFigureOut">
              <a:rPr lang="en-US" sz="1798" smtClean="0">
                <a:solidFill>
                  <a:srgbClr val="EFEFEF"/>
                </a:solidFill>
              </a:rPr>
              <a:pPr defTabSz="912685"/>
              <a:t>3/26/2025</a:t>
            </a:fld>
            <a:endParaRPr lang="en-US" sz="1798">
              <a:solidFill>
                <a:srgbClr val="EFEFEF"/>
              </a:solidFill>
            </a:endParaRPr>
          </a:p>
        </p:txBody>
      </p:sp>
      <p:sp>
        <p:nvSpPr>
          <p:cNvPr id="5" name="Footer Placeholder 4"/>
          <p:cNvSpPr>
            <a:spLocks noGrp="1"/>
          </p:cNvSpPr>
          <p:nvPr>
            <p:ph type="ftr" sz="quarter" idx="11"/>
          </p:nvPr>
        </p:nvSpPr>
        <p:spPr/>
        <p:txBody>
          <a:bodyPr lIns="121856" tIns="60929" rIns="121856" bIns="60929"/>
          <a:lstStyle/>
          <a:p>
            <a:pPr defTabSz="912685"/>
            <a:endParaRPr lang="en-US" sz="1798">
              <a:solidFill>
                <a:srgbClr val="EFEFEF"/>
              </a:solidFill>
            </a:endParaRPr>
          </a:p>
        </p:txBody>
      </p:sp>
      <p:sp>
        <p:nvSpPr>
          <p:cNvPr id="6" name="Slide Number Placeholder 5"/>
          <p:cNvSpPr>
            <a:spLocks noGrp="1"/>
          </p:cNvSpPr>
          <p:nvPr>
            <p:ph type="sldNum" sz="quarter" idx="12"/>
          </p:nvPr>
        </p:nvSpPr>
        <p:spPr/>
        <p:txBody>
          <a:bodyPr lIns="121856" tIns="60929" rIns="121856" bIns="60929"/>
          <a:lstStyle/>
          <a:p>
            <a:pPr defTabSz="912685"/>
            <a:fld id="{4356E0E0-0191-4DF9-B347-48BEABCB12B3}" type="slidenum">
              <a:rPr lang="en-US" sz="1798" smtClean="0">
                <a:solidFill>
                  <a:srgbClr val="EFEFEF"/>
                </a:solidFill>
              </a:rPr>
              <a:pPr defTabSz="912685"/>
              <a:t>‹#›</a:t>
            </a:fld>
            <a:endParaRPr lang="en-US" sz="1798">
              <a:solidFill>
                <a:srgbClr val="EFEFEF"/>
              </a:solidFill>
            </a:endParaRPr>
          </a:p>
        </p:txBody>
      </p:sp>
    </p:spTree>
    <p:extLst>
      <p:ext uri="{BB962C8B-B14F-4D97-AF65-F5344CB8AC3E}">
        <p14:creationId xmlns:p14="http://schemas.microsoft.com/office/powerpoint/2010/main" val="3503471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6343" indent="0" algn="ctr">
              <a:buNone/>
              <a:defRPr/>
            </a:lvl2pPr>
            <a:lvl3pPr marL="912685" indent="0" algn="ctr">
              <a:buNone/>
              <a:defRPr/>
            </a:lvl3pPr>
            <a:lvl4pPr marL="1369028" indent="0" algn="ctr">
              <a:buNone/>
              <a:defRPr/>
            </a:lvl4pPr>
            <a:lvl5pPr marL="1825374" indent="0" algn="ctr">
              <a:buNone/>
              <a:defRPr/>
            </a:lvl5pPr>
            <a:lvl6pPr marL="2281715" indent="0" algn="ctr">
              <a:buNone/>
              <a:defRPr/>
            </a:lvl6pPr>
            <a:lvl7pPr marL="2738058" indent="0" algn="ctr">
              <a:buNone/>
              <a:defRPr/>
            </a:lvl7pPr>
            <a:lvl8pPr marL="3194403" indent="0" algn="ctr">
              <a:buNone/>
              <a:defRPr/>
            </a:lvl8pPr>
            <a:lvl9pPr marL="365074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3/26/2025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3362336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917" b="0">
                <a:ln>
                  <a:noFill/>
                </a:ln>
                <a:solidFill>
                  <a:schemeClr val="tx2"/>
                </a:solidFill>
                <a:effectLst/>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38FFBE28-6D2D-10F6-F273-A74F2FDA22FD}"/>
              </a:ext>
            </a:extLst>
          </p:cNvPr>
          <p:cNvSpPr>
            <a:spLocks noGrp="1"/>
          </p:cNvSpPr>
          <p:nvPr>
            <p:ph type="dt" sz="half" idx="10"/>
          </p:nvPr>
        </p:nvSpPr>
        <p:spPr/>
        <p:txBody>
          <a:bodyPr/>
          <a:lstStyle>
            <a:lvl1pPr defTabSz="1085377" fontAlgn="base">
              <a:spcBef>
                <a:spcPct val="0"/>
              </a:spcBef>
              <a:spcAft>
                <a:spcPct val="0"/>
              </a:spcAft>
              <a:defRPr>
                <a:latin typeface="Calibri" pitchFamily="34" charset="0"/>
              </a:defRPr>
            </a:lvl1pPr>
          </a:lstStyle>
          <a:p>
            <a:pPr>
              <a:defRPr/>
            </a:pPr>
            <a:fld id="{E7384409-EBAF-4A74-86EF-D52E03609086}" type="datetimeFigureOut">
              <a:rPr lang="vi-VN"/>
              <a:pPr>
                <a:defRPr/>
              </a:pPr>
              <a:t>26/03/2025</a:t>
            </a:fld>
            <a:endParaRPr lang="vi-VN"/>
          </a:p>
        </p:txBody>
      </p:sp>
      <p:sp>
        <p:nvSpPr>
          <p:cNvPr id="4" name="Footer Placeholder 3">
            <a:extLst>
              <a:ext uri="{FF2B5EF4-FFF2-40B4-BE49-F238E27FC236}">
                <a16:creationId xmlns:a16="http://schemas.microsoft.com/office/drawing/2014/main" id="{3CAB8C57-A64E-BA60-8C58-A412C62A6F46}"/>
              </a:ext>
            </a:extLst>
          </p:cNvPr>
          <p:cNvSpPr>
            <a:spLocks noGrp="1"/>
          </p:cNvSpPr>
          <p:nvPr>
            <p:ph type="ftr" sz="quarter" idx="11"/>
          </p:nvPr>
        </p:nvSpPr>
        <p:spPr/>
        <p:txBody>
          <a:bodyPr/>
          <a:lstStyle>
            <a:lvl1pPr defTabSz="1085377" fontAlgn="base">
              <a:spcBef>
                <a:spcPct val="0"/>
              </a:spcBef>
              <a:spcAft>
                <a:spcPct val="0"/>
              </a:spcAft>
              <a:defRPr>
                <a:latin typeface="Calibri" pitchFamily="34" charset="0"/>
              </a:defRPr>
            </a:lvl1pPr>
          </a:lstStyle>
          <a:p>
            <a:pPr>
              <a:defRPr/>
            </a:pPr>
            <a:endParaRPr lang="vi-VN"/>
          </a:p>
        </p:txBody>
      </p:sp>
      <p:sp>
        <p:nvSpPr>
          <p:cNvPr id="5" name="Slide Number Placeholder 4">
            <a:extLst>
              <a:ext uri="{FF2B5EF4-FFF2-40B4-BE49-F238E27FC236}">
                <a16:creationId xmlns:a16="http://schemas.microsoft.com/office/drawing/2014/main" id="{70D96C37-42A9-2974-57F1-896CA67BE55D}"/>
              </a:ext>
            </a:extLst>
          </p:cNvPr>
          <p:cNvSpPr>
            <a:spLocks noGrp="1"/>
          </p:cNvSpPr>
          <p:nvPr>
            <p:ph type="sldNum" sz="quarter" idx="12"/>
          </p:nvPr>
        </p:nvSpPr>
        <p:spPr/>
        <p:txBody>
          <a:bodyPr/>
          <a:lstStyle>
            <a:lvl1pPr defTabSz="1084402">
              <a:defRPr>
                <a:latin typeface="Calibri" panose="020F0502020204030204" pitchFamily="34" charset="0"/>
              </a:defRPr>
            </a:lvl1pPr>
          </a:lstStyle>
          <a:p>
            <a:fld id="{95EDE56E-5CED-4BB3-B088-42F2853C097F}" type="slidenum">
              <a:rPr lang="vi-VN" altLang="en-US"/>
              <a:pPr/>
              <a:t>‹#›</a:t>
            </a:fld>
            <a:endParaRPr lang="vi-VN" altLang="en-US"/>
          </a:p>
        </p:txBody>
      </p:sp>
    </p:spTree>
    <p:extLst>
      <p:ext uri="{BB962C8B-B14F-4D97-AF65-F5344CB8AC3E}">
        <p14:creationId xmlns:p14="http://schemas.microsoft.com/office/powerpoint/2010/main" val="39084538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3/26/2025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391675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70" b="1" cap="all"/>
            </a:lvl1pPr>
          </a:lstStyle>
          <a:p>
            <a:r>
              <a:rPr lang="en-US"/>
              <a:t>Click to edit Master title style</a:t>
            </a:r>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022"/>
            </a:lvl1pPr>
            <a:lvl2pPr marL="456343" indent="0">
              <a:buNone/>
              <a:defRPr sz="1798"/>
            </a:lvl2pPr>
            <a:lvl3pPr marL="912685" indent="0">
              <a:buNone/>
              <a:defRPr sz="1573"/>
            </a:lvl3pPr>
            <a:lvl4pPr marL="1369028" indent="0">
              <a:buNone/>
              <a:defRPr sz="1423"/>
            </a:lvl4pPr>
            <a:lvl5pPr marL="1825374" indent="0">
              <a:buNone/>
              <a:defRPr sz="1423"/>
            </a:lvl5pPr>
            <a:lvl6pPr marL="2281715" indent="0">
              <a:buNone/>
              <a:defRPr sz="1423"/>
            </a:lvl6pPr>
            <a:lvl7pPr marL="2738058" indent="0">
              <a:buNone/>
              <a:defRPr sz="1423"/>
            </a:lvl7pPr>
            <a:lvl8pPr marL="3194403" indent="0">
              <a:buNone/>
              <a:defRPr sz="1423"/>
            </a:lvl8pPr>
            <a:lvl9pPr marL="3650746" indent="0">
              <a:buNone/>
              <a:defRPr sz="1423"/>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3/26/2025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1465746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2"/>
            <a:ext cx="5384800" cy="4525963"/>
          </a:xfrm>
        </p:spPr>
        <p:txBody>
          <a:bodyPr/>
          <a:lstStyle>
            <a:lvl1pPr>
              <a:defRPr sz="2771"/>
            </a:lvl1pPr>
            <a:lvl2pPr>
              <a:defRPr sz="2397"/>
            </a:lvl2pPr>
            <a:lvl3pPr>
              <a:defRPr sz="2022"/>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2"/>
            <a:ext cx="5384800" cy="4525963"/>
          </a:xfrm>
        </p:spPr>
        <p:txBody>
          <a:bodyPr/>
          <a:lstStyle>
            <a:lvl1pPr>
              <a:defRPr sz="2771"/>
            </a:lvl1pPr>
            <a:lvl2pPr>
              <a:defRPr sz="2397"/>
            </a:lvl2pPr>
            <a:lvl3pPr>
              <a:defRPr sz="2022"/>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3/26/2025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3728977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1" y="1535113"/>
            <a:ext cx="5386917" cy="639762"/>
          </a:xfrm>
        </p:spPr>
        <p:txBody>
          <a:bodyPr anchor="b"/>
          <a:lstStyle>
            <a:lvl1pPr marL="0" indent="0">
              <a:buNone/>
              <a:defRPr sz="2397" b="1"/>
            </a:lvl1pPr>
            <a:lvl2pPr marL="456343" indent="0">
              <a:buNone/>
              <a:defRPr sz="2022" b="1"/>
            </a:lvl2pPr>
            <a:lvl3pPr marL="912685" indent="0">
              <a:buNone/>
              <a:defRPr sz="1798" b="1"/>
            </a:lvl3pPr>
            <a:lvl4pPr marL="1369028" indent="0">
              <a:buNone/>
              <a:defRPr sz="1573" b="1"/>
            </a:lvl4pPr>
            <a:lvl5pPr marL="1825374" indent="0">
              <a:buNone/>
              <a:defRPr sz="1573" b="1"/>
            </a:lvl5pPr>
            <a:lvl6pPr marL="2281715" indent="0">
              <a:buNone/>
              <a:defRPr sz="1573" b="1"/>
            </a:lvl6pPr>
            <a:lvl7pPr marL="2738058" indent="0">
              <a:buNone/>
              <a:defRPr sz="1573" b="1"/>
            </a:lvl7pPr>
            <a:lvl8pPr marL="3194403" indent="0">
              <a:buNone/>
              <a:defRPr sz="1573" b="1"/>
            </a:lvl8pPr>
            <a:lvl9pPr marL="3650746" indent="0">
              <a:buNone/>
              <a:defRPr sz="1573" b="1"/>
            </a:lvl9pPr>
          </a:lstStyle>
          <a:p>
            <a:pPr lvl="0"/>
            <a:r>
              <a:rPr lang="en-US"/>
              <a:t>Click to edit Master text styles</a:t>
            </a:r>
          </a:p>
        </p:txBody>
      </p:sp>
      <p:sp>
        <p:nvSpPr>
          <p:cNvPr id="4" name="Content Placeholder 3"/>
          <p:cNvSpPr>
            <a:spLocks noGrp="1"/>
          </p:cNvSpPr>
          <p:nvPr>
            <p:ph sz="half" idx="2"/>
          </p:nvPr>
        </p:nvSpPr>
        <p:spPr>
          <a:xfrm>
            <a:off x="609611" y="2174875"/>
            <a:ext cx="5386917" cy="3951288"/>
          </a:xfrm>
        </p:spPr>
        <p:txBody>
          <a:bodyPr/>
          <a:lstStyle>
            <a:lvl1pPr>
              <a:defRPr sz="2397"/>
            </a:lvl1pPr>
            <a:lvl2pPr>
              <a:defRPr sz="2022"/>
            </a:lvl2pPr>
            <a:lvl3pPr>
              <a:defRPr sz="1798"/>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397" b="1"/>
            </a:lvl1pPr>
            <a:lvl2pPr marL="456343" indent="0">
              <a:buNone/>
              <a:defRPr sz="2022" b="1"/>
            </a:lvl2pPr>
            <a:lvl3pPr marL="912685" indent="0">
              <a:buNone/>
              <a:defRPr sz="1798" b="1"/>
            </a:lvl3pPr>
            <a:lvl4pPr marL="1369028" indent="0">
              <a:buNone/>
              <a:defRPr sz="1573" b="1"/>
            </a:lvl4pPr>
            <a:lvl5pPr marL="1825374" indent="0">
              <a:buNone/>
              <a:defRPr sz="1573" b="1"/>
            </a:lvl5pPr>
            <a:lvl6pPr marL="2281715" indent="0">
              <a:buNone/>
              <a:defRPr sz="1573" b="1"/>
            </a:lvl6pPr>
            <a:lvl7pPr marL="2738058" indent="0">
              <a:buNone/>
              <a:defRPr sz="1573" b="1"/>
            </a:lvl7pPr>
            <a:lvl8pPr marL="3194403" indent="0">
              <a:buNone/>
              <a:defRPr sz="1573" b="1"/>
            </a:lvl8pPr>
            <a:lvl9pPr marL="3650746" indent="0">
              <a:buNone/>
              <a:defRPr sz="15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97"/>
            </a:lvl1pPr>
            <a:lvl2pPr>
              <a:defRPr sz="2022"/>
            </a:lvl2pPr>
            <a:lvl3pPr>
              <a:defRPr sz="1798"/>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3/26/2025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2501184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3/26/2025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495685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3/26/2025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23497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22" b="1"/>
            </a:lvl1pPr>
          </a:lstStyle>
          <a:p>
            <a:r>
              <a:rPr lang="en-US"/>
              <a:t>Click to edit Master title style</a:t>
            </a:r>
          </a:p>
        </p:txBody>
      </p:sp>
      <p:sp>
        <p:nvSpPr>
          <p:cNvPr id="3" name="Content Placeholder 2"/>
          <p:cNvSpPr>
            <a:spLocks noGrp="1"/>
          </p:cNvSpPr>
          <p:nvPr>
            <p:ph idx="1"/>
          </p:nvPr>
        </p:nvSpPr>
        <p:spPr>
          <a:xfrm>
            <a:off x="4766744" y="273062"/>
            <a:ext cx="6815667" cy="5853113"/>
          </a:xfrm>
        </p:spPr>
        <p:txBody>
          <a:bodyPr/>
          <a:lstStyle>
            <a:lvl1pPr>
              <a:defRPr sz="3221"/>
            </a:lvl1pPr>
            <a:lvl2pPr>
              <a:defRPr sz="2771"/>
            </a:lvl2pPr>
            <a:lvl3pPr>
              <a:defRPr sz="2397"/>
            </a:lvl3pPr>
            <a:lvl4pPr>
              <a:defRPr sz="2022"/>
            </a:lvl4pPr>
            <a:lvl5pPr>
              <a:defRPr sz="2022"/>
            </a:lvl5pPr>
            <a:lvl6pPr>
              <a:defRPr sz="2022"/>
            </a:lvl6pPr>
            <a:lvl7pPr>
              <a:defRPr sz="2022"/>
            </a:lvl7pPr>
            <a:lvl8pPr>
              <a:defRPr sz="2022"/>
            </a:lvl8pPr>
            <a:lvl9pPr>
              <a:defRPr sz="20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12"/>
            <a:ext cx="4011084" cy="4691063"/>
          </a:xfrm>
        </p:spPr>
        <p:txBody>
          <a:bodyPr/>
          <a:lstStyle>
            <a:lvl1pPr marL="0" indent="0">
              <a:buNone/>
              <a:defRPr sz="1423"/>
            </a:lvl1pPr>
            <a:lvl2pPr marL="456343" indent="0">
              <a:buNone/>
              <a:defRPr sz="1198"/>
            </a:lvl2pPr>
            <a:lvl3pPr marL="912685" indent="0">
              <a:buNone/>
              <a:defRPr sz="974"/>
            </a:lvl3pPr>
            <a:lvl4pPr marL="1369028" indent="0">
              <a:buNone/>
              <a:defRPr sz="899"/>
            </a:lvl4pPr>
            <a:lvl5pPr marL="1825374" indent="0">
              <a:buNone/>
              <a:defRPr sz="899"/>
            </a:lvl5pPr>
            <a:lvl6pPr marL="2281715" indent="0">
              <a:buNone/>
              <a:defRPr sz="899"/>
            </a:lvl6pPr>
            <a:lvl7pPr marL="2738058" indent="0">
              <a:buNone/>
              <a:defRPr sz="899"/>
            </a:lvl7pPr>
            <a:lvl8pPr marL="3194403" indent="0">
              <a:buNone/>
              <a:defRPr sz="899"/>
            </a:lvl8pPr>
            <a:lvl9pPr marL="3650746" indent="0">
              <a:buNone/>
              <a:defRPr sz="89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3/26/2025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3332554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22"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21"/>
            </a:lvl1pPr>
            <a:lvl2pPr marL="456343" indent="0">
              <a:buNone/>
              <a:defRPr sz="2771"/>
            </a:lvl2pPr>
            <a:lvl3pPr marL="912685" indent="0">
              <a:buNone/>
              <a:defRPr sz="2397"/>
            </a:lvl3pPr>
            <a:lvl4pPr marL="1369028" indent="0">
              <a:buNone/>
              <a:defRPr sz="2022"/>
            </a:lvl4pPr>
            <a:lvl5pPr marL="1825374" indent="0">
              <a:buNone/>
              <a:defRPr sz="2022"/>
            </a:lvl5pPr>
            <a:lvl6pPr marL="2281715" indent="0">
              <a:buNone/>
              <a:defRPr sz="2022"/>
            </a:lvl6pPr>
            <a:lvl7pPr marL="2738058" indent="0">
              <a:buNone/>
              <a:defRPr sz="2022"/>
            </a:lvl7pPr>
            <a:lvl8pPr marL="3194403" indent="0">
              <a:buNone/>
              <a:defRPr sz="2022"/>
            </a:lvl8pPr>
            <a:lvl9pPr marL="3650746" indent="0">
              <a:buNone/>
              <a:defRPr sz="2022"/>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23"/>
            </a:lvl1pPr>
            <a:lvl2pPr marL="456343" indent="0">
              <a:buNone/>
              <a:defRPr sz="1198"/>
            </a:lvl2pPr>
            <a:lvl3pPr marL="912685" indent="0">
              <a:buNone/>
              <a:defRPr sz="974"/>
            </a:lvl3pPr>
            <a:lvl4pPr marL="1369028" indent="0">
              <a:buNone/>
              <a:defRPr sz="899"/>
            </a:lvl4pPr>
            <a:lvl5pPr marL="1825374" indent="0">
              <a:buNone/>
              <a:defRPr sz="899"/>
            </a:lvl5pPr>
            <a:lvl6pPr marL="2281715" indent="0">
              <a:buNone/>
              <a:defRPr sz="899"/>
            </a:lvl6pPr>
            <a:lvl7pPr marL="2738058" indent="0">
              <a:buNone/>
              <a:defRPr sz="899"/>
            </a:lvl7pPr>
            <a:lvl8pPr marL="3194403" indent="0">
              <a:buNone/>
              <a:defRPr sz="899"/>
            </a:lvl8pPr>
            <a:lvl9pPr marL="3650746" indent="0">
              <a:buNone/>
              <a:defRPr sz="89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3/26/2025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23212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3/26/2025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2924425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3/26/2025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264889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81AE1-557E-79EE-B5AD-7E98052E2E57}"/>
              </a:ext>
            </a:extLst>
          </p:cNvPr>
          <p:cNvSpPr>
            <a:spLocks noGrp="1"/>
          </p:cNvSpPr>
          <p:nvPr>
            <p:ph type="dt" sz="half" idx="10"/>
          </p:nvPr>
        </p:nvSpPr>
        <p:spPr/>
        <p:txBody>
          <a:bodyPr/>
          <a:lstStyle>
            <a:lvl1pPr defTabSz="1085377" fontAlgn="base">
              <a:spcBef>
                <a:spcPct val="0"/>
              </a:spcBef>
              <a:spcAft>
                <a:spcPct val="0"/>
              </a:spcAft>
              <a:defRPr>
                <a:latin typeface="Calibri" pitchFamily="34" charset="0"/>
              </a:defRPr>
            </a:lvl1pPr>
          </a:lstStyle>
          <a:p>
            <a:pPr>
              <a:defRPr/>
            </a:pPr>
            <a:fld id="{6B9110A9-5C9F-4A01-B44C-322787CDED06}" type="datetimeFigureOut">
              <a:rPr lang="vi-VN"/>
              <a:pPr>
                <a:defRPr/>
              </a:pPr>
              <a:t>26/03/2025</a:t>
            </a:fld>
            <a:endParaRPr lang="vi-VN"/>
          </a:p>
        </p:txBody>
      </p:sp>
      <p:sp>
        <p:nvSpPr>
          <p:cNvPr id="3" name="Footer Placeholder 2">
            <a:extLst>
              <a:ext uri="{FF2B5EF4-FFF2-40B4-BE49-F238E27FC236}">
                <a16:creationId xmlns:a16="http://schemas.microsoft.com/office/drawing/2014/main" id="{9A0F34E0-8B30-044F-7FEE-280075B93D33}"/>
              </a:ext>
            </a:extLst>
          </p:cNvPr>
          <p:cNvSpPr>
            <a:spLocks noGrp="1"/>
          </p:cNvSpPr>
          <p:nvPr>
            <p:ph type="ftr" sz="quarter" idx="11"/>
          </p:nvPr>
        </p:nvSpPr>
        <p:spPr/>
        <p:txBody>
          <a:bodyPr/>
          <a:lstStyle>
            <a:lvl1pPr defTabSz="1085377" fontAlgn="base">
              <a:spcBef>
                <a:spcPct val="0"/>
              </a:spcBef>
              <a:spcAft>
                <a:spcPct val="0"/>
              </a:spcAft>
              <a:defRPr>
                <a:latin typeface="Calibri" pitchFamily="34" charset="0"/>
              </a:defRPr>
            </a:lvl1pPr>
          </a:lstStyle>
          <a:p>
            <a:pPr>
              <a:defRPr/>
            </a:pPr>
            <a:endParaRPr lang="vi-VN"/>
          </a:p>
        </p:txBody>
      </p:sp>
      <p:sp>
        <p:nvSpPr>
          <p:cNvPr id="4" name="Slide Number Placeholder 3">
            <a:extLst>
              <a:ext uri="{FF2B5EF4-FFF2-40B4-BE49-F238E27FC236}">
                <a16:creationId xmlns:a16="http://schemas.microsoft.com/office/drawing/2014/main" id="{A6C88D84-1388-8BE3-E119-EB93BABDBBD7}"/>
              </a:ext>
            </a:extLst>
          </p:cNvPr>
          <p:cNvSpPr>
            <a:spLocks noGrp="1"/>
          </p:cNvSpPr>
          <p:nvPr>
            <p:ph type="sldNum" sz="quarter" idx="12"/>
          </p:nvPr>
        </p:nvSpPr>
        <p:spPr/>
        <p:txBody>
          <a:bodyPr/>
          <a:lstStyle>
            <a:lvl1pPr defTabSz="1084402">
              <a:defRPr>
                <a:latin typeface="Calibri" panose="020F0502020204030204" pitchFamily="34" charset="0"/>
              </a:defRPr>
            </a:lvl1pPr>
          </a:lstStyle>
          <a:p>
            <a:fld id="{F051AA3F-1F23-48B1-9565-276C4297FE57}" type="slidenum">
              <a:rPr lang="vi-VN" altLang="en-US"/>
              <a:pPr/>
              <a:t>‹#›</a:t>
            </a:fld>
            <a:endParaRPr lang="vi-VN" altLang="en-US"/>
          </a:p>
        </p:txBody>
      </p:sp>
    </p:spTree>
    <p:extLst>
      <p:ext uri="{BB962C8B-B14F-4D97-AF65-F5344CB8AC3E}">
        <p14:creationId xmlns:p14="http://schemas.microsoft.com/office/powerpoint/2010/main" val="1083806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64"/>
            <a:ext cx="3657600" cy="1162051"/>
          </a:xfrm>
        </p:spPr>
        <p:txBody>
          <a:bodyPr>
            <a:noAutofit/>
          </a:bodyPr>
          <a:lstStyle>
            <a:lvl1pPr algn="l" rtl="0">
              <a:spcBef>
                <a:spcPct val="0"/>
              </a:spcBef>
              <a:buNone/>
              <a:defRPr sz="3071"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29050" rIns="29050"/>
          <a:lstStyle>
            <a:lvl1pPr marL="0" indent="0" algn="l">
              <a:buNone/>
              <a:defRPr sz="1648"/>
            </a:lvl1pPr>
            <a:lvl2pPr indent="0" algn="l">
              <a:buNone/>
              <a:defRPr sz="1423"/>
            </a:lvl2pPr>
            <a:lvl3pPr indent="0" algn="l">
              <a:buNone/>
              <a:defRPr sz="1198"/>
            </a:lvl3pPr>
            <a:lvl4pPr indent="0" algn="l">
              <a:buNone/>
              <a:defRPr sz="1049"/>
            </a:lvl4pPr>
            <a:lvl5pPr indent="0" algn="l">
              <a:buNone/>
              <a:defRPr sz="1049"/>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3296"/>
            </a:lvl1pPr>
            <a:lvl2pPr>
              <a:defRPr sz="3071"/>
            </a:lvl2pPr>
            <a:lvl3pPr>
              <a:defRPr sz="2846"/>
            </a:lvl3pPr>
            <a:lvl4pPr>
              <a:defRPr sz="2397"/>
            </a:lvl4pPr>
            <a:lvl5pPr>
              <a:defRPr sz="21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08AEBF-7A7E-4B1F-FEB3-8E89F669759D}"/>
              </a:ext>
            </a:extLst>
          </p:cNvPr>
          <p:cNvSpPr>
            <a:spLocks noGrp="1"/>
          </p:cNvSpPr>
          <p:nvPr>
            <p:ph type="dt" sz="half" idx="10"/>
          </p:nvPr>
        </p:nvSpPr>
        <p:spPr/>
        <p:txBody>
          <a:bodyPr/>
          <a:lstStyle>
            <a:lvl1pPr defTabSz="1085377" fontAlgn="base">
              <a:spcBef>
                <a:spcPct val="0"/>
              </a:spcBef>
              <a:spcAft>
                <a:spcPct val="0"/>
              </a:spcAft>
              <a:defRPr>
                <a:latin typeface="Calibri" pitchFamily="34" charset="0"/>
              </a:defRPr>
            </a:lvl1pPr>
          </a:lstStyle>
          <a:p>
            <a:pPr>
              <a:defRPr/>
            </a:pPr>
            <a:fld id="{211FC365-48A4-4AB4-84E3-C24A4609A6D3}" type="datetimeFigureOut">
              <a:rPr lang="vi-VN"/>
              <a:pPr>
                <a:defRPr/>
              </a:pPr>
              <a:t>26/03/2025</a:t>
            </a:fld>
            <a:endParaRPr lang="vi-VN"/>
          </a:p>
        </p:txBody>
      </p:sp>
      <p:sp>
        <p:nvSpPr>
          <p:cNvPr id="6" name="Footer Placeholder 5">
            <a:extLst>
              <a:ext uri="{FF2B5EF4-FFF2-40B4-BE49-F238E27FC236}">
                <a16:creationId xmlns:a16="http://schemas.microsoft.com/office/drawing/2014/main" id="{26776773-234F-EC40-DFD2-7949D0630159}"/>
              </a:ext>
            </a:extLst>
          </p:cNvPr>
          <p:cNvSpPr>
            <a:spLocks noGrp="1"/>
          </p:cNvSpPr>
          <p:nvPr>
            <p:ph type="ftr" sz="quarter" idx="11"/>
          </p:nvPr>
        </p:nvSpPr>
        <p:spPr/>
        <p:txBody>
          <a:bodyPr/>
          <a:lstStyle>
            <a:lvl1pPr defTabSz="1085377" fontAlgn="base">
              <a:spcBef>
                <a:spcPct val="0"/>
              </a:spcBef>
              <a:spcAft>
                <a:spcPct val="0"/>
              </a:spcAft>
              <a:defRPr>
                <a:latin typeface="Calibri" pitchFamily="34" charset="0"/>
              </a:defRPr>
            </a:lvl1pPr>
          </a:lstStyle>
          <a:p>
            <a:pPr>
              <a:defRPr/>
            </a:pPr>
            <a:endParaRPr lang="vi-VN"/>
          </a:p>
        </p:txBody>
      </p:sp>
      <p:sp>
        <p:nvSpPr>
          <p:cNvPr id="7" name="Slide Number Placeholder 6">
            <a:extLst>
              <a:ext uri="{FF2B5EF4-FFF2-40B4-BE49-F238E27FC236}">
                <a16:creationId xmlns:a16="http://schemas.microsoft.com/office/drawing/2014/main" id="{3C7E4C8B-750D-6481-4BC7-F5BF5B96F383}"/>
              </a:ext>
            </a:extLst>
          </p:cNvPr>
          <p:cNvSpPr>
            <a:spLocks noGrp="1"/>
          </p:cNvSpPr>
          <p:nvPr>
            <p:ph type="sldNum" sz="quarter" idx="12"/>
          </p:nvPr>
        </p:nvSpPr>
        <p:spPr/>
        <p:txBody>
          <a:bodyPr/>
          <a:lstStyle>
            <a:lvl1pPr defTabSz="1084402">
              <a:defRPr>
                <a:latin typeface="Calibri" panose="020F0502020204030204" pitchFamily="34" charset="0"/>
              </a:defRPr>
            </a:lvl1pPr>
          </a:lstStyle>
          <a:p>
            <a:fld id="{2D46E05A-BA4E-4DF5-8744-16318A51D803}" type="slidenum">
              <a:rPr lang="vi-VN" altLang="en-US"/>
              <a:pPr/>
              <a:t>‹#›</a:t>
            </a:fld>
            <a:endParaRPr lang="vi-VN" altLang="en-US"/>
          </a:p>
        </p:txBody>
      </p:sp>
    </p:spTree>
    <p:extLst>
      <p:ext uri="{BB962C8B-B14F-4D97-AF65-F5344CB8AC3E}">
        <p14:creationId xmlns:p14="http://schemas.microsoft.com/office/powerpoint/2010/main" val="497082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73997479-3E1B-D947-8E55-1CD9655D2A0F}"/>
              </a:ext>
            </a:extLst>
          </p:cNvPr>
          <p:cNvSpPr/>
          <p:nvPr/>
        </p:nvSpPr>
        <p:spPr>
          <a:xfrm rot="420000" flipV="1">
            <a:off x="4221360" y="1108472"/>
            <a:ext cx="7009835"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8801" tIns="54400" rIns="108801" bIns="54400" anchor="ctr"/>
          <a:lstStyle/>
          <a:p>
            <a:pPr algn="ctr" defTabSz="1087940" eaLnBrk="1" fontAlgn="auto" hangingPunct="1">
              <a:spcBef>
                <a:spcPts val="0"/>
              </a:spcBef>
              <a:spcAft>
                <a:spcPts val="0"/>
              </a:spcAft>
              <a:defRPr/>
            </a:pPr>
            <a:endParaRPr lang="en-US" sz="1348">
              <a:solidFill>
                <a:prstClr val="white"/>
              </a:solidFill>
            </a:endParaRPr>
          </a:p>
        </p:txBody>
      </p:sp>
      <p:sp>
        <p:nvSpPr>
          <p:cNvPr id="6" name="Right Triangle 5">
            <a:extLst>
              <a:ext uri="{FF2B5EF4-FFF2-40B4-BE49-F238E27FC236}">
                <a16:creationId xmlns:a16="http://schemas.microsoft.com/office/drawing/2014/main" id="{9BE00600-2673-7768-0BB1-D79F401C36A1}"/>
              </a:ext>
            </a:extLst>
          </p:cNvPr>
          <p:cNvSpPr/>
          <p:nvPr/>
        </p:nvSpPr>
        <p:spPr>
          <a:xfrm rot="420000" flipV="1">
            <a:off x="10672311" y="5360194"/>
            <a:ext cx="206906" cy="154781"/>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8801" tIns="54400" rIns="108801" bIns="54400" anchor="ctr"/>
          <a:lstStyle/>
          <a:p>
            <a:pPr algn="ctr" defTabSz="1087940" eaLnBrk="1" fontAlgn="auto" hangingPunct="1">
              <a:spcBef>
                <a:spcPts val="0"/>
              </a:spcBef>
              <a:spcAft>
                <a:spcPts val="0"/>
              </a:spcAft>
              <a:defRPr/>
            </a:pPr>
            <a:endParaRPr lang="en-US" sz="1348">
              <a:solidFill>
                <a:prstClr val="white"/>
              </a:solidFill>
            </a:endParaRPr>
          </a:p>
        </p:txBody>
      </p:sp>
      <p:sp>
        <p:nvSpPr>
          <p:cNvPr id="7" name="Freeform 15">
            <a:extLst>
              <a:ext uri="{FF2B5EF4-FFF2-40B4-BE49-F238E27FC236}">
                <a16:creationId xmlns:a16="http://schemas.microsoft.com/office/drawing/2014/main" id="{5546E4D1-F206-DCF4-E7E0-C602F8B12EED}"/>
              </a:ext>
            </a:extLst>
          </p:cNvPr>
          <p:cNvSpPr>
            <a:spLocks/>
          </p:cNvSpPr>
          <p:nvPr/>
        </p:nvSpPr>
        <p:spPr bwMode="auto">
          <a:xfrm flipV="1">
            <a:off x="-13081" y="5816203"/>
            <a:ext cx="12218161" cy="1041797"/>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8801" tIns="54400" rIns="108801" bIns="54400"/>
          <a:lstStyle/>
          <a:p>
            <a:pPr defTabSz="1087940" eaLnBrk="1" fontAlgn="auto" hangingPunct="1">
              <a:spcBef>
                <a:spcPts val="0"/>
              </a:spcBef>
              <a:spcAft>
                <a:spcPts val="0"/>
              </a:spcAft>
              <a:defRPr/>
            </a:pPr>
            <a:endParaRPr lang="en-US" sz="1348">
              <a:solidFill>
                <a:prstClr val="black"/>
              </a:solidFill>
              <a:latin typeface="Constantia"/>
            </a:endParaRPr>
          </a:p>
        </p:txBody>
      </p:sp>
      <p:sp>
        <p:nvSpPr>
          <p:cNvPr id="8" name="Freeform 16">
            <a:extLst>
              <a:ext uri="{FF2B5EF4-FFF2-40B4-BE49-F238E27FC236}">
                <a16:creationId xmlns:a16="http://schemas.microsoft.com/office/drawing/2014/main" id="{4606C858-8D24-2886-9282-92511C375949}"/>
              </a:ext>
            </a:extLst>
          </p:cNvPr>
          <p:cNvSpPr>
            <a:spLocks/>
          </p:cNvSpPr>
          <p:nvPr/>
        </p:nvSpPr>
        <p:spPr bwMode="auto">
          <a:xfrm flipV="1">
            <a:off x="5842124" y="6219825"/>
            <a:ext cx="6349876"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8801" tIns="54400" rIns="108801" bIns="54400"/>
          <a:lstStyle/>
          <a:p>
            <a:pPr defTabSz="1087940" eaLnBrk="1" fontAlgn="auto" hangingPunct="1">
              <a:spcBef>
                <a:spcPts val="0"/>
              </a:spcBef>
              <a:spcAft>
                <a:spcPts val="0"/>
              </a:spcAft>
              <a:defRPr/>
            </a:pPr>
            <a:endParaRPr lang="en-US" sz="1348">
              <a:solidFill>
                <a:prstClr val="black"/>
              </a:solidFill>
              <a:latin typeface="Constantia"/>
            </a:endParaRPr>
          </a:p>
        </p:txBody>
      </p:sp>
      <p:sp>
        <p:nvSpPr>
          <p:cNvPr id="2" name="Title 1"/>
          <p:cNvSpPr>
            <a:spLocks noGrp="1"/>
          </p:cNvSpPr>
          <p:nvPr>
            <p:ph type="title"/>
          </p:nvPr>
        </p:nvSpPr>
        <p:spPr>
          <a:xfrm>
            <a:off x="812800" y="1177000"/>
            <a:ext cx="2950464" cy="1582621"/>
          </a:xfrm>
        </p:spPr>
        <p:txBody>
          <a:bodyPr lIns="72626" rIns="72626" bIns="72626"/>
          <a:lstStyle>
            <a:lvl1pPr algn="l">
              <a:buNone/>
              <a:defRPr sz="2397"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101677" rIns="72626"/>
          <a:lstStyle>
            <a:lvl1pPr marL="0" indent="0" algn="l">
              <a:spcBef>
                <a:spcPts val="297"/>
              </a:spcBef>
              <a:buFontTx/>
              <a:buNone/>
              <a:defRPr sz="1573"/>
            </a:lvl1pPr>
            <a:lvl2pPr>
              <a:defRPr sz="1423"/>
            </a:lvl2pPr>
            <a:lvl3pPr>
              <a:defRPr sz="1198"/>
            </a:lvl3pPr>
            <a:lvl4pPr>
              <a:defRPr sz="1049"/>
            </a:lvl4pPr>
            <a:lvl5pPr>
              <a:defRPr sz="1049"/>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82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CC2A8D8F-36AF-E6F2-6367-ABF02A40927A}"/>
              </a:ext>
            </a:extLst>
          </p:cNvPr>
          <p:cNvSpPr>
            <a:spLocks noGrp="1"/>
          </p:cNvSpPr>
          <p:nvPr>
            <p:ph type="dt" sz="half" idx="10"/>
          </p:nvPr>
        </p:nvSpPr>
        <p:spPr/>
        <p:txBody>
          <a:bodyPr/>
          <a:lstStyle>
            <a:lvl1pPr defTabSz="1085377" fontAlgn="base">
              <a:spcBef>
                <a:spcPct val="0"/>
              </a:spcBef>
              <a:spcAft>
                <a:spcPct val="0"/>
              </a:spcAft>
              <a:defRPr>
                <a:latin typeface="Calibri" pitchFamily="34" charset="0"/>
              </a:defRPr>
            </a:lvl1pPr>
          </a:lstStyle>
          <a:p>
            <a:pPr>
              <a:defRPr/>
            </a:pPr>
            <a:fld id="{5645B869-629D-477F-B71A-4DDC4B7E1D6A}" type="datetimeFigureOut">
              <a:rPr lang="vi-VN"/>
              <a:pPr>
                <a:defRPr/>
              </a:pPr>
              <a:t>26/03/2025</a:t>
            </a:fld>
            <a:endParaRPr lang="vi-VN"/>
          </a:p>
        </p:txBody>
      </p:sp>
      <p:sp>
        <p:nvSpPr>
          <p:cNvPr id="10" name="Footer Placeholder 5">
            <a:extLst>
              <a:ext uri="{FF2B5EF4-FFF2-40B4-BE49-F238E27FC236}">
                <a16:creationId xmlns:a16="http://schemas.microsoft.com/office/drawing/2014/main" id="{D2DE7EB2-A220-CB70-B9BA-2C2C2294985D}"/>
              </a:ext>
            </a:extLst>
          </p:cNvPr>
          <p:cNvSpPr>
            <a:spLocks noGrp="1"/>
          </p:cNvSpPr>
          <p:nvPr>
            <p:ph type="ftr" sz="quarter" idx="11"/>
          </p:nvPr>
        </p:nvSpPr>
        <p:spPr/>
        <p:txBody>
          <a:bodyPr/>
          <a:lstStyle>
            <a:lvl1pPr defTabSz="1085377" fontAlgn="base">
              <a:spcBef>
                <a:spcPct val="0"/>
              </a:spcBef>
              <a:spcAft>
                <a:spcPct val="0"/>
              </a:spcAft>
              <a:defRPr>
                <a:latin typeface="Calibri" pitchFamily="34" charset="0"/>
              </a:defRPr>
            </a:lvl1pPr>
          </a:lstStyle>
          <a:p>
            <a:pPr>
              <a:defRPr/>
            </a:pPr>
            <a:endParaRPr lang="vi-VN"/>
          </a:p>
        </p:txBody>
      </p:sp>
      <p:sp>
        <p:nvSpPr>
          <p:cNvPr id="11" name="Slide Number Placeholder 6">
            <a:extLst>
              <a:ext uri="{FF2B5EF4-FFF2-40B4-BE49-F238E27FC236}">
                <a16:creationId xmlns:a16="http://schemas.microsoft.com/office/drawing/2014/main" id="{7DA14941-0109-A695-2133-B9941B9FC8B9}"/>
              </a:ext>
            </a:extLst>
          </p:cNvPr>
          <p:cNvSpPr>
            <a:spLocks noGrp="1"/>
          </p:cNvSpPr>
          <p:nvPr>
            <p:ph type="sldNum" sz="quarter" idx="12"/>
          </p:nvPr>
        </p:nvSpPr>
        <p:spPr>
          <a:xfrm>
            <a:off x="10769818" y="6356748"/>
            <a:ext cx="812165" cy="364331"/>
          </a:xfrm>
        </p:spPr>
        <p:txBody>
          <a:bodyPr/>
          <a:lstStyle>
            <a:lvl1pPr defTabSz="1084402">
              <a:defRPr>
                <a:latin typeface="Calibri" panose="020F0502020204030204" pitchFamily="34" charset="0"/>
              </a:defRPr>
            </a:lvl1pPr>
          </a:lstStyle>
          <a:p>
            <a:fld id="{13B0BA1B-0ADF-4F08-925A-ADBAE4F0F8BC}" type="slidenum">
              <a:rPr lang="vi-VN" altLang="en-US"/>
              <a:pPr/>
              <a:t>‹#›</a:t>
            </a:fld>
            <a:endParaRPr lang="vi-VN" altLang="en-US"/>
          </a:p>
        </p:txBody>
      </p:sp>
    </p:spTree>
    <p:extLst>
      <p:ext uri="{BB962C8B-B14F-4D97-AF65-F5344CB8AC3E}">
        <p14:creationId xmlns:p14="http://schemas.microsoft.com/office/powerpoint/2010/main" val="1624638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image" Target="../media/image4.png"/><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72C0BE0-C653-0CEA-8993-587D0B957641}"/>
              </a:ext>
            </a:extLst>
          </p:cNvPr>
          <p:cNvSpPr>
            <a:spLocks/>
          </p:cNvSpPr>
          <p:nvPr/>
        </p:nvSpPr>
        <p:spPr bwMode="auto">
          <a:xfrm>
            <a:off x="-13081" y="-7143"/>
            <a:ext cx="12218161" cy="1041797"/>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8801" tIns="54400" rIns="108801" bIns="54400"/>
          <a:lstStyle/>
          <a:p>
            <a:pPr defTabSz="1087940" eaLnBrk="1" fontAlgn="auto" hangingPunct="1">
              <a:spcBef>
                <a:spcPts val="0"/>
              </a:spcBef>
              <a:spcAft>
                <a:spcPts val="0"/>
              </a:spcAft>
              <a:defRPr/>
            </a:pPr>
            <a:endParaRPr lang="en-US" sz="1348">
              <a:solidFill>
                <a:prstClr val="black"/>
              </a:solidFill>
              <a:latin typeface="Constantia"/>
            </a:endParaRPr>
          </a:p>
        </p:txBody>
      </p:sp>
      <p:sp>
        <p:nvSpPr>
          <p:cNvPr id="8" name="Freeform 7">
            <a:extLst>
              <a:ext uri="{FF2B5EF4-FFF2-40B4-BE49-F238E27FC236}">
                <a16:creationId xmlns:a16="http://schemas.microsoft.com/office/drawing/2014/main" id="{BD93CD26-6F21-BFEF-1BF0-556CCBEFA943}"/>
              </a:ext>
            </a:extLst>
          </p:cNvPr>
          <p:cNvSpPr>
            <a:spLocks/>
          </p:cNvSpPr>
          <p:nvPr/>
        </p:nvSpPr>
        <p:spPr bwMode="auto">
          <a:xfrm>
            <a:off x="5842124" y="-7144"/>
            <a:ext cx="6349876"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8801" tIns="54400" rIns="108801" bIns="54400"/>
          <a:lstStyle/>
          <a:p>
            <a:pPr defTabSz="1087940" eaLnBrk="1" fontAlgn="auto" hangingPunct="1">
              <a:spcBef>
                <a:spcPts val="0"/>
              </a:spcBef>
              <a:spcAft>
                <a:spcPts val="0"/>
              </a:spcAft>
              <a:defRPr/>
            </a:pPr>
            <a:endParaRPr lang="en-US" sz="1348">
              <a:solidFill>
                <a:prstClr val="black"/>
              </a:solidFill>
              <a:latin typeface="Constantia"/>
            </a:endParaRPr>
          </a:p>
        </p:txBody>
      </p:sp>
      <p:sp>
        <p:nvSpPr>
          <p:cNvPr id="4100" name="Title Placeholder 8">
            <a:extLst>
              <a:ext uri="{FF2B5EF4-FFF2-40B4-BE49-F238E27FC236}">
                <a16:creationId xmlns:a16="http://schemas.microsoft.com/office/drawing/2014/main" id="{E5944EF4-5E52-4AE9-8A39-9E62C77320A5}"/>
              </a:ext>
            </a:extLst>
          </p:cNvPr>
          <p:cNvSpPr>
            <a:spLocks noGrp="1"/>
          </p:cNvSpPr>
          <p:nvPr>
            <p:ph type="title"/>
          </p:nvPr>
        </p:nvSpPr>
        <p:spPr bwMode="auto">
          <a:xfrm>
            <a:off x="610017" y="703660"/>
            <a:ext cx="109719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72626" rIns="0" bIns="0" numCol="1" anchor="b" anchorCtr="0" compatLnSpc="1">
            <a:prstTxWarp prst="textNoShape">
              <a:avLst/>
            </a:prstTxWarp>
          </a:bodyPr>
          <a:lstStyle/>
          <a:p>
            <a:pPr lvl="0"/>
            <a:r>
              <a:rPr lang="en-US" altLang="en-US"/>
              <a:t>Click to edit Master title style</a:t>
            </a:r>
          </a:p>
        </p:txBody>
      </p:sp>
      <p:sp>
        <p:nvSpPr>
          <p:cNvPr id="4101" name="Text Placeholder 29">
            <a:extLst>
              <a:ext uri="{FF2B5EF4-FFF2-40B4-BE49-F238E27FC236}">
                <a16:creationId xmlns:a16="http://schemas.microsoft.com/office/drawing/2014/main" id="{821D4C21-D3AB-DB4E-8A60-674299807677}"/>
              </a:ext>
            </a:extLst>
          </p:cNvPr>
          <p:cNvSpPr>
            <a:spLocks noGrp="1"/>
          </p:cNvSpPr>
          <p:nvPr>
            <p:ph type="body" idx="1"/>
          </p:nvPr>
        </p:nvSpPr>
        <p:spPr bwMode="auto">
          <a:xfrm>
            <a:off x="610017" y="1935956"/>
            <a:ext cx="10971967" cy="438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252" tIns="72626" rIns="145252" bIns="7262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105BB9C5-9975-13D6-3B05-8A62E76D2048}"/>
              </a:ext>
            </a:extLst>
          </p:cNvPr>
          <p:cNvSpPr>
            <a:spLocks noGrp="1"/>
          </p:cNvSpPr>
          <p:nvPr>
            <p:ph type="dt" sz="half" idx="2"/>
          </p:nvPr>
        </p:nvSpPr>
        <p:spPr>
          <a:xfrm>
            <a:off x="610016" y="6356748"/>
            <a:ext cx="2844364" cy="364331"/>
          </a:xfrm>
          <a:prstGeom prst="rect">
            <a:avLst/>
          </a:prstGeom>
        </p:spPr>
        <p:txBody>
          <a:bodyPr vert="horz" lIns="0" tIns="0" rIns="0" bIns="0" anchor="b"/>
          <a:lstStyle>
            <a:lvl1pPr algn="l" defTabSz="1087940" eaLnBrk="1" fontAlgn="auto" latinLnBrk="0" hangingPunct="1">
              <a:spcBef>
                <a:spcPts val="0"/>
              </a:spcBef>
              <a:spcAft>
                <a:spcPts val="0"/>
              </a:spcAft>
              <a:defRPr kumimoji="0" sz="1423">
                <a:solidFill>
                  <a:srgbClr val="04617B">
                    <a:shade val="90000"/>
                  </a:srgbClr>
                </a:solidFill>
                <a:latin typeface="Times New Roman"/>
              </a:defRPr>
            </a:lvl1pPr>
          </a:lstStyle>
          <a:p>
            <a:pPr>
              <a:defRPr/>
            </a:pPr>
            <a:fld id="{5D841940-318C-44A3-A3FB-9037A084C503}" type="datetimeFigureOut">
              <a:rPr lang="vi-VN"/>
              <a:pPr>
                <a:defRPr/>
              </a:pPr>
              <a:t>26/03/2025</a:t>
            </a:fld>
            <a:endParaRPr lang="vi-VN"/>
          </a:p>
        </p:txBody>
      </p:sp>
      <p:sp>
        <p:nvSpPr>
          <p:cNvPr id="22" name="Footer Placeholder 21">
            <a:extLst>
              <a:ext uri="{FF2B5EF4-FFF2-40B4-BE49-F238E27FC236}">
                <a16:creationId xmlns:a16="http://schemas.microsoft.com/office/drawing/2014/main" id="{BDEBAA7C-EB05-7747-92CB-001BF8F88ADB}"/>
              </a:ext>
            </a:extLst>
          </p:cNvPr>
          <p:cNvSpPr>
            <a:spLocks noGrp="1"/>
          </p:cNvSpPr>
          <p:nvPr>
            <p:ph type="ftr" sz="quarter" idx="3"/>
          </p:nvPr>
        </p:nvSpPr>
        <p:spPr>
          <a:xfrm>
            <a:off x="3555455" y="6356748"/>
            <a:ext cx="4471074" cy="364331"/>
          </a:xfrm>
          <a:prstGeom prst="rect">
            <a:avLst/>
          </a:prstGeom>
        </p:spPr>
        <p:txBody>
          <a:bodyPr vert="horz" lIns="0" tIns="0" rIns="0" bIns="0" anchor="b"/>
          <a:lstStyle>
            <a:lvl1pPr algn="l" defTabSz="1087940" eaLnBrk="1" fontAlgn="auto" latinLnBrk="0" hangingPunct="1">
              <a:spcBef>
                <a:spcPts val="0"/>
              </a:spcBef>
              <a:spcAft>
                <a:spcPts val="0"/>
              </a:spcAft>
              <a:defRPr kumimoji="0" sz="1423">
                <a:solidFill>
                  <a:srgbClr val="04617B">
                    <a:shade val="90000"/>
                  </a:srgbClr>
                </a:solidFill>
                <a:latin typeface="Times New Roman"/>
              </a:defRPr>
            </a:lvl1pPr>
          </a:lstStyle>
          <a:p>
            <a:pPr>
              <a:defRPr/>
            </a:pPr>
            <a:endParaRPr lang="vi-VN"/>
          </a:p>
        </p:txBody>
      </p:sp>
      <p:sp>
        <p:nvSpPr>
          <p:cNvPr id="18" name="Slide Number Placeholder 17">
            <a:extLst>
              <a:ext uri="{FF2B5EF4-FFF2-40B4-BE49-F238E27FC236}">
                <a16:creationId xmlns:a16="http://schemas.microsoft.com/office/drawing/2014/main" id="{8CB454E2-73B4-7DD6-3ED2-A14E99DA3258}"/>
              </a:ext>
            </a:extLst>
          </p:cNvPr>
          <p:cNvSpPr>
            <a:spLocks noGrp="1"/>
          </p:cNvSpPr>
          <p:nvPr>
            <p:ph type="sldNum" sz="quarter" idx="4"/>
          </p:nvPr>
        </p:nvSpPr>
        <p:spPr>
          <a:xfrm>
            <a:off x="10566479" y="6356748"/>
            <a:ext cx="1015505" cy="364331"/>
          </a:xfrm>
          <a:prstGeom prst="rect">
            <a:avLst/>
          </a:prstGeom>
        </p:spPr>
        <p:txBody>
          <a:bodyPr vert="horz" wrap="square" lIns="0" tIns="0" rIns="0" bIns="0" numCol="1" anchor="b" anchorCtr="0" compatLnSpc="1">
            <a:prstTxWarp prst="textNoShape">
              <a:avLst/>
            </a:prstTxWarp>
          </a:bodyPr>
          <a:lstStyle>
            <a:lvl1pPr algn="r" defTabSz="1086780" eaLnBrk="1" hangingPunct="1">
              <a:defRPr sz="1423">
                <a:solidFill>
                  <a:srgbClr val="045C75"/>
                </a:solidFill>
                <a:latin typeface="Times New Roman" panose="02020603050405020304" pitchFamily="18" charset="0"/>
              </a:defRPr>
            </a:lvl1pPr>
          </a:lstStyle>
          <a:p>
            <a:fld id="{03F7F5FC-3F71-480F-BF9E-FAD2A0EB6F47}" type="slidenum">
              <a:rPr lang="vi-VN" altLang="en-US"/>
              <a:pPr/>
              <a:t>‹#›</a:t>
            </a:fld>
            <a:endParaRPr lang="vi-VN" altLang="en-US"/>
          </a:p>
        </p:txBody>
      </p:sp>
      <p:grpSp>
        <p:nvGrpSpPr>
          <p:cNvPr id="4105" name="Group 1">
            <a:extLst>
              <a:ext uri="{FF2B5EF4-FFF2-40B4-BE49-F238E27FC236}">
                <a16:creationId xmlns:a16="http://schemas.microsoft.com/office/drawing/2014/main" id="{9E4D6C42-F1F0-ABEF-62BC-BD07273B2762}"/>
              </a:ext>
            </a:extLst>
          </p:cNvPr>
          <p:cNvGrpSpPr>
            <a:grpSpLocks/>
          </p:cNvGrpSpPr>
          <p:nvPr/>
        </p:nvGrpSpPr>
        <p:grpSpPr bwMode="auto">
          <a:xfrm>
            <a:off x="-24972" y="202406"/>
            <a:ext cx="12240754" cy="648891"/>
            <a:chOff x="-19045" y="216550"/>
            <a:chExt cx="9180548" cy="649224"/>
          </a:xfrm>
        </p:grpSpPr>
        <p:sp>
          <p:nvSpPr>
            <p:cNvPr id="12" name="Freeform 11">
              <a:extLst>
                <a:ext uri="{FF2B5EF4-FFF2-40B4-BE49-F238E27FC236}">
                  <a16:creationId xmlns:a16="http://schemas.microsoft.com/office/drawing/2014/main" id="{95967576-A916-5A84-0011-DFCE72463276}"/>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1087940" eaLnBrk="1" fontAlgn="auto" hangingPunct="1">
                <a:spcBef>
                  <a:spcPts val="0"/>
                </a:spcBef>
                <a:spcAft>
                  <a:spcPts val="0"/>
                </a:spcAft>
                <a:defRPr/>
              </a:pPr>
              <a:endParaRPr lang="en-US" sz="1348">
                <a:solidFill>
                  <a:prstClr val="black"/>
                </a:solidFill>
                <a:latin typeface="Constantia"/>
              </a:endParaRPr>
            </a:p>
          </p:txBody>
        </p:sp>
        <p:sp>
          <p:nvSpPr>
            <p:cNvPr id="13" name="Freeform 12">
              <a:extLst>
                <a:ext uri="{FF2B5EF4-FFF2-40B4-BE49-F238E27FC236}">
                  <a16:creationId xmlns:a16="http://schemas.microsoft.com/office/drawing/2014/main" id="{5E12957E-3CF3-1076-D9EB-D9934B5C3B69}"/>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1087940" eaLnBrk="1" fontAlgn="auto" hangingPunct="1">
                <a:spcBef>
                  <a:spcPts val="0"/>
                </a:spcBef>
                <a:spcAft>
                  <a:spcPts val="0"/>
                </a:spcAft>
                <a:defRPr/>
              </a:pPr>
              <a:endParaRPr lang="en-US" sz="1348">
                <a:solidFill>
                  <a:prstClr val="black"/>
                </a:solidFill>
                <a:latin typeface="Constantia"/>
              </a:endParaRPr>
            </a:p>
          </p:txBody>
        </p:sp>
      </p:grpSp>
    </p:spTree>
    <p:extLst>
      <p:ext uri="{BB962C8B-B14F-4D97-AF65-F5344CB8AC3E}">
        <p14:creationId xmlns:p14="http://schemas.microsoft.com/office/powerpoint/2010/main" val="415688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5917" kern="1200">
          <a:solidFill>
            <a:schemeClr val="tx2"/>
          </a:solidFill>
          <a:latin typeface="+mj-lt"/>
          <a:ea typeface="+mj-ea"/>
          <a:cs typeface="+mj-cs"/>
        </a:defRPr>
      </a:lvl1pPr>
      <a:lvl2pPr algn="l" rtl="0" eaLnBrk="0" fontAlgn="base" hangingPunct="0">
        <a:spcBef>
          <a:spcPct val="0"/>
        </a:spcBef>
        <a:spcAft>
          <a:spcPct val="0"/>
        </a:spcAft>
        <a:defRPr sz="5917">
          <a:solidFill>
            <a:schemeClr val="tx2"/>
          </a:solidFill>
          <a:latin typeface="Calibri" pitchFamily="34" charset="0"/>
        </a:defRPr>
      </a:lvl2pPr>
      <a:lvl3pPr algn="l" rtl="0" eaLnBrk="0" fontAlgn="base" hangingPunct="0">
        <a:spcBef>
          <a:spcPct val="0"/>
        </a:spcBef>
        <a:spcAft>
          <a:spcPct val="0"/>
        </a:spcAft>
        <a:defRPr sz="5917">
          <a:solidFill>
            <a:schemeClr val="tx2"/>
          </a:solidFill>
          <a:latin typeface="Calibri" pitchFamily="34" charset="0"/>
        </a:defRPr>
      </a:lvl3pPr>
      <a:lvl4pPr algn="l" rtl="0" eaLnBrk="0" fontAlgn="base" hangingPunct="0">
        <a:spcBef>
          <a:spcPct val="0"/>
        </a:spcBef>
        <a:spcAft>
          <a:spcPct val="0"/>
        </a:spcAft>
        <a:defRPr sz="5917">
          <a:solidFill>
            <a:schemeClr val="tx2"/>
          </a:solidFill>
          <a:latin typeface="Calibri" pitchFamily="34" charset="0"/>
        </a:defRPr>
      </a:lvl4pPr>
      <a:lvl5pPr algn="l" rtl="0" eaLnBrk="0" fontAlgn="base" hangingPunct="0">
        <a:spcBef>
          <a:spcPct val="0"/>
        </a:spcBef>
        <a:spcAft>
          <a:spcPct val="0"/>
        </a:spcAft>
        <a:defRPr sz="5917">
          <a:solidFill>
            <a:schemeClr val="tx2"/>
          </a:solidFill>
          <a:latin typeface="Calibri" pitchFamily="34" charset="0"/>
        </a:defRPr>
      </a:lvl5pPr>
      <a:lvl6pPr marL="342443" algn="l" rtl="0" fontAlgn="base">
        <a:spcBef>
          <a:spcPct val="0"/>
        </a:spcBef>
        <a:spcAft>
          <a:spcPct val="0"/>
        </a:spcAft>
        <a:defRPr sz="5917">
          <a:solidFill>
            <a:schemeClr val="tx2"/>
          </a:solidFill>
          <a:latin typeface="Calibri" pitchFamily="34" charset="0"/>
        </a:defRPr>
      </a:lvl6pPr>
      <a:lvl7pPr marL="684886" algn="l" rtl="0" fontAlgn="base">
        <a:spcBef>
          <a:spcPct val="0"/>
        </a:spcBef>
        <a:spcAft>
          <a:spcPct val="0"/>
        </a:spcAft>
        <a:defRPr sz="5917">
          <a:solidFill>
            <a:schemeClr val="tx2"/>
          </a:solidFill>
          <a:latin typeface="Calibri" pitchFamily="34" charset="0"/>
        </a:defRPr>
      </a:lvl7pPr>
      <a:lvl8pPr marL="1027328" algn="l" rtl="0" fontAlgn="base">
        <a:spcBef>
          <a:spcPct val="0"/>
        </a:spcBef>
        <a:spcAft>
          <a:spcPct val="0"/>
        </a:spcAft>
        <a:defRPr sz="5917">
          <a:solidFill>
            <a:schemeClr val="tx2"/>
          </a:solidFill>
          <a:latin typeface="Calibri" pitchFamily="34" charset="0"/>
        </a:defRPr>
      </a:lvl8pPr>
      <a:lvl9pPr marL="1369771" algn="l" rtl="0" fontAlgn="base">
        <a:spcBef>
          <a:spcPct val="0"/>
        </a:spcBef>
        <a:spcAft>
          <a:spcPct val="0"/>
        </a:spcAft>
        <a:defRPr sz="5917">
          <a:solidFill>
            <a:schemeClr val="tx2"/>
          </a:solidFill>
          <a:latin typeface="Calibri" pitchFamily="34" charset="0"/>
        </a:defRPr>
      </a:lvl9pPr>
    </p:titleStyle>
    <p:bodyStyle>
      <a:lvl1pPr marL="325796" indent="-325796" algn="l" rtl="0" eaLnBrk="0" fontAlgn="base" hangingPunct="0">
        <a:spcBef>
          <a:spcPct val="20000"/>
        </a:spcBef>
        <a:spcAft>
          <a:spcPct val="0"/>
        </a:spcAft>
        <a:buClr>
          <a:srgbClr val="0BD0D9"/>
        </a:buClr>
        <a:buSzPct val="95000"/>
        <a:buFont typeface="Wingdings 2" panose="05020102010507070707" pitchFamily="18" charset="2"/>
        <a:buChar char=""/>
        <a:defRPr sz="3071" kern="1200">
          <a:solidFill>
            <a:schemeClr val="tx1"/>
          </a:solidFill>
          <a:latin typeface="+mn-lt"/>
          <a:ea typeface="+mn-ea"/>
          <a:cs typeface="+mn-cs"/>
        </a:defRPr>
      </a:lvl1pPr>
      <a:lvl2pPr marL="760984" indent="-293693" algn="l" rtl="0" eaLnBrk="0" fontAlgn="base" hangingPunct="0">
        <a:spcBef>
          <a:spcPct val="20000"/>
        </a:spcBef>
        <a:spcAft>
          <a:spcPct val="0"/>
        </a:spcAft>
        <a:buClr>
          <a:schemeClr val="accent1"/>
        </a:buClr>
        <a:buSzPct val="85000"/>
        <a:buFont typeface="Wingdings 2" panose="05020102010507070707" pitchFamily="18" charset="2"/>
        <a:buChar char=""/>
        <a:defRPr sz="2846" kern="1200">
          <a:solidFill>
            <a:schemeClr val="tx1"/>
          </a:solidFill>
          <a:latin typeface="+mn-lt"/>
          <a:ea typeface="+mn-ea"/>
          <a:cs typeface="+mn-cs"/>
        </a:defRPr>
      </a:lvl2pPr>
      <a:lvl3pPr marL="1086780" indent="-293693" algn="l" rtl="0" eaLnBrk="0" fontAlgn="base" hangingPunct="0">
        <a:spcBef>
          <a:spcPct val="20000"/>
        </a:spcBef>
        <a:spcAft>
          <a:spcPct val="0"/>
        </a:spcAft>
        <a:buClr>
          <a:schemeClr val="accent2"/>
        </a:buClr>
        <a:buSzPct val="70000"/>
        <a:buFont typeface="Wingdings 2" panose="05020102010507070707" pitchFamily="18" charset="2"/>
        <a:buChar char=""/>
        <a:defRPr sz="2472" kern="1200">
          <a:solidFill>
            <a:schemeClr val="tx1"/>
          </a:solidFill>
          <a:latin typeface="+mn-lt"/>
          <a:ea typeface="+mn-ea"/>
          <a:cs typeface="+mn-cs"/>
        </a:defRPr>
      </a:lvl3pPr>
      <a:lvl4pPr marL="1413766" indent="-249698" algn="l" rtl="0" eaLnBrk="0" fontAlgn="base" hangingPunct="0">
        <a:spcBef>
          <a:spcPct val="20000"/>
        </a:spcBef>
        <a:spcAft>
          <a:spcPct val="0"/>
        </a:spcAft>
        <a:buClr>
          <a:srgbClr val="0BD0D9"/>
        </a:buClr>
        <a:buSzPct val="65000"/>
        <a:buFont typeface="Wingdings 2" panose="05020102010507070707" pitchFamily="18" charset="2"/>
        <a:buChar char=""/>
        <a:defRPr sz="2397" kern="1200">
          <a:solidFill>
            <a:schemeClr val="tx1"/>
          </a:solidFill>
          <a:latin typeface="+mn-lt"/>
          <a:ea typeface="+mn-ea"/>
          <a:cs typeface="+mn-cs"/>
        </a:defRPr>
      </a:lvl4pPr>
      <a:lvl5pPr marL="1739562" indent="-249698" algn="l" rtl="0" eaLnBrk="0" fontAlgn="base" hangingPunct="0">
        <a:spcBef>
          <a:spcPct val="20000"/>
        </a:spcBef>
        <a:spcAft>
          <a:spcPct val="0"/>
        </a:spcAft>
        <a:buClr>
          <a:srgbClr val="10CF9B"/>
        </a:buClr>
        <a:buSzPct val="65000"/>
        <a:buFont typeface="Wingdings 2" panose="05020102010507070707" pitchFamily="18" charset="2"/>
        <a:buChar char=""/>
        <a:defRPr sz="2397" kern="1200">
          <a:solidFill>
            <a:schemeClr val="tx1"/>
          </a:solidFill>
          <a:latin typeface="+mn-lt"/>
          <a:ea typeface="+mn-ea"/>
          <a:cs typeface="+mn-cs"/>
        </a:defRPr>
      </a:lvl5pPr>
      <a:lvl6pPr marL="2067087" indent="-250227" algn="l" rtl="0" eaLnBrk="1" latinLnBrk="0" hangingPunct="1">
        <a:spcBef>
          <a:spcPct val="20000"/>
        </a:spcBef>
        <a:buClr>
          <a:schemeClr val="accent5"/>
        </a:buClr>
        <a:buSzPct val="80000"/>
        <a:buFont typeface="Wingdings 2"/>
        <a:buChar char=""/>
        <a:defRPr kumimoji="0" sz="2172" kern="1200">
          <a:solidFill>
            <a:schemeClr val="tx1"/>
          </a:solidFill>
          <a:latin typeface="+mn-lt"/>
          <a:ea typeface="+mn-ea"/>
          <a:cs typeface="+mn-cs"/>
        </a:defRPr>
      </a:lvl6pPr>
      <a:lvl7pPr marL="2284675" indent="-217588" algn="l" rtl="0" eaLnBrk="1" latinLnBrk="0" hangingPunct="1">
        <a:spcBef>
          <a:spcPct val="20000"/>
        </a:spcBef>
        <a:buClr>
          <a:schemeClr val="accent6"/>
        </a:buClr>
        <a:buSzPct val="80000"/>
        <a:buFont typeface="Wingdings 2"/>
        <a:buChar char=""/>
        <a:defRPr kumimoji="0" sz="1873" kern="1200" baseline="0">
          <a:solidFill>
            <a:schemeClr val="tx1"/>
          </a:solidFill>
          <a:latin typeface="+mn-lt"/>
          <a:ea typeface="+mn-ea"/>
          <a:cs typeface="+mn-cs"/>
        </a:defRPr>
      </a:lvl7pPr>
      <a:lvl8pPr marL="2611058" indent="-217588" algn="l" rtl="0" eaLnBrk="1" latinLnBrk="0" hangingPunct="1">
        <a:spcBef>
          <a:spcPct val="20000"/>
        </a:spcBef>
        <a:buClr>
          <a:schemeClr val="tx2"/>
        </a:buClr>
        <a:buChar char="•"/>
        <a:defRPr kumimoji="0" sz="1873" kern="1200">
          <a:solidFill>
            <a:schemeClr val="tx1"/>
          </a:solidFill>
          <a:latin typeface="+mn-lt"/>
          <a:ea typeface="+mn-ea"/>
          <a:cs typeface="+mn-cs"/>
        </a:defRPr>
      </a:lvl8pPr>
      <a:lvl9pPr marL="2937440" indent="-217588" algn="l" rtl="0" eaLnBrk="1" latinLnBrk="0" hangingPunct="1">
        <a:spcBef>
          <a:spcPct val="20000"/>
        </a:spcBef>
        <a:buClr>
          <a:schemeClr val="tx2"/>
        </a:buClr>
        <a:buFontTx/>
        <a:buChar char="•"/>
        <a:defRPr kumimoji="0" sz="1648"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43970" algn="l" rtl="0" eaLnBrk="1" latinLnBrk="0" hangingPunct="1">
        <a:defRPr kumimoji="0" kern="1200">
          <a:solidFill>
            <a:schemeClr val="tx1"/>
          </a:solidFill>
          <a:latin typeface="+mn-lt"/>
          <a:ea typeface="+mn-ea"/>
          <a:cs typeface="+mn-cs"/>
        </a:defRPr>
      </a:lvl2pPr>
      <a:lvl3pPr marL="1087940" algn="l" rtl="0" eaLnBrk="1" latinLnBrk="0" hangingPunct="1">
        <a:defRPr kumimoji="0" kern="1200">
          <a:solidFill>
            <a:schemeClr val="tx1"/>
          </a:solidFill>
          <a:latin typeface="+mn-lt"/>
          <a:ea typeface="+mn-ea"/>
          <a:cs typeface="+mn-cs"/>
        </a:defRPr>
      </a:lvl3pPr>
      <a:lvl4pPr marL="1631911" algn="l" rtl="0" eaLnBrk="1" latinLnBrk="0" hangingPunct="1">
        <a:defRPr kumimoji="0" kern="1200">
          <a:solidFill>
            <a:schemeClr val="tx1"/>
          </a:solidFill>
          <a:latin typeface="+mn-lt"/>
          <a:ea typeface="+mn-ea"/>
          <a:cs typeface="+mn-cs"/>
        </a:defRPr>
      </a:lvl4pPr>
      <a:lvl5pPr marL="2175882" algn="l" rtl="0" eaLnBrk="1" latinLnBrk="0" hangingPunct="1">
        <a:defRPr kumimoji="0" kern="1200">
          <a:solidFill>
            <a:schemeClr val="tx1"/>
          </a:solidFill>
          <a:latin typeface="+mn-lt"/>
          <a:ea typeface="+mn-ea"/>
          <a:cs typeface="+mn-cs"/>
        </a:defRPr>
      </a:lvl5pPr>
      <a:lvl6pPr marL="2719852" algn="l" rtl="0" eaLnBrk="1" latinLnBrk="0" hangingPunct="1">
        <a:defRPr kumimoji="0" kern="1200">
          <a:solidFill>
            <a:schemeClr val="tx1"/>
          </a:solidFill>
          <a:latin typeface="+mn-lt"/>
          <a:ea typeface="+mn-ea"/>
          <a:cs typeface="+mn-cs"/>
        </a:defRPr>
      </a:lvl6pPr>
      <a:lvl7pPr marL="3263822" algn="l" rtl="0" eaLnBrk="1" latinLnBrk="0" hangingPunct="1">
        <a:defRPr kumimoji="0" kern="1200">
          <a:solidFill>
            <a:schemeClr val="tx1"/>
          </a:solidFill>
          <a:latin typeface="+mn-lt"/>
          <a:ea typeface="+mn-ea"/>
          <a:cs typeface="+mn-cs"/>
        </a:defRPr>
      </a:lvl7pPr>
      <a:lvl8pPr marL="3807792" algn="l" rtl="0" eaLnBrk="1" latinLnBrk="0" hangingPunct="1">
        <a:defRPr kumimoji="0" kern="1200">
          <a:solidFill>
            <a:schemeClr val="tx1"/>
          </a:solidFill>
          <a:latin typeface="+mn-lt"/>
          <a:ea typeface="+mn-ea"/>
          <a:cs typeface="+mn-cs"/>
        </a:defRPr>
      </a:lvl8pPr>
      <a:lvl9pPr marL="4351763"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636" tIns="54319" rIns="108636" bIns="54319" anchor="t" compatLnSpc="1"/>
          <a:lstStyle/>
          <a:p>
            <a:pPr defTabSz="1086336"/>
            <a:endParaRPr lang="en-US" sz="1348">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636" tIns="54319" rIns="108636" bIns="54319" anchor="t" compatLnSpc="1"/>
          <a:lstStyle/>
          <a:p>
            <a:pPr defTabSz="1086336"/>
            <a:endParaRPr lang="en-US" sz="1348">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tIns="72517"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lIns="145032" tIns="72517" rIns="145032" bIns="72517">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74"/>
            <a:ext cx="2844800" cy="365125"/>
          </a:xfrm>
          <a:prstGeom prst="rect">
            <a:avLst/>
          </a:prstGeom>
        </p:spPr>
        <p:txBody>
          <a:bodyPr vert="horz" lIns="0" tIns="0" rIns="0" bIns="0" anchor="b"/>
          <a:lstStyle>
            <a:lvl1pPr algn="l" eaLnBrk="1" latinLnBrk="0" hangingPunct="1">
              <a:defRPr kumimoji="0" sz="1423">
                <a:solidFill>
                  <a:schemeClr val="tx2">
                    <a:shade val="90000"/>
                  </a:schemeClr>
                </a:solidFill>
              </a:defRPr>
            </a:lvl1pPr>
          </a:lstStyle>
          <a:p>
            <a:pPr defTabSz="1086336"/>
            <a:fld id="{922DDCD1-63C9-4A69-AB46-0973AAF5A6ED}" type="datetimeFigureOut">
              <a:rPr lang="vi-VN" smtClean="0">
                <a:solidFill>
                  <a:srgbClr val="04617B">
                    <a:shade val="90000"/>
                  </a:srgbClr>
                </a:solidFill>
              </a:rPr>
              <a:pPr defTabSz="1086336"/>
              <a:t>26/03/2025</a:t>
            </a:fld>
            <a:endParaRPr lang="vi-VN">
              <a:solidFill>
                <a:srgbClr val="04617B">
                  <a:shade val="90000"/>
                </a:srgbClr>
              </a:solidFill>
            </a:endParaRPr>
          </a:p>
        </p:txBody>
      </p:sp>
      <p:sp>
        <p:nvSpPr>
          <p:cNvPr id="22" name="Footer Placeholder 21"/>
          <p:cNvSpPr>
            <a:spLocks noGrp="1"/>
          </p:cNvSpPr>
          <p:nvPr>
            <p:ph type="ftr" sz="quarter" idx="3"/>
          </p:nvPr>
        </p:nvSpPr>
        <p:spPr>
          <a:xfrm>
            <a:off x="3556001" y="6356374"/>
            <a:ext cx="4470400" cy="365125"/>
          </a:xfrm>
          <a:prstGeom prst="rect">
            <a:avLst/>
          </a:prstGeom>
        </p:spPr>
        <p:txBody>
          <a:bodyPr vert="horz" lIns="0" tIns="0" rIns="0" bIns="0" anchor="b"/>
          <a:lstStyle>
            <a:lvl1pPr algn="l" eaLnBrk="1" latinLnBrk="0" hangingPunct="1">
              <a:defRPr kumimoji="0" sz="1423">
                <a:solidFill>
                  <a:schemeClr val="tx2">
                    <a:shade val="90000"/>
                  </a:schemeClr>
                </a:solidFill>
              </a:defRPr>
            </a:lvl1pPr>
          </a:lstStyle>
          <a:p>
            <a:pPr defTabSz="1086336"/>
            <a:endParaRPr lang="vi-VN">
              <a:solidFill>
                <a:srgbClr val="04617B">
                  <a:shade val="90000"/>
                </a:srgbClr>
              </a:solidFill>
            </a:endParaRPr>
          </a:p>
        </p:txBody>
      </p:sp>
      <p:sp>
        <p:nvSpPr>
          <p:cNvPr id="18" name="Slide Number Placeholder 17"/>
          <p:cNvSpPr>
            <a:spLocks noGrp="1"/>
          </p:cNvSpPr>
          <p:nvPr>
            <p:ph type="sldNum" sz="quarter" idx="4"/>
          </p:nvPr>
        </p:nvSpPr>
        <p:spPr>
          <a:xfrm>
            <a:off x="10566400" y="6356374"/>
            <a:ext cx="1016000" cy="365125"/>
          </a:xfrm>
          <a:prstGeom prst="rect">
            <a:avLst/>
          </a:prstGeom>
        </p:spPr>
        <p:txBody>
          <a:bodyPr vert="horz" lIns="0" tIns="0" rIns="0" bIns="0" anchor="b"/>
          <a:lstStyle>
            <a:lvl1pPr algn="r" eaLnBrk="1" latinLnBrk="0" hangingPunct="1">
              <a:defRPr kumimoji="0" sz="1423">
                <a:solidFill>
                  <a:schemeClr val="tx2">
                    <a:shade val="90000"/>
                  </a:schemeClr>
                </a:solidFill>
              </a:defRPr>
            </a:lvl1pPr>
          </a:lstStyle>
          <a:p>
            <a:pPr defTabSz="1086336"/>
            <a:fld id="{5CF2D8AB-5A64-4CAF-96B9-8D7370976C6A}" type="slidenum">
              <a:rPr lang="vi-VN" smtClean="0">
                <a:solidFill>
                  <a:srgbClr val="04617B">
                    <a:shade val="90000"/>
                  </a:srgbClr>
                </a:solidFill>
              </a:rPr>
              <a:pPr defTabSz="1086336"/>
              <a:t>‹#›</a:t>
            </a:fld>
            <a:endParaRPr lang="vi-VN">
              <a:solidFill>
                <a:srgbClr val="04617B">
                  <a:shade val="90000"/>
                </a:srgbClr>
              </a:solidFill>
            </a:endParaRPr>
          </a:p>
        </p:txBody>
      </p:sp>
      <p:grpSp>
        <p:nvGrpSpPr>
          <p:cNvPr id="2" name="Group 1"/>
          <p:cNvGrpSpPr/>
          <p:nvPr/>
        </p:nvGrpSpPr>
        <p:grpSpPr>
          <a:xfrm>
            <a:off x="-25345"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1086336"/>
              <a:endParaRPr lang="en-US" sz="1348">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1086336"/>
              <a:endParaRPr lang="en-US" sz="1348">
                <a:solidFill>
                  <a:prstClr val="black"/>
                </a:solidFill>
              </a:endParaRPr>
            </a:p>
          </p:txBody>
        </p:sp>
      </p:grpSp>
    </p:spTree>
    <p:extLst>
      <p:ext uri="{BB962C8B-B14F-4D97-AF65-F5344CB8AC3E}">
        <p14:creationId xmlns:p14="http://schemas.microsoft.com/office/powerpoint/2010/main" val="10911423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917" b="0" kern="1200">
          <a:ln>
            <a:noFill/>
          </a:ln>
          <a:solidFill>
            <a:schemeClr val="tx2"/>
          </a:solidFill>
          <a:effectLst/>
          <a:latin typeface="+mj-lt"/>
          <a:ea typeface="+mj-ea"/>
          <a:cs typeface="+mj-cs"/>
        </a:defRPr>
      </a:lvl1pPr>
    </p:titleStyle>
    <p:bodyStyle>
      <a:lvl1pPr marL="325900" indent="-325900" algn="l" rtl="0" eaLnBrk="1" latinLnBrk="0" hangingPunct="1">
        <a:spcBef>
          <a:spcPct val="20000"/>
        </a:spcBef>
        <a:buClr>
          <a:schemeClr val="accent3"/>
        </a:buClr>
        <a:buSzPct val="95000"/>
        <a:buFont typeface="Wingdings 2"/>
        <a:buChar char=""/>
        <a:defRPr kumimoji="0" sz="3071" kern="1200">
          <a:solidFill>
            <a:schemeClr val="tx1"/>
          </a:solidFill>
          <a:latin typeface="+mn-lt"/>
          <a:ea typeface="+mn-ea"/>
          <a:cs typeface="+mn-cs"/>
        </a:defRPr>
      </a:lvl1pPr>
      <a:lvl2pPr marL="760437" indent="-293314" algn="l" rtl="0" eaLnBrk="1" latinLnBrk="0" hangingPunct="1">
        <a:spcBef>
          <a:spcPct val="20000"/>
        </a:spcBef>
        <a:buClr>
          <a:schemeClr val="accent1"/>
        </a:buClr>
        <a:buSzPct val="85000"/>
        <a:buFont typeface="Wingdings 2"/>
        <a:buChar char=""/>
        <a:defRPr kumimoji="0" sz="2771" kern="1200">
          <a:solidFill>
            <a:schemeClr val="tx1"/>
          </a:solidFill>
          <a:latin typeface="+mn-lt"/>
          <a:ea typeface="+mn-ea"/>
          <a:cs typeface="+mn-cs"/>
        </a:defRPr>
      </a:lvl2pPr>
      <a:lvl3pPr marL="1086336" indent="-293314" algn="l" rtl="0" eaLnBrk="1" latinLnBrk="0" hangingPunct="1">
        <a:spcBef>
          <a:spcPct val="20000"/>
        </a:spcBef>
        <a:buClr>
          <a:schemeClr val="accent2"/>
        </a:buClr>
        <a:buSzPct val="70000"/>
        <a:buFont typeface="Wingdings 2"/>
        <a:buChar char=""/>
        <a:defRPr kumimoji="0" sz="2472" kern="1200">
          <a:solidFill>
            <a:schemeClr val="tx1"/>
          </a:solidFill>
          <a:latin typeface="+mn-lt"/>
          <a:ea typeface="+mn-ea"/>
          <a:cs typeface="+mn-cs"/>
        </a:defRPr>
      </a:lvl3pPr>
      <a:lvl4pPr marL="1412240" indent="-249860" algn="l" rtl="0" eaLnBrk="1" latinLnBrk="0" hangingPunct="1">
        <a:spcBef>
          <a:spcPct val="20000"/>
        </a:spcBef>
        <a:buClr>
          <a:schemeClr val="accent3"/>
        </a:buClr>
        <a:buSzPct val="65000"/>
        <a:buFont typeface="Wingdings 2"/>
        <a:buChar char=""/>
        <a:defRPr kumimoji="0" sz="2397" kern="1200">
          <a:solidFill>
            <a:schemeClr val="tx1"/>
          </a:solidFill>
          <a:latin typeface="+mn-lt"/>
          <a:ea typeface="+mn-ea"/>
          <a:cs typeface="+mn-cs"/>
        </a:defRPr>
      </a:lvl4pPr>
      <a:lvl5pPr marL="1738141" indent="-249860" algn="l" rtl="0" eaLnBrk="1" latinLnBrk="0" hangingPunct="1">
        <a:spcBef>
          <a:spcPct val="20000"/>
        </a:spcBef>
        <a:buClr>
          <a:schemeClr val="accent4"/>
        </a:buClr>
        <a:buSzPct val="65000"/>
        <a:buFont typeface="Wingdings 2"/>
        <a:buChar char=""/>
        <a:defRPr kumimoji="0" sz="2397" kern="1200">
          <a:solidFill>
            <a:schemeClr val="tx1"/>
          </a:solidFill>
          <a:latin typeface="+mn-lt"/>
          <a:ea typeface="+mn-ea"/>
          <a:cs typeface="+mn-cs"/>
        </a:defRPr>
      </a:lvl5pPr>
      <a:lvl6pPr marL="2064041" indent="-249860" algn="l" rtl="0" eaLnBrk="1" latinLnBrk="0" hangingPunct="1">
        <a:spcBef>
          <a:spcPct val="20000"/>
        </a:spcBef>
        <a:buClr>
          <a:schemeClr val="accent5"/>
        </a:buClr>
        <a:buSzPct val="80000"/>
        <a:buFont typeface="Wingdings 2"/>
        <a:buChar char=""/>
        <a:defRPr kumimoji="0" sz="2172" kern="1200">
          <a:solidFill>
            <a:schemeClr val="tx1"/>
          </a:solidFill>
          <a:latin typeface="+mn-lt"/>
          <a:ea typeface="+mn-ea"/>
          <a:cs typeface="+mn-cs"/>
        </a:defRPr>
      </a:lvl6pPr>
      <a:lvl7pPr marL="2281309" indent="-217269" algn="l" rtl="0" eaLnBrk="1" latinLnBrk="0" hangingPunct="1">
        <a:spcBef>
          <a:spcPct val="20000"/>
        </a:spcBef>
        <a:buClr>
          <a:schemeClr val="accent6"/>
        </a:buClr>
        <a:buSzPct val="80000"/>
        <a:buFont typeface="Wingdings 2"/>
        <a:buChar char=""/>
        <a:defRPr kumimoji="0" sz="1873" kern="1200" baseline="0">
          <a:solidFill>
            <a:schemeClr val="tx1"/>
          </a:solidFill>
          <a:latin typeface="+mn-lt"/>
          <a:ea typeface="+mn-ea"/>
          <a:cs typeface="+mn-cs"/>
        </a:defRPr>
      </a:lvl7pPr>
      <a:lvl8pPr marL="2607209" indent="-217269" algn="l" rtl="0" eaLnBrk="1" latinLnBrk="0" hangingPunct="1">
        <a:spcBef>
          <a:spcPct val="20000"/>
        </a:spcBef>
        <a:buClr>
          <a:schemeClr val="tx2"/>
        </a:buClr>
        <a:buChar char="•"/>
        <a:defRPr kumimoji="0" sz="1873" kern="1200">
          <a:solidFill>
            <a:schemeClr val="tx1"/>
          </a:solidFill>
          <a:latin typeface="+mn-lt"/>
          <a:ea typeface="+mn-ea"/>
          <a:cs typeface="+mn-cs"/>
        </a:defRPr>
      </a:lvl8pPr>
      <a:lvl9pPr marL="2933111" indent="-217269" algn="l" rtl="0" eaLnBrk="1" latinLnBrk="0" hangingPunct="1">
        <a:spcBef>
          <a:spcPct val="20000"/>
        </a:spcBef>
        <a:buClr>
          <a:schemeClr val="tx2"/>
        </a:buClr>
        <a:buFontTx/>
        <a:buChar char="•"/>
        <a:defRPr kumimoji="0" sz="1573"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43167" algn="l" rtl="0" eaLnBrk="1" latinLnBrk="0" hangingPunct="1">
        <a:defRPr kumimoji="0" kern="1200">
          <a:solidFill>
            <a:schemeClr val="tx1"/>
          </a:solidFill>
          <a:latin typeface="+mn-lt"/>
          <a:ea typeface="+mn-ea"/>
          <a:cs typeface="+mn-cs"/>
        </a:defRPr>
      </a:lvl2pPr>
      <a:lvl3pPr marL="1086336" algn="l" rtl="0" eaLnBrk="1" latinLnBrk="0" hangingPunct="1">
        <a:defRPr kumimoji="0" kern="1200">
          <a:solidFill>
            <a:schemeClr val="tx1"/>
          </a:solidFill>
          <a:latin typeface="+mn-lt"/>
          <a:ea typeface="+mn-ea"/>
          <a:cs typeface="+mn-cs"/>
        </a:defRPr>
      </a:lvl3pPr>
      <a:lvl4pPr marL="1629508" algn="l" rtl="0" eaLnBrk="1" latinLnBrk="0" hangingPunct="1">
        <a:defRPr kumimoji="0" kern="1200">
          <a:solidFill>
            <a:schemeClr val="tx1"/>
          </a:solidFill>
          <a:latin typeface="+mn-lt"/>
          <a:ea typeface="+mn-ea"/>
          <a:cs typeface="+mn-cs"/>
        </a:defRPr>
      </a:lvl4pPr>
      <a:lvl5pPr marL="2172676" algn="l" rtl="0" eaLnBrk="1" latinLnBrk="0" hangingPunct="1">
        <a:defRPr kumimoji="0" kern="1200">
          <a:solidFill>
            <a:schemeClr val="tx1"/>
          </a:solidFill>
          <a:latin typeface="+mn-lt"/>
          <a:ea typeface="+mn-ea"/>
          <a:cs typeface="+mn-cs"/>
        </a:defRPr>
      </a:lvl5pPr>
      <a:lvl6pPr marL="2715842" algn="l" rtl="0" eaLnBrk="1" latinLnBrk="0" hangingPunct="1">
        <a:defRPr kumimoji="0" kern="1200">
          <a:solidFill>
            <a:schemeClr val="tx1"/>
          </a:solidFill>
          <a:latin typeface="+mn-lt"/>
          <a:ea typeface="+mn-ea"/>
          <a:cs typeface="+mn-cs"/>
        </a:defRPr>
      </a:lvl6pPr>
      <a:lvl7pPr marL="3259012" algn="l" rtl="0" eaLnBrk="1" latinLnBrk="0" hangingPunct="1">
        <a:defRPr kumimoji="0" kern="1200">
          <a:solidFill>
            <a:schemeClr val="tx1"/>
          </a:solidFill>
          <a:latin typeface="+mn-lt"/>
          <a:ea typeface="+mn-ea"/>
          <a:cs typeface="+mn-cs"/>
        </a:defRPr>
      </a:lvl7pPr>
      <a:lvl8pPr marL="3802179" algn="l" rtl="0" eaLnBrk="1" latinLnBrk="0" hangingPunct="1">
        <a:defRPr kumimoji="0" kern="1200">
          <a:solidFill>
            <a:schemeClr val="tx1"/>
          </a:solidFill>
          <a:latin typeface="+mn-lt"/>
          <a:ea typeface="+mn-ea"/>
          <a:cs typeface="+mn-cs"/>
        </a:defRPr>
      </a:lvl8pPr>
      <a:lvl9pPr marL="434535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004" tIns="72503" rIns="145004" bIns="72503" rtlCol="0" anchor="ctr">
            <a:normAutofit/>
          </a:bodyPr>
          <a:lstStyle/>
          <a:p>
            <a:r>
              <a:rPr lang="en-US"/>
              <a:t>Click to edit Master title style</a:t>
            </a:r>
          </a:p>
        </p:txBody>
      </p:sp>
      <p:sp>
        <p:nvSpPr>
          <p:cNvPr id="3" name="Text Placeholder 2"/>
          <p:cNvSpPr>
            <a:spLocks noGrp="1"/>
          </p:cNvSpPr>
          <p:nvPr>
            <p:ph type="body" idx="1"/>
          </p:nvPr>
        </p:nvSpPr>
        <p:spPr>
          <a:xfrm>
            <a:off x="609600" y="1600213"/>
            <a:ext cx="10972800" cy="4525963"/>
          </a:xfrm>
          <a:prstGeom prst="rect">
            <a:avLst/>
          </a:prstGeom>
        </p:spPr>
        <p:txBody>
          <a:bodyPr vert="horz" lIns="145004" tIns="72503" rIns="145004" bIns="725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3"/>
            <a:ext cx="2844800" cy="365125"/>
          </a:xfrm>
          <a:prstGeom prst="rect">
            <a:avLst/>
          </a:prstGeom>
        </p:spPr>
        <p:txBody>
          <a:bodyPr vert="horz" lIns="145004" tIns="72503" rIns="145004" bIns="72503" rtlCol="0" anchor="ctr"/>
          <a:lstStyle>
            <a:lvl1pPr algn="l">
              <a:defRPr sz="1423">
                <a:solidFill>
                  <a:schemeClr val="tx1">
                    <a:tint val="75000"/>
                  </a:schemeClr>
                </a:solidFill>
              </a:defRPr>
            </a:lvl1pPr>
          </a:lstStyle>
          <a:p>
            <a:fld id="{774B3276-3901-471F-8285-C92A8E75787C}" type="datetimeFigureOut">
              <a:rPr lang="en-US" smtClean="0"/>
              <a:t>3/26/2025</a:t>
            </a:fld>
            <a:endParaRPr lang="en-US"/>
          </a:p>
        </p:txBody>
      </p:sp>
      <p:sp>
        <p:nvSpPr>
          <p:cNvPr id="5" name="Footer Placeholder 4"/>
          <p:cNvSpPr>
            <a:spLocks noGrp="1"/>
          </p:cNvSpPr>
          <p:nvPr>
            <p:ph type="ftr" sz="quarter" idx="3"/>
          </p:nvPr>
        </p:nvSpPr>
        <p:spPr>
          <a:xfrm>
            <a:off x="4165601" y="6356363"/>
            <a:ext cx="3860800" cy="365125"/>
          </a:xfrm>
          <a:prstGeom prst="rect">
            <a:avLst/>
          </a:prstGeom>
        </p:spPr>
        <p:txBody>
          <a:bodyPr vert="horz" lIns="145004" tIns="72503" rIns="145004" bIns="72503"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145004" tIns="72503" rIns="145004" bIns="72503"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36715666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086121" rtl="0" eaLnBrk="1" latinLnBrk="0" hangingPunct="1">
        <a:spcBef>
          <a:spcPct val="0"/>
        </a:spcBef>
        <a:buNone/>
        <a:defRPr sz="5168" kern="1200">
          <a:solidFill>
            <a:schemeClr val="tx1"/>
          </a:solidFill>
          <a:latin typeface="+mj-lt"/>
          <a:ea typeface="+mj-ea"/>
          <a:cs typeface="+mj-cs"/>
        </a:defRPr>
      </a:lvl1pPr>
    </p:titleStyle>
    <p:bodyStyle>
      <a:lvl1pPr marL="407299" indent="-407299" algn="l" defTabSz="1086121"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2474" indent="-339417" algn="l" defTabSz="1086121"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7651" indent="-271533" algn="l" defTabSz="1086121" rtl="0" eaLnBrk="1" latinLnBrk="0" hangingPunct="1">
        <a:spcBef>
          <a:spcPct val="20000"/>
        </a:spcBef>
        <a:buFont typeface="Arial" pitchFamily="34" charset="0"/>
        <a:buChar char="•"/>
        <a:defRPr sz="2771" kern="1200">
          <a:solidFill>
            <a:schemeClr val="tx1"/>
          </a:solidFill>
          <a:latin typeface="+mn-lt"/>
          <a:ea typeface="+mn-ea"/>
          <a:cs typeface="+mn-cs"/>
        </a:defRPr>
      </a:lvl3pPr>
      <a:lvl4pPr marL="1900714" indent="-271533" algn="l" defTabSz="1086121"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3775" indent="-271533" algn="l" defTabSz="1086121"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86836" indent="-271533" algn="l" defTabSz="1086121"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29897" indent="-271533" algn="l" defTabSz="1086121"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2957" indent="-271533" algn="l" defTabSz="1086121"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16021" indent="-271533" algn="l" defTabSz="1086121"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6121" rtl="0" eaLnBrk="1" latinLnBrk="0" hangingPunct="1">
        <a:defRPr sz="2172" kern="1200">
          <a:solidFill>
            <a:schemeClr val="tx1"/>
          </a:solidFill>
          <a:latin typeface="+mn-lt"/>
          <a:ea typeface="+mn-ea"/>
          <a:cs typeface="+mn-cs"/>
        </a:defRPr>
      </a:lvl1pPr>
      <a:lvl2pPr marL="543059" algn="l" defTabSz="1086121" rtl="0" eaLnBrk="1" latinLnBrk="0" hangingPunct="1">
        <a:defRPr sz="2172" kern="1200">
          <a:solidFill>
            <a:schemeClr val="tx1"/>
          </a:solidFill>
          <a:latin typeface="+mn-lt"/>
          <a:ea typeface="+mn-ea"/>
          <a:cs typeface="+mn-cs"/>
        </a:defRPr>
      </a:lvl2pPr>
      <a:lvl3pPr marL="1086121" algn="l" defTabSz="1086121" rtl="0" eaLnBrk="1" latinLnBrk="0" hangingPunct="1">
        <a:defRPr sz="2172" kern="1200">
          <a:solidFill>
            <a:schemeClr val="tx1"/>
          </a:solidFill>
          <a:latin typeface="+mn-lt"/>
          <a:ea typeface="+mn-ea"/>
          <a:cs typeface="+mn-cs"/>
        </a:defRPr>
      </a:lvl3pPr>
      <a:lvl4pPr marL="1629185" algn="l" defTabSz="1086121" rtl="0" eaLnBrk="1" latinLnBrk="0" hangingPunct="1">
        <a:defRPr sz="2172" kern="1200">
          <a:solidFill>
            <a:schemeClr val="tx1"/>
          </a:solidFill>
          <a:latin typeface="+mn-lt"/>
          <a:ea typeface="+mn-ea"/>
          <a:cs typeface="+mn-cs"/>
        </a:defRPr>
      </a:lvl4pPr>
      <a:lvl5pPr marL="2172244" algn="l" defTabSz="1086121" rtl="0" eaLnBrk="1" latinLnBrk="0" hangingPunct="1">
        <a:defRPr sz="2172" kern="1200">
          <a:solidFill>
            <a:schemeClr val="tx1"/>
          </a:solidFill>
          <a:latin typeface="+mn-lt"/>
          <a:ea typeface="+mn-ea"/>
          <a:cs typeface="+mn-cs"/>
        </a:defRPr>
      </a:lvl5pPr>
      <a:lvl6pPr marL="2715301" algn="l" defTabSz="1086121" rtl="0" eaLnBrk="1" latinLnBrk="0" hangingPunct="1">
        <a:defRPr sz="2172" kern="1200">
          <a:solidFill>
            <a:schemeClr val="tx1"/>
          </a:solidFill>
          <a:latin typeface="+mn-lt"/>
          <a:ea typeface="+mn-ea"/>
          <a:cs typeface="+mn-cs"/>
        </a:defRPr>
      </a:lvl6pPr>
      <a:lvl7pPr marL="3258366" algn="l" defTabSz="1086121" rtl="0" eaLnBrk="1" latinLnBrk="0" hangingPunct="1">
        <a:defRPr sz="2172" kern="1200">
          <a:solidFill>
            <a:schemeClr val="tx1"/>
          </a:solidFill>
          <a:latin typeface="+mn-lt"/>
          <a:ea typeface="+mn-ea"/>
          <a:cs typeface="+mn-cs"/>
        </a:defRPr>
      </a:lvl7pPr>
      <a:lvl8pPr marL="3801425" algn="l" defTabSz="1086121" rtl="0" eaLnBrk="1" latinLnBrk="0" hangingPunct="1">
        <a:defRPr sz="2172" kern="1200">
          <a:solidFill>
            <a:schemeClr val="tx1"/>
          </a:solidFill>
          <a:latin typeface="+mn-lt"/>
          <a:ea typeface="+mn-ea"/>
          <a:cs typeface="+mn-cs"/>
        </a:defRPr>
      </a:lvl8pPr>
      <a:lvl9pPr marL="4344490" algn="l" defTabSz="1086121" rtl="0" eaLnBrk="1" latinLnBrk="0" hangingPunct="1">
        <a:defRPr sz="217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121836" tIns="121836" rIns="121836" bIns="121836"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1"/>
            <a:ext cx="10272000" cy="4488400"/>
          </a:xfrm>
          <a:prstGeom prst="rect">
            <a:avLst/>
          </a:prstGeom>
          <a:noFill/>
          <a:ln>
            <a:noFill/>
          </a:ln>
        </p:spPr>
        <p:txBody>
          <a:bodyPr spcFirstLastPara="1" wrap="square" lIns="121836" tIns="121836" rIns="121836" bIns="121836"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739349" y="39743"/>
            <a:ext cx="1360535" cy="1360535"/>
          </a:xfrm>
          <a:prstGeom prst="rect">
            <a:avLst/>
          </a:prstGeom>
        </p:spPr>
      </p:pic>
    </p:spTree>
    <p:extLst>
      <p:ext uri="{BB962C8B-B14F-4D97-AF65-F5344CB8AC3E}">
        <p14:creationId xmlns:p14="http://schemas.microsoft.com/office/powerpoint/2010/main" val="4288468301"/>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73"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1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t" anchorCtr="0" compatLnSpc="1">
            <a:prstTxWarp prst="textNoShape">
              <a:avLst/>
            </a:prstTxWarp>
          </a:bodyPr>
          <a:lstStyle>
            <a:lvl1pPr eaLnBrk="1" hangingPunct="1">
              <a:spcBef>
                <a:spcPct val="0"/>
              </a:spcBef>
              <a:defRPr sz="1423" b="0">
                <a:solidFill>
                  <a:srgbClr val="000000"/>
                </a:solidFill>
                <a:latin typeface="Arial" charset="0"/>
              </a:defRPr>
            </a:lvl1pPr>
          </a:lstStyle>
          <a:p>
            <a:pPr defTabSz="912685" fontAlgn="base">
              <a:spcAft>
                <a:spcPct val="0"/>
              </a:spcAft>
              <a:defRPr/>
            </a:pPr>
            <a:fld id="{D6431B26-A2FD-4065-83C3-B04C2FDAD4BD}" type="datetimeFigureOut">
              <a:rPr lang="en-US" smtClean="0"/>
              <a:pPr defTabSz="912685" fontAlgn="base">
                <a:spcAft>
                  <a:spcPct val="0"/>
                </a:spcAft>
                <a:defRPr/>
              </a:pPr>
              <a:t>3/26/2025</a:t>
            </a:fld>
            <a:endParaRPr lang="en-US"/>
          </a:p>
        </p:txBody>
      </p:sp>
      <p:sp>
        <p:nvSpPr>
          <p:cNvPr id="55301"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t" anchorCtr="0" compatLnSpc="1">
            <a:prstTxWarp prst="textNoShape">
              <a:avLst/>
            </a:prstTxWarp>
          </a:bodyPr>
          <a:lstStyle>
            <a:lvl1pPr algn="ctr" eaLnBrk="1" hangingPunct="1">
              <a:spcBef>
                <a:spcPct val="0"/>
              </a:spcBef>
              <a:defRPr sz="1423" b="0">
                <a:solidFill>
                  <a:srgbClr val="000000"/>
                </a:solidFill>
                <a:latin typeface="Arial" charset="0"/>
              </a:defRPr>
            </a:lvl1pPr>
          </a:lstStyle>
          <a:p>
            <a:pPr defTabSz="912685"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56" tIns="60929" rIns="121856" bIns="60929" numCol="1" anchor="t" anchorCtr="0" compatLnSpc="1">
            <a:prstTxWarp prst="textNoShape">
              <a:avLst/>
            </a:prstTxWarp>
          </a:bodyPr>
          <a:lstStyle>
            <a:lvl1pPr algn="r" eaLnBrk="1" hangingPunct="1">
              <a:defRPr sz="1423">
                <a:solidFill>
                  <a:srgbClr val="000000"/>
                </a:solidFill>
                <a:latin typeface="Arial" pitchFamily="34" charset="0"/>
              </a:defRPr>
            </a:lvl1pPr>
          </a:lstStyle>
          <a:p>
            <a:pPr defTabSz="912685" fontAlgn="base">
              <a:spcBef>
                <a:spcPct val="0"/>
              </a:spcBef>
              <a:spcAft>
                <a:spcPct val="0"/>
              </a:spcAft>
            </a:pPr>
            <a:fld id="{27DE6ADE-A0A0-4119-AD82-AF0AC1820848}" type="slidenum">
              <a:rPr lang="en-US" altLang="en-US" smtClean="0"/>
              <a:pPr defTabSz="912685" fontAlgn="base">
                <a:spcBef>
                  <a:spcPct val="0"/>
                </a:spcBef>
                <a:spcAft>
                  <a:spcPct val="0"/>
                </a:spcAft>
              </a:pPr>
              <a:t>‹#›</a:t>
            </a:fld>
            <a:endParaRPr lang="en-US" altLang="en-US"/>
          </a:p>
        </p:txBody>
      </p:sp>
    </p:spTree>
    <p:extLst>
      <p:ext uri="{BB962C8B-B14F-4D97-AF65-F5344CB8AC3E}">
        <p14:creationId xmlns:p14="http://schemas.microsoft.com/office/powerpoint/2010/main" val="156613539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19">
          <a:solidFill>
            <a:schemeClr val="tx2"/>
          </a:solidFill>
          <a:latin typeface="+mj-lt"/>
          <a:ea typeface="+mj-ea"/>
          <a:cs typeface="+mj-cs"/>
        </a:defRPr>
      </a:lvl1pPr>
      <a:lvl2pPr algn="ctr" rtl="0" eaLnBrk="0" fontAlgn="base" hangingPunct="0">
        <a:spcBef>
          <a:spcPct val="0"/>
        </a:spcBef>
        <a:spcAft>
          <a:spcPct val="0"/>
        </a:spcAft>
        <a:defRPr sz="4419">
          <a:solidFill>
            <a:schemeClr val="tx2"/>
          </a:solidFill>
          <a:latin typeface="Arial" charset="0"/>
        </a:defRPr>
      </a:lvl2pPr>
      <a:lvl3pPr algn="ctr" rtl="0" eaLnBrk="0" fontAlgn="base" hangingPunct="0">
        <a:spcBef>
          <a:spcPct val="0"/>
        </a:spcBef>
        <a:spcAft>
          <a:spcPct val="0"/>
        </a:spcAft>
        <a:defRPr sz="4419">
          <a:solidFill>
            <a:schemeClr val="tx2"/>
          </a:solidFill>
          <a:latin typeface="Arial" charset="0"/>
        </a:defRPr>
      </a:lvl3pPr>
      <a:lvl4pPr algn="ctr" rtl="0" eaLnBrk="0" fontAlgn="base" hangingPunct="0">
        <a:spcBef>
          <a:spcPct val="0"/>
        </a:spcBef>
        <a:spcAft>
          <a:spcPct val="0"/>
        </a:spcAft>
        <a:defRPr sz="4419">
          <a:solidFill>
            <a:schemeClr val="tx2"/>
          </a:solidFill>
          <a:latin typeface="Arial" charset="0"/>
        </a:defRPr>
      </a:lvl4pPr>
      <a:lvl5pPr algn="ctr" rtl="0" eaLnBrk="0" fontAlgn="base" hangingPunct="0">
        <a:spcBef>
          <a:spcPct val="0"/>
        </a:spcBef>
        <a:spcAft>
          <a:spcPct val="0"/>
        </a:spcAft>
        <a:defRPr sz="4419">
          <a:solidFill>
            <a:schemeClr val="tx2"/>
          </a:solidFill>
          <a:latin typeface="Arial" charset="0"/>
        </a:defRPr>
      </a:lvl5pPr>
      <a:lvl6pPr marL="456343" algn="ctr" rtl="0" fontAlgn="base">
        <a:spcBef>
          <a:spcPct val="0"/>
        </a:spcBef>
        <a:spcAft>
          <a:spcPct val="0"/>
        </a:spcAft>
        <a:defRPr sz="4419">
          <a:solidFill>
            <a:schemeClr val="tx2"/>
          </a:solidFill>
          <a:latin typeface="Arial" charset="0"/>
        </a:defRPr>
      </a:lvl6pPr>
      <a:lvl7pPr marL="912685" algn="ctr" rtl="0" fontAlgn="base">
        <a:spcBef>
          <a:spcPct val="0"/>
        </a:spcBef>
        <a:spcAft>
          <a:spcPct val="0"/>
        </a:spcAft>
        <a:defRPr sz="4419">
          <a:solidFill>
            <a:schemeClr val="tx2"/>
          </a:solidFill>
          <a:latin typeface="Arial" charset="0"/>
        </a:defRPr>
      </a:lvl7pPr>
      <a:lvl8pPr marL="1369028" algn="ctr" rtl="0" fontAlgn="base">
        <a:spcBef>
          <a:spcPct val="0"/>
        </a:spcBef>
        <a:spcAft>
          <a:spcPct val="0"/>
        </a:spcAft>
        <a:defRPr sz="4419">
          <a:solidFill>
            <a:schemeClr val="tx2"/>
          </a:solidFill>
          <a:latin typeface="Arial" charset="0"/>
        </a:defRPr>
      </a:lvl8pPr>
      <a:lvl9pPr marL="1825374" algn="ctr" rtl="0" fontAlgn="base">
        <a:spcBef>
          <a:spcPct val="0"/>
        </a:spcBef>
        <a:spcAft>
          <a:spcPct val="0"/>
        </a:spcAft>
        <a:defRPr sz="4419">
          <a:solidFill>
            <a:schemeClr val="tx2"/>
          </a:solidFill>
          <a:latin typeface="Arial" charset="0"/>
        </a:defRPr>
      </a:lvl9pPr>
    </p:titleStyle>
    <p:bodyStyle>
      <a:lvl1pPr marL="342257" indent="-342257" algn="l" rtl="0" eaLnBrk="0" fontAlgn="base" hangingPunct="0">
        <a:spcBef>
          <a:spcPct val="20000"/>
        </a:spcBef>
        <a:spcAft>
          <a:spcPct val="0"/>
        </a:spcAft>
        <a:buChar char="•"/>
        <a:defRPr sz="3221">
          <a:solidFill>
            <a:schemeClr val="tx1"/>
          </a:solidFill>
          <a:latin typeface="+mn-lt"/>
          <a:ea typeface="+mn-ea"/>
          <a:cs typeface="+mn-cs"/>
        </a:defRPr>
      </a:lvl1pPr>
      <a:lvl2pPr marL="741559" indent="-285213" algn="l" rtl="0" eaLnBrk="0" fontAlgn="base" hangingPunct="0">
        <a:spcBef>
          <a:spcPct val="20000"/>
        </a:spcBef>
        <a:spcAft>
          <a:spcPct val="0"/>
        </a:spcAft>
        <a:buChar char="–"/>
        <a:defRPr sz="2771">
          <a:solidFill>
            <a:schemeClr val="tx1"/>
          </a:solidFill>
          <a:latin typeface="+mn-lt"/>
        </a:defRPr>
      </a:lvl2pPr>
      <a:lvl3pPr marL="1140860" indent="-228175" algn="l" rtl="0" eaLnBrk="0" fontAlgn="base" hangingPunct="0">
        <a:spcBef>
          <a:spcPct val="20000"/>
        </a:spcBef>
        <a:spcAft>
          <a:spcPct val="0"/>
        </a:spcAft>
        <a:buChar char="•"/>
        <a:defRPr sz="2397">
          <a:solidFill>
            <a:schemeClr val="tx1"/>
          </a:solidFill>
          <a:latin typeface="+mn-lt"/>
        </a:defRPr>
      </a:lvl3pPr>
      <a:lvl4pPr marL="1597201" indent="-228175" algn="l" rtl="0" eaLnBrk="0" fontAlgn="base" hangingPunct="0">
        <a:spcBef>
          <a:spcPct val="20000"/>
        </a:spcBef>
        <a:spcAft>
          <a:spcPct val="0"/>
        </a:spcAft>
        <a:buChar char="–"/>
        <a:defRPr sz="2022">
          <a:solidFill>
            <a:schemeClr val="tx1"/>
          </a:solidFill>
          <a:latin typeface="+mn-lt"/>
        </a:defRPr>
      </a:lvl4pPr>
      <a:lvl5pPr marL="2053546" indent="-228175" algn="l" rtl="0" eaLnBrk="0" fontAlgn="base" hangingPunct="0">
        <a:spcBef>
          <a:spcPct val="20000"/>
        </a:spcBef>
        <a:spcAft>
          <a:spcPct val="0"/>
        </a:spcAft>
        <a:buChar char="»"/>
        <a:defRPr sz="2022">
          <a:solidFill>
            <a:schemeClr val="tx1"/>
          </a:solidFill>
          <a:latin typeface="+mn-lt"/>
        </a:defRPr>
      </a:lvl5pPr>
      <a:lvl6pPr marL="2509888" indent="-228175" algn="l" rtl="0" fontAlgn="base">
        <a:spcBef>
          <a:spcPct val="20000"/>
        </a:spcBef>
        <a:spcAft>
          <a:spcPct val="0"/>
        </a:spcAft>
        <a:buChar char="»"/>
        <a:defRPr sz="2022">
          <a:solidFill>
            <a:schemeClr val="tx1"/>
          </a:solidFill>
          <a:latin typeface="+mn-lt"/>
        </a:defRPr>
      </a:lvl6pPr>
      <a:lvl7pPr marL="2966233" indent="-228175" algn="l" rtl="0" fontAlgn="base">
        <a:spcBef>
          <a:spcPct val="20000"/>
        </a:spcBef>
        <a:spcAft>
          <a:spcPct val="0"/>
        </a:spcAft>
        <a:buChar char="»"/>
        <a:defRPr sz="2022">
          <a:solidFill>
            <a:schemeClr val="tx1"/>
          </a:solidFill>
          <a:latin typeface="+mn-lt"/>
        </a:defRPr>
      </a:lvl7pPr>
      <a:lvl8pPr marL="3422575" indent="-228175" algn="l" rtl="0" fontAlgn="base">
        <a:spcBef>
          <a:spcPct val="20000"/>
        </a:spcBef>
        <a:spcAft>
          <a:spcPct val="0"/>
        </a:spcAft>
        <a:buChar char="»"/>
        <a:defRPr sz="2022">
          <a:solidFill>
            <a:schemeClr val="tx1"/>
          </a:solidFill>
          <a:latin typeface="+mn-lt"/>
        </a:defRPr>
      </a:lvl8pPr>
      <a:lvl9pPr marL="3878919" indent="-228175" algn="l" rtl="0" fontAlgn="base">
        <a:spcBef>
          <a:spcPct val="20000"/>
        </a:spcBef>
        <a:spcAft>
          <a:spcPct val="0"/>
        </a:spcAft>
        <a:buChar char="»"/>
        <a:defRPr sz="2022">
          <a:solidFill>
            <a:schemeClr val="tx1"/>
          </a:solidFill>
          <a:latin typeface="+mn-lt"/>
        </a:defRPr>
      </a:lvl9pPr>
    </p:bodyStyle>
    <p:otherStyle>
      <a:defPPr>
        <a:defRPr lang="en-US"/>
      </a:defPPr>
      <a:lvl1pPr marL="0" algn="l" defTabSz="912685" rtl="0" eaLnBrk="1" latinLnBrk="0" hangingPunct="1">
        <a:defRPr sz="1798" kern="1200">
          <a:solidFill>
            <a:schemeClr val="tx1"/>
          </a:solidFill>
          <a:latin typeface="+mn-lt"/>
          <a:ea typeface="+mn-ea"/>
          <a:cs typeface="+mn-cs"/>
        </a:defRPr>
      </a:lvl1pPr>
      <a:lvl2pPr marL="456343" algn="l" defTabSz="912685" rtl="0" eaLnBrk="1" latinLnBrk="0" hangingPunct="1">
        <a:defRPr sz="1798" kern="1200">
          <a:solidFill>
            <a:schemeClr val="tx1"/>
          </a:solidFill>
          <a:latin typeface="+mn-lt"/>
          <a:ea typeface="+mn-ea"/>
          <a:cs typeface="+mn-cs"/>
        </a:defRPr>
      </a:lvl2pPr>
      <a:lvl3pPr marL="912685" algn="l" defTabSz="912685" rtl="0" eaLnBrk="1" latinLnBrk="0" hangingPunct="1">
        <a:defRPr sz="1798" kern="1200">
          <a:solidFill>
            <a:schemeClr val="tx1"/>
          </a:solidFill>
          <a:latin typeface="+mn-lt"/>
          <a:ea typeface="+mn-ea"/>
          <a:cs typeface="+mn-cs"/>
        </a:defRPr>
      </a:lvl3pPr>
      <a:lvl4pPr marL="1369028" algn="l" defTabSz="912685" rtl="0" eaLnBrk="1" latinLnBrk="0" hangingPunct="1">
        <a:defRPr sz="1798" kern="1200">
          <a:solidFill>
            <a:schemeClr val="tx1"/>
          </a:solidFill>
          <a:latin typeface="+mn-lt"/>
          <a:ea typeface="+mn-ea"/>
          <a:cs typeface="+mn-cs"/>
        </a:defRPr>
      </a:lvl4pPr>
      <a:lvl5pPr marL="1825374" algn="l" defTabSz="912685" rtl="0" eaLnBrk="1" latinLnBrk="0" hangingPunct="1">
        <a:defRPr sz="1798" kern="1200">
          <a:solidFill>
            <a:schemeClr val="tx1"/>
          </a:solidFill>
          <a:latin typeface="+mn-lt"/>
          <a:ea typeface="+mn-ea"/>
          <a:cs typeface="+mn-cs"/>
        </a:defRPr>
      </a:lvl5pPr>
      <a:lvl6pPr marL="2281715" algn="l" defTabSz="912685" rtl="0" eaLnBrk="1" latinLnBrk="0" hangingPunct="1">
        <a:defRPr sz="1798" kern="1200">
          <a:solidFill>
            <a:schemeClr val="tx1"/>
          </a:solidFill>
          <a:latin typeface="+mn-lt"/>
          <a:ea typeface="+mn-ea"/>
          <a:cs typeface="+mn-cs"/>
        </a:defRPr>
      </a:lvl6pPr>
      <a:lvl7pPr marL="2738058" algn="l" defTabSz="912685" rtl="0" eaLnBrk="1" latinLnBrk="0" hangingPunct="1">
        <a:defRPr sz="1798" kern="1200">
          <a:solidFill>
            <a:schemeClr val="tx1"/>
          </a:solidFill>
          <a:latin typeface="+mn-lt"/>
          <a:ea typeface="+mn-ea"/>
          <a:cs typeface="+mn-cs"/>
        </a:defRPr>
      </a:lvl7pPr>
      <a:lvl8pPr marL="3194403" algn="l" defTabSz="912685" rtl="0" eaLnBrk="1" latinLnBrk="0" hangingPunct="1">
        <a:defRPr sz="1798" kern="1200">
          <a:solidFill>
            <a:schemeClr val="tx1"/>
          </a:solidFill>
          <a:latin typeface="+mn-lt"/>
          <a:ea typeface="+mn-ea"/>
          <a:cs typeface="+mn-cs"/>
        </a:defRPr>
      </a:lvl8pPr>
      <a:lvl9pPr marL="3650746" algn="l" defTabSz="912685"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wmf"/></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slideLayout" Target="../slideLayouts/slideLayout65.xml"/><Relationship Id="rId1" Type="http://schemas.openxmlformats.org/officeDocument/2006/relationships/tags" Target="../tags/tag1.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slideLayout" Target="../slideLayouts/slideLayout65.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16.gif"/><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slideLayout" Target="../slideLayouts/slideLayout65.xml"/><Relationship Id="rId1" Type="http://schemas.openxmlformats.org/officeDocument/2006/relationships/tags" Target="../tags/tag3.xml"/><Relationship Id="rId6" Type="http://schemas.openxmlformats.org/officeDocument/2006/relationships/image" Target="../media/image19.jpeg"/><Relationship Id="rId5" Type="http://schemas.openxmlformats.org/officeDocument/2006/relationships/image" Target="../media/image16.gif"/><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Administrator\Desktop\hinh nen ppt\131111hinh-nen-lo-hoa-dep-ben-dong-sach-vo.jpg">
            <a:extLst>
              <a:ext uri="{FF2B5EF4-FFF2-40B4-BE49-F238E27FC236}">
                <a16:creationId xmlns:a16="http://schemas.microsoft.com/office/drawing/2014/main" id="{2A8D613F-16E4-BDEA-83AD-BC1793867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 y="0"/>
            <a:ext cx="12699752" cy="7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59" name="Object 4">
            <a:extLst>
              <a:ext uri="{FF2B5EF4-FFF2-40B4-BE49-F238E27FC236}">
                <a16:creationId xmlns:a16="http://schemas.microsoft.com/office/drawing/2014/main" id="{8BF5A8A4-1ACB-8329-A47A-1BAAD8B8A6AD}"/>
              </a:ext>
            </a:extLst>
          </p:cNvPr>
          <p:cNvGraphicFramePr>
            <a:graphicFrameLocks noChangeAspect="1"/>
          </p:cNvGraphicFramePr>
          <p:nvPr/>
        </p:nvGraphicFramePr>
        <p:xfrm>
          <a:off x="70158" y="2500301"/>
          <a:ext cx="2235537" cy="2968032"/>
        </p:xfrm>
        <a:graphic>
          <a:graphicData uri="http://schemas.openxmlformats.org/presentationml/2006/ole">
            <mc:AlternateContent xmlns:mc="http://schemas.openxmlformats.org/markup-compatibility/2006">
              <mc:Choice xmlns:v="urn:schemas-microsoft-com:vml" Requires="v">
                <p:oleObj name="Clip" r:id="rId3" imgW="1060704" imgH="1335024" progId="MS_ClipArt_Gallery.2">
                  <p:embed/>
                </p:oleObj>
              </mc:Choice>
              <mc:Fallback>
                <p:oleObj name="Clip" r:id="rId3" imgW="1060704" imgH="1335024" progId="MS_ClipArt_Gallery.2">
                  <p:embed/>
                  <p:pic>
                    <p:nvPicPr>
                      <p:cNvPr id="45059" name="Object 4">
                        <a:extLst>
                          <a:ext uri="{FF2B5EF4-FFF2-40B4-BE49-F238E27FC236}">
                            <a16:creationId xmlns:a16="http://schemas.microsoft.com/office/drawing/2014/main" id="{8BF5A8A4-1ACB-8329-A47A-1BAAD8B8A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8" y="2500301"/>
                        <a:ext cx="2235537" cy="296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5060" name="Group 5">
            <a:extLst>
              <a:ext uri="{FF2B5EF4-FFF2-40B4-BE49-F238E27FC236}">
                <a16:creationId xmlns:a16="http://schemas.microsoft.com/office/drawing/2014/main" id="{1420ECC7-5A22-431F-4790-7D01AA95E2BB}"/>
              </a:ext>
            </a:extLst>
          </p:cNvPr>
          <p:cNvGrpSpPr>
            <a:grpSpLocks noChangeAspect="1"/>
          </p:cNvGrpSpPr>
          <p:nvPr/>
        </p:nvGrpSpPr>
        <p:grpSpPr bwMode="auto">
          <a:xfrm rot="2157314">
            <a:off x="21404" y="79263"/>
            <a:ext cx="1441208" cy="948914"/>
            <a:chOff x="4944" y="658"/>
            <a:chExt cx="624" cy="553"/>
          </a:xfrm>
        </p:grpSpPr>
        <p:sp>
          <p:nvSpPr>
            <p:cNvPr id="45068" name="AutoShape 6">
              <a:extLst>
                <a:ext uri="{FF2B5EF4-FFF2-40B4-BE49-F238E27FC236}">
                  <a16:creationId xmlns:a16="http://schemas.microsoft.com/office/drawing/2014/main" id="{79600864-183A-9917-2323-001B6BA4C234}"/>
                </a:ext>
              </a:extLst>
            </p:cNvPr>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50975">
                <a:defRPr sz="2900">
                  <a:solidFill>
                    <a:schemeClr val="tx1"/>
                  </a:solidFill>
                  <a:latin typeface="Calibri" panose="020F0502020204030204" pitchFamily="34" charset="0"/>
                </a:defRPr>
              </a:lvl1pPr>
              <a:lvl2pPr marL="742950" indent="-285750" defTabSz="1450975">
                <a:defRPr sz="2900">
                  <a:solidFill>
                    <a:schemeClr val="tx1"/>
                  </a:solidFill>
                  <a:latin typeface="Calibri" panose="020F0502020204030204" pitchFamily="34" charset="0"/>
                </a:defRPr>
              </a:lvl2pPr>
              <a:lvl3pPr marL="1143000" indent="-228600" defTabSz="1450975">
                <a:defRPr sz="2900">
                  <a:solidFill>
                    <a:schemeClr val="tx1"/>
                  </a:solidFill>
                  <a:latin typeface="Calibri" panose="020F0502020204030204" pitchFamily="34" charset="0"/>
                </a:defRPr>
              </a:lvl3pPr>
              <a:lvl4pPr marL="1600200" indent="-228600" defTabSz="1450975">
                <a:defRPr sz="2900">
                  <a:solidFill>
                    <a:schemeClr val="tx1"/>
                  </a:solidFill>
                  <a:latin typeface="Calibri" panose="020F0502020204030204" pitchFamily="34" charset="0"/>
                </a:defRPr>
              </a:lvl4pPr>
              <a:lvl5pPr marL="2057400" indent="-228600" defTabSz="1450975">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pPr defTabSz="1086780" fontAlgn="base">
                <a:spcBef>
                  <a:spcPct val="0"/>
                </a:spcBef>
                <a:spcAft>
                  <a:spcPct val="0"/>
                </a:spcAft>
              </a:pPr>
              <a:endParaRPr lang="vi-VN" altLang="en-US" sz="2172">
                <a:solidFill>
                  <a:srgbClr val="000000"/>
                </a:solidFill>
                <a:latin typeface="Times New Roman" panose="02020603050405020304" pitchFamily="18" charset="0"/>
              </a:endParaRPr>
            </a:p>
          </p:txBody>
        </p:sp>
        <p:sp>
          <p:nvSpPr>
            <p:cNvPr id="45069" name="Freeform 7">
              <a:extLst>
                <a:ext uri="{FF2B5EF4-FFF2-40B4-BE49-F238E27FC236}">
                  <a16:creationId xmlns:a16="http://schemas.microsoft.com/office/drawing/2014/main" id="{9523DCF4-89A2-3E31-9255-CE5BC9CF9FA1}"/>
                </a:ext>
              </a:extLst>
            </p:cNvPr>
            <p:cNvSpPr>
              <a:spLocks/>
            </p:cNvSpPr>
            <p:nvPr/>
          </p:nvSpPr>
          <p:spPr bwMode="auto">
            <a:xfrm>
              <a:off x="5092" y="824"/>
              <a:ext cx="124" cy="126"/>
            </a:xfrm>
            <a:custGeom>
              <a:avLst/>
              <a:gdLst>
                <a:gd name="T0" fmla="*/ 1 w 248"/>
                <a:gd name="T1" fmla="*/ 0 h 253"/>
                <a:gd name="T2" fmla="*/ 1 w 248"/>
                <a:gd name="T3" fmla="*/ 0 h 253"/>
                <a:gd name="T4" fmla="*/ 1 w 248"/>
                <a:gd name="T5" fmla="*/ 0 h 253"/>
                <a:gd name="T6" fmla="*/ 1 w 248"/>
                <a:gd name="T7" fmla="*/ 0 h 253"/>
                <a:gd name="T8" fmla="*/ 1 w 248"/>
                <a:gd name="T9" fmla="*/ 0 h 253"/>
                <a:gd name="T10" fmla="*/ 1 w 248"/>
                <a:gd name="T11" fmla="*/ 0 h 253"/>
                <a:gd name="T12" fmla="*/ 1 w 248"/>
                <a:gd name="T13" fmla="*/ 0 h 253"/>
                <a:gd name="T14" fmla="*/ 1 w 248"/>
                <a:gd name="T15" fmla="*/ 0 h 253"/>
                <a:gd name="T16" fmla="*/ 1 w 248"/>
                <a:gd name="T17" fmla="*/ 0 h 253"/>
                <a:gd name="T18" fmla="*/ 1 w 248"/>
                <a:gd name="T19" fmla="*/ 0 h 253"/>
                <a:gd name="T20" fmla="*/ 0 w 248"/>
                <a:gd name="T21" fmla="*/ 0 h 253"/>
                <a:gd name="T22" fmla="*/ 1 w 248"/>
                <a:gd name="T23" fmla="*/ 0 h 253"/>
                <a:gd name="T24" fmla="*/ 1 w 248"/>
                <a:gd name="T25" fmla="*/ 0 h 253"/>
                <a:gd name="T26" fmla="*/ 1 w 248"/>
                <a:gd name="T27" fmla="*/ 0 h 253"/>
                <a:gd name="T28" fmla="*/ 1 w 248"/>
                <a:gd name="T29" fmla="*/ 0 h 253"/>
                <a:gd name="T30" fmla="*/ 1 w 248"/>
                <a:gd name="T31" fmla="*/ 0 h 253"/>
                <a:gd name="T32" fmla="*/ 1 w 248"/>
                <a:gd name="T33" fmla="*/ 0 h 253"/>
                <a:gd name="T34" fmla="*/ 1 w 248"/>
                <a:gd name="T35" fmla="*/ 0 h 253"/>
                <a:gd name="T36" fmla="*/ 1 w 248"/>
                <a:gd name="T37" fmla="*/ 0 h 253"/>
                <a:gd name="T38" fmla="*/ 1 w 248"/>
                <a:gd name="T39" fmla="*/ 0 h 253"/>
                <a:gd name="T40" fmla="*/ 1 w 248"/>
                <a:gd name="T41" fmla="*/ 0 h 253"/>
                <a:gd name="T42" fmla="*/ 1 w 248"/>
                <a:gd name="T43" fmla="*/ 0 h 253"/>
                <a:gd name="T44" fmla="*/ 1 w 248"/>
                <a:gd name="T45" fmla="*/ 0 h 253"/>
                <a:gd name="T46" fmla="*/ 1 w 248"/>
                <a:gd name="T47" fmla="*/ 0 h 253"/>
                <a:gd name="T48" fmla="*/ 1 w 248"/>
                <a:gd name="T49" fmla="*/ 0 h 253"/>
                <a:gd name="T50" fmla="*/ 1 w 248"/>
                <a:gd name="T51" fmla="*/ 0 h 253"/>
                <a:gd name="T52" fmla="*/ 1 w 248"/>
                <a:gd name="T53" fmla="*/ 0 h 253"/>
                <a:gd name="T54" fmla="*/ 1 w 248"/>
                <a:gd name="T55" fmla="*/ 0 h 253"/>
                <a:gd name="T56" fmla="*/ 1 w 248"/>
                <a:gd name="T57" fmla="*/ 0 h 253"/>
                <a:gd name="T58" fmla="*/ 1 w 248"/>
                <a:gd name="T59" fmla="*/ 0 h 253"/>
                <a:gd name="T60" fmla="*/ 1 w 248"/>
                <a:gd name="T61" fmla="*/ 0 h 253"/>
                <a:gd name="T62" fmla="*/ 1 w 248"/>
                <a:gd name="T63" fmla="*/ 0 h 253"/>
                <a:gd name="T64" fmla="*/ 1 w 248"/>
                <a:gd name="T65" fmla="*/ 0 h 253"/>
                <a:gd name="T66" fmla="*/ 1 w 248"/>
                <a:gd name="T67" fmla="*/ 0 h 253"/>
                <a:gd name="T68" fmla="*/ 1 w 248"/>
                <a:gd name="T69" fmla="*/ 0 h 253"/>
                <a:gd name="T70" fmla="*/ 1 w 248"/>
                <a:gd name="T71" fmla="*/ 0 h 253"/>
                <a:gd name="T72" fmla="*/ 1 w 248"/>
                <a:gd name="T73" fmla="*/ 0 h 253"/>
                <a:gd name="T74" fmla="*/ 1 w 248"/>
                <a:gd name="T75" fmla="*/ 0 h 253"/>
                <a:gd name="T76" fmla="*/ 1 w 248"/>
                <a:gd name="T77" fmla="*/ 0 h 253"/>
                <a:gd name="T78" fmla="*/ 1 w 248"/>
                <a:gd name="T79" fmla="*/ 0 h 253"/>
                <a:gd name="T80" fmla="*/ 1 w 248"/>
                <a:gd name="T81" fmla="*/ 0 h 253"/>
                <a:gd name="T82" fmla="*/ 1 w 248"/>
                <a:gd name="T83" fmla="*/ 0 h 253"/>
                <a:gd name="T84" fmla="*/ 1 w 248"/>
                <a:gd name="T85" fmla="*/ 0 h 253"/>
                <a:gd name="T86" fmla="*/ 1 w 248"/>
                <a:gd name="T87" fmla="*/ 0 h 253"/>
                <a:gd name="T88" fmla="*/ 1 w 248"/>
                <a:gd name="T89" fmla="*/ 0 h 253"/>
                <a:gd name="T90" fmla="*/ 1 w 248"/>
                <a:gd name="T91" fmla="*/ 0 h 253"/>
                <a:gd name="T92" fmla="*/ 1 w 248"/>
                <a:gd name="T93" fmla="*/ 0 h 253"/>
                <a:gd name="T94" fmla="*/ 1 w 248"/>
                <a:gd name="T95" fmla="*/ 0 h 253"/>
                <a:gd name="T96" fmla="*/ 1 w 248"/>
                <a:gd name="T97" fmla="*/ 0 h 253"/>
                <a:gd name="T98" fmla="*/ 1 w 248"/>
                <a:gd name="T99" fmla="*/ 0 h 253"/>
                <a:gd name="T100" fmla="*/ 1 w 248"/>
                <a:gd name="T101" fmla="*/ 0 h 253"/>
                <a:gd name="T102" fmla="*/ 1 w 248"/>
                <a:gd name="T103" fmla="*/ 0 h 253"/>
                <a:gd name="T104" fmla="*/ 1 w 248"/>
                <a:gd name="T105" fmla="*/ 0 h 253"/>
                <a:gd name="T106" fmla="*/ 1 w 248"/>
                <a:gd name="T107" fmla="*/ 0 h 253"/>
                <a:gd name="T108" fmla="*/ 1 w 248"/>
                <a:gd name="T109" fmla="*/ 0 h 253"/>
                <a:gd name="T110" fmla="*/ 1 w 248"/>
                <a:gd name="T111" fmla="*/ 0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
                <a:gd name="T169" fmla="*/ 0 h 253"/>
                <a:gd name="T170" fmla="*/ 248 w 248"/>
                <a:gd name="T171" fmla="*/ 253 h 2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0" name="Freeform 8">
              <a:extLst>
                <a:ext uri="{FF2B5EF4-FFF2-40B4-BE49-F238E27FC236}">
                  <a16:creationId xmlns:a16="http://schemas.microsoft.com/office/drawing/2014/main" id="{739A71CC-D224-07BD-79B7-3AED181D48E3}"/>
                </a:ext>
              </a:extLst>
            </p:cNvPr>
            <p:cNvSpPr>
              <a:spLocks/>
            </p:cNvSpPr>
            <p:nvPr/>
          </p:nvSpPr>
          <p:spPr bwMode="auto">
            <a:xfrm>
              <a:off x="5006" y="990"/>
              <a:ext cx="127" cy="221"/>
            </a:xfrm>
            <a:custGeom>
              <a:avLst/>
              <a:gdLst>
                <a:gd name="T0" fmla="*/ 1 w 254"/>
                <a:gd name="T1" fmla="*/ 0 h 441"/>
                <a:gd name="T2" fmla="*/ 1 w 254"/>
                <a:gd name="T3" fmla="*/ 1 h 441"/>
                <a:gd name="T4" fmla="*/ 1 w 254"/>
                <a:gd name="T5" fmla="*/ 1 h 441"/>
                <a:gd name="T6" fmla="*/ 1 w 254"/>
                <a:gd name="T7" fmla="*/ 1 h 441"/>
                <a:gd name="T8" fmla="*/ 1 w 254"/>
                <a:gd name="T9" fmla="*/ 1 h 441"/>
                <a:gd name="T10" fmla="*/ 1 w 254"/>
                <a:gd name="T11" fmla="*/ 1 h 441"/>
                <a:gd name="T12" fmla="*/ 1 w 254"/>
                <a:gd name="T13" fmla="*/ 1 h 441"/>
                <a:gd name="T14" fmla="*/ 1 w 254"/>
                <a:gd name="T15" fmla="*/ 1 h 441"/>
                <a:gd name="T16" fmla="*/ 1 w 254"/>
                <a:gd name="T17" fmla="*/ 1 h 441"/>
                <a:gd name="T18" fmla="*/ 1 w 254"/>
                <a:gd name="T19" fmla="*/ 1 h 441"/>
                <a:gd name="T20" fmla="*/ 1 w 254"/>
                <a:gd name="T21" fmla="*/ 1 h 441"/>
                <a:gd name="T22" fmla="*/ 1 w 254"/>
                <a:gd name="T23" fmla="*/ 1 h 441"/>
                <a:gd name="T24" fmla="*/ 1 w 254"/>
                <a:gd name="T25" fmla="*/ 1 h 441"/>
                <a:gd name="T26" fmla="*/ 1 w 254"/>
                <a:gd name="T27" fmla="*/ 1 h 441"/>
                <a:gd name="T28" fmla="*/ 1 w 254"/>
                <a:gd name="T29" fmla="*/ 1 h 441"/>
                <a:gd name="T30" fmla="*/ 1 w 254"/>
                <a:gd name="T31" fmla="*/ 1 h 441"/>
                <a:gd name="T32" fmla="*/ 0 w 254"/>
                <a:gd name="T33" fmla="*/ 1 h 441"/>
                <a:gd name="T34" fmla="*/ 1 w 254"/>
                <a:gd name="T35" fmla="*/ 1 h 441"/>
                <a:gd name="T36" fmla="*/ 1 w 254"/>
                <a:gd name="T37" fmla="*/ 1 h 441"/>
                <a:gd name="T38" fmla="*/ 1 w 254"/>
                <a:gd name="T39" fmla="*/ 1 h 441"/>
                <a:gd name="T40" fmla="*/ 1 w 254"/>
                <a:gd name="T41" fmla="*/ 1 h 441"/>
                <a:gd name="T42" fmla="*/ 1 w 254"/>
                <a:gd name="T43" fmla="*/ 1 h 441"/>
                <a:gd name="T44" fmla="*/ 1 w 254"/>
                <a:gd name="T45" fmla="*/ 1 h 441"/>
                <a:gd name="T46" fmla="*/ 1 w 254"/>
                <a:gd name="T47" fmla="*/ 1 h 441"/>
                <a:gd name="T48" fmla="*/ 1 w 254"/>
                <a:gd name="T49" fmla="*/ 1 h 441"/>
                <a:gd name="T50" fmla="*/ 1 w 254"/>
                <a:gd name="T51" fmla="*/ 1 h 441"/>
                <a:gd name="T52" fmla="*/ 1 w 254"/>
                <a:gd name="T53" fmla="*/ 1 h 441"/>
                <a:gd name="T54" fmla="*/ 1 w 254"/>
                <a:gd name="T55" fmla="*/ 1 h 441"/>
                <a:gd name="T56" fmla="*/ 1 w 254"/>
                <a:gd name="T57" fmla="*/ 1 h 441"/>
                <a:gd name="T58" fmla="*/ 1 w 254"/>
                <a:gd name="T59" fmla="*/ 1 h 441"/>
                <a:gd name="T60" fmla="*/ 1 w 254"/>
                <a:gd name="T61" fmla="*/ 1 h 441"/>
                <a:gd name="T62" fmla="*/ 1 w 254"/>
                <a:gd name="T63" fmla="*/ 1 h 441"/>
                <a:gd name="T64" fmla="*/ 1 w 254"/>
                <a:gd name="T65" fmla="*/ 1 h 441"/>
                <a:gd name="T66" fmla="*/ 1 w 254"/>
                <a:gd name="T67" fmla="*/ 1 h 441"/>
                <a:gd name="T68" fmla="*/ 1 w 254"/>
                <a:gd name="T69" fmla="*/ 1 h 441"/>
                <a:gd name="T70" fmla="*/ 1 w 254"/>
                <a:gd name="T71" fmla="*/ 1 h 441"/>
                <a:gd name="T72" fmla="*/ 1 w 254"/>
                <a:gd name="T73" fmla="*/ 1 h 441"/>
                <a:gd name="T74" fmla="*/ 1 w 254"/>
                <a:gd name="T75" fmla="*/ 1 h 441"/>
                <a:gd name="T76" fmla="*/ 1 w 254"/>
                <a:gd name="T77" fmla="*/ 1 h 441"/>
                <a:gd name="T78" fmla="*/ 1 w 254"/>
                <a:gd name="T79" fmla="*/ 1 h 441"/>
                <a:gd name="T80" fmla="*/ 1 w 254"/>
                <a:gd name="T81" fmla="*/ 1 h 441"/>
                <a:gd name="T82" fmla="*/ 1 w 254"/>
                <a:gd name="T83" fmla="*/ 1 h 441"/>
                <a:gd name="T84" fmla="*/ 1 w 254"/>
                <a:gd name="T85" fmla="*/ 1 h 441"/>
                <a:gd name="T86" fmla="*/ 1 w 254"/>
                <a:gd name="T87" fmla="*/ 1 h 441"/>
                <a:gd name="T88" fmla="*/ 1 w 254"/>
                <a:gd name="T89" fmla="*/ 1 h 441"/>
                <a:gd name="T90" fmla="*/ 1 w 254"/>
                <a:gd name="T91" fmla="*/ 1 h 441"/>
                <a:gd name="T92" fmla="*/ 1 w 254"/>
                <a:gd name="T93" fmla="*/ 1 h 441"/>
                <a:gd name="T94" fmla="*/ 1 w 254"/>
                <a:gd name="T95" fmla="*/ 1 h 441"/>
                <a:gd name="T96" fmla="*/ 1 w 254"/>
                <a:gd name="T97" fmla="*/ 1 h 441"/>
                <a:gd name="T98" fmla="*/ 1 w 254"/>
                <a:gd name="T99" fmla="*/ 1 h 441"/>
                <a:gd name="T100" fmla="*/ 1 w 254"/>
                <a:gd name="T101" fmla="*/ 1 h 441"/>
                <a:gd name="T102" fmla="*/ 1 w 254"/>
                <a:gd name="T103" fmla="*/ 1 h 441"/>
                <a:gd name="T104" fmla="*/ 1 w 254"/>
                <a:gd name="T105" fmla="*/ 1 h 441"/>
                <a:gd name="T106" fmla="*/ 1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
                <a:gd name="T163" fmla="*/ 0 h 441"/>
                <a:gd name="T164" fmla="*/ 254 w 254"/>
                <a:gd name="T165" fmla="*/ 441 h 4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1" name="Freeform 9">
              <a:extLst>
                <a:ext uri="{FF2B5EF4-FFF2-40B4-BE49-F238E27FC236}">
                  <a16:creationId xmlns:a16="http://schemas.microsoft.com/office/drawing/2014/main" id="{EAB4DF7E-073D-8839-A105-22389993032C}"/>
                </a:ext>
              </a:extLst>
            </p:cNvPr>
            <p:cNvSpPr>
              <a:spLocks/>
            </p:cNvSpPr>
            <p:nvPr/>
          </p:nvSpPr>
          <p:spPr bwMode="auto">
            <a:xfrm>
              <a:off x="5329" y="935"/>
              <a:ext cx="239" cy="182"/>
            </a:xfrm>
            <a:custGeom>
              <a:avLst/>
              <a:gdLst>
                <a:gd name="T0" fmla="*/ 1 w 478"/>
                <a:gd name="T1" fmla="*/ 0 h 364"/>
                <a:gd name="T2" fmla="*/ 1 w 478"/>
                <a:gd name="T3" fmla="*/ 1 h 364"/>
                <a:gd name="T4" fmla="*/ 1 w 478"/>
                <a:gd name="T5" fmla="*/ 1 h 364"/>
                <a:gd name="T6" fmla="*/ 1 w 478"/>
                <a:gd name="T7" fmla="*/ 1 h 364"/>
                <a:gd name="T8" fmla="*/ 1 w 478"/>
                <a:gd name="T9" fmla="*/ 1 h 364"/>
                <a:gd name="T10" fmla="*/ 1 w 478"/>
                <a:gd name="T11" fmla="*/ 1 h 364"/>
                <a:gd name="T12" fmla="*/ 1 w 478"/>
                <a:gd name="T13" fmla="*/ 1 h 364"/>
                <a:gd name="T14" fmla="*/ 1 w 478"/>
                <a:gd name="T15" fmla="*/ 1 h 364"/>
                <a:gd name="T16" fmla="*/ 1 w 478"/>
                <a:gd name="T17" fmla="*/ 1 h 364"/>
                <a:gd name="T18" fmla="*/ 1 w 478"/>
                <a:gd name="T19" fmla="*/ 1 h 364"/>
                <a:gd name="T20" fmla="*/ 1 w 478"/>
                <a:gd name="T21" fmla="*/ 1 h 364"/>
                <a:gd name="T22" fmla="*/ 1 w 478"/>
                <a:gd name="T23" fmla="*/ 1 h 364"/>
                <a:gd name="T24" fmla="*/ 0 w 478"/>
                <a:gd name="T25" fmla="*/ 1 h 364"/>
                <a:gd name="T26" fmla="*/ 1 w 478"/>
                <a:gd name="T27" fmla="*/ 1 h 364"/>
                <a:gd name="T28" fmla="*/ 1 w 478"/>
                <a:gd name="T29" fmla="*/ 1 h 364"/>
                <a:gd name="T30" fmla="*/ 1 w 478"/>
                <a:gd name="T31" fmla="*/ 1 h 364"/>
                <a:gd name="T32" fmla="*/ 1 w 478"/>
                <a:gd name="T33" fmla="*/ 1 h 364"/>
                <a:gd name="T34" fmla="*/ 1 w 478"/>
                <a:gd name="T35" fmla="*/ 1 h 364"/>
                <a:gd name="T36" fmla="*/ 1 w 478"/>
                <a:gd name="T37" fmla="*/ 1 h 364"/>
                <a:gd name="T38" fmla="*/ 1 w 478"/>
                <a:gd name="T39" fmla="*/ 1 h 364"/>
                <a:gd name="T40" fmla="*/ 1 w 478"/>
                <a:gd name="T41" fmla="*/ 1 h 364"/>
                <a:gd name="T42" fmla="*/ 1 w 478"/>
                <a:gd name="T43" fmla="*/ 1 h 364"/>
                <a:gd name="T44" fmla="*/ 1 w 478"/>
                <a:gd name="T45" fmla="*/ 1 h 364"/>
                <a:gd name="T46" fmla="*/ 1 w 478"/>
                <a:gd name="T47" fmla="*/ 1 h 364"/>
                <a:gd name="T48" fmla="*/ 1 w 478"/>
                <a:gd name="T49" fmla="*/ 1 h 364"/>
                <a:gd name="T50" fmla="*/ 1 w 478"/>
                <a:gd name="T51" fmla="*/ 1 h 364"/>
                <a:gd name="T52" fmla="*/ 1 w 478"/>
                <a:gd name="T53" fmla="*/ 1 h 364"/>
                <a:gd name="T54" fmla="*/ 1 w 478"/>
                <a:gd name="T55" fmla="*/ 1 h 364"/>
                <a:gd name="T56" fmla="*/ 1 w 478"/>
                <a:gd name="T57" fmla="*/ 1 h 364"/>
                <a:gd name="T58" fmla="*/ 1 w 478"/>
                <a:gd name="T59" fmla="*/ 1 h 364"/>
                <a:gd name="T60" fmla="*/ 1 w 478"/>
                <a:gd name="T61" fmla="*/ 1 h 364"/>
                <a:gd name="T62" fmla="*/ 1 w 478"/>
                <a:gd name="T63" fmla="*/ 1 h 364"/>
                <a:gd name="T64" fmla="*/ 1 w 478"/>
                <a:gd name="T65" fmla="*/ 1 h 364"/>
                <a:gd name="T66" fmla="*/ 1 w 478"/>
                <a:gd name="T67" fmla="*/ 1 h 364"/>
                <a:gd name="T68" fmla="*/ 1 w 478"/>
                <a:gd name="T69" fmla="*/ 1 h 364"/>
                <a:gd name="T70" fmla="*/ 1 w 478"/>
                <a:gd name="T71" fmla="*/ 1 h 364"/>
                <a:gd name="T72" fmla="*/ 1 w 478"/>
                <a:gd name="T73" fmla="*/ 1 h 364"/>
                <a:gd name="T74" fmla="*/ 1 w 478"/>
                <a:gd name="T75" fmla="*/ 1 h 364"/>
                <a:gd name="T76" fmla="*/ 1 w 478"/>
                <a:gd name="T77" fmla="*/ 1 h 364"/>
                <a:gd name="T78" fmla="*/ 1 w 478"/>
                <a:gd name="T79" fmla="*/ 1 h 364"/>
                <a:gd name="T80" fmla="*/ 1 w 478"/>
                <a:gd name="T81" fmla="*/ 1 h 364"/>
                <a:gd name="T82" fmla="*/ 1 w 478"/>
                <a:gd name="T83" fmla="*/ 1 h 364"/>
                <a:gd name="T84" fmla="*/ 1 w 478"/>
                <a:gd name="T85" fmla="*/ 1 h 364"/>
                <a:gd name="T86" fmla="*/ 1 w 478"/>
                <a:gd name="T87" fmla="*/ 1 h 364"/>
                <a:gd name="T88" fmla="*/ 1 w 478"/>
                <a:gd name="T89" fmla="*/ 1 h 364"/>
                <a:gd name="T90" fmla="*/ 1 w 478"/>
                <a:gd name="T91" fmla="*/ 1 h 364"/>
                <a:gd name="T92" fmla="*/ 1 w 478"/>
                <a:gd name="T93" fmla="*/ 1 h 364"/>
                <a:gd name="T94" fmla="*/ 1 w 478"/>
                <a:gd name="T95" fmla="*/ 1 h 364"/>
                <a:gd name="T96" fmla="*/ 1 w 478"/>
                <a:gd name="T97" fmla="*/ 1 h 364"/>
                <a:gd name="T98" fmla="*/ 1 w 478"/>
                <a:gd name="T99" fmla="*/ 1 h 364"/>
                <a:gd name="T100" fmla="*/ 1 w 478"/>
                <a:gd name="T101" fmla="*/ 1 h 364"/>
                <a:gd name="T102" fmla="*/ 1 w 478"/>
                <a:gd name="T103" fmla="*/ 1 h 364"/>
                <a:gd name="T104" fmla="*/ 1 w 478"/>
                <a:gd name="T105" fmla="*/ 1 h 364"/>
                <a:gd name="T106" fmla="*/ 1 w 478"/>
                <a:gd name="T107" fmla="*/ 1 h 364"/>
                <a:gd name="T108" fmla="*/ 1 w 478"/>
                <a:gd name="T109" fmla="*/ 1 h 364"/>
                <a:gd name="T110" fmla="*/ 1 w 478"/>
                <a:gd name="T111" fmla="*/ 1 h 364"/>
                <a:gd name="T112" fmla="*/ 1 w 478"/>
                <a:gd name="T113" fmla="*/ 1 h 364"/>
                <a:gd name="T114" fmla="*/ 1 w 478"/>
                <a:gd name="T115" fmla="*/ 1 h 364"/>
                <a:gd name="T116" fmla="*/ 1 w 478"/>
                <a:gd name="T117" fmla="*/ 1 h 364"/>
                <a:gd name="T118" fmla="*/ 1 w 478"/>
                <a:gd name="T119" fmla="*/ 1 h 364"/>
                <a:gd name="T120" fmla="*/ 1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8"/>
                <a:gd name="T184" fmla="*/ 0 h 364"/>
                <a:gd name="T185" fmla="*/ 478 w 478"/>
                <a:gd name="T186" fmla="*/ 364 h 3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2" name="Freeform 10">
              <a:extLst>
                <a:ext uri="{FF2B5EF4-FFF2-40B4-BE49-F238E27FC236}">
                  <a16:creationId xmlns:a16="http://schemas.microsoft.com/office/drawing/2014/main" id="{A0B9E84B-B1D8-7B79-B0F3-42678123BBE2}"/>
                </a:ext>
              </a:extLst>
            </p:cNvPr>
            <p:cNvSpPr>
              <a:spLocks/>
            </p:cNvSpPr>
            <p:nvPr/>
          </p:nvSpPr>
          <p:spPr bwMode="auto">
            <a:xfrm>
              <a:off x="5207" y="662"/>
              <a:ext cx="209" cy="258"/>
            </a:xfrm>
            <a:custGeom>
              <a:avLst/>
              <a:gdLst>
                <a:gd name="T0" fmla="*/ 0 w 419"/>
                <a:gd name="T1" fmla="*/ 1 h 515"/>
                <a:gd name="T2" fmla="*/ 0 w 419"/>
                <a:gd name="T3" fmla="*/ 1 h 515"/>
                <a:gd name="T4" fmla="*/ 0 w 419"/>
                <a:gd name="T5" fmla="*/ 1 h 515"/>
                <a:gd name="T6" fmla="*/ 0 w 419"/>
                <a:gd name="T7" fmla="*/ 1 h 515"/>
                <a:gd name="T8" fmla="*/ 0 w 419"/>
                <a:gd name="T9" fmla="*/ 1 h 515"/>
                <a:gd name="T10" fmla="*/ 0 w 419"/>
                <a:gd name="T11" fmla="*/ 1 h 515"/>
                <a:gd name="T12" fmla="*/ 0 w 419"/>
                <a:gd name="T13" fmla="*/ 1 h 515"/>
                <a:gd name="T14" fmla="*/ 0 w 419"/>
                <a:gd name="T15" fmla="*/ 1 h 515"/>
                <a:gd name="T16" fmla="*/ 0 w 419"/>
                <a:gd name="T17" fmla="*/ 1 h 515"/>
                <a:gd name="T18" fmla="*/ 0 w 419"/>
                <a:gd name="T19" fmla="*/ 1 h 515"/>
                <a:gd name="T20" fmla="*/ 0 w 419"/>
                <a:gd name="T21" fmla="*/ 1 h 515"/>
                <a:gd name="T22" fmla="*/ 0 w 419"/>
                <a:gd name="T23" fmla="*/ 1 h 515"/>
                <a:gd name="T24" fmla="*/ 0 w 419"/>
                <a:gd name="T25" fmla="*/ 1 h 515"/>
                <a:gd name="T26" fmla="*/ 0 w 419"/>
                <a:gd name="T27" fmla="*/ 1 h 515"/>
                <a:gd name="T28" fmla="*/ 0 w 419"/>
                <a:gd name="T29" fmla="*/ 1 h 515"/>
                <a:gd name="T30" fmla="*/ 0 w 419"/>
                <a:gd name="T31" fmla="*/ 1 h 515"/>
                <a:gd name="T32" fmla="*/ 0 w 419"/>
                <a:gd name="T33" fmla="*/ 1 h 515"/>
                <a:gd name="T34" fmla="*/ 0 w 419"/>
                <a:gd name="T35" fmla="*/ 1 h 515"/>
                <a:gd name="T36" fmla="*/ 0 w 419"/>
                <a:gd name="T37" fmla="*/ 1 h 515"/>
                <a:gd name="T38" fmla="*/ 0 w 419"/>
                <a:gd name="T39" fmla="*/ 1 h 515"/>
                <a:gd name="T40" fmla="*/ 0 w 419"/>
                <a:gd name="T41" fmla="*/ 1 h 515"/>
                <a:gd name="T42" fmla="*/ 0 w 419"/>
                <a:gd name="T43" fmla="*/ 1 h 515"/>
                <a:gd name="T44" fmla="*/ 0 w 419"/>
                <a:gd name="T45" fmla="*/ 1 h 515"/>
                <a:gd name="T46" fmla="*/ 0 w 419"/>
                <a:gd name="T47" fmla="*/ 1 h 515"/>
                <a:gd name="T48" fmla="*/ 0 w 419"/>
                <a:gd name="T49" fmla="*/ 1 h 515"/>
                <a:gd name="T50" fmla="*/ 0 w 419"/>
                <a:gd name="T51" fmla="*/ 1 h 515"/>
                <a:gd name="T52" fmla="*/ 0 w 419"/>
                <a:gd name="T53" fmla="*/ 1 h 515"/>
                <a:gd name="T54" fmla="*/ 0 w 419"/>
                <a:gd name="T55" fmla="*/ 1 h 515"/>
                <a:gd name="T56" fmla="*/ 0 w 419"/>
                <a:gd name="T57" fmla="*/ 1 h 515"/>
                <a:gd name="T58" fmla="*/ 0 w 419"/>
                <a:gd name="T59" fmla="*/ 1 h 515"/>
                <a:gd name="T60" fmla="*/ 0 w 419"/>
                <a:gd name="T61" fmla="*/ 1 h 515"/>
                <a:gd name="T62" fmla="*/ 0 w 419"/>
                <a:gd name="T63" fmla="*/ 1 h 515"/>
                <a:gd name="T64" fmla="*/ 0 w 419"/>
                <a:gd name="T65" fmla="*/ 1 h 515"/>
                <a:gd name="T66" fmla="*/ 0 w 419"/>
                <a:gd name="T67" fmla="*/ 1 h 515"/>
                <a:gd name="T68" fmla="*/ 0 w 419"/>
                <a:gd name="T69" fmla="*/ 1 h 515"/>
                <a:gd name="T70" fmla="*/ 0 w 419"/>
                <a:gd name="T71" fmla="*/ 1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9"/>
                <a:gd name="T109" fmla="*/ 0 h 515"/>
                <a:gd name="T110" fmla="*/ 419 w 419"/>
                <a:gd name="T111" fmla="*/ 515 h 5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3" name="Freeform 11">
              <a:extLst>
                <a:ext uri="{FF2B5EF4-FFF2-40B4-BE49-F238E27FC236}">
                  <a16:creationId xmlns:a16="http://schemas.microsoft.com/office/drawing/2014/main" id="{17E8176D-7EAC-208F-A80C-585035C539B2}"/>
                </a:ext>
              </a:extLst>
            </p:cNvPr>
            <p:cNvSpPr>
              <a:spLocks/>
            </p:cNvSpPr>
            <p:nvPr/>
          </p:nvSpPr>
          <p:spPr bwMode="auto">
            <a:xfrm>
              <a:off x="5138" y="666"/>
              <a:ext cx="124" cy="250"/>
            </a:xfrm>
            <a:custGeom>
              <a:avLst/>
              <a:gdLst>
                <a:gd name="T0" fmla="*/ 1 w 248"/>
                <a:gd name="T1" fmla="*/ 1 h 500"/>
                <a:gd name="T2" fmla="*/ 1 w 248"/>
                <a:gd name="T3" fmla="*/ 1 h 500"/>
                <a:gd name="T4" fmla="*/ 1 w 248"/>
                <a:gd name="T5" fmla="*/ 1 h 500"/>
                <a:gd name="T6" fmla="*/ 1 w 248"/>
                <a:gd name="T7" fmla="*/ 1 h 500"/>
                <a:gd name="T8" fmla="*/ 1 w 248"/>
                <a:gd name="T9" fmla="*/ 1 h 500"/>
                <a:gd name="T10" fmla="*/ 1 w 248"/>
                <a:gd name="T11" fmla="*/ 1 h 500"/>
                <a:gd name="T12" fmla="*/ 1 w 248"/>
                <a:gd name="T13" fmla="*/ 1 h 500"/>
                <a:gd name="T14" fmla="*/ 1 w 248"/>
                <a:gd name="T15" fmla="*/ 1 h 500"/>
                <a:gd name="T16" fmla="*/ 1 w 248"/>
                <a:gd name="T17" fmla="*/ 1 h 500"/>
                <a:gd name="T18" fmla="*/ 1 w 248"/>
                <a:gd name="T19" fmla="*/ 1 h 500"/>
                <a:gd name="T20" fmla="*/ 1 w 248"/>
                <a:gd name="T21" fmla="*/ 1 h 500"/>
                <a:gd name="T22" fmla="*/ 1 w 248"/>
                <a:gd name="T23" fmla="*/ 1 h 500"/>
                <a:gd name="T24" fmla="*/ 1 w 248"/>
                <a:gd name="T25" fmla="*/ 1 h 500"/>
                <a:gd name="T26" fmla="*/ 1 w 248"/>
                <a:gd name="T27" fmla="*/ 1 h 500"/>
                <a:gd name="T28" fmla="*/ 1 w 248"/>
                <a:gd name="T29" fmla="*/ 1 h 500"/>
                <a:gd name="T30" fmla="*/ 1 w 248"/>
                <a:gd name="T31" fmla="*/ 1 h 500"/>
                <a:gd name="T32" fmla="*/ 1 w 248"/>
                <a:gd name="T33" fmla="*/ 1 h 500"/>
                <a:gd name="T34" fmla="*/ 1 w 248"/>
                <a:gd name="T35" fmla="*/ 1 h 500"/>
                <a:gd name="T36" fmla="*/ 1 w 248"/>
                <a:gd name="T37" fmla="*/ 1 h 500"/>
                <a:gd name="T38" fmla="*/ 1 w 248"/>
                <a:gd name="T39" fmla="*/ 1 h 500"/>
                <a:gd name="T40" fmla="*/ 1 w 248"/>
                <a:gd name="T41" fmla="*/ 1 h 500"/>
                <a:gd name="T42" fmla="*/ 1 w 248"/>
                <a:gd name="T43" fmla="*/ 1 h 500"/>
                <a:gd name="T44" fmla="*/ 1 w 248"/>
                <a:gd name="T45" fmla="*/ 1 h 500"/>
                <a:gd name="T46" fmla="*/ 1 w 248"/>
                <a:gd name="T47" fmla="*/ 1 h 500"/>
                <a:gd name="T48" fmla="*/ 1 w 248"/>
                <a:gd name="T49" fmla="*/ 1 h 500"/>
                <a:gd name="T50" fmla="*/ 1 w 248"/>
                <a:gd name="T51" fmla="*/ 1 h 500"/>
                <a:gd name="T52" fmla="*/ 1 w 248"/>
                <a:gd name="T53" fmla="*/ 1 h 500"/>
                <a:gd name="T54" fmla="*/ 1 w 248"/>
                <a:gd name="T55" fmla="*/ 1 h 500"/>
                <a:gd name="T56" fmla="*/ 1 w 248"/>
                <a:gd name="T57" fmla="*/ 1 h 500"/>
                <a:gd name="T58" fmla="*/ 1 w 248"/>
                <a:gd name="T59" fmla="*/ 1 h 500"/>
                <a:gd name="T60" fmla="*/ 1 w 248"/>
                <a:gd name="T61" fmla="*/ 1 h 500"/>
                <a:gd name="T62" fmla="*/ 1 w 248"/>
                <a:gd name="T63" fmla="*/ 1 h 500"/>
                <a:gd name="T64" fmla="*/ 1 w 248"/>
                <a:gd name="T65" fmla="*/ 1 h 500"/>
                <a:gd name="T66" fmla="*/ 1 w 248"/>
                <a:gd name="T67" fmla="*/ 1 h 500"/>
                <a:gd name="T68" fmla="*/ 1 w 248"/>
                <a:gd name="T69" fmla="*/ 1 h 500"/>
                <a:gd name="T70" fmla="*/ 1 w 248"/>
                <a:gd name="T71" fmla="*/ 1 h 500"/>
                <a:gd name="T72" fmla="*/ 1 w 248"/>
                <a:gd name="T73" fmla="*/ 1 h 500"/>
                <a:gd name="T74" fmla="*/ 0 w 248"/>
                <a:gd name="T75" fmla="*/ 1 h 500"/>
                <a:gd name="T76" fmla="*/ 1 w 248"/>
                <a:gd name="T77" fmla="*/ 1 h 500"/>
                <a:gd name="T78" fmla="*/ 1 w 248"/>
                <a:gd name="T79" fmla="*/ 1 h 500"/>
                <a:gd name="T80" fmla="*/ 1 w 248"/>
                <a:gd name="T81" fmla="*/ 1 h 500"/>
                <a:gd name="T82" fmla="*/ 1 w 248"/>
                <a:gd name="T83" fmla="*/ 1 h 500"/>
                <a:gd name="T84" fmla="*/ 1 w 248"/>
                <a:gd name="T85" fmla="*/ 1 h 500"/>
                <a:gd name="T86" fmla="*/ 1 w 248"/>
                <a:gd name="T87" fmla="*/ 1 h 500"/>
                <a:gd name="T88" fmla="*/ 1 w 248"/>
                <a:gd name="T89" fmla="*/ 1 h 500"/>
                <a:gd name="T90" fmla="*/ 1 w 248"/>
                <a:gd name="T91" fmla="*/ 1 h 500"/>
                <a:gd name="T92" fmla="*/ 1 w 248"/>
                <a:gd name="T93" fmla="*/ 0 h 500"/>
                <a:gd name="T94" fmla="*/ 1 w 248"/>
                <a:gd name="T95" fmla="*/ 1 h 500"/>
                <a:gd name="T96" fmla="*/ 1 w 248"/>
                <a:gd name="T97" fmla="*/ 1 h 500"/>
                <a:gd name="T98" fmla="*/ 1 w 248"/>
                <a:gd name="T99" fmla="*/ 1 h 500"/>
                <a:gd name="T100" fmla="*/ 1 w 248"/>
                <a:gd name="T101" fmla="*/ 1 h 500"/>
                <a:gd name="T102" fmla="*/ 1 w 248"/>
                <a:gd name="T103" fmla="*/ 1 h 500"/>
                <a:gd name="T104" fmla="*/ 1 w 248"/>
                <a:gd name="T105" fmla="*/ 1 h 500"/>
                <a:gd name="T106" fmla="*/ 1 w 248"/>
                <a:gd name="T107" fmla="*/ 1 h 500"/>
                <a:gd name="T108" fmla="*/ 1 w 248"/>
                <a:gd name="T109" fmla="*/ 1 h 500"/>
                <a:gd name="T110" fmla="*/ 1 w 248"/>
                <a:gd name="T111" fmla="*/ 1 h 500"/>
                <a:gd name="T112" fmla="*/ 1 w 248"/>
                <a:gd name="T113" fmla="*/ 1 h 500"/>
                <a:gd name="T114" fmla="*/ 1 w 248"/>
                <a:gd name="T115" fmla="*/ 1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8"/>
                <a:gd name="T175" fmla="*/ 0 h 500"/>
                <a:gd name="T176" fmla="*/ 248 w 248"/>
                <a:gd name="T177" fmla="*/ 500 h 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4" name="Freeform 12">
              <a:extLst>
                <a:ext uri="{FF2B5EF4-FFF2-40B4-BE49-F238E27FC236}">
                  <a16:creationId xmlns:a16="http://schemas.microsoft.com/office/drawing/2014/main" id="{973876FF-7E54-078C-AEE0-9C97B1406AE3}"/>
                </a:ext>
              </a:extLst>
            </p:cNvPr>
            <p:cNvSpPr>
              <a:spLocks/>
            </p:cNvSpPr>
            <p:nvPr/>
          </p:nvSpPr>
          <p:spPr bwMode="auto">
            <a:xfrm>
              <a:off x="4944" y="786"/>
              <a:ext cx="604" cy="424"/>
            </a:xfrm>
            <a:custGeom>
              <a:avLst/>
              <a:gdLst>
                <a:gd name="T0" fmla="*/ 1 w 1208"/>
                <a:gd name="T1" fmla="*/ 1 h 847"/>
                <a:gd name="T2" fmla="*/ 1 w 1208"/>
                <a:gd name="T3" fmla="*/ 1 h 847"/>
                <a:gd name="T4" fmla="*/ 1 w 1208"/>
                <a:gd name="T5" fmla="*/ 1 h 847"/>
                <a:gd name="T6" fmla="*/ 1 w 1208"/>
                <a:gd name="T7" fmla="*/ 1 h 847"/>
                <a:gd name="T8" fmla="*/ 1 w 1208"/>
                <a:gd name="T9" fmla="*/ 1 h 847"/>
                <a:gd name="T10" fmla="*/ 1 w 1208"/>
                <a:gd name="T11" fmla="*/ 1 h 847"/>
                <a:gd name="T12" fmla="*/ 1 w 1208"/>
                <a:gd name="T13" fmla="*/ 1 h 847"/>
                <a:gd name="T14" fmla="*/ 1 w 1208"/>
                <a:gd name="T15" fmla="*/ 1 h 847"/>
                <a:gd name="T16" fmla="*/ 1 w 1208"/>
                <a:gd name="T17" fmla="*/ 1 h 847"/>
                <a:gd name="T18" fmla="*/ 1 w 1208"/>
                <a:gd name="T19" fmla="*/ 1 h 847"/>
                <a:gd name="T20" fmla="*/ 1 w 1208"/>
                <a:gd name="T21" fmla="*/ 1 h 847"/>
                <a:gd name="T22" fmla="*/ 1 w 1208"/>
                <a:gd name="T23" fmla="*/ 1 h 847"/>
                <a:gd name="T24" fmla="*/ 1 w 1208"/>
                <a:gd name="T25" fmla="*/ 1 h 847"/>
                <a:gd name="T26" fmla="*/ 1 w 1208"/>
                <a:gd name="T27" fmla="*/ 1 h 847"/>
                <a:gd name="T28" fmla="*/ 1 w 1208"/>
                <a:gd name="T29" fmla="*/ 1 h 847"/>
                <a:gd name="T30" fmla="*/ 1 w 1208"/>
                <a:gd name="T31" fmla="*/ 1 h 847"/>
                <a:gd name="T32" fmla="*/ 1 w 1208"/>
                <a:gd name="T33" fmla="*/ 1 h 847"/>
                <a:gd name="T34" fmla="*/ 1 w 1208"/>
                <a:gd name="T35" fmla="*/ 1 h 847"/>
                <a:gd name="T36" fmla="*/ 1 w 1208"/>
                <a:gd name="T37" fmla="*/ 1 h 847"/>
                <a:gd name="T38" fmla="*/ 1 w 1208"/>
                <a:gd name="T39" fmla="*/ 1 h 847"/>
                <a:gd name="T40" fmla="*/ 1 w 1208"/>
                <a:gd name="T41" fmla="*/ 1 h 847"/>
                <a:gd name="T42" fmla="*/ 1 w 1208"/>
                <a:gd name="T43" fmla="*/ 1 h 847"/>
                <a:gd name="T44" fmla="*/ 1 w 1208"/>
                <a:gd name="T45" fmla="*/ 1 h 847"/>
                <a:gd name="T46" fmla="*/ 1 w 1208"/>
                <a:gd name="T47" fmla="*/ 1 h 847"/>
                <a:gd name="T48" fmla="*/ 1 w 1208"/>
                <a:gd name="T49" fmla="*/ 1 h 847"/>
                <a:gd name="T50" fmla="*/ 1 w 1208"/>
                <a:gd name="T51" fmla="*/ 1 h 847"/>
                <a:gd name="T52" fmla="*/ 1 w 1208"/>
                <a:gd name="T53" fmla="*/ 1 h 847"/>
                <a:gd name="T54" fmla="*/ 1 w 1208"/>
                <a:gd name="T55" fmla="*/ 1 h 847"/>
                <a:gd name="T56" fmla="*/ 1 w 1208"/>
                <a:gd name="T57" fmla="*/ 1 h 847"/>
                <a:gd name="T58" fmla="*/ 1 w 1208"/>
                <a:gd name="T59" fmla="*/ 1 h 847"/>
                <a:gd name="T60" fmla="*/ 1 w 1208"/>
                <a:gd name="T61" fmla="*/ 1 h 847"/>
                <a:gd name="T62" fmla="*/ 1 w 1208"/>
                <a:gd name="T63" fmla="*/ 1 h 847"/>
                <a:gd name="T64" fmla="*/ 1 w 1208"/>
                <a:gd name="T65" fmla="*/ 0 h 847"/>
                <a:gd name="T66" fmla="*/ 1 w 1208"/>
                <a:gd name="T67" fmla="*/ 1 h 847"/>
                <a:gd name="T68" fmla="*/ 1 w 1208"/>
                <a:gd name="T69" fmla="*/ 1 h 847"/>
                <a:gd name="T70" fmla="*/ 1 w 1208"/>
                <a:gd name="T71" fmla="*/ 1 h 847"/>
                <a:gd name="T72" fmla="*/ 1 w 1208"/>
                <a:gd name="T73" fmla="*/ 1 h 847"/>
                <a:gd name="T74" fmla="*/ 1 w 1208"/>
                <a:gd name="T75" fmla="*/ 1 h 847"/>
                <a:gd name="T76" fmla="*/ 1 w 1208"/>
                <a:gd name="T77" fmla="*/ 1 h 847"/>
                <a:gd name="T78" fmla="*/ 1 w 1208"/>
                <a:gd name="T79" fmla="*/ 1 h 847"/>
                <a:gd name="T80" fmla="*/ 1 w 1208"/>
                <a:gd name="T81" fmla="*/ 1 h 847"/>
                <a:gd name="T82" fmla="*/ 1 w 1208"/>
                <a:gd name="T83" fmla="*/ 1 h 847"/>
                <a:gd name="T84" fmla="*/ 1 w 1208"/>
                <a:gd name="T85" fmla="*/ 1 h 847"/>
                <a:gd name="T86" fmla="*/ 1 w 1208"/>
                <a:gd name="T87" fmla="*/ 1 h 847"/>
                <a:gd name="T88" fmla="*/ 1 w 1208"/>
                <a:gd name="T89" fmla="*/ 1 h 847"/>
                <a:gd name="T90" fmla="*/ 1 w 1208"/>
                <a:gd name="T91" fmla="*/ 1 h 847"/>
                <a:gd name="T92" fmla="*/ 1 w 1208"/>
                <a:gd name="T93" fmla="*/ 1 h 847"/>
                <a:gd name="T94" fmla="*/ 1 w 1208"/>
                <a:gd name="T95" fmla="*/ 1 h 847"/>
                <a:gd name="T96" fmla="*/ 1 w 1208"/>
                <a:gd name="T97" fmla="*/ 1 h 847"/>
                <a:gd name="T98" fmla="*/ 1 w 1208"/>
                <a:gd name="T99" fmla="*/ 1 h 847"/>
                <a:gd name="T100" fmla="*/ 1 w 1208"/>
                <a:gd name="T101" fmla="*/ 1 h 847"/>
                <a:gd name="T102" fmla="*/ 1 w 1208"/>
                <a:gd name="T103" fmla="*/ 1 h 847"/>
                <a:gd name="T104" fmla="*/ 1 w 1208"/>
                <a:gd name="T105" fmla="*/ 1 h 847"/>
                <a:gd name="T106" fmla="*/ 1 w 1208"/>
                <a:gd name="T107" fmla="*/ 1 h 847"/>
                <a:gd name="T108" fmla="*/ 1 w 1208"/>
                <a:gd name="T109" fmla="*/ 1 h 847"/>
                <a:gd name="T110" fmla="*/ 1 w 1208"/>
                <a:gd name="T111" fmla="*/ 1 h 847"/>
                <a:gd name="T112" fmla="*/ 1 w 1208"/>
                <a:gd name="T113" fmla="*/ 1 h 847"/>
                <a:gd name="T114" fmla="*/ 1 w 1208"/>
                <a:gd name="T115" fmla="*/ 1 h 847"/>
                <a:gd name="T116" fmla="*/ 1 w 1208"/>
                <a:gd name="T117" fmla="*/ 1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08"/>
                <a:gd name="T178" fmla="*/ 0 h 847"/>
                <a:gd name="T179" fmla="*/ 1208 w 1208"/>
                <a:gd name="T180" fmla="*/ 847 h 8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5" name="Freeform 13">
              <a:extLst>
                <a:ext uri="{FF2B5EF4-FFF2-40B4-BE49-F238E27FC236}">
                  <a16:creationId xmlns:a16="http://schemas.microsoft.com/office/drawing/2014/main" id="{64E18C4B-B0D5-25B7-52AF-3126F13788B7}"/>
                </a:ext>
              </a:extLst>
            </p:cNvPr>
            <p:cNvSpPr>
              <a:spLocks/>
            </p:cNvSpPr>
            <p:nvPr/>
          </p:nvSpPr>
          <p:spPr bwMode="auto">
            <a:xfrm>
              <a:off x="4954" y="723"/>
              <a:ext cx="182" cy="184"/>
            </a:xfrm>
            <a:custGeom>
              <a:avLst/>
              <a:gdLst>
                <a:gd name="T0" fmla="*/ 1 w 364"/>
                <a:gd name="T1" fmla="*/ 1 h 367"/>
                <a:gd name="T2" fmla="*/ 1 w 364"/>
                <a:gd name="T3" fmla="*/ 1 h 367"/>
                <a:gd name="T4" fmla="*/ 1 w 364"/>
                <a:gd name="T5" fmla="*/ 1 h 367"/>
                <a:gd name="T6" fmla="*/ 1 w 364"/>
                <a:gd name="T7" fmla="*/ 1 h 367"/>
                <a:gd name="T8" fmla="*/ 1 w 364"/>
                <a:gd name="T9" fmla="*/ 1 h 367"/>
                <a:gd name="T10" fmla="*/ 1 w 364"/>
                <a:gd name="T11" fmla="*/ 1 h 367"/>
                <a:gd name="T12" fmla="*/ 1 w 364"/>
                <a:gd name="T13" fmla="*/ 1 h 367"/>
                <a:gd name="T14" fmla="*/ 1 w 364"/>
                <a:gd name="T15" fmla="*/ 1 h 367"/>
                <a:gd name="T16" fmla="*/ 1 w 364"/>
                <a:gd name="T17" fmla="*/ 1 h 367"/>
                <a:gd name="T18" fmla="*/ 1 w 364"/>
                <a:gd name="T19" fmla="*/ 1 h 367"/>
                <a:gd name="T20" fmla="*/ 1 w 364"/>
                <a:gd name="T21" fmla="*/ 1 h 367"/>
                <a:gd name="T22" fmla="*/ 1 w 364"/>
                <a:gd name="T23" fmla="*/ 1 h 367"/>
                <a:gd name="T24" fmla="*/ 1 w 364"/>
                <a:gd name="T25" fmla="*/ 1 h 367"/>
                <a:gd name="T26" fmla="*/ 1 w 364"/>
                <a:gd name="T27" fmla="*/ 1 h 367"/>
                <a:gd name="T28" fmla="*/ 1 w 364"/>
                <a:gd name="T29" fmla="*/ 1 h 367"/>
                <a:gd name="T30" fmla="*/ 1 w 364"/>
                <a:gd name="T31" fmla="*/ 1 h 367"/>
                <a:gd name="T32" fmla="*/ 1 w 364"/>
                <a:gd name="T33" fmla="*/ 1 h 367"/>
                <a:gd name="T34" fmla="*/ 1 w 364"/>
                <a:gd name="T35" fmla="*/ 1 h 367"/>
                <a:gd name="T36" fmla="*/ 1 w 364"/>
                <a:gd name="T37" fmla="*/ 1 h 367"/>
                <a:gd name="T38" fmla="*/ 1 w 364"/>
                <a:gd name="T39" fmla="*/ 1 h 367"/>
                <a:gd name="T40" fmla="*/ 1 w 364"/>
                <a:gd name="T41" fmla="*/ 1 h 367"/>
                <a:gd name="T42" fmla="*/ 1 w 364"/>
                <a:gd name="T43" fmla="*/ 1 h 367"/>
                <a:gd name="T44" fmla="*/ 1 w 364"/>
                <a:gd name="T45" fmla="*/ 1 h 367"/>
                <a:gd name="T46" fmla="*/ 1 w 364"/>
                <a:gd name="T47" fmla="*/ 1 h 367"/>
                <a:gd name="T48" fmla="*/ 1 w 364"/>
                <a:gd name="T49" fmla="*/ 1 h 367"/>
                <a:gd name="T50" fmla="*/ 1 w 364"/>
                <a:gd name="T51" fmla="*/ 1 h 367"/>
                <a:gd name="T52" fmla="*/ 1 w 364"/>
                <a:gd name="T53" fmla="*/ 1 h 367"/>
                <a:gd name="T54" fmla="*/ 1 w 364"/>
                <a:gd name="T55" fmla="*/ 1 h 367"/>
                <a:gd name="T56" fmla="*/ 1 w 364"/>
                <a:gd name="T57" fmla="*/ 1 h 367"/>
                <a:gd name="T58" fmla="*/ 1 w 364"/>
                <a:gd name="T59" fmla="*/ 1 h 367"/>
                <a:gd name="T60" fmla="*/ 1 w 364"/>
                <a:gd name="T61" fmla="*/ 1 h 367"/>
                <a:gd name="T62" fmla="*/ 1 w 364"/>
                <a:gd name="T63" fmla="*/ 1 h 367"/>
                <a:gd name="T64" fmla="*/ 1 w 364"/>
                <a:gd name="T65" fmla="*/ 1 h 367"/>
                <a:gd name="T66" fmla="*/ 1 w 364"/>
                <a:gd name="T67" fmla="*/ 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67"/>
                <a:gd name="T104" fmla="*/ 364 w 364"/>
                <a:gd name="T105" fmla="*/ 367 h 3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6" name="Freeform 14">
              <a:extLst>
                <a:ext uri="{FF2B5EF4-FFF2-40B4-BE49-F238E27FC236}">
                  <a16:creationId xmlns:a16="http://schemas.microsoft.com/office/drawing/2014/main" id="{5987CE0A-AD34-9413-EB8D-0EE75844D0E7}"/>
                </a:ext>
              </a:extLst>
            </p:cNvPr>
            <p:cNvSpPr>
              <a:spLocks/>
            </p:cNvSpPr>
            <p:nvPr/>
          </p:nvSpPr>
          <p:spPr bwMode="auto">
            <a:xfrm>
              <a:off x="5150" y="833"/>
              <a:ext cx="19" cy="20"/>
            </a:xfrm>
            <a:custGeom>
              <a:avLst/>
              <a:gdLst>
                <a:gd name="T0" fmla="*/ 0 w 39"/>
                <a:gd name="T1" fmla="*/ 1 h 38"/>
                <a:gd name="T2" fmla="*/ 0 w 39"/>
                <a:gd name="T3" fmla="*/ 1 h 38"/>
                <a:gd name="T4" fmla="*/ 0 w 39"/>
                <a:gd name="T5" fmla="*/ 1 h 38"/>
                <a:gd name="T6" fmla="*/ 0 w 39"/>
                <a:gd name="T7" fmla="*/ 0 h 38"/>
                <a:gd name="T8" fmla="*/ 0 w 39"/>
                <a:gd name="T9" fmla="*/ 0 h 38"/>
                <a:gd name="T10" fmla="*/ 0 w 39"/>
                <a:gd name="T11" fmla="*/ 1 h 38"/>
                <a:gd name="T12" fmla="*/ 0 w 39"/>
                <a:gd name="T13" fmla="*/ 1 h 38"/>
                <a:gd name="T14" fmla="*/ 0 w 39"/>
                <a:gd name="T15" fmla="*/ 1 h 38"/>
                <a:gd name="T16" fmla="*/ 0 w 39"/>
                <a:gd name="T17" fmla="*/ 1 h 38"/>
                <a:gd name="T18" fmla="*/ 0 w 39"/>
                <a:gd name="T19" fmla="*/ 1 h 38"/>
                <a:gd name="T20" fmla="*/ 0 w 39"/>
                <a:gd name="T21" fmla="*/ 1 h 38"/>
                <a:gd name="T22" fmla="*/ 0 w 39"/>
                <a:gd name="T23" fmla="*/ 1 h 38"/>
                <a:gd name="T24" fmla="*/ 0 w 39"/>
                <a:gd name="T25" fmla="*/ 1 h 38"/>
                <a:gd name="T26" fmla="*/ 0 w 39"/>
                <a:gd name="T27" fmla="*/ 1 h 38"/>
                <a:gd name="T28" fmla="*/ 0 w 39"/>
                <a:gd name="T29" fmla="*/ 1 h 38"/>
                <a:gd name="T30" fmla="*/ 0 w 39"/>
                <a:gd name="T31" fmla="*/ 1 h 38"/>
                <a:gd name="T32" fmla="*/ 0 w 39"/>
                <a:gd name="T33" fmla="*/ 1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8"/>
                <a:gd name="T53" fmla="*/ 39 w 39"/>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7" name="Freeform 15">
              <a:extLst>
                <a:ext uri="{FF2B5EF4-FFF2-40B4-BE49-F238E27FC236}">
                  <a16:creationId xmlns:a16="http://schemas.microsoft.com/office/drawing/2014/main" id="{4A29CD25-E22B-4184-B892-C538288B98DD}"/>
                </a:ext>
              </a:extLst>
            </p:cNvPr>
            <p:cNvSpPr>
              <a:spLocks/>
            </p:cNvSpPr>
            <p:nvPr/>
          </p:nvSpPr>
          <p:spPr bwMode="auto">
            <a:xfrm>
              <a:off x="5188" y="860"/>
              <a:ext cx="21" cy="20"/>
            </a:xfrm>
            <a:custGeom>
              <a:avLst/>
              <a:gdLst>
                <a:gd name="T0" fmla="*/ 1 w 42"/>
                <a:gd name="T1" fmla="*/ 0 h 42"/>
                <a:gd name="T2" fmla="*/ 1 w 42"/>
                <a:gd name="T3" fmla="*/ 0 h 42"/>
                <a:gd name="T4" fmla="*/ 1 w 42"/>
                <a:gd name="T5" fmla="*/ 0 h 42"/>
                <a:gd name="T6" fmla="*/ 1 w 42"/>
                <a:gd name="T7" fmla="*/ 0 h 42"/>
                <a:gd name="T8" fmla="*/ 1 w 42"/>
                <a:gd name="T9" fmla="*/ 0 h 42"/>
                <a:gd name="T10" fmla="*/ 1 w 42"/>
                <a:gd name="T11" fmla="*/ 0 h 42"/>
                <a:gd name="T12" fmla="*/ 1 w 42"/>
                <a:gd name="T13" fmla="*/ 0 h 42"/>
                <a:gd name="T14" fmla="*/ 1 w 42"/>
                <a:gd name="T15" fmla="*/ 0 h 42"/>
                <a:gd name="T16" fmla="*/ 1 w 42"/>
                <a:gd name="T17" fmla="*/ 0 h 42"/>
                <a:gd name="T18" fmla="*/ 1 w 42"/>
                <a:gd name="T19" fmla="*/ 0 h 42"/>
                <a:gd name="T20" fmla="*/ 1 w 42"/>
                <a:gd name="T21" fmla="*/ 0 h 42"/>
                <a:gd name="T22" fmla="*/ 1 w 42"/>
                <a:gd name="T23" fmla="*/ 0 h 42"/>
                <a:gd name="T24" fmla="*/ 1 w 42"/>
                <a:gd name="T25" fmla="*/ 0 h 42"/>
                <a:gd name="T26" fmla="*/ 1 w 42"/>
                <a:gd name="T27" fmla="*/ 0 h 42"/>
                <a:gd name="T28" fmla="*/ 0 w 42"/>
                <a:gd name="T29" fmla="*/ 0 h 42"/>
                <a:gd name="T30" fmla="*/ 0 w 42"/>
                <a:gd name="T31" fmla="*/ 0 h 42"/>
                <a:gd name="T32" fmla="*/ 1 w 42"/>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2"/>
                <a:gd name="T53" fmla="*/ 42 w 4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8" name="Freeform 16">
              <a:extLst>
                <a:ext uri="{FF2B5EF4-FFF2-40B4-BE49-F238E27FC236}">
                  <a16:creationId xmlns:a16="http://schemas.microsoft.com/office/drawing/2014/main" id="{278A53AD-F43F-54C1-DC3F-7A10973C31F2}"/>
                </a:ext>
              </a:extLst>
            </p:cNvPr>
            <p:cNvSpPr>
              <a:spLocks/>
            </p:cNvSpPr>
            <p:nvPr/>
          </p:nvSpPr>
          <p:spPr bwMode="auto">
            <a:xfrm>
              <a:off x="5142" y="884"/>
              <a:ext cx="20" cy="20"/>
            </a:xfrm>
            <a:custGeom>
              <a:avLst/>
              <a:gdLst>
                <a:gd name="T0" fmla="*/ 1 w 40"/>
                <a:gd name="T1" fmla="*/ 1 h 40"/>
                <a:gd name="T2" fmla="*/ 1 w 40"/>
                <a:gd name="T3" fmla="*/ 1 h 40"/>
                <a:gd name="T4" fmla="*/ 1 w 40"/>
                <a:gd name="T5" fmla="*/ 0 h 40"/>
                <a:gd name="T6" fmla="*/ 1 w 40"/>
                <a:gd name="T7" fmla="*/ 0 h 40"/>
                <a:gd name="T8" fmla="*/ 1 w 40"/>
                <a:gd name="T9" fmla="*/ 1 h 40"/>
                <a:gd name="T10" fmla="*/ 1 w 40"/>
                <a:gd name="T11" fmla="*/ 1 h 40"/>
                <a:gd name="T12" fmla="*/ 1 w 40"/>
                <a:gd name="T13" fmla="*/ 1 h 40"/>
                <a:gd name="T14" fmla="*/ 1 w 40"/>
                <a:gd name="T15" fmla="*/ 1 h 40"/>
                <a:gd name="T16" fmla="*/ 1 w 40"/>
                <a:gd name="T17" fmla="*/ 1 h 40"/>
                <a:gd name="T18" fmla="*/ 1 w 40"/>
                <a:gd name="T19" fmla="*/ 1 h 40"/>
                <a:gd name="T20" fmla="*/ 1 w 40"/>
                <a:gd name="T21" fmla="*/ 1 h 40"/>
                <a:gd name="T22" fmla="*/ 1 w 40"/>
                <a:gd name="T23" fmla="*/ 1 h 40"/>
                <a:gd name="T24" fmla="*/ 1 w 40"/>
                <a:gd name="T25" fmla="*/ 1 h 40"/>
                <a:gd name="T26" fmla="*/ 1 w 40"/>
                <a:gd name="T27" fmla="*/ 1 h 40"/>
                <a:gd name="T28" fmla="*/ 0 w 40"/>
                <a:gd name="T29" fmla="*/ 1 h 40"/>
                <a:gd name="T30" fmla="*/ 1 w 40"/>
                <a:gd name="T31" fmla="*/ 1 h 40"/>
                <a:gd name="T32" fmla="*/ 1 w 40"/>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79" name="Freeform 17">
              <a:extLst>
                <a:ext uri="{FF2B5EF4-FFF2-40B4-BE49-F238E27FC236}">
                  <a16:creationId xmlns:a16="http://schemas.microsoft.com/office/drawing/2014/main" id="{718533A4-8D3C-92A1-8B8D-C322B460B17F}"/>
                </a:ext>
              </a:extLst>
            </p:cNvPr>
            <p:cNvSpPr>
              <a:spLocks/>
            </p:cNvSpPr>
            <p:nvPr/>
          </p:nvSpPr>
          <p:spPr bwMode="auto">
            <a:xfrm>
              <a:off x="5109" y="859"/>
              <a:ext cx="21" cy="20"/>
            </a:xfrm>
            <a:custGeom>
              <a:avLst/>
              <a:gdLst>
                <a:gd name="T0" fmla="*/ 1 w 41"/>
                <a:gd name="T1" fmla="*/ 1 h 40"/>
                <a:gd name="T2" fmla="*/ 1 w 41"/>
                <a:gd name="T3" fmla="*/ 1 h 40"/>
                <a:gd name="T4" fmla="*/ 0 w 41"/>
                <a:gd name="T5" fmla="*/ 1 h 40"/>
                <a:gd name="T6" fmla="*/ 1 w 41"/>
                <a:gd name="T7" fmla="*/ 1 h 40"/>
                <a:gd name="T8" fmla="*/ 1 w 41"/>
                <a:gd name="T9" fmla="*/ 1 h 40"/>
                <a:gd name="T10" fmla="*/ 1 w 41"/>
                <a:gd name="T11" fmla="*/ 1 h 40"/>
                <a:gd name="T12" fmla="*/ 1 w 41"/>
                <a:gd name="T13" fmla="*/ 1 h 40"/>
                <a:gd name="T14" fmla="*/ 1 w 41"/>
                <a:gd name="T15" fmla="*/ 1 h 40"/>
                <a:gd name="T16" fmla="*/ 1 w 41"/>
                <a:gd name="T17" fmla="*/ 1 h 40"/>
                <a:gd name="T18" fmla="*/ 1 w 41"/>
                <a:gd name="T19" fmla="*/ 1 h 40"/>
                <a:gd name="T20" fmla="*/ 1 w 41"/>
                <a:gd name="T21" fmla="*/ 1 h 40"/>
                <a:gd name="T22" fmla="*/ 1 w 41"/>
                <a:gd name="T23" fmla="*/ 1 h 40"/>
                <a:gd name="T24" fmla="*/ 1 w 41"/>
                <a:gd name="T25" fmla="*/ 1 h 40"/>
                <a:gd name="T26" fmla="*/ 1 w 41"/>
                <a:gd name="T27" fmla="*/ 1 h 40"/>
                <a:gd name="T28" fmla="*/ 1 w 41"/>
                <a:gd name="T29" fmla="*/ 1 h 40"/>
                <a:gd name="T30" fmla="*/ 1 w 41"/>
                <a:gd name="T31" fmla="*/ 0 h 40"/>
                <a:gd name="T32" fmla="*/ 1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0"/>
                <a:gd name="T53" fmla="*/ 41 w 41"/>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0" name="Freeform 18">
              <a:extLst>
                <a:ext uri="{FF2B5EF4-FFF2-40B4-BE49-F238E27FC236}">
                  <a16:creationId xmlns:a16="http://schemas.microsoft.com/office/drawing/2014/main" id="{851D537D-EE2C-EA84-A9B7-A2C7CCB1B171}"/>
                </a:ext>
              </a:extLst>
            </p:cNvPr>
            <p:cNvSpPr>
              <a:spLocks/>
            </p:cNvSpPr>
            <p:nvPr/>
          </p:nvSpPr>
          <p:spPr bwMode="auto">
            <a:xfrm>
              <a:off x="5097" y="897"/>
              <a:ext cx="17" cy="18"/>
            </a:xfrm>
            <a:custGeom>
              <a:avLst/>
              <a:gdLst>
                <a:gd name="T0" fmla="*/ 0 w 34"/>
                <a:gd name="T1" fmla="*/ 1 h 36"/>
                <a:gd name="T2" fmla="*/ 0 w 34"/>
                <a:gd name="T3" fmla="*/ 1 h 36"/>
                <a:gd name="T4" fmla="*/ 0 w 34"/>
                <a:gd name="T5" fmla="*/ 1 h 36"/>
                <a:gd name="T6" fmla="*/ 1 w 34"/>
                <a:gd name="T7" fmla="*/ 1 h 36"/>
                <a:gd name="T8" fmla="*/ 1 w 34"/>
                <a:gd name="T9" fmla="*/ 1 h 36"/>
                <a:gd name="T10" fmla="*/ 1 w 34"/>
                <a:gd name="T11" fmla="*/ 0 h 36"/>
                <a:gd name="T12" fmla="*/ 1 w 34"/>
                <a:gd name="T13" fmla="*/ 1 h 36"/>
                <a:gd name="T14" fmla="*/ 1 w 34"/>
                <a:gd name="T15" fmla="*/ 1 h 36"/>
                <a:gd name="T16" fmla="*/ 1 w 34"/>
                <a:gd name="T17" fmla="*/ 1 h 36"/>
                <a:gd name="T18" fmla="*/ 1 w 34"/>
                <a:gd name="T19" fmla="*/ 1 h 36"/>
                <a:gd name="T20" fmla="*/ 1 w 34"/>
                <a:gd name="T21" fmla="*/ 1 h 36"/>
                <a:gd name="T22" fmla="*/ 1 w 34"/>
                <a:gd name="T23" fmla="*/ 1 h 36"/>
                <a:gd name="T24" fmla="*/ 1 w 34"/>
                <a:gd name="T25" fmla="*/ 1 h 36"/>
                <a:gd name="T26" fmla="*/ 1 w 34"/>
                <a:gd name="T27" fmla="*/ 1 h 36"/>
                <a:gd name="T28" fmla="*/ 1 w 34"/>
                <a:gd name="T29" fmla="*/ 1 h 36"/>
                <a:gd name="T30" fmla="*/ 1 w 34"/>
                <a:gd name="T31" fmla="*/ 1 h 36"/>
                <a:gd name="T32" fmla="*/ 0 w 34"/>
                <a:gd name="T33" fmla="*/ 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6"/>
                <a:gd name="T53" fmla="*/ 34 w 3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1" name="Freeform 19">
              <a:extLst>
                <a:ext uri="{FF2B5EF4-FFF2-40B4-BE49-F238E27FC236}">
                  <a16:creationId xmlns:a16="http://schemas.microsoft.com/office/drawing/2014/main" id="{B2331C1A-B493-99B4-558A-9BA7B651F7C9}"/>
                </a:ext>
              </a:extLst>
            </p:cNvPr>
            <p:cNvSpPr>
              <a:spLocks/>
            </p:cNvSpPr>
            <p:nvPr/>
          </p:nvSpPr>
          <p:spPr bwMode="auto">
            <a:xfrm>
              <a:off x="5129" y="925"/>
              <a:ext cx="15" cy="21"/>
            </a:xfrm>
            <a:custGeom>
              <a:avLst/>
              <a:gdLst>
                <a:gd name="T0" fmla="*/ 0 w 31"/>
                <a:gd name="T1" fmla="*/ 1 h 41"/>
                <a:gd name="T2" fmla="*/ 0 w 31"/>
                <a:gd name="T3" fmla="*/ 1 h 41"/>
                <a:gd name="T4" fmla="*/ 0 w 31"/>
                <a:gd name="T5" fmla="*/ 1 h 41"/>
                <a:gd name="T6" fmla="*/ 0 w 31"/>
                <a:gd name="T7" fmla="*/ 1 h 41"/>
                <a:gd name="T8" fmla="*/ 0 w 31"/>
                <a:gd name="T9" fmla="*/ 1 h 41"/>
                <a:gd name="T10" fmla="*/ 0 w 31"/>
                <a:gd name="T11" fmla="*/ 1 h 41"/>
                <a:gd name="T12" fmla="*/ 0 w 31"/>
                <a:gd name="T13" fmla="*/ 1 h 41"/>
                <a:gd name="T14" fmla="*/ 0 w 31"/>
                <a:gd name="T15" fmla="*/ 1 h 41"/>
                <a:gd name="T16" fmla="*/ 0 w 31"/>
                <a:gd name="T17" fmla="*/ 0 h 41"/>
                <a:gd name="T18" fmla="*/ 0 w 31"/>
                <a:gd name="T19" fmla="*/ 1 h 41"/>
                <a:gd name="T20" fmla="*/ 0 w 31"/>
                <a:gd name="T21" fmla="*/ 1 h 41"/>
                <a:gd name="T22" fmla="*/ 0 w 31"/>
                <a:gd name="T23" fmla="*/ 1 h 41"/>
                <a:gd name="T24" fmla="*/ 0 w 31"/>
                <a:gd name="T25" fmla="*/ 1 h 41"/>
                <a:gd name="T26" fmla="*/ 0 w 31"/>
                <a:gd name="T27" fmla="*/ 1 h 41"/>
                <a:gd name="T28" fmla="*/ 0 w 31"/>
                <a:gd name="T29" fmla="*/ 1 h 41"/>
                <a:gd name="T30" fmla="*/ 0 w 31"/>
                <a:gd name="T31" fmla="*/ 1 h 41"/>
                <a:gd name="T32" fmla="*/ 0 w 31"/>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1"/>
                <a:gd name="T53" fmla="*/ 31 w 31"/>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2" name="Freeform 20">
              <a:extLst>
                <a:ext uri="{FF2B5EF4-FFF2-40B4-BE49-F238E27FC236}">
                  <a16:creationId xmlns:a16="http://schemas.microsoft.com/office/drawing/2014/main" id="{E8731030-9BEA-F992-4384-14401699ACA9}"/>
                </a:ext>
              </a:extLst>
            </p:cNvPr>
            <p:cNvSpPr>
              <a:spLocks/>
            </p:cNvSpPr>
            <p:nvPr/>
          </p:nvSpPr>
          <p:spPr bwMode="auto">
            <a:xfrm>
              <a:off x="5157" y="906"/>
              <a:ext cx="19" cy="23"/>
            </a:xfrm>
            <a:custGeom>
              <a:avLst/>
              <a:gdLst>
                <a:gd name="T0" fmla="*/ 1 w 37"/>
                <a:gd name="T1" fmla="*/ 1 h 46"/>
                <a:gd name="T2" fmla="*/ 1 w 37"/>
                <a:gd name="T3" fmla="*/ 1 h 46"/>
                <a:gd name="T4" fmla="*/ 1 w 37"/>
                <a:gd name="T5" fmla="*/ 1 h 46"/>
                <a:gd name="T6" fmla="*/ 1 w 37"/>
                <a:gd name="T7" fmla="*/ 1 h 46"/>
                <a:gd name="T8" fmla="*/ 1 w 37"/>
                <a:gd name="T9" fmla="*/ 0 h 46"/>
                <a:gd name="T10" fmla="*/ 1 w 37"/>
                <a:gd name="T11" fmla="*/ 1 h 46"/>
                <a:gd name="T12" fmla="*/ 1 w 37"/>
                <a:gd name="T13" fmla="*/ 1 h 46"/>
                <a:gd name="T14" fmla="*/ 1 w 37"/>
                <a:gd name="T15" fmla="*/ 1 h 46"/>
                <a:gd name="T16" fmla="*/ 1 w 37"/>
                <a:gd name="T17" fmla="*/ 1 h 46"/>
                <a:gd name="T18" fmla="*/ 1 w 37"/>
                <a:gd name="T19" fmla="*/ 1 h 46"/>
                <a:gd name="T20" fmla="*/ 1 w 37"/>
                <a:gd name="T21" fmla="*/ 1 h 46"/>
                <a:gd name="T22" fmla="*/ 1 w 37"/>
                <a:gd name="T23" fmla="*/ 1 h 46"/>
                <a:gd name="T24" fmla="*/ 1 w 37"/>
                <a:gd name="T25" fmla="*/ 1 h 46"/>
                <a:gd name="T26" fmla="*/ 1 w 37"/>
                <a:gd name="T27" fmla="*/ 1 h 46"/>
                <a:gd name="T28" fmla="*/ 1 w 37"/>
                <a:gd name="T29" fmla="*/ 1 h 46"/>
                <a:gd name="T30" fmla="*/ 0 w 37"/>
                <a:gd name="T31" fmla="*/ 1 h 46"/>
                <a:gd name="T32" fmla="*/ 1 w 37"/>
                <a:gd name="T33" fmla="*/ 1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46"/>
                <a:gd name="T53" fmla="*/ 37 w 37"/>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3" name="Freeform 21">
              <a:extLst>
                <a:ext uri="{FF2B5EF4-FFF2-40B4-BE49-F238E27FC236}">
                  <a16:creationId xmlns:a16="http://schemas.microsoft.com/office/drawing/2014/main" id="{892FA077-5935-6D9C-7A18-4FF982ECB87A}"/>
                </a:ext>
              </a:extLst>
            </p:cNvPr>
            <p:cNvSpPr>
              <a:spLocks/>
            </p:cNvSpPr>
            <p:nvPr/>
          </p:nvSpPr>
          <p:spPr bwMode="auto">
            <a:xfrm>
              <a:off x="5181" y="910"/>
              <a:ext cx="18" cy="19"/>
            </a:xfrm>
            <a:custGeom>
              <a:avLst/>
              <a:gdLst>
                <a:gd name="T0" fmla="*/ 0 w 37"/>
                <a:gd name="T1" fmla="*/ 1 h 36"/>
                <a:gd name="T2" fmla="*/ 0 w 37"/>
                <a:gd name="T3" fmla="*/ 1 h 36"/>
                <a:gd name="T4" fmla="*/ 0 w 37"/>
                <a:gd name="T5" fmla="*/ 1 h 36"/>
                <a:gd name="T6" fmla="*/ 0 w 37"/>
                <a:gd name="T7" fmla="*/ 1 h 36"/>
                <a:gd name="T8" fmla="*/ 0 w 37"/>
                <a:gd name="T9" fmla="*/ 1 h 36"/>
                <a:gd name="T10" fmla="*/ 0 w 37"/>
                <a:gd name="T11" fmla="*/ 1 h 36"/>
                <a:gd name="T12" fmla="*/ 0 w 37"/>
                <a:gd name="T13" fmla="*/ 1 h 36"/>
                <a:gd name="T14" fmla="*/ 0 w 37"/>
                <a:gd name="T15" fmla="*/ 1 h 36"/>
                <a:gd name="T16" fmla="*/ 0 w 37"/>
                <a:gd name="T17" fmla="*/ 1 h 36"/>
                <a:gd name="T18" fmla="*/ 0 w 37"/>
                <a:gd name="T19" fmla="*/ 1 h 36"/>
                <a:gd name="T20" fmla="*/ 0 w 37"/>
                <a:gd name="T21" fmla="*/ 1 h 36"/>
                <a:gd name="T22" fmla="*/ 0 w 37"/>
                <a:gd name="T23" fmla="*/ 1 h 36"/>
                <a:gd name="T24" fmla="*/ 0 w 37"/>
                <a:gd name="T25" fmla="*/ 1 h 36"/>
                <a:gd name="T26" fmla="*/ 0 w 37"/>
                <a:gd name="T27" fmla="*/ 1 h 36"/>
                <a:gd name="T28" fmla="*/ 0 w 37"/>
                <a:gd name="T29" fmla="*/ 1 h 36"/>
                <a:gd name="T30" fmla="*/ 0 w 37"/>
                <a:gd name="T31" fmla="*/ 0 h 36"/>
                <a:gd name="T32" fmla="*/ 0 w 37"/>
                <a:gd name="T33" fmla="*/ 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36"/>
                <a:gd name="T53" fmla="*/ 37 w 37"/>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4" name="Freeform 22">
              <a:extLst>
                <a:ext uri="{FF2B5EF4-FFF2-40B4-BE49-F238E27FC236}">
                  <a16:creationId xmlns:a16="http://schemas.microsoft.com/office/drawing/2014/main" id="{91F9DCD8-4C51-2F9C-51F7-06769E7CC43E}"/>
                </a:ext>
              </a:extLst>
            </p:cNvPr>
            <p:cNvSpPr>
              <a:spLocks/>
            </p:cNvSpPr>
            <p:nvPr/>
          </p:nvSpPr>
          <p:spPr bwMode="auto">
            <a:xfrm>
              <a:off x="4973" y="937"/>
              <a:ext cx="154" cy="106"/>
            </a:xfrm>
            <a:custGeom>
              <a:avLst/>
              <a:gdLst>
                <a:gd name="T0" fmla="*/ 1 w 308"/>
                <a:gd name="T1" fmla="*/ 1 h 211"/>
                <a:gd name="T2" fmla="*/ 1 w 308"/>
                <a:gd name="T3" fmla="*/ 1 h 211"/>
                <a:gd name="T4" fmla="*/ 1 w 308"/>
                <a:gd name="T5" fmla="*/ 1 h 211"/>
                <a:gd name="T6" fmla="*/ 1 w 308"/>
                <a:gd name="T7" fmla="*/ 1 h 211"/>
                <a:gd name="T8" fmla="*/ 1 w 308"/>
                <a:gd name="T9" fmla="*/ 1 h 211"/>
                <a:gd name="T10" fmla="*/ 1 w 308"/>
                <a:gd name="T11" fmla="*/ 1 h 211"/>
                <a:gd name="T12" fmla="*/ 1 w 308"/>
                <a:gd name="T13" fmla="*/ 1 h 211"/>
                <a:gd name="T14" fmla="*/ 1 w 308"/>
                <a:gd name="T15" fmla="*/ 1 h 211"/>
                <a:gd name="T16" fmla="*/ 1 w 308"/>
                <a:gd name="T17" fmla="*/ 1 h 211"/>
                <a:gd name="T18" fmla="*/ 1 w 308"/>
                <a:gd name="T19" fmla="*/ 1 h 211"/>
                <a:gd name="T20" fmla="*/ 1 w 308"/>
                <a:gd name="T21" fmla="*/ 1 h 211"/>
                <a:gd name="T22" fmla="*/ 1 w 308"/>
                <a:gd name="T23" fmla="*/ 1 h 211"/>
                <a:gd name="T24" fmla="*/ 1 w 308"/>
                <a:gd name="T25" fmla="*/ 1 h 211"/>
                <a:gd name="T26" fmla="*/ 1 w 308"/>
                <a:gd name="T27" fmla="*/ 1 h 211"/>
                <a:gd name="T28" fmla="*/ 1 w 308"/>
                <a:gd name="T29" fmla="*/ 1 h 211"/>
                <a:gd name="T30" fmla="*/ 1 w 308"/>
                <a:gd name="T31" fmla="*/ 1 h 211"/>
                <a:gd name="T32" fmla="*/ 1 w 308"/>
                <a:gd name="T33" fmla="*/ 1 h 211"/>
                <a:gd name="T34" fmla="*/ 1 w 308"/>
                <a:gd name="T35" fmla="*/ 1 h 211"/>
                <a:gd name="T36" fmla="*/ 1 w 308"/>
                <a:gd name="T37" fmla="*/ 1 h 211"/>
                <a:gd name="T38" fmla="*/ 1 w 308"/>
                <a:gd name="T39" fmla="*/ 1 h 211"/>
                <a:gd name="T40" fmla="*/ 1 w 308"/>
                <a:gd name="T41" fmla="*/ 1 h 211"/>
                <a:gd name="T42" fmla="*/ 1 w 308"/>
                <a:gd name="T43" fmla="*/ 1 h 211"/>
                <a:gd name="T44" fmla="*/ 1 w 308"/>
                <a:gd name="T45" fmla="*/ 1 h 211"/>
                <a:gd name="T46" fmla="*/ 1 w 308"/>
                <a:gd name="T47" fmla="*/ 1 h 211"/>
                <a:gd name="T48" fmla="*/ 1 w 308"/>
                <a:gd name="T49" fmla="*/ 1 h 211"/>
                <a:gd name="T50" fmla="*/ 1 w 308"/>
                <a:gd name="T51" fmla="*/ 1 h 211"/>
                <a:gd name="T52" fmla="*/ 1 w 308"/>
                <a:gd name="T53" fmla="*/ 1 h 211"/>
                <a:gd name="T54" fmla="*/ 1 w 308"/>
                <a:gd name="T55" fmla="*/ 1 h 211"/>
                <a:gd name="T56" fmla="*/ 1 w 308"/>
                <a:gd name="T57" fmla="*/ 1 h 211"/>
                <a:gd name="T58" fmla="*/ 1 w 308"/>
                <a:gd name="T59" fmla="*/ 1 h 211"/>
                <a:gd name="T60" fmla="*/ 1 w 308"/>
                <a:gd name="T61" fmla="*/ 1 h 211"/>
                <a:gd name="T62" fmla="*/ 1 w 308"/>
                <a:gd name="T63" fmla="*/ 1 h 211"/>
                <a:gd name="T64" fmla="*/ 1 w 308"/>
                <a:gd name="T65" fmla="*/ 1 h 211"/>
                <a:gd name="T66" fmla="*/ 0 w 308"/>
                <a:gd name="T67" fmla="*/ 1 h 211"/>
                <a:gd name="T68" fmla="*/ 1 w 308"/>
                <a:gd name="T69" fmla="*/ 1 h 211"/>
                <a:gd name="T70" fmla="*/ 1 w 308"/>
                <a:gd name="T71" fmla="*/ 1 h 211"/>
                <a:gd name="T72" fmla="*/ 1 w 308"/>
                <a:gd name="T73" fmla="*/ 1 h 211"/>
                <a:gd name="T74" fmla="*/ 1 w 308"/>
                <a:gd name="T75" fmla="*/ 1 h 211"/>
                <a:gd name="T76" fmla="*/ 1 w 308"/>
                <a:gd name="T77" fmla="*/ 1 h 211"/>
                <a:gd name="T78" fmla="*/ 1 w 308"/>
                <a:gd name="T79" fmla="*/ 1 h 211"/>
                <a:gd name="T80" fmla="*/ 1 w 308"/>
                <a:gd name="T81" fmla="*/ 1 h 211"/>
                <a:gd name="T82" fmla="*/ 1 w 308"/>
                <a:gd name="T83" fmla="*/ 1 h 211"/>
                <a:gd name="T84" fmla="*/ 1 w 308"/>
                <a:gd name="T85" fmla="*/ 1 h 211"/>
                <a:gd name="T86" fmla="*/ 1 w 308"/>
                <a:gd name="T87" fmla="*/ 1 h 211"/>
                <a:gd name="T88" fmla="*/ 1 w 308"/>
                <a:gd name="T89" fmla="*/ 1 h 211"/>
                <a:gd name="T90" fmla="*/ 1 w 308"/>
                <a:gd name="T91" fmla="*/ 1 h 211"/>
                <a:gd name="T92" fmla="*/ 1 w 308"/>
                <a:gd name="T93" fmla="*/ 1 h 211"/>
                <a:gd name="T94" fmla="*/ 1 w 308"/>
                <a:gd name="T95" fmla="*/ 1 h 211"/>
                <a:gd name="T96" fmla="*/ 1 w 308"/>
                <a:gd name="T97" fmla="*/ 1 h 211"/>
                <a:gd name="T98" fmla="*/ 1 w 308"/>
                <a:gd name="T99" fmla="*/ 1 h 211"/>
                <a:gd name="T100" fmla="*/ 1 w 308"/>
                <a:gd name="T101" fmla="*/ 1 h 211"/>
                <a:gd name="T102" fmla="*/ 1 w 308"/>
                <a:gd name="T103" fmla="*/ 1 h 211"/>
                <a:gd name="T104" fmla="*/ 1 w 308"/>
                <a:gd name="T105" fmla="*/ 1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8"/>
                <a:gd name="T160" fmla="*/ 0 h 211"/>
                <a:gd name="T161" fmla="*/ 308 w 308"/>
                <a:gd name="T162" fmla="*/ 211 h 2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5" name="Freeform 23">
              <a:extLst>
                <a:ext uri="{FF2B5EF4-FFF2-40B4-BE49-F238E27FC236}">
                  <a16:creationId xmlns:a16="http://schemas.microsoft.com/office/drawing/2014/main" id="{C3411D60-89FA-D24D-EF0F-5CFB48363A51}"/>
                </a:ext>
              </a:extLst>
            </p:cNvPr>
            <p:cNvSpPr>
              <a:spLocks/>
            </p:cNvSpPr>
            <p:nvPr/>
          </p:nvSpPr>
          <p:spPr bwMode="auto">
            <a:xfrm>
              <a:off x="4983" y="749"/>
              <a:ext cx="124" cy="117"/>
            </a:xfrm>
            <a:custGeom>
              <a:avLst/>
              <a:gdLst>
                <a:gd name="T0" fmla="*/ 1 w 248"/>
                <a:gd name="T1" fmla="*/ 0 h 235"/>
                <a:gd name="T2" fmla="*/ 1 w 248"/>
                <a:gd name="T3" fmla="*/ 0 h 235"/>
                <a:gd name="T4" fmla="*/ 1 w 248"/>
                <a:gd name="T5" fmla="*/ 0 h 235"/>
                <a:gd name="T6" fmla="*/ 1 w 248"/>
                <a:gd name="T7" fmla="*/ 0 h 235"/>
                <a:gd name="T8" fmla="*/ 1 w 248"/>
                <a:gd name="T9" fmla="*/ 0 h 235"/>
                <a:gd name="T10" fmla="*/ 1 w 248"/>
                <a:gd name="T11" fmla="*/ 0 h 235"/>
                <a:gd name="T12" fmla="*/ 1 w 248"/>
                <a:gd name="T13" fmla="*/ 0 h 235"/>
                <a:gd name="T14" fmla="*/ 1 w 248"/>
                <a:gd name="T15" fmla="*/ 0 h 235"/>
                <a:gd name="T16" fmla="*/ 1 w 248"/>
                <a:gd name="T17" fmla="*/ 0 h 235"/>
                <a:gd name="T18" fmla="*/ 1 w 248"/>
                <a:gd name="T19" fmla="*/ 0 h 235"/>
                <a:gd name="T20" fmla="*/ 1 w 248"/>
                <a:gd name="T21" fmla="*/ 0 h 235"/>
                <a:gd name="T22" fmla="*/ 1 w 248"/>
                <a:gd name="T23" fmla="*/ 0 h 235"/>
                <a:gd name="T24" fmla="*/ 1 w 248"/>
                <a:gd name="T25" fmla="*/ 0 h 235"/>
                <a:gd name="T26" fmla="*/ 1 w 248"/>
                <a:gd name="T27" fmla="*/ 0 h 235"/>
                <a:gd name="T28" fmla="*/ 1 w 248"/>
                <a:gd name="T29" fmla="*/ 0 h 235"/>
                <a:gd name="T30" fmla="*/ 1 w 248"/>
                <a:gd name="T31" fmla="*/ 0 h 235"/>
                <a:gd name="T32" fmla="*/ 1 w 248"/>
                <a:gd name="T33" fmla="*/ 0 h 235"/>
                <a:gd name="T34" fmla="*/ 1 w 248"/>
                <a:gd name="T35" fmla="*/ 0 h 235"/>
                <a:gd name="T36" fmla="*/ 1 w 248"/>
                <a:gd name="T37" fmla="*/ 0 h 235"/>
                <a:gd name="T38" fmla="*/ 1 w 248"/>
                <a:gd name="T39" fmla="*/ 0 h 235"/>
                <a:gd name="T40" fmla="*/ 1 w 248"/>
                <a:gd name="T41" fmla="*/ 0 h 235"/>
                <a:gd name="T42" fmla="*/ 1 w 248"/>
                <a:gd name="T43" fmla="*/ 0 h 235"/>
                <a:gd name="T44" fmla="*/ 1 w 248"/>
                <a:gd name="T45" fmla="*/ 0 h 235"/>
                <a:gd name="T46" fmla="*/ 1 w 248"/>
                <a:gd name="T47" fmla="*/ 0 h 235"/>
                <a:gd name="T48" fmla="*/ 1 w 248"/>
                <a:gd name="T49" fmla="*/ 0 h 235"/>
                <a:gd name="T50" fmla="*/ 1 w 248"/>
                <a:gd name="T51" fmla="*/ 0 h 235"/>
                <a:gd name="T52" fmla="*/ 1 w 248"/>
                <a:gd name="T53" fmla="*/ 0 h 235"/>
                <a:gd name="T54" fmla="*/ 1 w 248"/>
                <a:gd name="T55" fmla="*/ 0 h 235"/>
                <a:gd name="T56" fmla="*/ 1 w 248"/>
                <a:gd name="T57" fmla="*/ 0 h 235"/>
                <a:gd name="T58" fmla="*/ 1 w 248"/>
                <a:gd name="T59" fmla="*/ 0 h 235"/>
                <a:gd name="T60" fmla="*/ 1 w 248"/>
                <a:gd name="T61" fmla="*/ 0 h 235"/>
                <a:gd name="T62" fmla="*/ 1 w 248"/>
                <a:gd name="T63" fmla="*/ 0 h 235"/>
                <a:gd name="T64" fmla="*/ 1 w 248"/>
                <a:gd name="T65" fmla="*/ 0 h 235"/>
                <a:gd name="T66" fmla="*/ 1 w 248"/>
                <a:gd name="T67" fmla="*/ 0 h 235"/>
                <a:gd name="T68" fmla="*/ 1 w 248"/>
                <a:gd name="T69" fmla="*/ 0 h 235"/>
                <a:gd name="T70" fmla="*/ 1 w 248"/>
                <a:gd name="T71" fmla="*/ 0 h 235"/>
                <a:gd name="T72" fmla="*/ 1 w 248"/>
                <a:gd name="T73" fmla="*/ 0 h 235"/>
                <a:gd name="T74" fmla="*/ 1 w 248"/>
                <a:gd name="T75" fmla="*/ 0 h 235"/>
                <a:gd name="T76" fmla="*/ 1 w 248"/>
                <a:gd name="T77" fmla="*/ 0 h 235"/>
                <a:gd name="T78" fmla="*/ 1 w 248"/>
                <a:gd name="T79" fmla="*/ 0 h 235"/>
                <a:gd name="T80" fmla="*/ 1 w 248"/>
                <a:gd name="T81" fmla="*/ 0 h 235"/>
                <a:gd name="T82" fmla="*/ 1 w 248"/>
                <a:gd name="T83" fmla="*/ 0 h 235"/>
                <a:gd name="T84" fmla="*/ 1 w 248"/>
                <a:gd name="T85" fmla="*/ 0 h 235"/>
                <a:gd name="T86" fmla="*/ 1 w 248"/>
                <a:gd name="T87" fmla="*/ 0 h 235"/>
                <a:gd name="T88" fmla="*/ 1 w 248"/>
                <a:gd name="T89" fmla="*/ 0 h 235"/>
                <a:gd name="T90" fmla="*/ 1 w 248"/>
                <a:gd name="T91" fmla="*/ 0 h 235"/>
                <a:gd name="T92" fmla="*/ 1 w 248"/>
                <a:gd name="T93" fmla="*/ 0 h 235"/>
                <a:gd name="T94" fmla="*/ 1 w 248"/>
                <a:gd name="T95" fmla="*/ 0 h 235"/>
                <a:gd name="T96" fmla="*/ 1 w 248"/>
                <a:gd name="T97" fmla="*/ 0 h 235"/>
                <a:gd name="T98" fmla="*/ 1 w 248"/>
                <a:gd name="T99" fmla="*/ 0 h 235"/>
                <a:gd name="T100" fmla="*/ 1 w 248"/>
                <a:gd name="T101" fmla="*/ 0 h 235"/>
                <a:gd name="T102" fmla="*/ 1 w 248"/>
                <a:gd name="T103" fmla="*/ 0 h 235"/>
                <a:gd name="T104" fmla="*/ 1 w 248"/>
                <a:gd name="T105" fmla="*/ 0 h 235"/>
                <a:gd name="T106" fmla="*/ 1 w 248"/>
                <a:gd name="T107" fmla="*/ 0 h 235"/>
                <a:gd name="T108" fmla="*/ 1 w 248"/>
                <a:gd name="T109" fmla="*/ 0 h 235"/>
                <a:gd name="T110" fmla="*/ 1 w 248"/>
                <a:gd name="T111" fmla="*/ 0 h 235"/>
                <a:gd name="T112" fmla="*/ 1 w 248"/>
                <a:gd name="T113" fmla="*/ 0 h 235"/>
                <a:gd name="T114" fmla="*/ 1 w 248"/>
                <a:gd name="T115" fmla="*/ 0 h 235"/>
                <a:gd name="T116" fmla="*/ 1 w 248"/>
                <a:gd name="T117" fmla="*/ 0 h 235"/>
                <a:gd name="T118" fmla="*/ 1 w 248"/>
                <a:gd name="T119" fmla="*/ 0 h 235"/>
                <a:gd name="T120" fmla="*/ 1 w 248"/>
                <a:gd name="T121" fmla="*/ 0 h 235"/>
                <a:gd name="T122" fmla="*/ 1 w 248"/>
                <a:gd name="T123" fmla="*/ 0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8"/>
                <a:gd name="T187" fmla="*/ 0 h 235"/>
                <a:gd name="T188" fmla="*/ 248 w 248"/>
                <a:gd name="T189" fmla="*/ 235 h 2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6" name="Freeform 24">
              <a:extLst>
                <a:ext uri="{FF2B5EF4-FFF2-40B4-BE49-F238E27FC236}">
                  <a16:creationId xmlns:a16="http://schemas.microsoft.com/office/drawing/2014/main" id="{719DA634-0E39-F5A6-2FEB-A71F7552F368}"/>
                </a:ext>
              </a:extLst>
            </p:cNvPr>
            <p:cNvSpPr>
              <a:spLocks/>
            </p:cNvSpPr>
            <p:nvPr/>
          </p:nvSpPr>
          <p:spPr bwMode="auto">
            <a:xfrm>
              <a:off x="5167" y="705"/>
              <a:ext cx="77" cy="178"/>
            </a:xfrm>
            <a:custGeom>
              <a:avLst/>
              <a:gdLst>
                <a:gd name="T0" fmla="*/ 1 w 152"/>
                <a:gd name="T1" fmla="*/ 1 h 355"/>
                <a:gd name="T2" fmla="*/ 1 w 152"/>
                <a:gd name="T3" fmla="*/ 1 h 355"/>
                <a:gd name="T4" fmla="*/ 1 w 152"/>
                <a:gd name="T5" fmla="*/ 1 h 355"/>
                <a:gd name="T6" fmla="*/ 1 w 152"/>
                <a:gd name="T7" fmla="*/ 1 h 355"/>
                <a:gd name="T8" fmla="*/ 1 w 152"/>
                <a:gd name="T9" fmla="*/ 1 h 355"/>
                <a:gd name="T10" fmla="*/ 1 w 152"/>
                <a:gd name="T11" fmla="*/ 1 h 355"/>
                <a:gd name="T12" fmla="*/ 1 w 152"/>
                <a:gd name="T13" fmla="*/ 1 h 355"/>
                <a:gd name="T14" fmla="*/ 1 w 152"/>
                <a:gd name="T15" fmla="*/ 1 h 355"/>
                <a:gd name="T16" fmla="*/ 1 w 152"/>
                <a:gd name="T17" fmla="*/ 1 h 355"/>
                <a:gd name="T18" fmla="*/ 1 w 152"/>
                <a:gd name="T19" fmla="*/ 1 h 355"/>
                <a:gd name="T20" fmla="*/ 1 w 152"/>
                <a:gd name="T21" fmla="*/ 1 h 355"/>
                <a:gd name="T22" fmla="*/ 1 w 152"/>
                <a:gd name="T23" fmla="*/ 1 h 355"/>
                <a:gd name="T24" fmla="*/ 1 w 152"/>
                <a:gd name="T25" fmla="*/ 1 h 355"/>
                <a:gd name="T26" fmla="*/ 1 w 152"/>
                <a:gd name="T27" fmla="*/ 1 h 355"/>
                <a:gd name="T28" fmla="*/ 1 w 152"/>
                <a:gd name="T29" fmla="*/ 1 h 355"/>
                <a:gd name="T30" fmla="*/ 1 w 152"/>
                <a:gd name="T31" fmla="*/ 1 h 355"/>
                <a:gd name="T32" fmla="*/ 1 w 152"/>
                <a:gd name="T33" fmla="*/ 1 h 355"/>
                <a:gd name="T34" fmla="*/ 1 w 152"/>
                <a:gd name="T35" fmla="*/ 1 h 355"/>
                <a:gd name="T36" fmla="*/ 1 w 152"/>
                <a:gd name="T37" fmla="*/ 1 h 355"/>
                <a:gd name="T38" fmla="*/ 1 w 152"/>
                <a:gd name="T39" fmla="*/ 1 h 355"/>
                <a:gd name="T40" fmla="*/ 1 w 152"/>
                <a:gd name="T41" fmla="*/ 1 h 355"/>
                <a:gd name="T42" fmla="*/ 1 w 152"/>
                <a:gd name="T43" fmla="*/ 1 h 355"/>
                <a:gd name="T44" fmla="*/ 1 w 152"/>
                <a:gd name="T45" fmla="*/ 1 h 355"/>
                <a:gd name="T46" fmla="*/ 1 w 152"/>
                <a:gd name="T47" fmla="*/ 1 h 355"/>
                <a:gd name="T48" fmla="*/ 1 w 152"/>
                <a:gd name="T49" fmla="*/ 1 h 355"/>
                <a:gd name="T50" fmla="*/ 1 w 152"/>
                <a:gd name="T51" fmla="*/ 1 h 355"/>
                <a:gd name="T52" fmla="*/ 1 w 152"/>
                <a:gd name="T53" fmla="*/ 1 h 355"/>
                <a:gd name="T54" fmla="*/ 1 w 152"/>
                <a:gd name="T55" fmla="*/ 1 h 355"/>
                <a:gd name="T56" fmla="*/ 1 w 152"/>
                <a:gd name="T57" fmla="*/ 1 h 355"/>
                <a:gd name="T58" fmla="*/ 1 w 152"/>
                <a:gd name="T59" fmla="*/ 1 h 355"/>
                <a:gd name="T60" fmla="*/ 1 w 152"/>
                <a:gd name="T61" fmla="*/ 1 h 355"/>
                <a:gd name="T62" fmla="*/ 1 w 152"/>
                <a:gd name="T63" fmla="*/ 1 h 355"/>
                <a:gd name="T64" fmla="*/ 1 w 152"/>
                <a:gd name="T65" fmla="*/ 1 h 355"/>
                <a:gd name="T66" fmla="*/ 1 w 152"/>
                <a:gd name="T67" fmla="*/ 1 h 355"/>
                <a:gd name="T68" fmla="*/ 1 w 152"/>
                <a:gd name="T69" fmla="*/ 1 h 355"/>
                <a:gd name="T70" fmla="*/ 1 w 152"/>
                <a:gd name="T71" fmla="*/ 1 h 355"/>
                <a:gd name="T72" fmla="*/ 1 w 152"/>
                <a:gd name="T73" fmla="*/ 1 h 355"/>
                <a:gd name="T74" fmla="*/ 1 w 152"/>
                <a:gd name="T75" fmla="*/ 1 h 355"/>
                <a:gd name="T76" fmla="*/ 1 w 152"/>
                <a:gd name="T77" fmla="*/ 1 h 355"/>
                <a:gd name="T78" fmla="*/ 1 w 152"/>
                <a:gd name="T79" fmla="*/ 1 h 355"/>
                <a:gd name="T80" fmla="*/ 1 w 152"/>
                <a:gd name="T81" fmla="*/ 1 h 355"/>
                <a:gd name="T82" fmla="*/ 1 w 152"/>
                <a:gd name="T83" fmla="*/ 1 h 355"/>
                <a:gd name="T84" fmla="*/ 1 w 152"/>
                <a:gd name="T85" fmla="*/ 1 h 355"/>
                <a:gd name="T86" fmla="*/ 1 w 152"/>
                <a:gd name="T87" fmla="*/ 1 h 355"/>
                <a:gd name="T88" fmla="*/ 1 w 152"/>
                <a:gd name="T89" fmla="*/ 1 h 355"/>
                <a:gd name="T90" fmla="*/ 1 w 152"/>
                <a:gd name="T91" fmla="*/ 1 h 355"/>
                <a:gd name="T92" fmla="*/ 1 w 152"/>
                <a:gd name="T93" fmla="*/ 1 h 355"/>
                <a:gd name="T94" fmla="*/ 1 w 152"/>
                <a:gd name="T95" fmla="*/ 1 h 355"/>
                <a:gd name="T96" fmla="*/ 1 w 152"/>
                <a:gd name="T97" fmla="*/ 1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
                <a:gd name="T148" fmla="*/ 0 h 355"/>
                <a:gd name="T149" fmla="*/ 152 w 152"/>
                <a:gd name="T150" fmla="*/ 355 h 3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7" name="Freeform 25">
              <a:extLst>
                <a:ext uri="{FF2B5EF4-FFF2-40B4-BE49-F238E27FC236}">
                  <a16:creationId xmlns:a16="http://schemas.microsoft.com/office/drawing/2014/main" id="{7F77DA53-B21B-7761-FD3F-961648614DB1}"/>
                </a:ext>
              </a:extLst>
            </p:cNvPr>
            <p:cNvSpPr>
              <a:spLocks/>
            </p:cNvSpPr>
            <p:nvPr/>
          </p:nvSpPr>
          <p:spPr bwMode="auto">
            <a:xfrm>
              <a:off x="5150" y="804"/>
              <a:ext cx="14" cy="22"/>
            </a:xfrm>
            <a:custGeom>
              <a:avLst/>
              <a:gdLst>
                <a:gd name="T0" fmla="*/ 1 w 28"/>
                <a:gd name="T1" fmla="*/ 0 h 45"/>
                <a:gd name="T2" fmla="*/ 1 w 28"/>
                <a:gd name="T3" fmla="*/ 0 h 45"/>
                <a:gd name="T4" fmla="*/ 1 w 28"/>
                <a:gd name="T5" fmla="*/ 0 h 45"/>
                <a:gd name="T6" fmla="*/ 1 w 28"/>
                <a:gd name="T7" fmla="*/ 0 h 45"/>
                <a:gd name="T8" fmla="*/ 1 w 28"/>
                <a:gd name="T9" fmla="*/ 0 h 45"/>
                <a:gd name="T10" fmla="*/ 1 w 28"/>
                <a:gd name="T11" fmla="*/ 0 h 45"/>
                <a:gd name="T12" fmla="*/ 1 w 28"/>
                <a:gd name="T13" fmla="*/ 0 h 45"/>
                <a:gd name="T14" fmla="*/ 0 w 28"/>
                <a:gd name="T15" fmla="*/ 0 h 45"/>
                <a:gd name="T16" fmla="*/ 0 w 28"/>
                <a:gd name="T17" fmla="*/ 0 h 45"/>
                <a:gd name="T18" fmla="*/ 1 w 28"/>
                <a:gd name="T19" fmla="*/ 0 h 45"/>
                <a:gd name="T20" fmla="*/ 1 w 28"/>
                <a:gd name="T21" fmla="*/ 0 h 45"/>
                <a:gd name="T22" fmla="*/ 1 w 28"/>
                <a:gd name="T23" fmla="*/ 0 h 45"/>
                <a:gd name="T24" fmla="*/ 1 w 28"/>
                <a:gd name="T25" fmla="*/ 0 h 45"/>
                <a:gd name="T26" fmla="*/ 1 w 28"/>
                <a:gd name="T27" fmla="*/ 0 h 45"/>
                <a:gd name="T28" fmla="*/ 1 w 28"/>
                <a:gd name="T29" fmla="*/ 0 h 45"/>
                <a:gd name="T30" fmla="*/ 1 w 28"/>
                <a:gd name="T31" fmla="*/ 0 h 45"/>
                <a:gd name="T32" fmla="*/ 1 w 28"/>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45"/>
                <a:gd name="T53" fmla="*/ 28 w 28"/>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8" name="Freeform 26">
              <a:extLst>
                <a:ext uri="{FF2B5EF4-FFF2-40B4-BE49-F238E27FC236}">
                  <a16:creationId xmlns:a16="http://schemas.microsoft.com/office/drawing/2014/main" id="{2FA1CCA7-FE07-6F00-B7EE-38C3716A4B28}"/>
                </a:ext>
              </a:extLst>
            </p:cNvPr>
            <p:cNvSpPr>
              <a:spLocks/>
            </p:cNvSpPr>
            <p:nvPr/>
          </p:nvSpPr>
          <p:spPr bwMode="auto">
            <a:xfrm>
              <a:off x="5254" y="797"/>
              <a:ext cx="243" cy="149"/>
            </a:xfrm>
            <a:custGeom>
              <a:avLst/>
              <a:gdLst>
                <a:gd name="T0" fmla="*/ 1 w 485"/>
                <a:gd name="T1" fmla="*/ 1 h 297"/>
                <a:gd name="T2" fmla="*/ 1 w 485"/>
                <a:gd name="T3" fmla="*/ 1 h 297"/>
                <a:gd name="T4" fmla="*/ 1 w 485"/>
                <a:gd name="T5" fmla="*/ 1 h 297"/>
                <a:gd name="T6" fmla="*/ 1 w 485"/>
                <a:gd name="T7" fmla="*/ 1 h 297"/>
                <a:gd name="T8" fmla="*/ 1 w 485"/>
                <a:gd name="T9" fmla="*/ 1 h 297"/>
                <a:gd name="T10" fmla="*/ 1 w 485"/>
                <a:gd name="T11" fmla="*/ 1 h 297"/>
                <a:gd name="T12" fmla="*/ 1 w 485"/>
                <a:gd name="T13" fmla="*/ 1 h 297"/>
                <a:gd name="T14" fmla="*/ 1 w 485"/>
                <a:gd name="T15" fmla="*/ 1 h 297"/>
                <a:gd name="T16" fmla="*/ 1 w 485"/>
                <a:gd name="T17" fmla="*/ 1 h 297"/>
                <a:gd name="T18" fmla="*/ 1 w 485"/>
                <a:gd name="T19" fmla="*/ 1 h 297"/>
                <a:gd name="T20" fmla="*/ 1 w 485"/>
                <a:gd name="T21" fmla="*/ 1 h 297"/>
                <a:gd name="T22" fmla="*/ 1 w 485"/>
                <a:gd name="T23" fmla="*/ 1 h 297"/>
                <a:gd name="T24" fmla="*/ 1 w 485"/>
                <a:gd name="T25" fmla="*/ 1 h 297"/>
                <a:gd name="T26" fmla="*/ 1 w 485"/>
                <a:gd name="T27" fmla="*/ 1 h 297"/>
                <a:gd name="T28" fmla="*/ 1 w 485"/>
                <a:gd name="T29" fmla="*/ 1 h 297"/>
                <a:gd name="T30" fmla="*/ 1 w 485"/>
                <a:gd name="T31" fmla="*/ 1 h 297"/>
                <a:gd name="T32" fmla="*/ 1 w 485"/>
                <a:gd name="T33" fmla="*/ 1 h 297"/>
                <a:gd name="T34" fmla="*/ 1 w 485"/>
                <a:gd name="T35" fmla="*/ 1 h 297"/>
                <a:gd name="T36" fmla="*/ 1 w 485"/>
                <a:gd name="T37" fmla="*/ 1 h 297"/>
                <a:gd name="T38" fmla="*/ 1 w 485"/>
                <a:gd name="T39" fmla="*/ 1 h 297"/>
                <a:gd name="T40" fmla="*/ 1 w 485"/>
                <a:gd name="T41" fmla="*/ 1 h 297"/>
                <a:gd name="T42" fmla="*/ 1 w 485"/>
                <a:gd name="T43" fmla="*/ 1 h 297"/>
                <a:gd name="T44" fmla="*/ 1 w 485"/>
                <a:gd name="T45" fmla="*/ 1 h 297"/>
                <a:gd name="T46" fmla="*/ 1 w 485"/>
                <a:gd name="T47" fmla="*/ 1 h 297"/>
                <a:gd name="T48" fmla="*/ 1 w 485"/>
                <a:gd name="T49" fmla="*/ 1 h 297"/>
                <a:gd name="T50" fmla="*/ 1 w 485"/>
                <a:gd name="T51" fmla="*/ 1 h 297"/>
                <a:gd name="T52" fmla="*/ 1 w 485"/>
                <a:gd name="T53" fmla="*/ 1 h 297"/>
                <a:gd name="T54" fmla="*/ 1 w 485"/>
                <a:gd name="T55" fmla="*/ 1 h 297"/>
                <a:gd name="T56" fmla="*/ 1 w 485"/>
                <a:gd name="T57" fmla="*/ 1 h 297"/>
                <a:gd name="T58" fmla="*/ 1 w 485"/>
                <a:gd name="T59" fmla="*/ 1 h 297"/>
                <a:gd name="T60" fmla="*/ 1 w 485"/>
                <a:gd name="T61" fmla="*/ 1 h 297"/>
                <a:gd name="T62" fmla="*/ 1 w 485"/>
                <a:gd name="T63" fmla="*/ 1 h 297"/>
                <a:gd name="T64" fmla="*/ 1 w 485"/>
                <a:gd name="T65" fmla="*/ 1 h 297"/>
                <a:gd name="T66" fmla="*/ 1 w 485"/>
                <a:gd name="T67" fmla="*/ 1 h 297"/>
                <a:gd name="T68" fmla="*/ 1 w 485"/>
                <a:gd name="T69" fmla="*/ 1 h 297"/>
                <a:gd name="T70" fmla="*/ 1 w 485"/>
                <a:gd name="T71" fmla="*/ 1 h 297"/>
                <a:gd name="T72" fmla="*/ 1 w 485"/>
                <a:gd name="T73" fmla="*/ 1 h 297"/>
                <a:gd name="T74" fmla="*/ 1 w 485"/>
                <a:gd name="T75" fmla="*/ 1 h 297"/>
                <a:gd name="T76" fmla="*/ 1 w 485"/>
                <a:gd name="T77" fmla="*/ 1 h 297"/>
                <a:gd name="T78" fmla="*/ 1 w 485"/>
                <a:gd name="T79" fmla="*/ 1 h 297"/>
                <a:gd name="T80" fmla="*/ 1 w 485"/>
                <a:gd name="T81" fmla="*/ 1 h 297"/>
                <a:gd name="T82" fmla="*/ 1 w 485"/>
                <a:gd name="T83" fmla="*/ 1 h 297"/>
                <a:gd name="T84" fmla="*/ 1 w 485"/>
                <a:gd name="T85" fmla="*/ 1 h 297"/>
                <a:gd name="T86" fmla="*/ 1 w 485"/>
                <a:gd name="T87" fmla="*/ 1 h 297"/>
                <a:gd name="T88" fmla="*/ 1 w 485"/>
                <a:gd name="T89" fmla="*/ 1 h 297"/>
                <a:gd name="T90" fmla="*/ 1 w 485"/>
                <a:gd name="T91" fmla="*/ 1 h 297"/>
                <a:gd name="T92" fmla="*/ 1 w 485"/>
                <a:gd name="T93" fmla="*/ 1 h 297"/>
                <a:gd name="T94" fmla="*/ 1 w 485"/>
                <a:gd name="T95" fmla="*/ 1 h 297"/>
                <a:gd name="T96" fmla="*/ 1 w 485"/>
                <a:gd name="T97" fmla="*/ 1 h 297"/>
                <a:gd name="T98" fmla="*/ 1 w 485"/>
                <a:gd name="T99" fmla="*/ 1 h 297"/>
                <a:gd name="T100" fmla="*/ 1 w 485"/>
                <a:gd name="T101" fmla="*/ 1 h 297"/>
                <a:gd name="T102" fmla="*/ 1 w 485"/>
                <a:gd name="T103" fmla="*/ 1 h 297"/>
                <a:gd name="T104" fmla="*/ 1 w 485"/>
                <a:gd name="T105" fmla="*/ 1 h 297"/>
                <a:gd name="T106" fmla="*/ 1 w 485"/>
                <a:gd name="T107" fmla="*/ 1 h 297"/>
                <a:gd name="T108" fmla="*/ 1 w 485"/>
                <a:gd name="T109" fmla="*/ 1 h 297"/>
                <a:gd name="T110" fmla="*/ 1 w 485"/>
                <a:gd name="T111" fmla="*/ 1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85"/>
                <a:gd name="T169" fmla="*/ 0 h 297"/>
                <a:gd name="T170" fmla="*/ 485 w 485"/>
                <a:gd name="T171" fmla="*/ 297 h 2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89" name="Freeform 27">
              <a:extLst>
                <a:ext uri="{FF2B5EF4-FFF2-40B4-BE49-F238E27FC236}">
                  <a16:creationId xmlns:a16="http://schemas.microsoft.com/office/drawing/2014/main" id="{E8A72204-83C6-66BA-C937-51C19232A978}"/>
                </a:ext>
              </a:extLst>
            </p:cNvPr>
            <p:cNvSpPr>
              <a:spLocks/>
            </p:cNvSpPr>
            <p:nvPr/>
          </p:nvSpPr>
          <p:spPr bwMode="auto">
            <a:xfrm>
              <a:off x="5204" y="946"/>
              <a:ext cx="177" cy="147"/>
            </a:xfrm>
            <a:custGeom>
              <a:avLst/>
              <a:gdLst>
                <a:gd name="T0" fmla="*/ 1 w 353"/>
                <a:gd name="T1" fmla="*/ 1 h 292"/>
                <a:gd name="T2" fmla="*/ 1 w 353"/>
                <a:gd name="T3" fmla="*/ 1 h 292"/>
                <a:gd name="T4" fmla="*/ 1 w 353"/>
                <a:gd name="T5" fmla="*/ 1 h 292"/>
                <a:gd name="T6" fmla="*/ 1 w 353"/>
                <a:gd name="T7" fmla="*/ 1 h 292"/>
                <a:gd name="T8" fmla="*/ 1 w 353"/>
                <a:gd name="T9" fmla="*/ 1 h 292"/>
                <a:gd name="T10" fmla="*/ 1 w 353"/>
                <a:gd name="T11" fmla="*/ 1 h 292"/>
                <a:gd name="T12" fmla="*/ 1 w 353"/>
                <a:gd name="T13" fmla="*/ 1 h 292"/>
                <a:gd name="T14" fmla="*/ 1 w 353"/>
                <a:gd name="T15" fmla="*/ 1 h 292"/>
                <a:gd name="T16" fmla="*/ 1 w 353"/>
                <a:gd name="T17" fmla="*/ 1 h 292"/>
                <a:gd name="T18" fmla="*/ 1 w 353"/>
                <a:gd name="T19" fmla="*/ 1 h 292"/>
                <a:gd name="T20" fmla="*/ 1 w 353"/>
                <a:gd name="T21" fmla="*/ 1 h 292"/>
                <a:gd name="T22" fmla="*/ 1 w 353"/>
                <a:gd name="T23" fmla="*/ 1 h 292"/>
                <a:gd name="T24" fmla="*/ 1 w 353"/>
                <a:gd name="T25" fmla="*/ 1 h 292"/>
                <a:gd name="T26" fmla="*/ 1 w 353"/>
                <a:gd name="T27" fmla="*/ 1 h 292"/>
                <a:gd name="T28" fmla="*/ 1 w 353"/>
                <a:gd name="T29" fmla="*/ 1 h 292"/>
                <a:gd name="T30" fmla="*/ 1 w 353"/>
                <a:gd name="T31" fmla="*/ 1 h 292"/>
                <a:gd name="T32" fmla="*/ 1 w 353"/>
                <a:gd name="T33" fmla="*/ 1 h 292"/>
                <a:gd name="T34" fmla="*/ 1 w 353"/>
                <a:gd name="T35" fmla="*/ 1 h 292"/>
                <a:gd name="T36" fmla="*/ 1 w 353"/>
                <a:gd name="T37" fmla="*/ 1 h 292"/>
                <a:gd name="T38" fmla="*/ 1 w 353"/>
                <a:gd name="T39" fmla="*/ 1 h 292"/>
                <a:gd name="T40" fmla="*/ 1 w 353"/>
                <a:gd name="T41" fmla="*/ 1 h 292"/>
                <a:gd name="T42" fmla="*/ 1 w 353"/>
                <a:gd name="T43" fmla="*/ 1 h 292"/>
                <a:gd name="T44" fmla="*/ 1 w 353"/>
                <a:gd name="T45" fmla="*/ 1 h 292"/>
                <a:gd name="T46" fmla="*/ 1 w 353"/>
                <a:gd name="T47" fmla="*/ 1 h 292"/>
                <a:gd name="T48" fmla="*/ 1 w 353"/>
                <a:gd name="T49" fmla="*/ 1 h 292"/>
                <a:gd name="T50" fmla="*/ 1 w 353"/>
                <a:gd name="T51" fmla="*/ 1 h 292"/>
                <a:gd name="T52" fmla="*/ 1 w 353"/>
                <a:gd name="T53" fmla="*/ 1 h 292"/>
                <a:gd name="T54" fmla="*/ 1 w 353"/>
                <a:gd name="T55" fmla="*/ 1 h 292"/>
                <a:gd name="T56" fmla="*/ 1 w 353"/>
                <a:gd name="T57" fmla="*/ 1 h 292"/>
                <a:gd name="T58" fmla="*/ 1 w 353"/>
                <a:gd name="T59" fmla="*/ 1 h 292"/>
                <a:gd name="T60" fmla="*/ 1 w 353"/>
                <a:gd name="T61" fmla="*/ 1 h 292"/>
                <a:gd name="T62" fmla="*/ 1 w 353"/>
                <a:gd name="T63" fmla="*/ 1 h 292"/>
                <a:gd name="T64" fmla="*/ 1 w 353"/>
                <a:gd name="T65" fmla="*/ 1 h 292"/>
                <a:gd name="T66" fmla="*/ 1 w 353"/>
                <a:gd name="T67" fmla="*/ 1 h 292"/>
                <a:gd name="T68" fmla="*/ 1 w 353"/>
                <a:gd name="T69" fmla="*/ 1 h 292"/>
                <a:gd name="T70" fmla="*/ 1 w 353"/>
                <a:gd name="T71" fmla="*/ 1 h 292"/>
                <a:gd name="T72" fmla="*/ 1 w 353"/>
                <a:gd name="T73" fmla="*/ 1 h 292"/>
                <a:gd name="T74" fmla="*/ 1 w 353"/>
                <a:gd name="T75" fmla="*/ 1 h 292"/>
                <a:gd name="T76" fmla="*/ 1 w 353"/>
                <a:gd name="T77" fmla="*/ 1 h 292"/>
                <a:gd name="T78" fmla="*/ 1 w 353"/>
                <a:gd name="T79" fmla="*/ 1 h 292"/>
                <a:gd name="T80" fmla="*/ 1 w 353"/>
                <a:gd name="T81" fmla="*/ 1 h 292"/>
                <a:gd name="T82" fmla="*/ 1 w 353"/>
                <a:gd name="T83" fmla="*/ 1 h 292"/>
                <a:gd name="T84" fmla="*/ 1 w 353"/>
                <a:gd name="T85" fmla="*/ 1 h 292"/>
                <a:gd name="T86" fmla="*/ 1 w 353"/>
                <a:gd name="T87" fmla="*/ 1 h 292"/>
                <a:gd name="T88" fmla="*/ 1 w 353"/>
                <a:gd name="T89" fmla="*/ 1 h 292"/>
                <a:gd name="T90" fmla="*/ 1 w 353"/>
                <a:gd name="T91" fmla="*/ 1 h 292"/>
                <a:gd name="T92" fmla="*/ 1 w 353"/>
                <a:gd name="T93" fmla="*/ 1 h 292"/>
                <a:gd name="T94" fmla="*/ 1 w 353"/>
                <a:gd name="T95" fmla="*/ 1 h 292"/>
                <a:gd name="T96" fmla="*/ 1 w 353"/>
                <a:gd name="T97" fmla="*/ 1 h 292"/>
                <a:gd name="T98" fmla="*/ 1 w 353"/>
                <a:gd name="T99" fmla="*/ 1 h 292"/>
                <a:gd name="T100" fmla="*/ 1 w 353"/>
                <a:gd name="T101" fmla="*/ 1 h 292"/>
                <a:gd name="T102" fmla="*/ 1 w 353"/>
                <a:gd name="T103" fmla="*/ 1 h 292"/>
                <a:gd name="T104" fmla="*/ 1 w 353"/>
                <a:gd name="T105" fmla="*/ 1 h 292"/>
                <a:gd name="T106" fmla="*/ 1 w 353"/>
                <a:gd name="T107" fmla="*/ 1 h 292"/>
                <a:gd name="T108" fmla="*/ 1 w 353"/>
                <a:gd name="T109" fmla="*/ 1 h 292"/>
                <a:gd name="T110" fmla="*/ 1 w 353"/>
                <a:gd name="T111" fmla="*/ 1 h 292"/>
                <a:gd name="T112" fmla="*/ 1 w 353"/>
                <a:gd name="T113" fmla="*/ 1 h 292"/>
                <a:gd name="T114" fmla="*/ 1 w 353"/>
                <a:gd name="T115" fmla="*/ 1 h 292"/>
                <a:gd name="T116" fmla="*/ 1 w 353"/>
                <a:gd name="T117" fmla="*/ 1 h 292"/>
                <a:gd name="T118" fmla="*/ 1 w 353"/>
                <a:gd name="T119" fmla="*/ 1 h 292"/>
                <a:gd name="T120" fmla="*/ 1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3"/>
                <a:gd name="T184" fmla="*/ 0 h 292"/>
                <a:gd name="T185" fmla="*/ 353 w 353"/>
                <a:gd name="T186" fmla="*/ 292 h 2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90" name="Freeform 28">
              <a:extLst>
                <a:ext uri="{FF2B5EF4-FFF2-40B4-BE49-F238E27FC236}">
                  <a16:creationId xmlns:a16="http://schemas.microsoft.com/office/drawing/2014/main" id="{8EE32960-7969-5C90-BBDC-9EF02D48FAE5}"/>
                </a:ext>
              </a:extLst>
            </p:cNvPr>
            <p:cNvSpPr>
              <a:spLocks/>
            </p:cNvSpPr>
            <p:nvPr/>
          </p:nvSpPr>
          <p:spPr bwMode="auto">
            <a:xfrm>
              <a:off x="5114" y="964"/>
              <a:ext cx="121" cy="201"/>
            </a:xfrm>
            <a:custGeom>
              <a:avLst/>
              <a:gdLst>
                <a:gd name="T0" fmla="*/ 1 w 241"/>
                <a:gd name="T1" fmla="*/ 1 h 402"/>
                <a:gd name="T2" fmla="*/ 1 w 241"/>
                <a:gd name="T3" fmla="*/ 1 h 402"/>
                <a:gd name="T4" fmla="*/ 1 w 241"/>
                <a:gd name="T5" fmla="*/ 1 h 402"/>
                <a:gd name="T6" fmla="*/ 1 w 241"/>
                <a:gd name="T7" fmla="*/ 1 h 402"/>
                <a:gd name="T8" fmla="*/ 1 w 241"/>
                <a:gd name="T9" fmla="*/ 1 h 402"/>
                <a:gd name="T10" fmla="*/ 1 w 241"/>
                <a:gd name="T11" fmla="*/ 1 h 402"/>
                <a:gd name="T12" fmla="*/ 1 w 241"/>
                <a:gd name="T13" fmla="*/ 1 h 402"/>
                <a:gd name="T14" fmla="*/ 1 w 241"/>
                <a:gd name="T15" fmla="*/ 1 h 402"/>
                <a:gd name="T16" fmla="*/ 1 w 241"/>
                <a:gd name="T17" fmla="*/ 1 h 402"/>
                <a:gd name="T18" fmla="*/ 1 w 241"/>
                <a:gd name="T19" fmla="*/ 1 h 402"/>
                <a:gd name="T20" fmla="*/ 1 w 241"/>
                <a:gd name="T21" fmla="*/ 1 h 402"/>
                <a:gd name="T22" fmla="*/ 1 w 241"/>
                <a:gd name="T23" fmla="*/ 1 h 402"/>
                <a:gd name="T24" fmla="*/ 1 w 241"/>
                <a:gd name="T25" fmla="*/ 1 h 402"/>
                <a:gd name="T26" fmla="*/ 1 w 241"/>
                <a:gd name="T27" fmla="*/ 1 h 402"/>
                <a:gd name="T28" fmla="*/ 1 w 241"/>
                <a:gd name="T29" fmla="*/ 1 h 402"/>
                <a:gd name="T30" fmla="*/ 1 w 241"/>
                <a:gd name="T31" fmla="*/ 1 h 402"/>
                <a:gd name="T32" fmla="*/ 1 w 241"/>
                <a:gd name="T33" fmla="*/ 1 h 402"/>
                <a:gd name="T34" fmla="*/ 1 w 241"/>
                <a:gd name="T35" fmla="*/ 1 h 402"/>
                <a:gd name="T36" fmla="*/ 1 w 241"/>
                <a:gd name="T37" fmla="*/ 1 h 402"/>
                <a:gd name="T38" fmla="*/ 1 w 241"/>
                <a:gd name="T39" fmla="*/ 1 h 402"/>
                <a:gd name="T40" fmla="*/ 1 w 241"/>
                <a:gd name="T41" fmla="*/ 1 h 402"/>
                <a:gd name="T42" fmla="*/ 1 w 241"/>
                <a:gd name="T43" fmla="*/ 1 h 402"/>
                <a:gd name="T44" fmla="*/ 1 w 241"/>
                <a:gd name="T45" fmla="*/ 1 h 402"/>
                <a:gd name="T46" fmla="*/ 1 w 241"/>
                <a:gd name="T47" fmla="*/ 1 h 402"/>
                <a:gd name="T48" fmla="*/ 1 w 241"/>
                <a:gd name="T49" fmla="*/ 1 h 402"/>
                <a:gd name="T50" fmla="*/ 1 w 241"/>
                <a:gd name="T51" fmla="*/ 1 h 402"/>
                <a:gd name="T52" fmla="*/ 1 w 241"/>
                <a:gd name="T53" fmla="*/ 1 h 402"/>
                <a:gd name="T54" fmla="*/ 1 w 241"/>
                <a:gd name="T55" fmla="*/ 1 h 402"/>
                <a:gd name="T56" fmla="*/ 1 w 241"/>
                <a:gd name="T57" fmla="*/ 1 h 402"/>
                <a:gd name="T58" fmla="*/ 1 w 241"/>
                <a:gd name="T59" fmla="*/ 1 h 402"/>
                <a:gd name="T60" fmla="*/ 1 w 241"/>
                <a:gd name="T61" fmla="*/ 1 h 402"/>
                <a:gd name="T62" fmla="*/ 1 w 241"/>
                <a:gd name="T63" fmla="*/ 1 h 402"/>
                <a:gd name="T64" fmla="*/ 1 w 241"/>
                <a:gd name="T65" fmla="*/ 1 h 402"/>
                <a:gd name="T66" fmla="*/ 1 w 241"/>
                <a:gd name="T67" fmla="*/ 1 h 402"/>
                <a:gd name="T68" fmla="*/ 1 w 241"/>
                <a:gd name="T69" fmla="*/ 1 h 402"/>
                <a:gd name="T70" fmla="*/ 1 w 241"/>
                <a:gd name="T71" fmla="*/ 1 h 402"/>
                <a:gd name="T72" fmla="*/ 1 w 241"/>
                <a:gd name="T73" fmla="*/ 1 h 402"/>
                <a:gd name="T74" fmla="*/ 1 w 241"/>
                <a:gd name="T75" fmla="*/ 1 h 402"/>
                <a:gd name="T76" fmla="*/ 1 w 241"/>
                <a:gd name="T77" fmla="*/ 1 h 402"/>
                <a:gd name="T78" fmla="*/ 1 w 241"/>
                <a:gd name="T79" fmla="*/ 1 h 402"/>
                <a:gd name="T80" fmla="*/ 1 w 241"/>
                <a:gd name="T81" fmla="*/ 1 h 402"/>
                <a:gd name="T82" fmla="*/ 1 w 241"/>
                <a:gd name="T83" fmla="*/ 1 h 402"/>
                <a:gd name="T84" fmla="*/ 1 w 241"/>
                <a:gd name="T85" fmla="*/ 1 h 402"/>
                <a:gd name="T86" fmla="*/ 1 w 241"/>
                <a:gd name="T87" fmla="*/ 1 h 402"/>
                <a:gd name="T88" fmla="*/ 1 w 241"/>
                <a:gd name="T89" fmla="*/ 1 h 402"/>
                <a:gd name="T90" fmla="*/ 1 w 241"/>
                <a:gd name="T91" fmla="*/ 1 h 402"/>
                <a:gd name="T92" fmla="*/ 1 w 241"/>
                <a:gd name="T93" fmla="*/ 1 h 402"/>
                <a:gd name="T94" fmla="*/ 1 w 241"/>
                <a:gd name="T95" fmla="*/ 1 h 402"/>
                <a:gd name="T96" fmla="*/ 1 w 241"/>
                <a:gd name="T97" fmla="*/ 1 h 402"/>
                <a:gd name="T98" fmla="*/ 1 w 241"/>
                <a:gd name="T99" fmla="*/ 1 h 402"/>
                <a:gd name="T100" fmla="*/ 1 w 241"/>
                <a:gd name="T101" fmla="*/ 1 h 402"/>
                <a:gd name="T102" fmla="*/ 0 w 241"/>
                <a:gd name="T103" fmla="*/ 1 h 402"/>
                <a:gd name="T104" fmla="*/ 1 w 241"/>
                <a:gd name="T105" fmla="*/ 1 h 402"/>
                <a:gd name="T106" fmla="*/ 1 w 241"/>
                <a:gd name="T107" fmla="*/ 1 h 402"/>
                <a:gd name="T108" fmla="*/ 1 w 241"/>
                <a:gd name="T109" fmla="*/ 1 h 402"/>
                <a:gd name="T110" fmla="*/ 1 w 241"/>
                <a:gd name="T111" fmla="*/ 1 h 402"/>
                <a:gd name="T112" fmla="*/ 1 w 241"/>
                <a:gd name="T113" fmla="*/ 1 h 402"/>
                <a:gd name="T114" fmla="*/ 1 w 241"/>
                <a:gd name="T115" fmla="*/ 1 h 402"/>
                <a:gd name="T116" fmla="*/ 1 w 241"/>
                <a:gd name="T117" fmla="*/ 1 h 402"/>
                <a:gd name="T118" fmla="*/ 1 w 241"/>
                <a:gd name="T119" fmla="*/ 1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402"/>
                <a:gd name="T182" fmla="*/ 241 w 241"/>
                <a:gd name="T183" fmla="*/ 402 h 4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91" name="Freeform 29">
              <a:extLst>
                <a:ext uri="{FF2B5EF4-FFF2-40B4-BE49-F238E27FC236}">
                  <a16:creationId xmlns:a16="http://schemas.microsoft.com/office/drawing/2014/main" id="{02B3CCC7-67FC-9102-3D0C-4202C6A6AE05}"/>
                </a:ext>
              </a:extLst>
            </p:cNvPr>
            <p:cNvSpPr>
              <a:spLocks/>
            </p:cNvSpPr>
            <p:nvPr/>
          </p:nvSpPr>
          <p:spPr bwMode="auto">
            <a:xfrm>
              <a:off x="5237" y="702"/>
              <a:ext cx="146" cy="209"/>
            </a:xfrm>
            <a:custGeom>
              <a:avLst/>
              <a:gdLst>
                <a:gd name="T0" fmla="*/ 0 w 293"/>
                <a:gd name="T1" fmla="*/ 1 h 418"/>
                <a:gd name="T2" fmla="*/ 0 w 293"/>
                <a:gd name="T3" fmla="*/ 1 h 418"/>
                <a:gd name="T4" fmla="*/ 0 w 293"/>
                <a:gd name="T5" fmla="*/ 1 h 418"/>
                <a:gd name="T6" fmla="*/ 0 w 293"/>
                <a:gd name="T7" fmla="*/ 1 h 418"/>
                <a:gd name="T8" fmla="*/ 0 w 293"/>
                <a:gd name="T9" fmla="*/ 1 h 418"/>
                <a:gd name="T10" fmla="*/ 0 w 293"/>
                <a:gd name="T11" fmla="*/ 1 h 418"/>
                <a:gd name="T12" fmla="*/ 0 w 293"/>
                <a:gd name="T13" fmla="*/ 1 h 418"/>
                <a:gd name="T14" fmla="*/ 0 w 293"/>
                <a:gd name="T15" fmla="*/ 1 h 418"/>
                <a:gd name="T16" fmla="*/ 0 w 293"/>
                <a:gd name="T17" fmla="*/ 1 h 418"/>
                <a:gd name="T18" fmla="*/ 0 w 293"/>
                <a:gd name="T19" fmla="*/ 1 h 418"/>
                <a:gd name="T20" fmla="*/ 0 w 293"/>
                <a:gd name="T21" fmla="*/ 1 h 418"/>
                <a:gd name="T22" fmla="*/ 0 w 293"/>
                <a:gd name="T23" fmla="*/ 1 h 418"/>
                <a:gd name="T24" fmla="*/ 0 w 293"/>
                <a:gd name="T25" fmla="*/ 1 h 418"/>
                <a:gd name="T26" fmla="*/ 0 w 293"/>
                <a:gd name="T27" fmla="*/ 1 h 418"/>
                <a:gd name="T28" fmla="*/ 0 w 293"/>
                <a:gd name="T29" fmla="*/ 1 h 418"/>
                <a:gd name="T30" fmla="*/ 0 w 293"/>
                <a:gd name="T31" fmla="*/ 1 h 418"/>
                <a:gd name="T32" fmla="*/ 0 w 293"/>
                <a:gd name="T33" fmla="*/ 1 h 418"/>
                <a:gd name="T34" fmla="*/ 0 w 293"/>
                <a:gd name="T35" fmla="*/ 1 h 418"/>
                <a:gd name="T36" fmla="*/ 0 w 293"/>
                <a:gd name="T37" fmla="*/ 1 h 418"/>
                <a:gd name="T38" fmla="*/ 0 w 293"/>
                <a:gd name="T39" fmla="*/ 1 h 418"/>
                <a:gd name="T40" fmla="*/ 0 w 293"/>
                <a:gd name="T41" fmla="*/ 1 h 418"/>
                <a:gd name="T42" fmla="*/ 0 w 293"/>
                <a:gd name="T43" fmla="*/ 1 h 418"/>
                <a:gd name="T44" fmla="*/ 0 w 293"/>
                <a:gd name="T45" fmla="*/ 1 h 418"/>
                <a:gd name="T46" fmla="*/ 0 w 293"/>
                <a:gd name="T47" fmla="*/ 1 h 418"/>
                <a:gd name="T48" fmla="*/ 0 w 293"/>
                <a:gd name="T49" fmla="*/ 0 h 418"/>
                <a:gd name="T50" fmla="*/ 0 w 293"/>
                <a:gd name="T51" fmla="*/ 1 h 418"/>
                <a:gd name="T52" fmla="*/ 0 w 293"/>
                <a:gd name="T53" fmla="*/ 1 h 418"/>
                <a:gd name="T54" fmla="*/ 0 w 293"/>
                <a:gd name="T55" fmla="*/ 1 h 418"/>
                <a:gd name="T56" fmla="*/ 0 w 293"/>
                <a:gd name="T57" fmla="*/ 1 h 418"/>
                <a:gd name="T58" fmla="*/ 0 w 293"/>
                <a:gd name="T59" fmla="*/ 1 h 418"/>
                <a:gd name="T60" fmla="*/ 0 w 293"/>
                <a:gd name="T61" fmla="*/ 1 h 418"/>
                <a:gd name="T62" fmla="*/ 0 w 293"/>
                <a:gd name="T63" fmla="*/ 1 h 418"/>
                <a:gd name="T64" fmla="*/ 0 w 293"/>
                <a:gd name="T65" fmla="*/ 1 h 418"/>
                <a:gd name="T66" fmla="*/ 0 w 293"/>
                <a:gd name="T67" fmla="*/ 1 h 418"/>
                <a:gd name="T68" fmla="*/ 0 w 293"/>
                <a:gd name="T69" fmla="*/ 1 h 418"/>
                <a:gd name="T70" fmla="*/ 0 w 293"/>
                <a:gd name="T71" fmla="*/ 1 h 418"/>
                <a:gd name="T72" fmla="*/ 0 w 293"/>
                <a:gd name="T73" fmla="*/ 1 h 418"/>
                <a:gd name="T74" fmla="*/ 0 w 293"/>
                <a:gd name="T75" fmla="*/ 1 h 418"/>
                <a:gd name="T76" fmla="*/ 0 w 293"/>
                <a:gd name="T77" fmla="*/ 1 h 418"/>
                <a:gd name="T78" fmla="*/ 0 w 293"/>
                <a:gd name="T79" fmla="*/ 1 h 418"/>
                <a:gd name="T80" fmla="*/ 0 w 293"/>
                <a:gd name="T81" fmla="*/ 1 h 418"/>
                <a:gd name="T82" fmla="*/ 0 w 293"/>
                <a:gd name="T83" fmla="*/ 1 h 418"/>
                <a:gd name="T84" fmla="*/ 0 w 293"/>
                <a:gd name="T85" fmla="*/ 1 h 418"/>
                <a:gd name="T86" fmla="*/ 0 w 293"/>
                <a:gd name="T87" fmla="*/ 1 h 418"/>
                <a:gd name="T88" fmla="*/ 0 w 293"/>
                <a:gd name="T89" fmla="*/ 1 h 418"/>
                <a:gd name="T90" fmla="*/ 0 w 293"/>
                <a:gd name="T91" fmla="*/ 1 h 418"/>
                <a:gd name="T92" fmla="*/ 0 w 293"/>
                <a:gd name="T93" fmla="*/ 1 h 418"/>
                <a:gd name="T94" fmla="*/ 0 w 293"/>
                <a:gd name="T95" fmla="*/ 1 h 418"/>
                <a:gd name="T96" fmla="*/ 0 w 293"/>
                <a:gd name="T97" fmla="*/ 1 h 418"/>
                <a:gd name="T98" fmla="*/ 0 w 293"/>
                <a:gd name="T99" fmla="*/ 1 h 418"/>
                <a:gd name="T100" fmla="*/ 0 w 293"/>
                <a:gd name="T101" fmla="*/ 1 h 418"/>
                <a:gd name="T102" fmla="*/ 0 w 293"/>
                <a:gd name="T103" fmla="*/ 1 h 418"/>
                <a:gd name="T104" fmla="*/ 0 w 293"/>
                <a:gd name="T105" fmla="*/ 1 h 418"/>
                <a:gd name="T106" fmla="*/ 0 w 293"/>
                <a:gd name="T107" fmla="*/ 1 h 418"/>
                <a:gd name="T108" fmla="*/ 0 w 293"/>
                <a:gd name="T109" fmla="*/ 1 h 418"/>
                <a:gd name="T110" fmla="*/ 0 w 293"/>
                <a:gd name="T111" fmla="*/ 1 h 418"/>
                <a:gd name="T112" fmla="*/ 0 w 293"/>
                <a:gd name="T113" fmla="*/ 1 h 418"/>
                <a:gd name="T114" fmla="*/ 0 w 293"/>
                <a:gd name="T115" fmla="*/ 1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3"/>
                <a:gd name="T175" fmla="*/ 0 h 418"/>
                <a:gd name="T176" fmla="*/ 293 w 293"/>
                <a:gd name="T177" fmla="*/ 418 h 41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92" name="Freeform 30">
              <a:extLst>
                <a:ext uri="{FF2B5EF4-FFF2-40B4-BE49-F238E27FC236}">
                  <a16:creationId xmlns:a16="http://schemas.microsoft.com/office/drawing/2014/main" id="{B40A7327-D7FA-438D-C739-E3AE258C6776}"/>
                </a:ext>
              </a:extLst>
            </p:cNvPr>
            <p:cNvSpPr>
              <a:spLocks/>
            </p:cNvSpPr>
            <p:nvPr/>
          </p:nvSpPr>
          <p:spPr bwMode="auto">
            <a:xfrm>
              <a:off x="5023" y="1035"/>
              <a:ext cx="94" cy="161"/>
            </a:xfrm>
            <a:custGeom>
              <a:avLst/>
              <a:gdLst>
                <a:gd name="T0" fmla="*/ 0 w 190"/>
                <a:gd name="T1" fmla="*/ 0 h 323"/>
                <a:gd name="T2" fmla="*/ 0 w 190"/>
                <a:gd name="T3" fmla="*/ 0 h 323"/>
                <a:gd name="T4" fmla="*/ 0 w 190"/>
                <a:gd name="T5" fmla="*/ 0 h 323"/>
                <a:gd name="T6" fmla="*/ 0 w 190"/>
                <a:gd name="T7" fmla="*/ 0 h 323"/>
                <a:gd name="T8" fmla="*/ 0 w 190"/>
                <a:gd name="T9" fmla="*/ 0 h 323"/>
                <a:gd name="T10" fmla="*/ 0 w 190"/>
                <a:gd name="T11" fmla="*/ 0 h 323"/>
                <a:gd name="T12" fmla="*/ 0 w 190"/>
                <a:gd name="T13" fmla="*/ 0 h 323"/>
                <a:gd name="T14" fmla="*/ 0 w 190"/>
                <a:gd name="T15" fmla="*/ 0 h 323"/>
                <a:gd name="T16" fmla="*/ 0 w 190"/>
                <a:gd name="T17" fmla="*/ 0 h 323"/>
                <a:gd name="T18" fmla="*/ 0 w 190"/>
                <a:gd name="T19" fmla="*/ 0 h 323"/>
                <a:gd name="T20" fmla="*/ 0 w 190"/>
                <a:gd name="T21" fmla="*/ 0 h 323"/>
                <a:gd name="T22" fmla="*/ 0 w 190"/>
                <a:gd name="T23" fmla="*/ 0 h 323"/>
                <a:gd name="T24" fmla="*/ 0 w 190"/>
                <a:gd name="T25" fmla="*/ 0 h 323"/>
                <a:gd name="T26" fmla="*/ 0 w 190"/>
                <a:gd name="T27" fmla="*/ 0 h 323"/>
                <a:gd name="T28" fmla="*/ 0 w 190"/>
                <a:gd name="T29" fmla="*/ 0 h 323"/>
                <a:gd name="T30" fmla="*/ 0 w 190"/>
                <a:gd name="T31" fmla="*/ 0 h 323"/>
                <a:gd name="T32" fmla="*/ 0 w 190"/>
                <a:gd name="T33" fmla="*/ 0 h 323"/>
                <a:gd name="T34" fmla="*/ 0 w 190"/>
                <a:gd name="T35" fmla="*/ 0 h 323"/>
                <a:gd name="T36" fmla="*/ 0 w 190"/>
                <a:gd name="T37" fmla="*/ 0 h 323"/>
                <a:gd name="T38" fmla="*/ 0 w 190"/>
                <a:gd name="T39" fmla="*/ 0 h 323"/>
                <a:gd name="T40" fmla="*/ 0 w 190"/>
                <a:gd name="T41" fmla="*/ 0 h 323"/>
                <a:gd name="T42" fmla="*/ 0 w 190"/>
                <a:gd name="T43" fmla="*/ 0 h 323"/>
                <a:gd name="T44" fmla="*/ 0 w 190"/>
                <a:gd name="T45" fmla="*/ 0 h 323"/>
                <a:gd name="T46" fmla="*/ 0 w 190"/>
                <a:gd name="T47" fmla="*/ 0 h 323"/>
                <a:gd name="T48" fmla="*/ 0 w 190"/>
                <a:gd name="T49" fmla="*/ 0 h 323"/>
                <a:gd name="T50" fmla="*/ 0 w 190"/>
                <a:gd name="T51" fmla="*/ 0 h 323"/>
                <a:gd name="T52" fmla="*/ 0 w 190"/>
                <a:gd name="T53" fmla="*/ 0 h 323"/>
                <a:gd name="T54" fmla="*/ 0 w 190"/>
                <a:gd name="T55" fmla="*/ 0 h 323"/>
                <a:gd name="T56" fmla="*/ 0 w 190"/>
                <a:gd name="T57" fmla="*/ 0 h 323"/>
                <a:gd name="T58" fmla="*/ 0 w 190"/>
                <a:gd name="T59" fmla="*/ 0 h 323"/>
                <a:gd name="T60" fmla="*/ 0 w 190"/>
                <a:gd name="T61" fmla="*/ 0 h 323"/>
                <a:gd name="T62" fmla="*/ 0 w 190"/>
                <a:gd name="T63" fmla="*/ 0 h 323"/>
                <a:gd name="T64" fmla="*/ 0 w 190"/>
                <a:gd name="T65" fmla="*/ 0 h 323"/>
                <a:gd name="T66" fmla="*/ 0 w 190"/>
                <a:gd name="T67" fmla="*/ 0 h 323"/>
                <a:gd name="T68" fmla="*/ 0 w 190"/>
                <a:gd name="T69" fmla="*/ 0 h 323"/>
                <a:gd name="T70" fmla="*/ 0 w 190"/>
                <a:gd name="T71" fmla="*/ 0 h 323"/>
                <a:gd name="T72" fmla="*/ 0 w 190"/>
                <a:gd name="T73" fmla="*/ 0 h 323"/>
                <a:gd name="T74" fmla="*/ 0 w 190"/>
                <a:gd name="T75" fmla="*/ 0 h 323"/>
                <a:gd name="T76" fmla="*/ 0 w 190"/>
                <a:gd name="T77" fmla="*/ 0 h 323"/>
                <a:gd name="T78" fmla="*/ 0 w 190"/>
                <a:gd name="T79" fmla="*/ 0 h 323"/>
                <a:gd name="T80" fmla="*/ 0 w 190"/>
                <a:gd name="T81" fmla="*/ 0 h 323"/>
                <a:gd name="T82" fmla="*/ 0 w 190"/>
                <a:gd name="T83" fmla="*/ 0 h 323"/>
                <a:gd name="T84" fmla="*/ 0 w 190"/>
                <a:gd name="T85" fmla="*/ 0 h 323"/>
                <a:gd name="T86" fmla="*/ 0 w 190"/>
                <a:gd name="T87" fmla="*/ 0 h 323"/>
                <a:gd name="T88" fmla="*/ 0 w 190"/>
                <a:gd name="T89" fmla="*/ 0 h 323"/>
                <a:gd name="T90" fmla="*/ 0 w 190"/>
                <a:gd name="T91" fmla="*/ 0 h 323"/>
                <a:gd name="T92" fmla="*/ 0 w 190"/>
                <a:gd name="T93" fmla="*/ 0 h 323"/>
                <a:gd name="T94" fmla="*/ 0 w 190"/>
                <a:gd name="T95" fmla="*/ 0 h 323"/>
                <a:gd name="T96" fmla="*/ 0 w 190"/>
                <a:gd name="T97" fmla="*/ 0 h 323"/>
                <a:gd name="T98" fmla="*/ 0 w 190"/>
                <a:gd name="T99" fmla="*/ 0 h 323"/>
                <a:gd name="T100" fmla="*/ 0 w 190"/>
                <a:gd name="T101" fmla="*/ 0 h 323"/>
                <a:gd name="T102" fmla="*/ 0 w 190"/>
                <a:gd name="T103" fmla="*/ 0 h 323"/>
                <a:gd name="T104" fmla="*/ 0 w 190"/>
                <a:gd name="T105" fmla="*/ 0 h 323"/>
                <a:gd name="T106" fmla="*/ 0 w 190"/>
                <a:gd name="T107" fmla="*/ 0 h 323"/>
                <a:gd name="T108" fmla="*/ 0 w 190"/>
                <a:gd name="T109" fmla="*/ 0 h 323"/>
                <a:gd name="T110" fmla="*/ 0 w 190"/>
                <a:gd name="T111" fmla="*/ 0 h 323"/>
                <a:gd name="T112" fmla="*/ 0 w 190"/>
                <a:gd name="T113" fmla="*/ 0 h 323"/>
                <a:gd name="T114" fmla="*/ 0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
                <a:gd name="T175" fmla="*/ 0 h 323"/>
                <a:gd name="T176" fmla="*/ 190 w 190"/>
                <a:gd name="T177" fmla="*/ 323 h 3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sp>
          <p:nvSpPr>
            <p:cNvPr id="45093" name="Freeform 31">
              <a:extLst>
                <a:ext uri="{FF2B5EF4-FFF2-40B4-BE49-F238E27FC236}">
                  <a16:creationId xmlns:a16="http://schemas.microsoft.com/office/drawing/2014/main" id="{70104A38-F2B8-88A0-85E8-BEA922CE965B}"/>
                </a:ext>
              </a:extLst>
            </p:cNvPr>
            <p:cNvSpPr>
              <a:spLocks/>
            </p:cNvSpPr>
            <p:nvPr/>
          </p:nvSpPr>
          <p:spPr bwMode="auto">
            <a:xfrm>
              <a:off x="5355" y="963"/>
              <a:ext cx="188" cy="147"/>
            </a:xfrm>
            <a:custGeom>
              <a:avLst/>
              <a:gdLst>
                <a:gd name="T0" fmla="*/ 1 w 376"/>
                <a:gd name="T1" fmla="*/ 1 h 293"/>
                <a:gd name="T2" fmla="*/ 1 w 376"/>
                <a:gd name="T3" fmla="*/ 1 h 293"/>
                <a:gd name="T4" fmla="*/ 1 w 376"/>
                <a:gd name="T5" fmla="*/ 1 h 293"/>
                <a:gd name="T6" fmla="*/ 1 w 376"/>
                <a:gd name="T7" fmla="*/ 1 h 293"/>
                <a:gd name="T8" fmla="*/ 1 w 376"/>
                <a:gd name="T9" fmla="*/ 1 h 293"/>
                <a:gd name="T10" fmla="*/ 1 w 376"/>
                <a:gd name="T11" fmla="*/ 1 h 293"/>
                <a:gd name="T12" fmla="*/ 1 w 376"/>
                <a:gd name="T13" fmla="*/ 1 h 293"/>
                <a:gd name="T14" fmla="*/ 1 w 376"/>
                <a:gd name="T15" fmla="*/ 1 h 293"/>
                <a:gd name="T16" fmla="*/ 1 w 376"/>
                <a:gd name="T17" fmla="*/ 1 h 293"/>
                <a:gd name="T18" fmla="*/ 1 w 376"/>
                <a:gd name="T19" fmla="*/ 1 h 293"/>
                <a:gd name="T20" fmla="*/ 1 w 376"/>
                <a:gd name="T21" fmla="*/ 1 h 293"/>
                <a:gd name="T22" fmla="*/ 1 w 376"/>
                <a:gd name="T23" fmla="*/ 1 h 293"/>
                <a:gd name="T24" fmla="*/ 1 w 376"/>
                <a:gd name="T25" fmla="*/ 1 h 293"/>
                <a:gd name="T26" fmla="*/ 1 w 376"/>
                <a:gd name="T27" fmla="*/ 1 h 293"/>
                <a:gd name="T28" fmla="*/ 1 w 376"/>
                <a:gd name="T29" fmla="*/ 1 h 293"/>
                <a:gd name="T30" fmla="*/ 1 w 376"/>
                <a:gd name="T31" fmla="*/ 1 h 293"/>
                <a:gd name="T32" fmla="*/ 1 w 376"/>
                <a:gd name="T33" fmla="*/ 1 h 293"/>
                <a:gd name="T34" fmla="*/ 1 w 376"/>
                <a:gd name="T35" fmla="*/ 1 h 293"/>
                <a:gd name="T36" fmla="*/ 1 w 376"/>
                <a:gd name="T37" fmla="*/ 1 h 293"/>
                <a:gd name="T38" fmla="*/ 1 w 376"/>
                <a:gd name="T39" fmla="*/ 1 h 293"/>
                <a:gd name="T40" fmla="*/ 1 w 376"/>
                <a:gd name="T41" fmla="*/ 1 h 293"/>
                <a:gd name="T42" fmla="*/ 1 w 376"/>
                <a:gd name="T43" fmla="*/ 1 h 293"/>
                <a:gd name="T44" fmla="*/ 1 w 376"/>
                <a:gd name="T45" fmla="*/ 1 h 293"/>
                <a:gd name="T46" fmla="*/ 1 w 376"/>
                <a:gd name="T47" fmla="*/ 1 h 293"/>
                <a:gd name="T48" fmla="*/ 1 w 376"/>
                <a:gd name="T49" fmla="*/ 1 h 293"/>
                <a:gd name="T50" fmla="*/ 1 w 376"/>
                <a:gd name="T51" fmla="*/ 1 h 293"/>
                <a:gd name="T52" fmla="*/ 1 w 376"/>
                <a:gd name="T53" fmla="*/ 1 h 293"/>
                <a:gd name="T54" fmla="*/ 1 w 376"/>
                <a:gd name="T55" fmla="*/ 1 h 293"/>
                <a:gd name="T56" fmla="*/ 1 w 376"/>
                <a:gd name="T57" fmla="*/ 1 h 293"/>
                <a:gd name="T58" fmla="*/ 1 w 376"/>
                <a:gd name="T59" fmla="*/ 1 h 293"/>
                <a:gd name="T60" fmla="*/ 1 w 376"/>
                <a:gd name="T61" fmla="*/ 1 h 293"/>
                <a:gd name="T62" fmla="*/ 1 w 376"/>
                <a:gd name="T63" fmla="*/ 1 h 293"/>
                <a:gd name="T64" fmla="*/ 1 w 376"/>
                <a:gd name="T65" fmla="*/ 1 h 293"/>
                <a:gd name="T66" fmla="*/ 1 w 376"/>
                <a:gd name="T67" fmla="*/ 1 h 293"/>
                <a:gd name="T68" fmla="*/ 1 w 376"/>
                <a:gd name="T69" fmla="*/ 1 h 293"/>
                <a:gd name="T70" fmla="*/ 1 w 376"/>
                <a:gd name="T71" fmla="*/ 0 h 293"/>
                <a:gd name="T72" fmla="*/ 1 w 376"/>
                <a:gd name="T73" fmla="*/ 1 h 293"/>
                <a:gd name="T74" fmla="*/ 1 w 376"/>
                <a:gd name="T75" fmla="*/ 1 h 293"/>
                <a:gd name="T76" fmla="*/ 1 w 376"/>
                <a:gd name="T77" fmla="*/ 1 h 293"/>
                <a:gd name="T78" fmla="*/ 1 w 376"/>
                <a:gd name="T79" fmla="*/ 1 h 293"/>
                <a:gd name="T80" fmla="*/ 1 w 376"/>
                <a:gd name="T81" fmla="*/ 1 h 293"/>
                <a:gd name="T82" fmla="*/ 1 w 376"/>
                <a:gd name="T83" fmla="*/ 1 h 293"/>
                <a:gd name="T84" fmla="*/ 0 w 376"/>
                <a:gd name="T85" fmla="*/ 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6"/>
                <a:gd name="T130" fmla="*/ 0 h 293"/>
                <a:gd name="T131" fmla="*/ 376 w 37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084402" eaLnBrk="0" fontAlgn="base" hangingPunct="0">
                <a:spcBef>
                  <a:spcPct val="0"/>
                </a:spcBef>
                <a:spcAft>
                  <a:spcPct val="0"/>
                </a:spcAft>
              </a:pPr>
              <a:endParaRPr lang="en-US" sz="2172">
                <a:solidFill>
                  <a:prstClr val="black"/>
                </a:solidFill>
                <a:latin typeface="Calibri" panose="020F0502020204030204" pitchFamily="34" charset="0"/>
              </a:endParaRPr>
            </a:p>
          </p:txBody>
        </p:sp>
      </p:grpSp>
      <p:pic>
        <p:nvPicPr>
          <p:cNvPr id="45062" name="Picture 66" descr="white_bird">
            <a:extLst>
              <a:ext uri="{FF2B5EF4-FFF2-40B4-BE49-F238E27FC236}">
                <a16:creationId xmlns:a16="http://schemas.microsoft.com/office/drawing/2014/main" id="{69599281-C0B6-9077-2E50-5EB11447C3F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71784" y="2167349"/>
            <a:ext cx="889458" cy="66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69" descr="white_bird">
            <a:extLst>
              <a:ext uri="{FF2B5EF4-FFF2-40B4-BE49-F238E27FC236}">
                <a16:creationId xmlns:a16="http://schemas.microsoft.com/office/drawing/2014/main" id="{114777DE-83F2-8B70-F556-FD0FB47B679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6210" y="1925958"/>
            <a:ext cx="1258084" cy="9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WordArt 11">
            <a:extLst>
              <a:ext uri="{FF2B5EF4-FFF2-40B4-BE49-F238E27FC236}">
                <a16:creationId xmlns:a16="http://schemas.microsoft.com/office/drawing/2014/main" id="{D741137D-4719-45FD-7B22-D1340879ACFC}"/>
              </a:ext>
            </a:extLst>
          </p:cNvPr>
          <p:cNvSpPr>
            <a:spLocks noChangeArrowheads="1" noChangeShapeType="1" noTextEdit="1"/>
          </p:cNvSpPr>
          <p:nvPr/>
        </p:nvSpPr>
        <p:spPr bwMode="auto">
          <a:xfrm>
            <a:off x="853666" y="943391"/>
            <a:ext cx="7895726" cy="4367180"/>
          </a:xfrm>
          <a:prstGeom prst="rect">
            <a:avLst/>
          </a:prstGeom>
        </p:spPr>
        <p:txBody>
          <a:bodyPr spcFirstLastPara="1" wrap="none" fromWordArt="1">
            <a:prstTxWarp prst="textArchUp">
              <a:avLst>
                <a:gd name="adj" fmla="val 10800004"/>
              </a:avLst>
            </a:prstTxWarp>
          </a:bodyPr>
          <a:lstStyle/>
          <a:p>
            <a:pPr algn="ctr" defTabSz="1084402" eaLnBrk="0" fontAlgn="base" hangingPunct="0">
              <a:spcBef>
                <a:spcPct val="0"/>
              </a:spcBef>
              <a:spcAft>
                <a:spcPct val="0"/>
              </a:spcAft>
            </a:pPr>
            <a:r>
              <a:rPr lang="en-US" sz="4269" b="1" kern="10" dirty="0">
                <a:ln w="9525">
                  <a:solidFill>
                    <a:srgbClr val="000000"/>
                  </a:solidFill>
                  <a:round/>
                  <a:headEnd/>
                  <a:tailEnd/>
                </a:ln>
                <a:solidFill>
                  <a:srgbClr val="0000FF"/>
                </a:solidFill>
                <a:effectLst>
                  <a:outerShdw dist="107763" dir="2700000" algn="ctr" rotWithShape="0">
                    <a:srgbClr val="FF00FF">
                      <a:alpha val="50000"/>
                    </a:srgbClr>
                  </a:outerShdw>
                </a:effectLst>
                <a:latin typeface="Times New Roman" panose="02020603050405020304" pitchFamily="18" charset="0"/>
                <a:cs typeface="Times New Roman" panose="02020603050405020304" pitchFamily="18" charset="0"/>
              </a:rPr>
              <a:t>NHIỆT LIỆT CHÀO MỪNG QUÝ THẦY CÔ</a:t>
            </a:r>
          </a:p>
        </p:txBody>
      </p:sp>
      <p:pic>
        <p:nvPicPr>
          <p:cNvPr id="45067" name="Picture 10" descr="15">
            <a:extLst>
              <a:ext uri="{FF2B5EF4-FFF2-40B4-BE49-F238E27FC236}">
                <a16:creationId xmlns:a16="http://schemas.microsoft.com/office/drawing/2014/main" id="{2D5B7E9D-179F-3ECE-8142-3AC00D01B4E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06358" y="1088821"/>
            <a:ext cx="2059548" cy="130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5DFE058-C464-CFDC-5DF8-22123C6AEECB}"/>
              </a:ext>
            </a:extLst>
          </p:cNvPr>
          <p:cNvSpPr txBox="1"/>
          <p:nvPr/>
        </p:nvSpPr>
        <p:spPr>
          <a:xfrm>
            <a:off x="1537252" y="1889964"/>
            <a:ext cx="6427724"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VỀ THAM DỰ</a:t>
            </a:r>
          </a:p>
          <a:p>
            <a:pPr algn="ctr">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HỘI THI GIÁO VIÊN GIỎI CẤP HUYỆN</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algn="ctr">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NĂM HỌC 2024 – 2025</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algn="ctr">
              <a:defRPr/>
            </a:pP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algn="ctr">
              <a:defRPr/>
            </a:pP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Giá</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o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viên</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Nguyễn</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Thị</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Vui</a:t>
            </a:r>
          </a:p>
          <a:p>
            <a:pPr algn="ctr">
              <a:defRPr/>
            </a:pPr>
            <a:r>
              <a:rPr lang="vi-VN" sz="3600" b="1" dirty="0">
                <a:solidFill>
                  <a:srgbClr val="7030A0"/>
                </a:solidFill>
                <a:latin typeface="Times New Roman" panose="02020603050405020304" pitchFamily="18" charset="0"/>
                <a:cs typeface="Times New Roman" panose="02020603050405020304" pitchFamily="18" charset="0"/>
              </a:rPr>
              <a:t>Năm sinh: 1983</a:t>
            </a:r>
          </a:p>
          <a:p>
            <a:pPr algn="ctr">
              <a:defRPr/>
            </a:pP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Trường Tiểu học Hiệp Hòa</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algn="ctr">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mph" presetSubtype="2" repeatCount="indefinite" fill="hold" nodeType="withEffect">
                                  <p:stCondLst>
                                    <p:cond delay="0"/>
                                  </p:stCondLst>
                                  <p:childTnLst>
                                    <p:animClr clrSpc="rgb" dir="cw">
                                      <p:cBhvr>
                                        <p:cTn id="6" dur="2000" fill="hold"/>
                                        <p:tgtEl>
                                          <p:spTgt spid="36"/>
                                        </p:tgtEl>
                                        <p:attrNameLst>
                                          <p:attrName>stroke.color</p:attrName>
                                        </p:attrNameLst>
                                      </p:cBhvr>
                                      <p:to>
                                        <a:schemeClr val="accent2"/>
                                      </p:to>
                                    </p:animClr>
                                    <p:set>
                                      <p:cBhvr>
                                        <p:cTn id="7" dur="2000" fill="hold"/>
                                        <p:tgtEl>
                                          <p:spTgt spid="36"/>
                                        </p:tgtEl>
                                        <p:attrNameLst>
                                          <p:attrName>stroke.on</p:attrName>
                                        </p:attrNameLst>
                                      </p:cBhvr>
                                      <p:to>
                                        <p:strVal val="true"/>
                                      </p:to>
                                    </p:set>
                                  </p:childTnLst>
                                </p:cTn>
                              </p:par>
                              <p:par>
                                <p:cTn id="8" presetID="21" presetClass="emph" presetSubtype="0" repeatCount="indefinite" fill="hold" nodeType="withEffect">
                                  <p:stCondLst>
                                    <p:cond delay="0"/>
                                  </p:stCondLst>
                                  <p:endCondLst>
                                    <p:cond evt="onNext" delay="0">
                                      <p:tgtEl>
                                        <p:sldTgt/>
                                      </p:tgtEl>
                                    </p:cond>
                                  </p:endCondLst>
                                  <p:childTnLst>
                                    <p:animClr clrSpc="hsl" dir="cw">
                                      <p:cBhvr override="childStyle">
                                        <p:cTn id="9" dur="500" fill="hold"/>
                                        <p:tgtEl>
                                          <p:spTgt spid="36"/>
                                        </p:tgtEl>
                                        <p:attrNameLst>
                                          <p:attrName>style.color</p:attrName>
                                        </p:attrNameLst>
                                      </p:cBhvr>
                                      <p:by>
                                        <p:hsl h="7200000" s="0" l="0"/>
                                      </p:by>
                                    </p:animClr>
                                    <p:animClr clrSpc="hsl" dir="cw">
                                      <p:cBhvr>
                                        <p:cTn id="10" dur="500" fill="hold"/>
                                        <p:tgtEl>
                                          <p:spTgt spid="36"/>
                                        </p:tgtEl>
                                        <p:attrNameLst>
                                          <p:attrName>fillcolor</p:attrName>
                                        </p:attrNameLst>
                                      </p:cBhvr>
                                      <p:by>
                                        <p:hsl h="7200000" s="0" l="0"/>
                                      </p:by>
                                    </p:animClr>
                                    <p:animClr clrSpc="hsl" dir="cw">
                                      <p:cBhvr>
                                        <p:cTn id="11" dur="500" fill="hold"/>
                                        <p:tgtEl>
                                          <p:spTgt spid="36"/>
                                        </p:tgtEl>
                                        <p:attrNameLst>
                                          <p:attrName>stroke.color</p:attrName>
                                        </p:attrNameLst>
                                      </p:cBhvr>
                                      <p:by>
                                        <p:hsl h="7200000" s="0" l="0"/>
                                      </p:by>
                                    </p:animClr>
                                    <p:set>
                                      <p:cBhvr>
                                        <p:cTn id="12" dur="500" fill="hold"/>
                                        <p:tgtEl>
                                          <p:spTgt spid="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50" y="5401346"/>
            <a:ext cx="460375" cy="386859"/>
          </a:xfrm>
          <a:prstGeom prst="rect">
            <a:avLst/>
          </a:prstGeom>
        </p:spPr>
        <p:txBody>
          <a:bodyPr wrap="none" lIns="91264" tIns="45633" rIns="91264" bIns="45633" numCol="1" fromWordArt="1">
            <a:prstTxWarp prst="textInflate">
              <a:avLst>
                <a:gd name="adj" fmla="val 13634"/>
              </a:avLst>
            </a:prstTxWarp>
          </a:bodyPr>
          <a:lstStyle/>
          <a:p>
            <a:pPr algn="ctr" defTabSz="912563" eaLnBrk="0" fontAlgn="base" hangingPunct="0">
              <a:spcBef>
                <a:spcPct val="0"/>
              </a:spcBef>
              <a:spcAft>
                <a:spcPct val="0"/>
              </a:spcAft>
              <a:defRPr/>
            </a:pPr>
            <a:endParaRPr lang="en-US" sz="3595" b="1" kern="10" dirty="0">
              <a:ln w="9525">
                <a:solidFill>
                  <a:srgbClr val="FFFF00"/>
                </a:solidFill>
                <a:round/>
                <a:headEnd/>
                <a:tailEnd/>
              </a:ln>
              <a:solidFill>
                <a:srgbClr val="FFFF00"/>
              </a:solidFill>
              <a:latin typeface=".VnTimeH"/>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2101"/>
            <a:ext cx="971550"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1" y="4266137"/>
            <a:ext cx="1752600" cy="1750378"/>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912563" fontAlgn="base">
                <a:spcBef>
                  <a:spcPct val="50000"/>
                </a:spcBef>
                <a:spcAft>
                  <a:spcPct val="0"/>
                </a:spcAft>
                <a:defRPr/>
              </a:pPr>
              <a:endParaRPr lang="en-US" altLang="en-US" sz="5992" b="1">
                <a:solidFill>
                  <a:srgbClr val="FF0066"/>
                </a:solidFill>
                <a:latin typeface=".VnHelvetInsH" pitchFamily="34" charset="0"/>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2563" eaLnBrk="0" fontAlgn="base" hangingPunct="0">
                <a:spcBef>
                  <a:spcPct val="0"/>
                </a:spcBef>
                <a:spcAft>
                  <a:spcPct val="0"/>
                </a:spcAft>
                <a:defRPr/>
              </a:pPr>
              <a:r>
                <a:rPr lang="en-US" sz="3595" b="1" kern="10" dirty="0" err="1">
                  <a:ln w="9525">
                    <a:solidFill>
                      <a:srgbClr val="000000"/>
                    </a:solidFill>
                    <a:round/>
                    <a:headEnd/>
                    <a:tailEnd/>
                  </a:ln>
                  <a:solidFill>
                    <a:srgbClr val="000000"/>
                  </a:solidFill>
                  <a:latin typeface="Times New Roman"/>
                  <a:cs typeface="Times New Roman"/>
                </a:rPr>
                <a:t>Hết</a:t>
              </a:r>
              <a:r>
                <a:rPr lang="en-US" sz="3595" b="1" kern="10" dirty="0">
                  <a:ln w="9525">
                    <a:solidFill>
                      <a:srgbClr val="000000"/>
                    </a:solidFill>
                    <a:round/>
                    <a:headEnd/>
                    <a:tailEnd/>
                  </a:ln>
                  <a:solidFill>
                    <a:srgbClr val="000000"/>
                  </a:solidFill>
                  <a:latin typeface="Times New Roman"/>
                  <a:cs typeface="Times New Roman"/>
                </a:rPr>
                <a:t> </a:t>
              </a:r>
              <a:r>
                <a:rPr lang="en-US" sz="3595" b="1" kern="10" dirty="0" err="1">
                  <a:ln w="9525">
                    <a:solidFill>
                      <a:srgbClr val="000000"/>
                    </a:solidFill>
                    <a:round/>
                    <a:headEnd/>
                    <a:tailEnd/>
                  </a:ln>
                  <a:solidFill>
                    <a:srgbClr val="000000"/>
                  </a:solidFill>
                  <a:latin typeface="Times New Roman"/>
                  <a:cs typeface="Times New Roman"/>
                </a:rPr>
                <a:t>giờ</a:t>
              </a:r>
              <a:endParaRPr lang="en-US" sz="3595" b="1" kern="10" dirty="0">
                <a:ln w="9525">
                  <a:solidFill>
                    <a:srgbClr val="000000"/>
                  </a:solidFill>
                  <a:round/>
                  <a:headEnd/>
                  <a:tailEnd/>
                </a:ln>
                <a:solidFill>
                  <a:srgbClr val="000000"/>
                </a:solidFill>
                <a:latin typeface="Times New Roman"/>
                <a:cs typeface="Times New Roman"/>
              </a:endParaRPr>
            </a:p>
          </p:txBody>
        </p:sp>
      </p:grpSp>
      <p:sp>
        <p:nvSpPr>
          <p:cNvPr id="6180" name="WordArt 36"/>
          <p:cNvSpPr>
            <a:spLocks noChangeArrowheads="1" noChangeShapeType="1" noTextEdit="1"/>
          </p:cNvSpPr>
          <p:nvPr/>
        </p:nvSpPr>
        <p:spPr bwMode="auto">
          <a:xfrm>
            <a:off x="9482138" y="3376680"/>
            <a:ext cx="666750" cy="742008"/>
          </a:xfrm>
          <a:prstGeom prst="rect">
            <a:avLst/>
          </a:prstGeom>
        </p:spPr>
        <p:txBody>
          <a:bodyPr wrap="none" lIns="91264" tIns="45633" rIns="91264" bIns="45633" numCol="1" fromWordArt="1">
            <a:prstTxWarp prst="textPlain">
              <a:avLst>
                <a:gd name="adj" fmla="val 50000"/>
              </a:avLst>
            </a:prstTxWarp>
          </a:bodyPr>
          <a:lstStyle/>
          <a:p>
            <a:pPr algn="ctr" defTabSz="912563"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81" name="WordArt 37"/>
          <p:cNvSpPr>
            <a:spLocks noChangeArrowheads="1" noChangeShapeType="1" noTextEdit="1"/>
          </p:cNvSpPr>
          <p:nvPr/>
        </p:nvSpPr>
        <p:spPr bwMode="auto">
          <a:xfrm>
            <a:off x="9482138" y="3376680"/>
            <a:ext cx="666750" cy="742008"/>
          </a:xfrm>
          <a:prstGeom prst="rect">
            <a:avLst/>
          </a:prstGeom>
        </p:spPr>
        <p:txBody>
          <a:bodyPr wrap="none" lIns="91264" tIns="45633" rIns="91264" bIns="45633" numCol="1" fromWordArt="1">
            <a:prstTxWarp prst="textPlain">
              <a:avLst>
                <a:gd name="adj" fmla="val 50000"/>
              </a:avLst>
            </a:prstTxWarp>
          </a:bodyPr>
          <a:lstStyle/>
          <a:p>
            <a:pPr algn="ctr" defTabSz="912563"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9486901" y="3348141"/>
            <a:ext cx="666750" cy="742008"/>
          </a:xfrm>
          <a:prstGeom prst="rect">
            <a:avLst/>
          </a:prstGeom>
        </p:spPr>
        <p:txBody>
          <a:bodyPr wrap="none" lIns="91264" tIns="45633" rIns="91264" bIns="45633" numCol="1" fromWordArt="1">
            <a:prstTxWarp prst="textPlain">
              <a:avLst>
                <a:gd name="adj" fmla="val 50000"/>
              </a:avLst>
            </a:prstTxWarp>
          </a:bodyPr>
          <a:lstStyle/>
          <a:p>
            <a:pPr algn="ctr" defTabSz="912563"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9482138" y="3376680"/>
            <a:ext cx="666750" cy="742008"/>
          </a:xfrm>
          <a:prstGeom prst="rect">
            <a:avLst/>
          </a:prstGeom>
        </p:spPr>
        <p:txBody>
          <a:bodyPr wrap="none" lIns="91264" tIns="45633" rIns="91264" bIns="45633" numCol="1" fromWordArt="1">
            <a:prstTxWarp prst="textPlain">
              <a:avLst>
                <a:gd name="adj" fmla="val 50000"/>
              </a:avLst>
            </a:prstTxWarp>
          </a:bodyPr>
          <a:lstStyle/>
          <a:p>
            <a:pPr algn="ctr" defTabSz="912563"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9529763" y="3376680"/>
            <a:ext cx="666750" cy="742008"/>
          </a:xfrm>
          <a:prstGeom prst="rect">
            <a:avLst/>
          </a:prstGeom>
        </p:spPr>
        <p:txBody>
          <a:bodyPr wrap="none" lIns="91264" tIns="45633" rIns="91264" bIns="45633" numCol="1" fromWordArt="1">
            <a:prstTxWarp prst="textPlain">
              <a:avLst>
                <a:gd name="adj" fmla="val 50000"/>
              </a:avLst>
            </a:prstTxWarp>
          </a:bodyPr>
          <a:lstStyle/>
          <a:p>
            <a:pPr algn="ctr" defTabSz="912563"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9496426" y="3376680"/>
            <a:ext cx="666750" cy="742008"/>
          </a:xfrm>
          <a:prstGeom prst="rect">
            <a:avLst/>
          </a:prstGeom>
        </p:spPr>
        <p:txBody>
          <a:bodyPr wrap="none" lIns="91264" tIns="45633" rIns="91264" bIns="45633" numCol="1" fromWordArt="1">
            <a:prstTxWarp prst="textPlain">
              <a:avLst>
                <a:gd name="adj" fmla="val 50000"/>
              </a:avLst>
            </a:prstTxWarp>
          </a:bodyPr>
          <a:lstStyle/>
          <a:p>
            <a:pPr algn="ctr" defTabSz="912563"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9482138" y="3376680"/>
            <a:ext cx="666750" cy="742008"/>
          </a:xfrm>
          <a:prstGeom prst="rect">
            <a:avLst/>
          </a:prstGeom>
        </p:spPr>
        <p:txBody>
          <a:bodyPr wrap="none" lIns="91264" tIns="45633" rIns="91264" bIns="45633" numCol="1" fromWordArt="1">
            <a:prstTxWarp prst="textPlain">
              <a:avLst>
                <a:gd name="adj" fmla="val 50000"/>
              </a:avLst>
            </a:prstTxWarp>
          </a:bodyPr>
          <a:lstStyle/>
          <a:p>
            <a:pPr algn="ctr" defTabSz="912563"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9515475" y="3319602"/>
            <a:ext cx="666750" cy="742008"/>
          </a:xfrm>
          <a:prstGeom prst="rect">
            <a:avLst/>
          </a:prstGeom>
        </p:spPr>
        <p:txBody>
          <a:bodyPr wrap="none" lIns="91264" tIns="45633" rIns="91264" bIns="45633" numCol="1" fromWordArt="1">
            <a:prstTxWarp prst="textPlain">
              <a:avLst>
                <a:gd name="adj" fmla="val 50000"/>
              </a:avLst>
            </a:prstTxWarp>
          </a:bodyPr>
          <a:lstStyle/>
          <a:p>
            <a:pPr algn="ctr" defTabSz="912563"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87747"/>
            <a:ext cx="1409700" cy="66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4128"/>
            <a:ext cx="2427890" cy="253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4" tIns="45633" rIns="91264" bIns="456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2563" eaLnBrk="0" fontAlgn="base" hangingPunct="0">
              <a:spcBef>
                <a:spcPct val="0"/>
              </a:spcBef>
              <a:spcAft>
                <a:spcPct val="0"/>
              </a:spcAft>
              <a:defRPr/>
            </a:pPr>
            <a:r>
              <a:rPr lang="en-US" altLang="vi-VN" sz="3970" b="1" dirty="0">
                <a:solidFill>
                  <a:srgbClr val="000000"/>
                </a:solidFill>
                <a:latin typeface="Times New Roman" pitchFamily="18" charset="0"/>
                <a:cs typeface="Arial" charset="0"/>
              </a:rPr>
              <a:t>   </a:t>
            </a:r>
          </a:p>
          <a:p>
            <a:pPr defTabSz="912563" eaLnBrk="0" fontAlgn="base" hangingPunct="0">
              <a:spcBef>
                <a:spcPct val="0"/>
              </a:spcBef>
              <a:spcAft>
                <a:spcPct val="0"/>
              </a:spcAft>
              <a:defRPr/>
            </a:pPr>
            <a:r>
              <a:rPr lang="en-US" altLang="vi-VN" sz="3970" b="1" dirty="0">
                <a:solidFill>
                  <a:srgbClr val="000000"/>
                </a:solidFill>
                <a:latin typeface="Times New Roman" pitchFamily="18" charset="0"/>
                <a:cs typeface="Arial" charset="0"/>
              </a:rPr>
              <a:t>       </a:t>
            </a:r>
            <a:r>
              <a:rPr lang="en-US" altLang="vi-VN" sz="3970" b="1" dirty="0">
                <a:solidFill>
                  <a:srgbClr val="FF0000"/>
                </a:solidFill>
                <a:latin typeface="Times New Roman" pitchFamily="18" charset="0"/>
                <a:cs typeface="Arial" charset="0"/>
              </a:rPr>
              <a:t>33558</a:t>
            </a:r>
          </a:p>
          <a:p>
            <a:pPr defTabSz="912563" eaLnBrk="0" fontAlgn="base" hangingPunct="0">
              <a:spcBef>
                <a:spcPct val="0"/>
              </a:spcBef>
              <a:spcAft>
                <a:spcPct val="0"/>
              </a:spcAft>
              <a:defRPr/>
            </a:pPr>
            <a:r>
              <a:rPr lang="en-US" altLang="vi-VN" sz="3970" b="1" dirty="0">
                <a:solidFill>
                  <a:srgbClr val="FF0000"/>
                </a:solidFill>
                <a:latin typeface="Times New Roman" pitchFamily="18" charset="0"/>
                <a:cs typeface="Arial" charset="0"/>
              </a:rPr>
              <a:t>         4627</a:t>
            </a:r>
          </a:p>
          <a:p>
            <a:pPr defTabSz="912563" eaLnBrk="0" fontAlgn="base" hangingPunct="0">
              <a:spcBef>
                <a:spcPct val="0"/>
              </a:spcBef>
              <a:spcAft>
                <a:spcPct val="0"/>
              </a:spcAft>
              <a:defRPr/>
            </a:pPr>
            <a:r>
              <a:rPr lang="en-US" altLang="vi-VN" sz="3970" b="1" dirty="0">
                <a:solidFill>
                  <a:srgbClr val="FF0000"/>
                </a:solidFill>
                <a:latin typeface="Times New Roman" pitchFamily="18" charset="0"/>
                <a:cs typeface="Arial" charset="0"/>
              </a:rPr>
              <a:t>       </a:t>
            </a:r>
            <a:r>
              <a:rPr lang="vi-VN" altLang="vi-VN" sz="3970" b="1" dirty="0">
                <a:solidFill>
                  <a:srgbClr val="FF0000"/>
                </a:solidFill>
                <a:latin typeface="Times New Roman" pitchFamily="18" charset="0"/>
                <a:cs typeface="Arial" charset="0"/>
              </a:rPr>
              <a:t>38185</a:t>
            </a:r>
            <a:endParaRPr lang="en-US" altLang="vi-VN" sz="3970" b="1" dirty="0">
              <a:solidFill>
                <a:srgbClr val="FF0000"/>
              </a:solidFill>
              <a:latin typeface="Times New Roman" pitchFamily="18" charset="0"/>
              <a:cs typeface="Arial" charset="0"/>
            </a:endParaRPr>
          </a:p>
        </p:txBody>
      </p:sp>
      <p:sp>
        <p:nvSpPr>
          <p:cNvPr id="42" name="TextBox 41"/>
          <p:cNvSpPr txBox="1"/>
          <p:nvPr/>
        </p:nvSpPr>
        <p:spPr>
          <a:xfrm>
            <a:off x="3801283" y="1590188"/>
            <a:ext cx="617594" cy="703094"/>
          </a:xfrm>
          <a:prstGeom prst="rect">
            <a:avLst/>
          </a:prstGeom>
          <a:noFill/>
        </p:spPr>
        <p:txBody>
          <a:bodyPr wrap="square" lIns="91264" tIns="45633" rIns="91264" bIns="45633" rtlCol="0">
            <a:spAutoFit/>
          </a:bodyPr>
          <a:lstStyle/>
          <a:p>
            <a:pPr defTabSz="912563">
              <a:defRPr/>
            </a:pPr>
            <a:r>
              <a:rPr lang="en-US" sz="3970" b="1" kern="0" dirty="0">
                <a:solidFill>
                  <a:srgbClr val="FF0000"/>
                </a:solidFill>
                <a:latin typeface="Arial"/>
              </a:rPr>
              <a:t>+</a:t>
            </a:r>
          </a:p>
        </p:txBody>
      </p:sp>
      <p:cxnSp>
        <p:nvCxnSpPr>
          <p:cNvPr id="43" name="Straight Connector 42"/>
          <p:cNvCxnSpPr>
            <a:cxnSpLocks/>
          </p:cNvCxnSpPr>
          <p:nvPr/>
        </p:nvCxnSpPr>
        <p:spPr>
          <a:xfrm>
            <a:off x="4427594" y="2540587"/>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32" y="1511697"/>
            <a:ext cx="5553131" cy="703094"/>
          </a:xfrm>
          <a:prstGeom prst="rect">
            <a:avLst/>
          </a:prstGeom>
          <a:noFill/>
        </p:spPr>
        <p:txBody>
          <a:bodyPr wrap="square" lIns="91264" tIns="45633" rIns="91264" bIns="45633" rtlCol="0">
            <a:spAutoFit/>
          </a:bodyPr>
          <a:lstStyle/>
          <a:p>
            <a:pPr defTabSz="912563">
              <a:defRPr/>
            </a:pPr>
            <a:r>
              <a:rPr lang="en-US" sz="3970" kern="0" dirty="0" err="1">
                <a:solidFill>
                  <a:srgbClr val="000000"/>
                </a:solidFill>
                <a:latin typeface="Times New Roman" pitchFamily="18" charset="0"/>
                <a:cs typeface="Times New Roman" pitchFamily="18" charset="0"/>
              </a:rPr>
              <a:t>Đúng</a:t>
            </a:r>
            <a:r>
              <a:rPr lang="en-US" sz="3970" kern="0" dirty="0">
                <a:solidFill>
                  <a:srgbClr val="000000"/>
                </a:solidFill>
                <a:latin typeface="Times New Roman" pitchFamily="18" charset="0"/>
                <a:cs typeface="Times New Roman" pitchFamily="18" charset="0"/>
              </a:rPr>
              <a:t> </a:t>
            </a:r>
            <a:r>
              <a:rPr lang="en-US" sz="3970" kern="0" dirty="0" err="1">
                <a:solidFill>
                  <a:srgbClr val="000000"/>
                </a:solidFill>
                <a:latin typeface="Times New Roman" pitchFamily="18" charset="0"/>
                <a:cs typeface="Times New Roman" pitchFamily="18" charset="0"/>
              </a:rPr>
              <a:t>ghi</a:t>
            </a:r>
            <a:r>
              <a:rPr lang="en-US" sz="3970" kern="0" dirty="0">
                <a:solidFill>
                  <a:srgbClr val="000000"/>
                </a:solidFill>
                <a:latin typeface="Times New Roman" pitchFamily="18" charset="0"/>
                <a:cs typeface="Times New Roman" pitchFamily="18" charset="0"/>
              </a:rPr>
              <a:t> Đ, </a:t>
            </a:r>
            <a:r>
              <a:rPr lang="en-US" sz="3970" kern="0" dirty="0" err="1">
                <a:solidFill>
                  <a:srgbClr val="000000"/>
                </a:solidFill>
                <a:latin typeface="Times New Roman" pitchFamily="18" charset="0"/>
                <a:cs typeface="Times New Roman" pitchFamily="18" charset="0"/>
              </a:rPr>
              <a:t>sai</a:t>
            </a:r>
            <a:r>
              <a:rPr lang="en-US" sz="3970" kern="0" dirty="0">
                <a:solidFill>
                  <a:srgbClr val="000000"/>
                </a:solidFill>
                <a:latin typeface="Times New Roman" pitchFamily="18" charset="0"/>
                <a:cs typeface="Times New Roman" pitchFamily="18" charset="0"/>
              </a:rPr>
              <a:t> </a:t>
            </a:r>
            <a:r>
              <a:rPr lang="en-US" sz="3970" kern="0" dirty="0" err="1">
                <a:solidFill>
                  <a:srgbClr val="000000"/>
                </a:solidFill>
                <a:latin typeface="Times New Roman" pitchFamily="18" charset="0"/>
                <a:cs typeface="Times New Roman" pitchFamily="18" charset="0"/>
              </a:rPr>
              <a:t>ghi</a:t>
            </a:r>
            <a:r>
              <a:rPr lang="en-US" sz="3970" kern="0" dirty="0">
                <a:solidFill>
                  <a:srgbClr val="000000"/>
                </a:solidFill>
                <a:latin typeface="Times New Roman" pitchFamily="18" charset="0"/>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2314"/>
            <a:ext cx="1295400" cy="1209727"/>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4980"/>
            <a:ext cx="609600" cy="486744"/>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2117"/>
            <a:ext cx="609600" cy="486744"/>
          </a:xfrm>
          <a:prstGeom prst="rect">
            <a:avLst/>
          </a:prstGeom>
          <a:noFill/>
        </p:spPr>
      </p:pic>
      <p:sp>
        <p:nvSpPr>
          <p:cNvPr id="49" name="Text Box 16"/>
          <p:cNvSpPr txBox="1">
            <a:spLocks noChangeArrowheads="1"/>
          </p:cNvSpPr>
          <p:nvPr/>
        </p:nvSpPr>
        <p:spPr bwMode="auto">
          <a:xfrm>
            <a:off x="4038600" y="3335087"/>
            <a:ext cx="5715000" cy="761379"/>
          </a:xfrm>
          <a:prstGeom prst="rect">
            <a:avLst/>
          </a:prstGeom>
          <a:noFill/>
          <a:ln w="9525">
            <a:noFill/>
            <a:miter lim="800000"/>
            <a:headEnd/>
            <a:tailEnd/>
          </a:ln>
          <a:effectLst/>
        </p:spPr>
        <p:txBody>
          <a:bodyPr lIns="91264" tIns="45633" rIns="91264" bIns="45633">
            <a:spAutoFit/>
          </a:bodyPr>
          <a:lstStyle/>
          <a:p>
            <a:pPr defTabSz="912563" fontAlgn="base">
              <a:lnSpc>
                <a:spcPct val="120000"/>
              </a:lnSpc>
              <a:spcBef>
                <a:spcPct val="0"/>
              </a:spcBef>
              <a:spcAft>
                <a:spcPct val="20000"/>
              </a:spcAft>
              <a:defRPr/>
            </a:pPr>
            <a:r>
              <a:rPr lang="en-US" sz="3970" b="1" kern="0" dirty="0">
                <a:solidFill>
                  <a:srgbClr val="008000"/>
                </a:solidFill>
                <a:latin typeface="Times New Roman" pitchFamily="18" charset="0"/>
                <a:cs typeface="Times New Roman" pitchFamily="18" charset="0"/>
              </a:rPr>
              <a:t>a. S</a:t>
            </a:r>
          </a:p>
        </p:txBody>
      </p:sp>
      <p:sp>
        <p:nvSpPr>
          <p:cNvPr id="50" name="Text Box 17"/>
          <p:cNvSpPr txBox="1">
            <a:spLocks noChangeArrowheads="1"/>
          </p:cNvSpPr>
          <p:nvPr/>
        </p:nvSpPr>
        <p:spPr bwMode="auto">
          <a:xfrm>
            <a:off x="4038600" y="4205889"/>
            <a:ext cx="5715000" cy="761379"/>
          </a:xfrm>
          <a:prstGeom prst="rect">
            <a:avLst/>
          </a:prstGeom>
          <a:noFill/>
          <a:ln w="9525">
            <a:noFill/>
            <a:miter lim="800000"/>
            <a:headEnd/>
            <a:tailEnd/>
          </a:ln>
          <a:effectLst/>
        </p:spPr>
        <p:txBody>
          <a:bodyPr lIns="91264" tIns="45633" rIns="91264" bIns="45633">
            <a:spAutoFit/>
          </a:bodyPr>
          <a:lstStyle/>
          <a:p>
            <a:pPr defTabSz="912563" fontAlgn="base">
              <a:lnSpc>
                <a:spcPct val="120000"/>
              </a:lnSpc>
              <a:spcBef>
                <a:spcPct val="0"/>
              </a:spcBef>
              <a:spcAft>
                <a:spcPct val="20000"/>
              </a:spcAft>
              <a:defRPr/>
            </a:pPr>
            <a:r>
              <a:rPr lang="en-US" sz="3970" b="1" kern="0" dirty="0">
                <a:solidFill>
                  <a:srgbClr val="008000"/>
                </a:solidFill>
                <a:latin typeface="Times New Roman" pitchFamily="18" charset="0"/>
                <a:cs typeface="Times New Roman" pitchFamily="18" charset="0"/>
              </a:rPr>
              <a:t>b. Đ</a:t>
            </a:r>
          </a:p>
        </p:txBody>
      </p:sp>
    </p:spTree>
    <p:custDataLst>
      <p:tags r:id="rId1"/>
    </p:custDataLst>
    <p:extLst>
      <p:ext uri="{BB962C8B-B14F-4D97-AF65-F5344CB8AC3E}">
        <p14:creationId xmlns:p14="http://schemas.microsoft.com/office/powerpoint/2010/main" val="908033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35" y="4946314"/>
            <a:ext cx="460375" cy="386859"/>
          </a:xfrm>
          <a:prstGeom prst="rect">
            <a:avLst/>
          </a:prstGeom>
        </p:spPr>
        <p:txBody>
          <a:bodyPr wrap="none" lIns="91288" tIns="45645" rIns="91288" bIns="45645" numCol="1" fromWordArt="1">
            <a:prstTxWarp prst="textInflate">
              <a:avLst>
                <a:gd name="adj" fmla="val 13634"/>
              </a:avLst>
            </a:prstTxWarp>
          </a:bodyPr>
          <a:lstStyle/>
          <a:p>
            <a:pPr algn="ctr" defTabSz="912808" eaLnBrk="0" fontAlgn="base" hangingPunct="0">
              <a:spcBef>
                <a:spcPct val="0"/>
              </a:spcBef>
              <a:spcAft>
                <a:spcPct val="0"/>
              </a:spcAft>
              <a:defRPr/>
            </a:pPr>
            <a:endParaRPr lang="en-US" sz="3595" b="1" kern="10" dirty="0">
              <a:ln w="9525">
                <a:solidFill>
                  <a:srgbClr val="FFFF00"/>
                </a:solidFill>
                <a:round/>
                <a:headEnd/>
                <a:tailEnd/>
              </a:ln>
              <a:solidFill>
                <a:srgbClr val="FFFF00"/>
              </a:solidFill>
              <a:latin typeface=".VnTimeH"/>
            </a:endParaRPr>
          </a:p>
        </p:txBody>
      </p:sp>
      <p:sp>
        <p:nvSpPr>
          <p:cNvPr id="8224" name="WordArt 32"/>
          <p:cNvSpPr>
            <a:spLocks noChangeArrowheads="1" noChangeShapeType="1" noTextEdit="1"/>
          </p:cNvSpPr>
          <p:nvPr/>
        </p:nvSpPr>
        <p:spPr bwMode="auto">
          <a:xfrm>
            <a:off x="9382125" y="4446883"/>
            <a:ext cx="666750" cy="742008"/>
          </a:xfrm>
          <a:prstGeom prst="rect">
            <a:avLst/>
          </a:prstGeom>
        </p:spPr>
        <p:txBody>
          <a:bodyPr wrap="none" lIns="91288" tIns="45645" rIns="91288" bIns="45645" numCol="1" fromWordArt="1">
            <a:prstTxWarp prst="textPlain">
              <a:avLst>
                <a:gd name="adj" fmla="val 50000"/>
              </a:avLst>
            </a:prstTxWarp>
          </a:bodyPr>
          <a:lstStyle/>
          <a:p>
            <a:pPr algn="ctr" defTabSz="912808"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225" name="WordArt 33"/>
          <p:cNvSpPr>
            <a:spLocks noChangeArrowheads="1" noChangeShapeType="1" noTextEdit="1"/>
          </p:cNvSpPr>
          <p:nvPr/>
        </p:nvSpPr>
        <p:spPr bwMode="auto">
          <a:xfrm>
            <a:off x="9382125" y="4446883"/>
            <a:ext cx="666750" cy="742008"/>
          </a:xfrm>
          <a:prstGeom prst="rect">
            <a:avLst/>
          </a:prstGeom>
        </p:spPr>
        <p:txBody>
          <a:bodyPr wrap="none" lIns="91288" tIns="45645" rIns="91288" bIns="45645" numCol="1" fromWordArt="1">
            <a:prstTxWarp prst="textPlain">
              <a:avLst>
                <a:gd name="adj" fmla="val 50000"/>
              </a:avLst>
            </a:prstTxWarp>
          </a:bodyPr>
          <a:lstStyle/>
          <a:p>
            <a:pPr algn="ctr" defTabSz="912808"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8344"/>
            <a:ext cx="666750" cy="742008"/>
          </a:xfrm>
          <a:prstGeom prst="rect">
            <a:avLst/>
          </a:prstGeom>
        </p:spPr>
        <p:txBody>
          <a:bodyPr wrap="none" lIns="91288" tIns="45645" rIns="91288" bIns="45645" numCol="1" fromWordArt="1">
            <a:prstTxWarp prst="textPlain">
              <a:avLst>
                <a:gd name="adj" fmla="val 50000"/>
              </a:avLst>
            </a:prstTxWarp>
          </a:bodyPr>
          <a:lstStyle/>
          <a:p>
            <a:pPr algn="ctr" defTabSz="912808"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6883"/>
            <a:ext cx="666750" cy="742008"/>
          </a:xfrm>
          <a:prstGeom prst="rect">
            <a:avLst/>
          </a:prstGeom>
        </p:spPr>
        <p:txBody>
          <a:bodyPr wrap="none" lIns="91288" tIns="45645" rIns="91288" bIns="45645" numCol="1" fromWordArt="1">
            <a:prstTxWarp prst="textPlain">
              <a:avLst>
                <a:gd name="adj" fmla="val 50000"/>
              </a:avLst>
            </a:prstTxWarp>
          </a:bodyPr>
          <a:lstStyle/>
          <a:p>
            <a:pPr algn="ctr" defTabSz="912808"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6883"/>
            <a:ext cx="666750" cy="742008"/>
          </a:xfrm>
          <a:prstGeom prst="rect">
            <a:avLst/>
          </a:prstGeom>
        </p:spPr>
        <p:txBody>
          <a:bodyPr wrap="none" lIns="91288" tIns="45645" rIns="91288" bIns="45645" numCol="1" fromWordArt="1">
            <a:prstTxWarp prst="textPlain">
              <a:avLst>
                <a:gd name="adj" fmla="val 50000"/>
              </a:avLst>
            </a:prstTxWarp>
          </a:bodyPr>
          <a:lstStyle/>
          <a:p>
            <a:pPr algn="ctr" defTabSz="912808"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6883"/>
            <a:ext cx="666750" cy="742008"/>
          </a:xfrm>
          <a:prstGeom prst="rect">
            <a:avLst/>
          </a:prstGeom>
        </p:spPr>
        <p:txBody>
          <a:bodyPr wrap="none" lIns="91288" tIns="45645" rIns="91288" bIns="45645" numCol="1" fromWordArt="1">
            <a:prstTxWarp prst="textPlain">
              <a:avLst>
                <a:gd name="adj" fmla="val 50000"/>
              </a:avLst>
            </a:prstTxWarp>
          </a:bodyPr>
          <a:lstStyle/>
          <a:p>
            <a:pPr algn="ctr" defTabSz="912808"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6883"/>
            <a:ext cx="666750" cy="742008"/>
          </a:xfrm>
          <a:prstGeom prst="rect">
            <a:avLst/>
          </a:prstGeom>
        </p:spPr>
        <p:txBody>
          <a:bodyPr wrap="none" lIns="91288" tIns="45645" rIns="91288" bIns="45645" numCol="1" fromWordArt="1">
            <a:prstTxWarp prst="textPlain">
              <a:avLst>
                <a:gd name="adj" fmla="val 50000"/>
              </a:avLst>
            </a:prstTxWarp>
          </a:bodyPr>
          <a:lstStyle/>
          <a:p>
            <a:pPr algn="ctr" defTabSz="912808"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6883"/>
            <a:ext cx="666750" cy="742008"/>
          </a:xfrm>
          <a:prstGeom prst="rect">
            <a:avLst/>
          </a:prstGeom>
        </p:spPr>
        <p:txBody>
          <a:bodyPr wrap="none" lIns="91288" tIns="45645" rIns="91288" bIns="45645" numCol="1" fromWordArt="1">
            <a:prstTxWarp prst="textPlain">
              <a:avLst>
                <a:gd name="adj" fmla="val 50000"/>
              </a:avLst>
            </a:prstTxWarp>
          </a:bodyPr>
          <a:lstStyle/>
          <a:p>
            <a:pPr algn="ctr" defTabSz="912808" eaLnBrk="0" fontAlgn="base" hangingPunct="0">
              <a:spcBef>
                <a:spcPct val="0"/>
              </a:spcBef>
              <a:spcAft>
                <a:spcPct val="0"/>
              </a:spcAft>
              <a:defRPr/>
            </a:pPr>
            <a:r>
              <a:rPr lang="en-US" sz="3595" b="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grpSp>
        <p:nvGrpSpPr>
          <p:cNvPr id="21" name="Group 48"/>
          <p:cNvGrpSpPr>
            <a:grpSpLocks/>
          </p:cNvGrpSpPr>
          <p:nvPr/>
        </p:nvGrpSpPr>
        <p:grpSpPr bwMode="auto">
          <a:xfrm>
            <a:off x="9988552" y="3264110"/>
            <a:ext cx="1752600" cy="1750378"/>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912808" fontAlgn="base">
                <a:spcBef>
                  <a:spcPct val="50000"/>
                </a:spcBef>
                <a:spcAft>
                  <a:spcPct val="0"/>
                </a:spcAft>
                <a:defRPr/>
              </a:pPr>
              <a:endParaRPr lang="en-US" altLang="en-US" sz="5992" b="1">
                <a:solidFill>
                  <a:srgbClr val="FF0066"/>
                </a:solidFill>
                <a:latin typeface=".VnHelvetInsH" pitchFamily="34" charset="0"/>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2808" eaLnBrk="0" fontAlgn="base" hangingPunct="0">
                <a:spcBef>
                  <a:spcPct val="0"/>
                </a:spcBef>
                <a:spcAft>
                  <a:spcPct val="0"/>
                </a:spcAft>
                <a:defRPr/>
              </a:pPr>
              <a:r>
                <a:rPr lang="en-US" sz="3595" b="1" kern="10">
                  <a:ln w="9525">
                    <a:solidFill>
                      <a:srgbClr val="000000"/>
                    </a:solidFill>
                    <a:round/>
                    <a:headEnd/>
                    <a:tailEnd/>
                  </a:ln>
                  <a:solidFill>
                    <a:srgbClr val="000000"/>
                  </a:solidFill>
                  <a:latin typeface="Times New Roman"/>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6174"/>
            <a:ext cx="457200" cy="5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246322" y="385592"/>
            <a:ext cx="5373824" cy="645410"/>
          </a:xfrm>
          <a:prstGeom prst="rect">
            <a:avLst/>
          </a:prstGeom>
          <a:noFill/>
          <a:ln w="9525">
            <a:noFill/>
            <a:miter lim="800000"/>
            <a:headEnd/>
            <a:tailEnd/>
          </a:ln>
          <a:effectLst/>
        </p:spPr>
        <p:txBody>
          <a:bodyPr wrap="square" lIns="91288" tIns="45645" rIns="91288" bIns="45645">
            <a:spAutoFit/>
          </a:bodyPr>
          <a:lstStyle/>
          <a:p>
            <a:pPr defTabSz="912808">
              <a:defRPr/>
            </a:pPr>
            <a:r>
              <a:rPr lang="en-US" sz="3595" kern="0" dirty="0" err="1">
                <a:solidFill>
                  <a:srgbClr val="000000"/>
                </a:solidFill>
                <a:latin typeface="Times New Roman" pitchFamily="18" charset="0"/>
                <a:cs typeface="Times New Roman" pitchFamily="18" charset="0"/>
              </a:rPr>
              <a:t>Đúng</a:t>
            </a:r>
            <a:r>
              <a:rPr lang="en-US" sz="3595" kern="0" dirty="0">
                <a:solidFill>
                  <a:srgbClr val="000000"/>
                </a:solidFill>
                <a:latin typeface="Times New Roman" pitchFamily="18" charset="0"/>
                <a:cs typeface="Times New Roman" pitchFamily="18" charset="0"/>
              </a:rPr>
              <a:t> </a:t>
            </a:r>
            <a:r>
              <a:rPr lang="en-US" sz="3595" kern="0" dirty="0" err="1">
                <a:solidFill>
                  <a:srgbClr val="000000"/>
                </a:solidFill>
                <a:latin typeface="Times New Roman" pitchFamily="18" charset="0"/>
                <a:cs typeface="Times New Roman" pitchFamily="18" charset="0"/>
              </a:rPr>
              <a:t>ghi</a:t>
            </a:r>
            <a:r>
              <a:rPr lang="en-US" sz="3595" kern="0" dirty="0">
                <a:solidFill>
                  <a:srgbClr val="000000"/>
                </a:solidFill>
                <a:latin typeface="Times New Roman" pitchFamily="18" charset="0"/>
                <a:cs typeface="Times New Roman" pitchFamily="18" charset="0"/>
              </a:rPr>
              <a:t> Đ, </a:t>
            </a:r>
            <a:r>
              <a:rPr lang="en-US" sz="3595" kern="0" dirty="0" err="1">
                <a:solidFill>
                  <a:srgbClr val="000000"/>
                </a:solidFill>
                <a:latin typeface="Times New Roman" pitchFamily="18" charset="0"/>
                <a:cs typeface="Times New Roman" pitchFamily="18" charset="0"/>
              </a:rPr>
              <a:t>sai</a:t>
            </a:r>
            <a:r>
              <a:rPr lang="en-US" sz="3595" kern="0" dirty="0">
                <a:solidFill>
                  <a:srgbClr val="000000"/>
                </a:solidFill>
                <a:latin typeface="Times New Roman" pitchFamily="18" charset="0"/>
                <a:cs typeface="Times New Roman" pitchFamily="18" charset="0"/>
              </a:rPr>
              <a:t> </a:t>
            </a:r>
            <a:r>
              <a:rPr lang="en-US" sz="3595" kern="0" dirty="0" err="1">
                <a:solidFill>
                  <a:srgbClr val="000000"/>
                </a:solidFill>
                <a:latin typeface="Times New Roman" pitchFamily="18" charset="0"/>
                <a:cs typeface="Times New Roman" pitchFamily="18" charset="0"/>
              </a:rPr>
              <a:t>ghi</a:t>
            </a:r>
            <a:r>
              <a:rPr lang="en-US" sz="3595" kern="0" dirty="0">
                <a:solidFill>
                  <a:srgbClr val="000000"/>
                </a:solidFill>
                <a:latin typeface="Times New Roman" pitchFamily="18" charset="0"/>
                <a:cs typeface="Times New Roman" pitchFamily="18" charset="0"/>
              </a:rPr>
              <a:t> S  </a:t>
            </a:r>
          </a:p>
        </p:txBody>
      </p:sp>
      <p:sp>
        <p:nvSpPr>
          <p:cNvPr id="40" name="TextBox 39"/>
          <p:cNvSpPr txBox="1"/>
          <p:nvPr/>
        </p:nvSpPr>
        <p:spPr>
          <a:xfrm>
            <a:off x="6980466" y="351886"/>
            <a:ext cx="3514816" cy="1924991"/>
          </a:xfrm>
          <a:prstGeom prst="rect">
            <a:avLst/>
          </a:prstGeom>
          <a:noFill/>
        </p:spPr>
        <p:txBody>
          <a:bodyPr wrap="square" lIns="91288" tIns="45645" rIns="91288" bIns="45645" rtlCol="0">
            <a:spAutoFit/>
          </a:bodyPr>
          <a:lstStyle/>
          <a:p>
            <a:pPr defTabSz="912808" eaLnBrk="0" fontAlgn="base" hangingPunct="0">
              <a:spcBef>
                <a:spcPct val="0"/>
              </a:spcBef>
              <a:spcAft>
                <a:spcPct val="0"/>
              </a:spcAft>
              <a:defRPr/>
            </a:pPr>
            <a:r>
              <a:rPr lang="en-US" altLang="vi-VN" sz="3970" b="1" kern="0" dirty="0">
                <a:solidFill>
                  <a:srgbClr val="FF0000"/>
                </a:solidFill>
                <a:latin typeface="Times New Roman" pitchFamily="18" charset="0"/>
                <a:cs typeface="Times New Roman" pitchFamily="18" charset="0"/>
              </a:rPr>
              <a:t>63325                       1451                       </a:t>
            </a:r>
          </a:p>
          <a:p>
            <a:pPr defTabSz="912808" eaLnBrk="0" fontAlgn="base" hangingPunct="0">
              <a:spcBef>
                <a:spcPct val="0"/>
              </a:spcBef>
              <a:spcAft>
                <a:spcPct val="0"/>
              </a:spcAft>
              <a:defRPr/>
            </a:pPr>
            <a:r>
              <a:rPr lang="en-US" sz="3970" b="1" kern="0" dirty="0">
                <a:solidFill>
                  <a:srgbClr val="FF0000"/>
                </a:solidFill>
                <a:latin typeface="Times New Roman" pitchFamily="18" charset="0"/>
                <a:cs typeface="Times New Roman" pitchFamily="18" charset="0"/>
              </a:rPr>
              <a:t>77835</a:t>
            </a:r>
          </a:p>
        </p:txBody>
      </p:sp>
      <p:sp>
        <p:nvSpPr>
          <p:cNvPr id="41" name="TextBox 40"/>
          <p:cNvSpPr txBox="1"/>
          <p:nvPr/>
        </p:nvSpPr>
        <p:spPr>
          <a:xfrm>
            <a:off x="6752862" y="726216"/>
            <a:ext cx="337458" cy="703118"/>
          </a:xfrm>
          <a:prstGeom prst="rect">
            <a:avLst/>
          </a:prstGeom>
          <a:noFill/>
        </p:spPr>
        <p:txBody>
          <a:bodyPr wrap="square" lIns="91288" tIns="45645" rIns="91288" bIns="45645" rtlCol="0">
            <a:spAutoFit/>
          </a:bodyPr>
          <a:lstStyle/>
          <a:p>
            <a:pPr defTabSz="912808">
              <a:defRPr/>
            </a:pPr>
            <a:r>
              <a:rPr lang="en-US" sz="3970" b="1" kern="0" dirty="0">
                <a:solidFill>
                  <a:srgbClr val="FF0000"/>
                </a:solidFill>
              </a:rPr>
              <a:t>+</a:t>
            </a:r>
          </a:p>
        </p:txBody>
      </p:sp>
      <p:cxnSp>
        <p:nvCxnSpPr>
          <p:cNvPr id="42" name="Straight Connector 41"/>
          <p:cNvCxnSpPr>
            <a:cxnSpLocks/>
          </p:cNvCxnSpPr>
          <p:nvPr/>
        </p:nvCxnSpPr>
        <p:spPr>
          <a:xfrm>
            <a:off x="7090320" y="1587082"/>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738"/>
            <a:ext cx="609600" cy="486744"/>
          </a:xfrm>
          <a:prstGeom prst="rect">
            <a:avLst/>
          </a:prstGeom>
          <a:noFill/>
        </p:spPr>
      </p:pic>
      <p:sp>
        <p:nvSpPr>
          <p:cNvPr id="44" name="Text Box 9"/>
          <p:cNvSpPr txBox="1">
            <a:spLocks noChangeArrowheads="1"/>
          </p:cNvSpPr>
          <p:nvPr/>
        </p:nvSpPr>
        <p:spPr bwMode="auto">
          <a:xfrm>
            <a:off x="3824633" y="2881700"/>
            <a:ext cx="5715000" cy="761404"/>
          </a:xfrm>
          <a:prstGeom prst="rect">
            <a:avLst/>
          </a:prstGeom>
          <a:noFill/>
          <a:ln w="9525">
            <a:noFill/>
            <a:miter lim="800000"/>
            <a:headEnd/>
            <a:tailEnd/>
          </a:ln>
          <a:effectLst/>
        </p:spPr>
        <p:txBody>
          <a:bodyPr lIns="91288" tIns="45645" rIns="91288" bIns="45645">
            <a:spAutoFit/>
          </a:bodyPr>
          <a:lstStyle/>
          <a:p>
            <a:pPr defTabSz="912808" fontAlgn="base">
              <a:lnSpc>
                <a:spcPct val="120000"/>
              </a:lnSpc>
              <a:spcBef>
                <a:spcPct val="0"/>
              </a:spcBef>
              <a:spcAft>
                <a:spcPct val="20000"/>
              </a:spcAft>
              <a:defRPr/>
            </a:pPr>
            <a:r>
              <a:rPr lang="en-US" sz="3970" b="1" kern="0" dirty="0">
                <a:solidFill>
                  <a:srgbClr val="008000"/>
                </a:solidFill>
                <a:latin typeface="Times New Roman" pitchFamily="18" charset="0"/>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5" y="3931522"/>
            <a:ext cx="670560" cy="535418"/>
          </a:xfrm>
          <a:prstGeom prst="rect">
            <a:avLst/>
          </a:prstGeom>
          <a:noFill/>
        </p:spPr>
      </p:pic>
      <p:sp>
        <p:nvSpPr>
          <p:cNvPr id="46" name="Text Box 10"/>
          <p:cNvSpPr txBox="1">
            <a:spLocks noChangeArrowheads="1"/>
          </p:cNvSpPr>
          <p:nvPr/>
        </p:nvSpPr>
        <p:spPr bwMode="auto">
          <a:xfrm>
            <a:off x="3896639" y="3842868"/>
            <a:ext cx="5715000" cy="761404"/>
          </a:xfrm>
          <a:prstGeom prst="rect">
            <a:avLst/>
          </a:prstGeom>
          <a:noFill/>
          <a:ln w="9525">
            <a:noFill/>
            <a:miter lim="800000"/>
            <a:headEnd/>
            <a:tailEnd/>
          </a:ln>
          <a:effectLst/>
        </p:spPr>
        <p:txBody>
          <a:bodyPr lIns="91288" tIns="45645" rIns="91288" bIns="45645">
            <a:spAutoFit/>
          </a:bodyPr>
          <a:lstStyle/>
          <a:p>
            <a:pPr defTabSz="912808" fontAlgn="base">
              <a:lnSpc>
                <a:spcPct val="120000"/>
              </a:lnSpc>
              <a:spcBef>
                <a:spcPct val="0"/>
              </a:spcBef>
              <a:spcAft>
                <a:spcPct val="20000"/>
              </a:spcAft>
              <a:defRPr/>
            </a:pPr>
            <a:r>
              <a:rPr lang="en-US" sz="3970" b="1" dirty="0">
                <a:solidFill>
                  <a:srgbClr val="008000"/>
                </a:solidFill>
                <a:latin typeface="Times New Roman" pitchFamily="18" charset="0"/>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7" y="726226"/>
            <a:ext cx="1295400" cy="1209727"/>
          </a:xfrm>
          <a:prstGeom prst="rect">
            <a:avLst/>
          </a:prstGeom>
          <a:noFill/>
        </p:spPr>
      </p:pic>
    </p:spTree>
    <p:custDataLst>
      <p:tags r:id="rId1"/>
    </p:custDataLst>
    <p:extLst>
      <p:ext uri="{BB962C8B-B14F-4D97-AF65-F5344CB8AC3E}">
        <p14:creationId xmlns:p14="http://schemas.microsoft.com/office/powerpoint/2010/main" val="402480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32" y="4946314"/>
            <a:ext cx="460375" cy="386859"/>
          </a:xfrm>
          <a:prstGeom prst="rect">
            <a:avLst/>
          </a:prstGeom>
        </p:spPr>
        <p:txBody>
          <a:bodyPr wrap="none" lIns="91324" tIns="45663" rIns="91324" bIns="45663" numCol="1" fromWordArt="1">
            <a:prstTxWarp prst="textInflate">
              <a:avLst>
                <a:gd name="adj" fmla="val 13634"/>
              </a:avLst>
            </a:prstTxWarp>
          </a:bodyPr>
          <a:lstStyle/>
          <a:p>
            <a:pPr algn="ctr" defTabSz="913175" eaLnBrk="0" fontAlgn="base" hangingPunct="0">
              <a:spcBef>
                <a:spcPct val="0"/>
              </a:spcBef>
              <a:spcAft>
                <a:spcPct val="0"/>
              </a:spcAft>
              <a:defRPr/>
            </a:pPr>
            <a:endParaRPr lang="en-US" sz="3595" b="1" kern="10" dirty="0">
              <a:ln w="9525">
                <a:solidFill>
                  <a:srgbClr val="FFFF00"/>
                </a:solidFill>
                <a:round/>
                <a:headEnd/>
                <a:tailEnd/>
              </a:ln>
              <a:solidFill>
                <a:srgbClr val="FFFF00"/>
              </a:solidFill>
              <a:latin typeface=".VnTimeH"/>
            </a:endParaRPr>
          </a:p>
        </p:txBody>
      </p:sp>
      <p:sp>
        <p:nvSpPr>
          <p:cNvPr id="8224" name="WordArt 32"/>
          <p:cNvSpPr>
            <a:spLocks noChangeArrowheads="1" noChangeShapeType="1" noTextEdit="1"/>
          </p:cNvSpPr>
          <p:nvPr/>
        </p:nvSpPr>
        <p:spPr bwMode="auto">
          <a:xfrm>
            <a:off x="9382125" y="4446883"/>
            <a:ext cx="666750" cy="742008"/>
          </a:xfrm>
          <a:prstGeom prst="rect">
            <a:avLst/>
          </a:prstGeom>
        </p:spPr>
        <p:txBody>
          <a:bodyPr wrap="none" lIns="91324" tIns="45663" rIns="91324" bIns="45663" numCol="1" fromWordArt="1">
            <a:prstTxWarp prst="textPlain">
              <a:avLst>
                <a:gd name="adj" fmla="val 50000"/>
              </a:avLst>
            </a:prstTxWarp>
          </a:bodyPr>
          <a:lstStyle/>
          <a:p>
            <a:pPr algn="ctr" defTabSz="913175" eaLnBrk="0" fontAlgn="base" hangingPunct="0">
              <a:spcBef>
                <a:spcPct val="0"/>
              </a:spcBef>
              <a:spcAft>
                <a:spcPct val="0"/>
              </a:spcAft>
              <a:defRPr/>
            </a:pPr>
            <a:r>
              <a:rPr lang="en-US" sz="3595" b="1"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225" name="WordArt 33"/>
          <p:cNvSpPr>
            <a:spLocks noChangeArrowheads="1" noChangeShapeType="1" noTextEdit="1"/>
          </p:cNvSpPr>
          <p:nvPr/>
        </p:nvSpPr>
        <p:spPr bwMode="auto">
          <a:xfrm>
            <a:off x="9382125" y="4446883"/>
            <a:ext cx="666750" cy="742008"/>
          </a:xfrm>
          <a:prstGeom prst="rect">
            <a:avLst/>
          </a:prstGeom>
        </p:spPr>
        <p:txBody>
          <a:bodyPr wrap="none" lIns="91324" tIns="45663" rIns="91324" bIns="45663" numCol="1" fromWordArt="1">
            <a:prstTxWarp prst="textPlain">
              <a:avLst>
                <a:gd name="adj" fmla="val 50000"/>
              </a:avLst>
            </a:prstTxWarp>
          </a:bodyPr>
          <a:lstStyle/>
          <a:p>
            <a:pPr algn="ctr" defTabSz="913175" eaLnBrk="0" fontAlgn="base" hangingPunct="0">
              <a:spcBef>
                <a:spcPct val="0"/>
              </a:spcBef>
              <a:spcAft>
                <a:spcPct val="0"/>
              </a:spcAft>
              <a:defRPr/>
            </a:pPr>
            <a:r>
              <a:rPr lang="en-US" sz="3595" b="1"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8344"/>
            <a:ext cx="666750" cy="742008"/>
          </a:xfrm>
          <a:prstGeom prst="rect">
            <a:avLst/>
          </a:prstGeom>
        </p:spPr>
        <p:txBody>
          <a:bodyPr wrap="none" lIns="91324" tIns="45663" rIns="91324" bIns="45663" numCol="1" fromWordArt="1">
            <a:prstTxWarp prst="textPlain">
              <a:avLst>
                <a:gd name="adj" fmla="val 50000"/>
              </a:avLst>
            </a:prstTxWarp>
          </a:bodyPr>
          <a:lstStyle/>
          <a:p>
            <a:pPr algn="ctr" defTabSz="913175" eaLnBrk="0" fontAlgn="base" hangingPunct="0">
              <a:spcBef>
                <a:spcPct val="0"/>
              </a:spcBef>
              <a:spcAft>
                <a:spcPct val="0"/>
              </a:spcAft>
              <a:defRPr/>
            </a:pPr>
            <a:r>
              <a:rPr lang="en-US" sz="3595" b="1"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6883"/>
            <a:ext cx="666750" cy="742008"/>
          </a:xfrm>
          <a:prstGeom prst="rect">
            <a:avLst/>
          </a:prstGeom>
        </p:spPr>
        <p:txBody>
          <a:bodyPr wrap="none" lIns="91324" tIns="45663" rIns="91324" bIns="45663" numCol="1" fromWordArt="1">
            <a:prstTxWarp prst="textPlain">
              <a:avLst>
                <a:gd name="adj" fmla="val 50000"/>
              </a:avLst>
            </a:prstTxWarp>
          </a:bodyPr>
          <a:lstStyle/>
          <a:p>
            <a:pPr algn="ctr" defTabSz="913175" eaLnBrk="0" fontAlgn="base" hangingPunct="0">
              <a:spcBef>
                <a:spcPct val="0"/>
              </a:spcBef>
              <a:spcAft>
                <a:spcPct val="0"/>
              </a:spcAft>
              <a:defRPr/>
            </a:pPr>
            <a:r>
              <a:rPr lang="en-US" sz="3595" b="1"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6883"/>
            <a:ext cx="666750" cy="742008"/>
          </a:xfrm>
          <a:prstGeom prst="rect">
            <a:avLst/>
          </a:prstGeom>
        </p:spPr>
        <p:txBody>
          <a:bodyPr wrap="none" lIns="91324" tIns="45663" rIns="91324" bIns="45663" numCol="1" fromWordArt="1">
            <a:prstTxWarp prst="textPlain">
              <a:avLst>
                <a:gd name="adj" fmla="val 50000"/>
              </a:avLst>
            </a:prstTxWarp>
          </a:bodyPr>
          <a:lstStyle/>
          <a:p>
            <a:pPr algn="ctr" defTabSz="913175" eaLnBrk="0" fontAlgn="base" hangingPunct="0">
              <a:spcBef>
                <a:spcPct val="0"/>
              </a:spcBef>
              <a:spcAft>
                <a:spcPct val="0"/>
              </a:spcAft>
              <a:defRPr/>
            </a:pPr>
            <a:r>
              <a:rPr lang="en-US" sz="3595" b="1"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6883"/>
            <a:ext cx="666750" cy="742008"/>
          </a:xfrm>
          <a:prstGeom prst="rect">
            <a:avLst/>
          </a:prstGeom>
        </p:spPr>
        <p:txBody>
          <a:bodyPr wrap="none" lIns="91324" tIns="45663" rIns="91324" bIns="45663" numCol="1" fromWordArt="1">
            <a:prstTxWarp prst="textPlain">
              <a:avLst>
                <a:gd name="adj" fmla="val 50000"/>
              </a:avLst>
            </a:prstTxWarp>
          </a:bodyPr>
          <a:lstStyle/>
          <a:p>
            <a:pPr algn="ctr" defTabSz="913175" eaLnBrk="0" fontAlgn="base" hangingPunct="0">
              <a:spcBef>
                <a:spcPct val="0"/>
              </a:spcBef>
              <a:spcAft>
                <a:spcPct val="0"/>
              </a:spcAft>
              <a:defRPr/>
            </a:pPr>
            <a:r>
              <a:rPr lang="en-US" sz="3595" b="1"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6883"/>
            <a:ext cx="666750" cy="742008"/>
          </a:xfrm>
          <a:prstGeom prst="rect">
            <a:avLst/>
          </a:prstGeom>
        </p:spPr>
        <p:txBody>
          <a:bodyPr wrap="none" lIns="91324" tIns="45663" rIns="91324" bIns="45663" numCol="1" fromWordArt="1">
            <a:prstTxWarp prst="textPlain">
              <a:avLst>
                <a:gd name="adj" fmla="val 50000"/>
              </a:avLst>
            </a:prstTxWarp>
          </a:bodyPr>
          <a:lstStyle/>
          <a:p>
            <a:pPr algn="ctr" defTabSz="913175" eaLnBrk="0" fontAlgn="base" hangingPunct="0">
              <a:spcBef>
                <a:spcPct val="0"/>
              </a:spcBef>
              <a:spcAft>
                <a:spcPct val="0"/>
              </a:spcAft>
              <a:defRPr/>
            </a:pPr>
            <a:r>
              <a:rPr lang="en-US" sz="3595" b="1"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6883"/>
            <a:ext cx="666750" cy="742008"/>
          </a:xfrm>
          <a:prstGeom prst="rect">
            <a:avLst/>
          </a:prstGeom>
        </p:spPr>
        <p:txBody>
          <a:bodyPr wrap="none" lIns="91324" tIns="45663" rIns="91324" bIns="45663" numCol="1" fromWordArt="1">
            <a:prstTxWarp prst="textPlain">
              <a:avLst>
                <a:gd name="adj" fmla="val 50000"/>
              </a:avLst>
            </a:prstTxWarp>
          </a:bodyPr>
          <a:lstStyle/>
          <a:p>
            <a:pPr algn="ctr" defTabSz="913175" eaLnBrk="0" fontAlgn="base" hangingPunct="0">
              <a:spcBef>
                <a:spcPct val="0"/>
              </a:spcBef>
              <a:spcAft>
                <a:spcPct val="0"/>
              </a:spcAft>
              <a:defRPr/>
            </a:pPr>
            <a:r>
              <a:rPr lang="en-US" sz="3595" b="1"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grpSp>
        <p:nvGrpSpPr>
          <p:cNvPr id="21" name="Group 48"/>
          <p:cNvGrpSpPr>
            <a:grpSpLocks/>
          </p:cNvGrpSpPr>
          <p:nvPr/>
        </p:nvGrpSpPr>
        <p:grpSpPr bwMode="auto">
          <a:xfrm>
            <a:off x="9988552" y="3264110"/>
            <a:ext cx="1752600" cy="1750378"/>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913175" fontAlgn="base">
                <a:spcBef>
                  <a:spcPct val="50000"/>
                </a:spcBef>
                <a:spcAft>
                  <a:spcPct val="0"/>
                </a:spcAft>
                <a:defRPr/>
              </a:pPr>
              <a:endParaRPr lang="en-US" altLang="en-US" sz="5992" b="1">
                <a:solidFill>
                  <a:srgbClr val="FF0066"/>
                </a:solidFill>
                <a:latin typeface=".VnHelvetInsH" pitchFamily="34" charset="0"/>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3175" eaLnBrk="0" fontAlgn="base" hangingPunct="0">
                <a:spcBef>
                  <a:spcPct val="0"/>
                </a:spcBef>
                <a:spcAft>
                  <a:spcPct val="0"/>
                </a:spcAft>
                <a:defRPr/>
              </a:pPr>
              <a:r>
                <a:rPr lang="en-US" sz="3595" b="1" kern="10">
                  <a:ln w="9525">
                    <a:solidFill>
                      <a:srgbClr val="000000"/>
                    </a:solidFill>
                    <a:round/>
                    <a:headEnd/>
                    <a:tailEnd/>
                  </a:ln>
                  <a:solidFill>
                    <a:srgbClr val="000000"/>
                  </a:solidFill>
                  <a:latin typeface="Times New Roman"/>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6174"/>
            <a:ext cx="457200" cy="5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62613"/>
            <a:ext cx="4893398" cy="645446"/>
          </a:xfrm>
          <a:prstGeom prst="rect">
            <a:avLst/>
          </a:prstGeom>
          <a:noFill/>
          <a:ln w="9525">
            <a:noFill/>
            <a:miter lim="800000"/>
            <a:headEnd/>
            <a:tailEnd/>
          </a:ln>
          <a:effectLst/>
        </p:spPr>
        <p:txBody>
          <a:bodyPr wrap="square" lIns="91324" tIns="45663" rIns="91324" bIns="45663">
            <a:spAutoFit/>
          </a:bodyPr>
          <a:lstStyle/>
          <a:p>
            <a:pPr defTabSz="913175">
              <a:defRPr/>
            </a:pPr>
            <a:r>
              <a:rPr lang="en-US" sz="3595" kern="0" dirty="0" err="1">
                <a:solidFill>
                  <a:srgbClr val="000000"/>
                </a:solidFill>
                <a:latin typeface="Times New Roman" pitchFamily="18" charset="0"/>
                <a:cs typeface="Times New Roman" pitchFamily="18" charset="0"/>
              </a:rPr>
              <a:t>Đúng</a:t>
            </a:r>
            <a:r>
              <a:rPr lang="en-US" sz="3595" kern="0" dirty="0">
                <a:solidFill>
                  <a:srgbClr val="000000"/>
                </a:solidFill>
                <a:latin typeface="Times New Roman" pitchFamily="18" charset="0"/>
                <a:cs typeface="Times New Roman" pitchFamily="18" charset="0"/>
              </a:rPr>
              <a:t> </a:t>
            </a:r>
            <a:r>
              <a:rPr lang="en-US" sz="3595" kern="0" dirty="0" err="1">
                <a:solidFill>
                  <a:srgbClr val="000000"/>
                </a:solidFill>
                <a:latin typeface="Times New Roman" pitchFamily="18" charset="0"/>
                <a:cs typeface="Times New Roman" pitchFamily="18" charset="0"/>
              </a:rPr>
              <a:t>ghi</a:t>
            </a:r>
            <a:r>
              <a:rPr lang="en-US" sz="3595" kern="0" dirty="0">
                <a:solidFill>
                  <a:srgbClr val="000000"/>
                </a:solidFill>
                <a:latin typeface="Times New Roman" pitchFamily="18" charset="0"/>
                <a:cs typeface="Times New Roman" pitchFamily="18" charset="0"/>
              </a:rPr>
              <a:t> Đ, </a:t>
            </a:r>
            <a:r>
              <a:rPr lang="en-US" sz="3595" kern="0" dirty="0" err="1">
                <a:solidFill>
                  <a:srgbClr val="000000"/>
                </a:solidFill>
                <a:latin typeface="Times New Roman" pitchFamily="18" charset="0"/>
                <a:cs typeface="Times New Roman" pitchFamily="18" charset="0"/>
              </a:rPr>
              <a:t>sai</a:t>
            </a:r>
            <a:r>
              <a:rPr lang="en-US" sz="3595" kern="0" dirty="0">
                <a:solidFill>
                  <a:srgbClr val="000000"/>
                </a:solidFill>
                <a:latin typeface="Times New Roman" pitchFamily="18" charset="0"/>
                <a:cs typeface="Times New Roman" pitchFamily="18" charset="0"/>
              </a:rPr>
              <a:t> </a:t>
            </a:r>
            <a:r>
              <a:rPr lang="en-US" sz="3595" kern="0" dirty="0" err="1">
                <a:solidFill>
                  <a:srgbClr val="000000"/>
                </a:solidFill>
                <a:latin typeface="Times New Roman" pitchFamily="18" charset="0"/>
                <a:cs typeface="Times New Roman" pitchFamily="18" charset="0"/>
              </a:rPr>
              <a:t>ghi</a:t>
            </a:r>
            <a:r>
              <a:rPr lang="en-US" sz="3595" kern="0" dirty="0">
                <a:solidFill>
                  <a:srgbClr val="000000"/>
                </a:solidFill>
                <a:latin typeface="Times New Roman" pitchFamily="18" charset="0"/>
                <a:cs typeface="Times New Roman" pitchFamily="18" charset="0"/>
              </a:rPr>
              <a:t> S  </a:t>
            </a:r>
          </a:p>
        </p:txBody>
      </p:sp>
      <p:sp>
        <p:nvSpPr>
          <p:cNvPr id="36" name="TextBox 35"/>
          <p:cNvSpPr txBox="1"/>
          <p:nvPr/>
        </p:nvSpPr>
        <p:spPr>
          <a:xfrm>
            <a:off x="6932840" y="424283"/>
            <a:ext cx="2449286" cy="1925027"/>
          </a:xfrm>
          <a:prstGeom prst="rect">
            <a:avLst/>
          </a:prstGeom>
          <a:noFill/>
        </p:spPr>
        <p:txBody>
          <a:bodyPr wrap="square" lIns="91324" tIns="45663" rIns="91324" bIns="45663" rtlCol="0">
            <a:spAutoFit/>
          </a:bodyPr>
          <a:lstStyle/>
          <a:p>
            <a:pPr defTabSz="913175" eaLnBrk="0" fontAlgn="base" hangingPunct="0">
              <a:spcBef>
                <a:spcPct val="0"/>
              </a:spcBef>
              <a:spcAft>
                <a:spcPct val="0"/>
              </a:spcAft>
              <a:defRPr/>
            </a:pPr>
            <a:r>
              <a:rPr lang="en-US" altLang="vi-VN" sz="3970" b="1" kern="0">
                <a:solidFill>
                  <a:srgbClr val="FF0000"/>
                </a:solidFill>
                <a:latin typeface="Times New Roman" pitchFamily="18" charset="0"/>
                <a:cs typeface="Times New Roman" pitchFamily="18" charset="0"/>
              </a:rPr>
              <a:t>32365                       41519                       73874</a:t>
            </a:r>
            <a:endParaRPr lang="en-US" sz="3970" kern="0" dirty="0">
              <a:solidFill>
                <a:srgbClr val="FF0000"/>
              </a:solidFill>
              <a:latin typeface="Times New Roman" pitchFamily="18" charset="0"/>
              <a:cs typeface="Times New Roman" pitchFamily="18" charset="0"/>
            </a:endParaRPr>
          </a:p>
        </p:txBody>
      </p:sp>
      <p:sp>
        <p:nvSpPr>
          <p:cNvPr id="38" name="TextBox 37"/>
          <p:cNvSpPr txBox="1"/>
          <p:nvPr/>
        </p:nvSpPr>
        <p:spPr>
          <a:xfrm>
            <a:off x="6623321" y="756948"/>
            <a:ext cx="337458" cy="703154"/>
          </a:xfrm>
          <a:prstGeom prst="rect">
            <a:avLst/>
          </a:prstGeom>
          <a:noFill/>
        </p:spPr>
        <p:txBody>
          <a:bodyPr wrap="square" lIns="91324" tIns="45663" rIns="91324" bIns="45663" rtlCol="0">
            <a:spAutoFit/>
          </a:bodyPr>
          <a:lstStyle/>
          <a:p>
            <a:pPr defTabSz="913175">
              <a:defRPr/>
            </a:pPr>
            <a:r>
              <a:rPr lang="en-US" sz="3970" b="1" kern="0" dirty="0">
                <a:solidFill>
                  <a:srgbClr val="FF0000"/>
                </a:solidFill>
              </a:rPr>
              <a:t>+</a:t>
            </a:r>
          </a:p>
        </p:txBody>
      </p:sp>
      <p:cxnSp>
        <p:nvCxnSpPr>
          <p:cNvPr id="39" name="Straight Connector 38"/>
          <p:cNvCxnSpPr/>
          <p:nvPr/>
        </p:nvCxnSpPr>
        <p:spPr>
          <a:xfrm flipV="1">
            <a:off x="6960779" y="1708136"/>
            <a:ext cx="1196704" cy="7177"/>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857"/>
            <a:ext cx="609600" cy="486744"/>
          </a:xfrm>
          <a:prstGeom prst="rect">
            <a:avLst/>
          </a:prstGeom>
          <a:noFill/>
        </p:spPr>
      </p:pic>
      <p:sp>
        <p:nvSpPr>
          <p:cNvPr id="41" name="Text Box 9"/>
          <p:cNvSpPr txBox="1">
            <a:spLocks noChangeArrowheads="1"/>
          </p:cNvSpPr>
          <p:nvPr/>
        </p:nvSpPr>
        <p:spPr bwMode="auto">
          <a:xfrm>
            <a:off x="4038600" y="3026741"/>
            <a:ext cx="5715000" cy="761440"/>
          </a:xfrm>
          <a:prstGeom prst="rect">
            <a:avLst/>
          </a:prstGeom>
          <a:noFill/>
          <a:ln w="9525">
            <a:noFill/>
            <a:miter lim="800000"/>
            <a:headEnd/>
            <a:tailEnd/>
          </a:ln>
          <a:effectLst/>
        </p:spPr>
        <p:txBody>
          <a:bodyPr lIns="91324" tIns="45663" rIns="91324" bIns="45663">
            <a:spAutoFit/>
          </a:bodyPr>
          <a:lstStyle/>
          <a:p>
            <a:pPr defTabSz="913175" fontAlgn="base">
              <a:lnSpc>
                <a:spcPct val="120000"/>
              </a:lnSpc>
              <a:spcBef>
                <a:spcPct val="0"/>
              </a:spcBef>
              <a:spcAft>
                <a:spcPct val="20000"/>
              </a:spcAft>
              <a:defRPr/>
            </a:pPr>
            <a:r>
              <a:rPr lang="en-US" sz="3970" b="1" kern="0" dirty="0">
                <a:solidFill>
                  <a:srgbClr val="008000"/>
                </a:solidFill>
                <a:latin typeface="Times New Roman" pitchFamily="18" charset="0"/>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3807"/>
            <a:ext cx="609600" cy="486744"/>
          </a:xfrm>
          <a:prstGeom prst="rect">
            <a:avLst/>
          </a:prstGeom>
          <a:noFill/>
        </p:spPr>
      </p:pic>
      <p:sp>
        <p:nvSpPr>
          <p:cNvPr id="43" name="Text Box 10"/>
          <p:cNvSpPr txBox="1">
            <a:spLocks noChangeArrowheads="1"/>
          </p:cNvSpPr>
          <p:nvPr/>
        </p:nvSpPr>
        <p:spPr bwMode="auto">
          <a:xfrm>
            <a:off x="4038600" y="3977581"/>
            <a:ext cx="5715000" cy="761440"/>
          </a:xfrm>
          <a:prstGeom prst="rect">
            <a:avLst/>
          </a:prstGeom>
          <a:noFill/>
          <a:ln w="9525">
            <a:noFill/>
            <a:miter lim="800000"/>
            <a:headEnd/>
            <a:tailEnd/>
          </a:ln>
          <a:effectLst/>
        </p:spPr>
        <p:txBody>
          <a:bodyPr lIns="91324" tIns="45663" rIns="91324" bIns="45663">
            <a:spAutoFit/>
          </a:bodyPr>
          <a:lstStyle/>
          <a:p>
            <a:pPr defTabSz="913175" fontAlgn="base">
              <a:lnSpc>
                <a:spcPct val="120000"/>
              </a:lnSpc>
              <a:spcBef>
                <a:spcPct val="0"/>
              </a:spcBef>
              <a:spcAft>
                <a:spcPct val="20000"/>
              </a:spcAft>
              <a:defRPr/>
            </a:pPr>
            <a:r>
              <a:rPr lang="en-US" sz="3970" b="1" kern="0" dirty="0">
                <a:solidFill>
                  <a:srgbClr val="008000"/>
                </a:solidFill>
                <a:latin typeface="Times New Roman" pitchFamily="18" charset="0"/>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3" y="1110449"/>
            <a:ext cx="1295400" cy="1209727"/>
          </a:xfrm>
          <a:prstGeom prst="rect">
            <a:avLst/>
          </a:prstGeom>
          <a:noFill/>
        </p:spPr>
      </p:pic>
    </p:spTree>
    <p:custDataLst>
      <p:tags r:id="rId1"/>
    </p:custDataLst>
    <p:extLst>
      <p:ext uri="{BB962C8B-B14F-4D97-AF65-F5344CB8AC3E}">
        <p14:creationId xmlns:p14="http://schemas.microsoft.com/office/powerpoint/2010/main" val="1171387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98FE6-480C-2A3A-6B4E-F8182B646B27}"/>
              </a:ext>
            </a:extLst>
          </p:cNvPr>
          <p:cNvPicPr>
            <a:picLocks noChangeAspect="1"/>
          </p:cNvPicPr>
          <p:nvPr/>
        </p:nvPicPr>
        <p:blipFill>
          <a:blip r:embed="rId2"/>
          <a:stretch>
            <a:fillRect/>
          </a:stretch>
        </p:blipFill>
        <p:spPr>
          <a:xfrm>
            <a:off x="2026567" y="1142802"/>
            <a:ext cx="8138865" cy="4572396"/>
          </a:xfrm>
          <a:prstGeom prst="rect">
            <a:avLst/>
          </a:prstGeom>
        </p:spPr>
      </p:pic>
    </p:spTree>
    <p:extLst>
      <p:ext uri="{BB962C8B-B14F-4D97-AF65-F5344CB8AC3E}">
        <p14:creationId xmlns:p14="http://schemas.microsoft.com/office/powerpoint/2010/main" val="796787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hạc thiếu nhi vui nhộn cho bé- Tập thể dục buổi sá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788" y="4347"/>
            <a:ext cx="12159226" cy="6240478"/>
          </a:xfrm>
        </p:spPr>
      </p:pic>
    </p:spTree>
    <p:extLst>
      <p:ext uri="{BB962C8B-B14F-4D97-AF65-F5344CB8AC3E}">
        <p14:creationId xmlns:p14="http://schemas.microsoft.com/office/powerpoint/2010/main" val="3856595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91BB51-DBD1-6597-1AA9-37CDE600D2F8}"/>
              </a:ext>
            </a:extLst>
          </p:cNvPr>
          <p:cNvSpPr txBox="1"/>
          <p:nvPr/>
        </p:nvSpPr>
        <p:spPr>
          <a:xfrm>
            <a:off x="1762539" y="1033670"/>
            <a:ext cx="9183757" cy="2831544"/>
          </a:xfrm>
          <a:prstGeom prst="rect">
            <a:avLst/>
          </a:prstGeom>
          <a:noFill/>
        </p:spPr>
        <p:txBody>
          <a:bodyPr wrap="square" rtlCol="0">
            <a:spAutoFit/>
          </a:bodyPr>
          <a:lstStyle/>
          <a:p>
            <a:r>
              <a:rPr lang="vi-VN" sz="6000" dirty="0">
                <a:solidFill>
                  <a:srgbClr val="FF0000"/>
                </a:solidFill>
              </a:rPr>
              <a:t>Đặt tính rồi tính:</a:t>
            </a:r>
          </a:p>
          <a:p>
            <a:r>
              <a:rPr lang="vi-VN" sz="6000">
                <a:latin typeface="Times New Roman" panose="02020603050405020304" pitchFamily="18" charset="0"/>
                <a:ea typeface="Times New Roman" panose="02020603050405020304" pitchFamily="18" charset="0"/>
                <a:cs typeface="Times New Roman" panose="02020603050405020304" pitchFamily="18" charset="0"/>
              </a:rPr>
              <a:t>   5 </a:t>
            </a:r>
            <a:r>
              <a:rPr lang="vi-VN" sz="6000" dirty="0">
                <a:effectLst/>
                <a:latin typeface="Times New Roman" panose="02020603050405020304" pitchFamily="18" charset="0"/>
                <a:ea typeface="Times New Roman" panose="02020603050405020304" pitchFamily="18" charset="0"/>
                <a:cs typeface="Times New Roman" panose="02020603050405020304" pitchFamily="18" charset="0"/>
              </a:rPr>
              <a:t>263</a:t>
            </a:r>
            <a:r>
              <a:rPr lang="nl-NL" sz="6000" dirty="0">
                <a:effectLst/>
                <a:latin typeface="Times New Roman" panose="02020603050405020304" pitchFamily="18" charset="0"/>
                <a:ea typeface="Times New Roman" panose="02020603050405020304" pitchFamily="18" charset="0"/>
                <a:cs typeface="Times New Roman" panose="02020603050405020304" pitchFamily="18" charset="0"/>
              </a:rPr>
              <a:t> + 2</a:t>
            </a:r>
            <a:r>
              <a:rPr lang="vi-VN" sz="6000" dirty="0">
                <a:effectLst/>
                <a:latin typeface="Times New Roman" panose="02020603050405020304" pitchFamily="18" charset="0"/>
                <a:ea typeface="Times New Roman" panose="02020603050405020304" pitchFamily="18" charset="0"/>
                <a:cs typeface="Times New Roman" panose="02020603050405020304" pitchFamily="18" charset="0"/>
              </a:rPr>
              <a:t> 48</a:t>
            </a:r>
            <a:r>
              <a:rPr lang="nl-NL" sz="6000" dirty="0">
                <a:effectLst/>
                <a:latin typeface="Times New Roman" panose="02020603050405020304" pitchFamily="18" charset="0"/>
                <a:ea typeface="Times New Roman" panose="02020603050405020304" pitchFamily="18" charset="0"/>
                <a:cs typeface="Times New Roman" panose="02020603050405020304" pitchFamily="18" charset="0"/>
              </a:rPr>
              <a:t>5             </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endParaRPr lang="vi-VN" sz="4000" dirty="0"/>
          </a:p>
          <a:p>
            <a:endParaRPr lang="en-US" dirty="0"/>
          </a:p>
        </p:txBody>
      </p:sp>
    </p:spTree>
    <p:extLst>
      <p:ext uri="{BB962C8B-B14F-4D97-AF65-F5344CB8AC3E}">
        <p14:creationId xmlns:p14="http://schemas.microsoft.com/office/powerpoint/2010/main" val="316630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3">
            <a:hlinkClick r:id="" action="ppaction://media"/>
            <a:extLst>
              <a:ext uri="{FF2B5EF4-FFF2-40B4-BE49-F238E27FC236}">
                <a16:creationId xmlns:a16="http://schemas.microsoft.com/office/drawing/2014/main" id="{B9D934D7-29F1-9694-3242-ED0361BE87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6089" y="993260"/>
            <a:ext cx="11277600" cy="5516919"/>
          </a:xfrm>
          <a:prstGeom prst="rect">
            <a:avLst/>
          </a:prstGeom>
        </p:spPr>
      </p:pic>
      <p:pic>
        <p:nvPicPr>
          <p:cNvPr id="6" name="Picture 5">
            <a:extLst>
              <a:ext uri="{FF2B5EF4-FFF2-40B4-BE49-F238E27FC236}">
                <a16:creationId xmlns:a16="http://schemas.microsoft.com/office/drawing/2014/main" id="{68ABE3E8-A365-8B06-5D9C-5202B129CACE}"/>
              </a:ext>
            </a:extLst>
          </p:cNvPr>
          <p:cNvPicPr>
            <a:picLocks noChangeAspect="1"/>
          </p:cNvPicPr>
          <p:nvPr/>
        </p:nvPicPr>
        <p:blipFill>
          <a:blip r:embed="rId5"/>
          <a:stretch>
            <a:fillRect/>
          </a:stretch>
        </p:blipFill>
        <p:spPr>
          <a:xfrm>
            <a:off x="496089" y="874644"/>
            <a:ext cx="3307285" cy="1073426"/>
          </a:xfrm>
          <a:prstGeom prst="rect">
            <a:avLst/>
          </a:prstGeom>
        </p:spPr>
      </p:pic>
    </p:spTree>
    <p:extLst>
      <p:ext uri="{BB962C8B-B14F-4D97-AF65-F5344CB8AC3E}">
        <p14:creationId xmlns:p14="http://schemas.microsoft.com/office/powerpoint/2010/main" val="156897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06493" y="1105878"/>
            <a:ext cx="1900636" cy="808240"/>
            <a:chOff x="1407010" y="1813470"/>
            <a:chExt cx="2537401" cy="1079036"/>
          </a:xfrm>
        </p:grpSpPr>
        <p:grpSp>
          <p:nvGrpSpPr>
            <p:cNvPr id="10" name="Group 9"/>
            <p:cNvGrpSpPr/>
            <p:nvPr/>
          </p:nvGrpSpPr>
          <p:grpSpPr>
            <a:xfrm>
              <a:off x="1407010" y="1813470"/>
              <a:ext cx="597209" cy="945059"/>
              <a:chOff x="1673710" y="1813470"/>
              <a:chExt cx="597209" cy="945059"/>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b="1"/>
              </a:p>
            </p:txBody>
          </p:sp>
          <p:sp>
            <p:nvSpPr>
              <p:cNvPr id="9" name="TextBox 8"/>
              <p:cNvSpPr txBox="1"/>
              <p:nvPr/>
            </p:nvSpPr>
            <p:spPr>
              <a:xfrm>
                <a:off x="1673710" y="1813470"/>
                <a:ext cx="533400" cy="945059"/>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1</a:t>
                </a:r>
              </a:p>
            </p:txBody>
          </p:sp>
        </p:grpSp>
        <p:sp>
          <p:nvSpPr>
            <p:cNvPr id="11" name="TextBox 10"/>
            <p:cNvSpPr txBox="1"/>
            <p:nvPr/>
          </p:nvSpPr>
          <p:spPr>
            <a:xfrm>
              <a:off x="2118518" y="1947447"/>
              <a:ext cx="1825893" cy="945059"/>
            </a:xfrm>
            <a:prstGeom prst="rect">
              <a:avLst/>
            </a:prstGeom>
            <a:solidFill>
              <a:srgbClr val="FFDB69"/>
            </a:solidFill>
          </p:spPr>
          <p:txBody>
            <a:bodyPr wrap="none" rtlCol="0">
              <a:spAutoFit/>
            </a:bodyPr>
            <a:lstStyle/>
            <a:p>
              <a:r>
                <a:rPr lang="en-US" sz="4000" b="1" dirty="0" err="1">
                  <a:solidFill>
                    <a:srgbClr val="0000FF"/>
                  </a:solidFill>
                  <a:latin typeface="Times New Roman" pitchFamily="18" charset="0"/>
                  <a:cs typeface="Times New Roman" pitchFamily="18" charset="0"/>
                </a:rPr>
                <a:t>Tính</a:t>
              </a:r>
              <a:r>
                <a:rPr lang="en-US" sz="4000" b="1" dirty="0">
                  <a:solidFill>
                    <a:srgbClr val="0000FF"/>
                  </a:solidFill>
                  <a:latin typeface="Times New Roman" pitchFamily="18" charset="0"/>
                  <a:cs typeface="Times New Roman" pitchFamily="18" charset="0"/>
                </a:rPr>
                <a:t>.</a:t>
              </a:r>
            </a:p>
          </p:txBody>
        </p:sp>
      </p:grpSp>
      <p:sp>
        <p:nvSpPr>
          <p:cNvPr id="76" name="Text Box 29">
            <a:extLst>
              <a:ext uri="{FF2B5EF4-FFF2-40B4-BE49-F238E27FC236}">
                <a16:creationId xmlns:a16="http://schemas.microsoft.com/office/drawing/2014/main" id="{9C6E52A4-BE87-9DBC-B77C-EB6FFF73EE24}"/>
              </a:ext>
            </a:extLst>
          </p:cNvPr>
          <p:cNvSpPr txBox="1"/>
          <p:nvPr/>
        </p:nvSpPr>
        <p:spPr>
          <a:xfrm>
            <a:off x="2394055" y="1770497"/>
            <a:ext cx="1297190" cy="530071"/>
          </a:xfrm>
          <a:prstGeom prst="rect">
            <a:avLst/>
          </a:prstGeom>
          <a:no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2996" b="1" dirty="0">
                <a:solidFill>
                  <a:srgbClr val="0000FF"/>
                </a:solidFill>
                <a:latin typeface="Times New Roman" panose="02020603050405020304" pitchFamily="18" charset="0"/>
              </a:rPr>
              <a:t>86 362</a:t>
            </a:r>
          </a:p>
        </p:txBody>
      </p:sp>
      <p:sp>
        <p:nvSpPr>
          <p:cNvPr id="77" name="Text Box 31">
            <a:extLst>
              <a:ext uri="{FF2B5EF4-FFF2-40B4-BE49-F238E27FC236}">
                <a16:creationId xmlns:a16="http://schemas.microsoft.com/office/drawing/2014/main" id="{0C335540-EFE4-B6EF-1055-CF2625E57FD7}"/>
              </a:ext>
            </a:extLst>
          </p:cNvPr>
          <p:cNvSpPr txBox="1"/>
          <p:nvPr/>
        </p:nvSpPr>
        <p:spPr>
          <a:xfrm>
            <a:off x="2394055" y="2319319"/>
            <a:ext cx="1311586" cy="530071"/>
          </a:xfrm>
          <a:prstGeom prst="rect">
            <a:avLst/>
          </a:prstGeom>
          <a:no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2996" b="1" dirty="0">
                <a:solidFill>
                  <a:srgbClr val="0000FF"/>
                </a:solidFill>
                <a:latin typeface="Times New Roman" panose="02020603050405020304" pitchFamily="18" charset="0"/>
              </a:rPr>
              <a:t>     918</a:t>
            </a:r>
          </a:p>
        </p:txBody>
      </p:sp>
      <p:sp>
        <p:nvSpPr>
          <p:cNvPr id="78" name="Text Box 32">
            <a:extLst>
              <a:ext uri="{FF2B5EF4-FFF2-40B4-BE49-F238E27FC236}">
                <a16:creationId xmlns:a16="http://schemas.microsoft.com/office/drawing/2014/main" id="{0557C416-83B0-3ACF-EFE0-ABA815249C35}"/>
              </a:ext>
            </a:extLst>
          </p:cNvPr>
          <p:cNvSpPr txBox="1"/>
          <p:nvPr/>
        </p:nvSpPr>
        <p:spPr>
          <a:xfrm>
            <a:off x="2108677" y="2055885"/>
            <a:ext cx="501477" cy="495447"/>
          </a:xfrm>
          <a:prstGeom prst="rect">
            <a:avLst/>
          </a:prstGeom>
          <a:no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2771" dirty="0">
                <a:solidFill>
                  <a:srgbClr val="0000FF"/>
                </a:solidFill>
                <a:latin typeface="Times New Roman" panose="02020603050405020304" pitchFamily="18" charset="0"/>
              </a:rPr>
              <a:t>+</a:t>
            </a:r>
          </a:p>
        </p:txBody>
      </p:sp>
      <p:sp>
        <p:nvSpPr>
          <p:cNvPr id="79" name="Line 33">
            <a:extLst>
              <a:ext uri="{FF2B5EF4-FFF2-40B4-BE49-F238E27FC236}">
                <a16:creationId xmlns:a16="http://schemas.microsoft.com/office/drawing/2014/main" id="{528AA956-B489-B264-1C02-23E5AC692D21}"/>
              </a:ext>
            </a:extLst>
          </p:cNvPr>
          <p:cNvSpPr/>
          <p:nvPr/>
        </p:nvSpPr>
        <p:spPr>
          <a:xfrm>
            <a:off x="2359415" y="2834187"/>
            <a:ext cx="1211053" cy="0"/>
          </a:xfrm>
          <a:prstGeom prst="line">
            <a:avLst/>
          </a:prstGeom>
          <a:ln w="38100" cap="flat" cmpd="sng">
            <a:solidFill>
              <a:srgbClr val="0000FF"/>
            </a:solidFill>
            <a:prstDash val="solid"/>
            <a:headEnd type="none" w="med" len="med"/>
            <a:tailEnd type="none" w="med" len="med"/>
          </a:ln>
        </p:spPr>
      </p:sp>
      <p:sp>
        <p:nvSpPr>
          <p:cNvPr id="94" name="Text Box 29">
            <a:extLst>
              <a:ext uri="{FF2B5EF4-FFF2-40B4-BE49-F238E27FC236}">
                <a16:creationId xmlns:a16="http://schemas.microsoft.com/office/drawing/2014/main" id="{31CCD018-89CC-C7CC-24D1-46CC367FC361}"/>
              </a:ext>
            </a:extLst>
          </p:cNvPr>
          <p:cNvSpPr txBox="1"/>
          <p:nvPr/>
        </p:nvSpPr>
        <p:spPr>
          <a:xfrm>
            <a:off x="5148877" y="1791189"/>
            <a:ext cx="1297190" cy="530071"/>
          </a:xfrm>
          <a:prstGeom prst="rect">
            <a:avLst/>
          </a:prstGeom>
          <a:no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2996" b="1" dirty="0">
                <a:solidFill>
                  <a:srgbClr val="0000FF"/>
                </a:solidFill>
                <a:latin typeface="Times New Roman" panose="02020603050405020304" pitchFamily="18" charset="0"/>
              </a:rPr>
              <a:t>93 246</a:t>
            </a:r>
          </a:p>
        </p:txBody>
      </p:sp>
      <p:sp>
        <p:nvSpPr>
          <p:cNvPr id="95" name="Text Box 31">
            <a:extLst>
              <a:ext uri="{FF2B5EF4-FFF2-40B4-BE49-F238E27FC236}">
                <a16:creationId xmlns:a16="http://schemas.microsoft.com/office/drawing/2014/main" id="{27B591D7-F79E-BF09-9490-F6429CCA945F}"/>
              </a:ext>
            </a:extLst>
          </p:cNvPr>
          <p:cNvSpPr txBox="1"/>
          <p:nvPr/>
        </p:nvSpPr>
        <p:spPr>
          <a:xfrm>
            <a:off x="5148876" y="2340008"/>
            <a:ext cx="1311586" cy="530071"/>
          </a:xfrm>
          <a:prstGeom prst="rect">
            <a:avLst/>
          </a:prstGeom>
          <a:no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2996" b="1" dirty="0">
                <a:solidFill>
                  <a:srgbClr val="0000FF"/>
                </a:solidFill>
                <a:latin typeface="Times New Roman" panose="02020603050405020304" pitchFamily="18" charset="0"/>
              </a:rPr>
              <a:t>  4 </a:t>
            </a:r>
            <a:r>
              <a:rPr lang="vi-VN" altLang="vi-VN" sz="2996" b="1" dirty="0">
                <a:solidFill>
                  <a:srgbClr val="0000FF"/>
                </a:solidFill>
                <a:latin typeface="Times New Roman" panose="02020603050405020304" pitchFamily="18" charset="0"/>
              </a:rPr>
              <a:t>825</a:t>
            </a:r>
            <a:endParaRPr lang="en-US" altLang="vi-VN" sz="2996" b="1" dirty="0">
              <a:solidFill>
                <a:srgbClr val="0000FF"/>
              </a:solidFill>
              <a:latin typeface="Times New Roman" panose="02020603050405020304" pitchFamily="18" charset="0"/>
            </a:endParaRPr>
          </a:p>
        </p:txBody>
      </p:sp>
      <p:sp>
        <p:nvSpPr>
          <p:cNvPr id="96" name="Text Box 32">
            <a:extLst>
              <a:ext uri="{FF2B5EF4-FFF2-40B4-BE49-F238E27FC236}">
                <a16:creationId xmlns:a16="http://schemas.microsoft.com/office/drawing/2014/main" id="{3A9E15CF-67CA-F7F8-7E4C-3184C76043CF}"/>
              </a:ext>
            </a:extLst>
          </p:cNvPr>
          <p:cNvSpPr txBox="1"/>
          <p:nvPr/>
        </p:nvSpPr>
        <p:spPr>
          <a:xfrm>
            <a:off x="4863499" y="2076577"/>
            <a:ext cx="501477" cy="495447"/>
          </a:xfrm>
          <a:prstGeom prst="rect">
            <a:avLst/>
          </a:prstGeom>
          <a:no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2771" dirty="0">
                <a:solidFill>
                  <a:srgbClr val="0000FF"/>
                </a:solidFill>
                <a:latin typeface="Times New Roman" panose="02020603050405020304" pitchFamily="18" charset="0"/>
              </a:rPr>
              <a:t>+</a:t>
            </a:r>
          </a:p>
        </p:txBody>
      </p:sp>
      <p:sp>
        <p:nvSpPr>
          <p:cNvPr id="97" name="Line 33">
            <a:extLst>
              <a:ext uri="{FF2B5EF4-FFF2-40B4-BE49-F238E27FC236}">
                <a16:creationId xmlns:a16="http://schemas.microsoft.com/office/drawing/2014/main" id="{752D0995-60B4-9142-8C87-D30016056B22}"/>
              </a:ext>
            </a:extLst>
          </p:cNvPr>
          <p:cNvSpPr/>
          <p:nvPr/>
        </p:nvSpPr>
        <p:spPr>
          <a:xfrm>
            <a:off x="4988007" y="2854877"/>
            <a:ext cx="1337273" cy="0"/>
          </a:xfrm>
          <a:prstGeom prst="line">
            <a:avLst/>
          </a:prstGeom>
          <a:ln w="38100" cap="flat" cmpd="sng">
            <a:solidFill>
              <a:srgbClr val="0000FF"/>
            </a:solidFill>
            <a:prstDash val="solid"/>
            <a:headEnd type="none" w="med" len="med"/>
            <a:tailEnd type="none" w="med" len="med"/>
          </a:ln>
        </p:spPr>
      </p:sp>
      <p:sp>
        <p:nvSpPr>
          <p:cNvPr id="98" name="Text Box 29">
            <a:extLst>
              <a:ext uri="{FF2B5EF4-FFF2-40B4-BE49-F238E27FC236}">
                <a16:creationId xmlns:a16="http://schemas.microsoft.com/office/drawing/2014/main" id="{01AB8219-F3CD-60F4-5ACB-22C6ABC88A01}"/>
              </a:ext>
            </a:extLst>
          </p:cNvPr>
          <p:cNvSpPr txBox="1"/>
          <p:nvPr/>
        </p:nvSpPr>
        <p:spPr>
          <a:xfrm>
            <a:off x="8665688" y="1791189"/>
            <a:ext cx="1297190" cy="530071"/>
          </a:xfrm>
          <a:prstGeom prst="rect">
            <a:avLst/>
          </a:prstGeom>
          <a:no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2996" b="1" dirty="0">
                <a:solidFill>
                  <a:srgbClr val="0000FF"/>
                </a:solidFill>
                <a:latin typeface="Times New Roman" panose="02020603050405020304" pitchFamily="18" charset="0"/>
              </a:rPr>
              <a:t>67 294</a:t>
            </a:r>
          </a:p>
        </p:txBody>
      </p:sp>
      <p:sp>
        <p:nvSpPr>
          <p:cNvPr id="99" name="Text Box 31">
            <a:extLst>
              <a:ext uri="{FF2B5EF4-FFF2-40B4-BE49-F238E27FC236}">
                <a16:creationId xmlns:a16="http://schemas.microsoft.com/office/drawing/2014/main" id="{127BF023-2A89-3BA1-C4FA-D49A85EC604A}"/>
              </a:ext>
            </a:extLst>
          </p:cNvPr>
          <p:cNvSpPr txBox="1"/>
          <p:nvPr/>
        </p:nvSpPr>
        <p:spPr>
          <a:xfrm>
            <a:off x="8665689" y="2340008"/>
            <a:ext cx="1311586" cy="530071"/>
          </a:xfrm>
          <a:prstGeom prst="rect">
            <a:avLst/>
          </a:prstGeom>
          <a:no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2996" b="1" dirty="0">
                <a:solidFill>
                  <a:srgbClr val="0000FF"/>
                </a:solidFill>
                <a:latin typeface="Times New Roman" panose="02020603050405020304" pitchFamily="18" charset="0"/>
              </a:rPr>
              <a:t>25 431</a:t>
            </a:r>
          </a:p>
        </p:txBody>
      </p:sp>
      <p:sp>
        <p:nvSpPr>
          <p:cNvPr id="100" name="Text Box 32">
            <a:extLst>
              <a:ext uri="{FF2B5EF4-FFF2-40B4-BE49-F238E27FC236}">
                <a16:creationId xmlns:a16="http://schemas.microsoft.com/office/drawing/2014/main" id="{59DB3B57-7194-9E03-FD2B-04E49BA83A9D}"/>
              </a:ext>
            </a:extLst>
          </p:cNvPr>
          <p:cNvSpPr txBox="1"/>
          <p:nvPr/>
        </p:nvSpPr>
        <p:spPr>
          <a:xfrm>
            <a:off x="8380311" y="2076577"/>
            <a:ext cx="501477" cy="495447"/>
          </a:xfrm>
          <a:prstGeom prst="rect">
            <a:avLst/>
          </a:prstGeom>
          <a:no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2771" dirty="0">
                <a:solidFill>
                  <a:srgbClr val="0000FF"/>
                </a:solidFill>
                <a:latin typeface="Times New Roman" panose="02020603050405020304" pitchFamily="18" charset="0"/>
              </a:rPr>
              <a:t>+</a:t>
            </a:r>
          </a:p>
        </p:txBody>
      </p:sp>
      <p:sp>
        <p:nvSpPr>
          <p:cNvPr id="101" name="Line 33">
            <a:extLst>
              <a:ext uri="{FF2B5EF4-FFF2-40B4-BE49-F238E27FC236}">
                <a16:creationId xmlns:a16="http://schemas.microsoft.com/office/drawing/2014/main" id="{C6740F8A-E28E-9F9B-DF2F-F346D83BF0F3}"/>
              </a:ext>
            </a:extLst>
          </p:cNvPr>
          <p:cNvSpPr/>
          <p:nvPr/>
        </p:nvSpPr>
        <p:spPr>
          <a:xfrm>
            <a:off x="8504820" y="2854877"/>
            <a:ext cx="1337273" cy="0"/>
          </a:xfrm>
          <a:prstGeom prst="line">
            <a:avLst/>
          </a:prstGeom>
          <a:ln w="38100" cap="flat" cmpd="sng">
            <a:solidFill>
              <a:srgbClr val="0000FF"/>
            </a:solidFill>
            <a:prstDash val="solid"/>
            <a:headEnd type="none" w="med" len="med"/>
            <a:tailEnd type="none" w="med" len="med"/>
          </a:ln>
        </p:spPr>
      </p:sp>
      <p:pic>
        <p:nvPicPr>
          <p:cNvPr id="39" name="Picture 38">
            <a:extLst>
              <a:ext uri="{FF2B5EF4-FFF2-40B4-BE49-F238E27FC236}">
                <a16:creationId xmlns:a16="http://schemas.microsoft.com/office/drawing/2014/main" id="{D13C78A0-0329-4EDD-BB4A-1E47334FEA88}"/>
              </a:ext>
            </a:extLst>
          </p:cNvPr>
          <p:cNvPicPr/>
          <p:nvPr/>
        </p:nvPicPr>
        <p:blipFill rotWithShape="1">
          <a:blip r:embed="rId2"/>
          <a:srcRect r="13759"/>
          <a:stretch/>
        </p:blipFill>
        <p:spPr>
          <a:xfrm>
            <a:off x="0" y="4350"/>
            <a:ext cx="2359404" cy="955527"/>
          </a:xfrm>
          <a:prstGeom prst="rect">
            <a:avLst/>
          </a:prstGeom>
        </p:spPr>
      </p:pic>
    </p:spTree>
    <p:extLst>
      <p:ext uri="{BB962C8B-B14F-4D97-AF65-F5344CB8AC3E}">
        <p14:creationId xmlns:p14="http://schemas.microsoft.com/office/powerpoint/2010/main" val="47109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blinds(horizontal)">
                                      <p:cBhvr>
                                        <p:cTn id="11" dur="500"/>
                                        <p:tgtEl>
                                          <p:spTgt spid="76"/>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blinds(horizontal)">
                                      <p:cBhvr>
                                        <p:cTn id="14" dur="500"/>
                                        <p:tgtEl>
                                          <p:spTgt spid="7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checkerboard(across)">
                                      <p:cBhvr>
                                        <p:cTn id="17" dur="500"/>
                                        <p:tgtEl>
                                          <p:spTgt spid="78"/>
                                        </p:tgtEl>
                                      </p:cBhvr>
                                    </p:animEffect>
                                  </p:childTnLst>
                                </p:cTn>
                              </p:par>
                              <p:par>
                                <p:cTn id="18" presetID="4" presetClass="entr" presetSubtype="16" fill="hold" nodeType="with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box(in)">
                                      <p:cBhvr>
                                        <p:cTn id="20" dur="500"/>
                                        <p:tgtEl>
                                          <p:spTgt spid="79"/>
                                        </p:tgtEl>
                                      </p:cBhvr>
                                    </p:animEffect>
                                  </p:childTnLst>
                                </p:cTn>
                              </p:par>
                            </p:childTnLst>
                          </p:cTn>
                        </p:par>
                        <p:par>
                          <p:cTn id="21" fill="hold">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blinds(horizontal)">
                                      <p:cBhvr>
                                        <p:cTn id="24" dur="500"/>
                                        <p:tgtEl>
                                          <p:spTgt spid="9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blinds(horizontal)">
                                      <p:cBhvr>
                                        <p:cTn id="27" dur="500"/>
                                        <p:tgtEl>
                                          <p:spTgt spid="9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checkerboard(across)">
                                      <p:cBhvr>
                                        <p:cTn id="30" dur="500"/>
                                        <p:tgtEl>
                                          <p:spTgt spid="96"/>
                                        </p:tgtEl>
                                      </p:cBhvr>
                                    </p:animEffect>
                                  </p:childTnLst>
                                </p:cTn>
                              </p:par>
                              <p:par>
                                <p:cTn id="31" presetID="4" presetClass="entr" presetSubtype="16"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box(in)">
                                      <p:cBhvr>
                                        <p:cTn id="33" dur="500"/>
                                        <p:tgtEl>
                                          <p:spTgt spid="97"/>
                                        </p:tgtEl>
                                      </p:cBhvr>
                                    </p:animEffect>
                                  </p:childTnLst>
                                </p:cTn>
                              </p:par>
                            </p:childTnLst>
                          </p:cTn>
                        </p:par>
                        <p:par>
                          <p:cTn id="34" fill="hold">
                            <p:stCondLst>
                              <p:cond delay="1500"/>
                            </p:stCondLst>
                            <p:childTnLst>
                              <p:par>
                                <p:cTn id="35" presetID="3" presetClass="entr" presetSubtype="10" fill="hold" grpId="0" nodeType="after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blinds(horizontal)">
                                      <p:cBhvr>
                                        <p:cTn id="37" dur="500"/>
                                        <p:tgtEl>
                                          <p:spTgt spid="9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linds(horizontal)">
                                      <p:cBhvr>
                                        <p:cTn id="40" dur="500"/>
                                        <p:tgtEl>
                                          <p:spTgt spid="99"/>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checkerboard(across)">
                                      <p:cBhvr>
                                        <p:cTn id="43" dur="500"/>
                                        <p:tgtEl>
                                          <p:spTgt spid="100"/>
                                        </p:tgtEl>
                                      </p:cBhvr>
                                    </p:animEffect>
                                  </p:childTnLst>
                                </p:cTn>
                              </p:par>
                              <p:par>
                                <p:cTn id="44" presetID="4" presetClass="entr" presetSubtype="16" fill="hold" nodeType="withEffect">
                                  <p:stCondLst>
                                    <p:cond delay="0"/>
                                  </p:stCondLst>
                                  <p:childTnLst>
                                    <p:set>
                                      <p:cBhvr>
                                        <p:cTn id="45" dur="1" fill="hold">
                                          <p:stCondLst>
                                            <p:cond delay="0"/>
                                          </p:stCondLst>
                                        </p:cTn>
                                        <p:tgtEl>
                                          <p:spTgt spid="101"/>
                                        </p:tgtEl>
                                        <p:attrNameLst>
                                          <p:attrName>style.visibility</p:attrName>
                                        </p:attrNameLst>
                                      </p:cBhvr>
                                      <p:to>
                                        <p:strVal val="visible"/>
                                      </p:to>
                                    </p:set>
                                    <p:animEffect transition="in" filter="box(in)">
                                      <p:cBhvr>
                                        <p:cTn id="4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94" grpId="0"/>
      <p:bldP spid="95" grpId="0"/>
      <p:bldP spid="96" grpId="0"/>
      <p:bldP spid="98" grpId="0"/>
      <p:bldP spid="99" grpId="0"/>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8C020A-0C5F-CB34-7C8F-3FBB8135FAC6}"/>
              </a:ext>
            </a:extLst>
          </p:cNvPr>
          <p:cNvGrpSpPr/>
          <p:nvPr/>
        </p:nvGrpSpPr>
        <p:grpSpPr>
          <a:xfrm>
            <a:off x="445330" y="1227260"/>
            <a:ext cx="4249332" cy="711142"/>
            <a:chOff x="1470819" y="1943100"/>
            <a:chExt cx="5672965" cy="949406"/>
          </a:xfrm>
        </p:grpSpPr>
        <p:grpSp>
          <p:nvGrpSpPr>
            <p:cNvPr id="5" name="Group 4">
              <a:extLst>
                <a:ext uri="{FF2B5EF4-FFF2-40B4-BE49-F238E27FC236}">
                  <a16:creationId xmlns:a16="http://schemas.microsoft.com/office/drawing/2014/main" id="{DACFAF4F-6FAA-B883-C106-5ED40E6895FB}"/>
                </a:ext>
              </a:extLst>
            </p:cNvPr>
            <p:cNvGrpSpPr/>
            <p:nvPr/>
          </p:nvGrpSpPr>
          <p:grpSpPr>
            <a:xfrm>
              <a:off x="1470819" y="1943100"/>
              <a:ext cx="656030" cy="945059"/>
              <a:chOff x="1737519" y="1943100"/>
              <a:chExt cx="656030" cy="945059"/>
            </a:xfrm>
          </p:grpSpPr>
          <p:sp>
            <p:nvSpPr>
              <p:cNvPr id="7" name="Oval 6">
                <a:extLst>
                  <a:ext uri="{FF2B5EF4-FFF2-40B4-BE49-F238E27FC236}">
                    <a16:creationId xmlns:a16="http://schemas.microsoft.com/office/drawing/2014/main" id="{0B69C366-1E84-6310-D54B-2F86E22CE88C}"/>
                  </a:ext>
                </a:extLst>
              </p:cNvPr>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b="1"/>
              </a:p>
            </p:txBody>
          </p:sp>
          <p:sp>
            <p:nvSpPr>
              <p:cNvPr id="8" name="TextBox 7">
                <a:extLst>
                  <a:ext uri="{FF2B5EF4-FFF2-40B4-BE49-F238E27FC236}">
                    <a16:creationId xmlns:a16="http://schemas.microsoft.com/office/drawing/2014/main" id="{F23B0470-73B1-872F-1434-F17E56AD5F4D}"/>
                  </a:ext>
                </a:extLst>
              </p:cNvPr>
              <p:cNvSpPr txBox="1"/>
              <p:nvPr/>
            </p:nvSpPr>
            <p:spPr>
              <a:xfrm>
                <a:off x="1737519" y="1943100"/>
                <a:ext cx="656030" cy="945059"/>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2</a:t>
                </a:r>
              </a:p>
            </p:txBody>
          </p:sp>
        </p:grpSp>
        <p:sp>
          <p:nvSpPr>
            <p:cNvPr id="6" name="TextBox 5">
              <a:extLst>
                <a:ext uri="{FF2B5EF4-FFF2-40B4-BE49-F238E27FC236}">
                  <a16:creationId xmlns:a16="http://schemas.microsoft.com/office/drawing/2014/main" id="{A2010D44-B98B-0A50-24F6-49F47389AA03}"/>
                </a:ext>
              </a:extLst>
            </p:cNvPr>
            <p:cNvSpPr txBox="1"/>
            <p:nvPr/>
          </p:nvSpPr>
          <p:spPr>
            <a:xfrm>
              <a:off x="2118519" y="1947447"/>
              <a:ext cx="5025265" cy="945059"/>
            </a:xfrm>
            <a:prstGeom prst="rect">
              <a:avLst/>
            </a:prstGeom>
            <a:solidFill>
              <a:srgbClr val="FFDB69"/>
            </a:solidFill>
          </p:spPr>
          <p:txBody>
            <a:bodyPr wrap="none" rtlCol="0">
              <a:spAutoFit/>
            </a:bodyPr>
            <a:lstStyle/>
            <a:p>
              <a:r>
                <a:rPr lang="en-US" sz="4000" b="1" dirty="0" err="1">
                  <a:solidFill>
                    <a:srgbClr val="0000FF"/>
                  </a:solidFill>
                  <a:latin typeface="Times New Roman" pitchFamily="18" charset="0"/>
                  <a:cs typeface="Times New Roman" pitchFamily="18" charset="0"/>
                </a:rPr>
                <a:t>Đặt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tính</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rồi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tính</a:t>
              </a:r>
              <a:endParaRPr lang="en-US" sz="4000" b="1" dirty="0">
                <a:solidFill>
                  <a:srgbClr val="0000FF"/>
                </a:solidFill>
                <a:latin typeface="Times New Roman" pitchFamily="18" charset="0"/>
                <a:cs typeface="Times New Roman" pitchFamily="18" charset="0"/>
              </a:endParaRPr>
            </a:p>
          </p:txBody>
        </p:sp>
      </p:grpSp>
      <p:sp>
        <p:nvSpPr>
          <p:cNvPr id="9" name="Text Box 29">
            <a:extLst>
              <a:ext uri="{FF2B5EF4-FFF2-40B4-BE49-F238E27FC236}">
                <a16:creationId xmlns:a16="http://schemas.microsoft.com/office/drawing/2014/main" id="{7463BB79-DDFC-8C19-C956-0168DF83B151}"/>
              </a:ext>
            </a:extLst>
          </p:cNvPr>
          <p:cNvSpPr txBox="1"/>
          <p:nvPr/>
        </p:nvSpPr>
        <p:spPr>
          <a:xfrm>
            <a:off x="930489" y="1935146"/>
            <a:ext cx="10547880" cy="3853738"/>
          </a:xfrm>
          <a:prstGeom prst="rect">
            <a:avLst/>
          </a:prstGeom>
          <a:solidFill>
            <a:schemeClr val="bg1"/>
          </a:solidFill>
          <a:ln w="9525">
            <a:noFill/>
          </a:ln>
        </p:spPr>
        <p:txBody>
          <a:bodyPr wrap="square" lIns="68380" tIns="34190" rIns="68380" bIns="3419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50000"/>
              </a:spcBef>
              <a:buNone/>
            </a:pPr>
            <a:r>
              <a:rPr lang="en-US" altLang="vi-VN" sz="4800" b="1" dirty="0">
                <a:solidFill>
                  <a:srgbClr val="0000FF"/>
                </a:solidFill>
                <a:latin typeface="Times New Roman" panose="02020603050405020304" pitchFamily="18" charset="0"/>
              </a:rPr>
              <a:t>43 835 + 55 807 		</a:t>
            </a:r>
            <a:r>
              <a:rPr lang="vi-VN" altLang="vi-VN" sz="4800" b="1">
                <a:solidFill>
                  <a:srgbClr val="0000FF"/>
                </a:solidFill>
                <a:latin typeface="Times New Roman" panose="02020603050405020304" pitchFamily="18" charset="0"/>
              </a:rPr>
              <a:t>      </a:t>
            </a:r>
            <a:r>
              <a:rPr lang="en-US" altLang="vi-VN" sz="4800" b="1">
                <a:solidFill>
                  <a:srgbClr val="0000FF"/>
                </a:solidFill>
                <a:latin typeface="Times New Roman" panose="02020603050405020304" pitchFamily="18" charset="0"/>
              </a:rPr>
              <a:t>67 </a:t>
            </a:r>
            <a:r>
              <a:rPr lang="en-US" altLang="vi-VN" sz="4800" b="1" dirty="0">
                <a:solidFill>
                  <a:srgbClr val="0000FF"/>
                </a:solidFill>
                <a:latin typeface="Times New Roman" panose="02020603050405020304" pitchFamily="18" charset="0"/>
              </a:rPr>
              <a:t>254 + 92</a:t>
            </a:r>
            <a:endParaRPr lang="en-US" altLang="vi-VN" sz="4800" b="1" dirty="0">
              <a:latin typeface="Times New Roman" panose="02020603050405020304" pitchFamily="18" charset="0"/>
            </a:endParaRPr>
          </a:p>
          <a:p>
            <a:pPr marL="0" indent="0" eaLnBrk="1" hangingPunct="1">
              <a:spcBef>
                <a:spcPct val="50000"/>
              </a:spcBef>
              <a:buNone/>
            </a:pPr>
            <a:r>
              <a:rPr lang="en-US" altLang="vi-VN" sz="4800" b="1" dirty="0">
                <a:solidFill>
                  <a:srgbClr val="0000FF"/>
                </a:solidFill>
                <a:latin typeface="Times New Roman" panose="02020603050405020304" pitchFamily="18" charset="0"/>
              </a:rPr>
              <a:t>25 346 + 37 292			7 528 + 5 345</a:t>
            </a:r>
          </a:p>
          <a:p>
            <a:pPr marL="0" indent="0" eaLnBrk="1" hangingPunct="1">
              <a:spcBef>
                <a:spcPct val="50000"/>
              </a:spcBef>
              <a:buNone/>
            </a:pPr>
            <a:endParaRPr lang="en-US" altLang="vi-VN" sz="5400" b="1" dirty="0">
              <a:latin typeface="Times New Roman" panose="02020603050405020304" pitchFamily="18" charset="0"/>
            </a:endParaRPr>
          </a:p>
          <a:p>
            <a:pPr marL="0" indent="0" eaLnBrk="1" hangingPunct="1">
              <a:spcBef>
                <a:spcPct val="50000"/>
              </a:spcBef>
              <a:buNone/>
            </a:pPr>
            <a:endParaRPr lang="en-US" altLang="vi-VN" sz="2996" b="1" dirty="0">
              <a:latin typeface="Times New Roman" panose="02020603050405020304" pitchFamily="18" charset="0"/>
            </a:endParaRPr>
          </a:p>
        </p:txBody>
      </p:sp>
      <p:pic>
        <p:nvPicPr>
          <p:cNvPr id="36" name="Picture 35">
            <a:extLst>
              <a:ext uri="{FF2B5EF4-FFF2-40B4-BE49-F238E27FC236}">
                <a16:creationId xmlns:a16="http://schemas.microsoft.com/office/drawing/2014/main" id="{D13C78A0-0329-4EDD-BB4A-1E47334FEA88}"/>
              </a:ext>
            </a:extLst>
          </p:cNvPr>
          <p:cNvPicPr/>
          <p:nvPr/>
        </p:nvPicPr>
        <p:blipFill rotWithShape="1">
          <a:blip r:embed="rId3"/>
          <a:srcRect r="13759"/>
          <a:stretch/>
        </p:blipFill>
        <p:spPr>
          <a:xfrm>
            <a:off x="0" y="4350"/>
            <a:ext cx="2359404" cy="955527"/>
          </a:xfrm>
          <a:prstGeom prst="rect">
            <a:avLst/>
          </a:prstGeom>
        </p:spPr>
      </p:pic>
    </p:spTree>
    <p:extLst>
      <p:ext uri="{BB962C8B-B14F-4D97-AF65-F5344CB8AC3E}">
        <p14:creationId xmlns:p14="http://schemas.microsoft.com/office/powerpoint/2010/main" val="34564079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75214" y="1186352"/>
            <a:ext cx="4182004" cy="521988"/>
            <a:chOff x="1470819" y="1943100"/>
            <a:chExt cx="5583073" cy="696877"/>
          </a:xfrm>
        </p:grpSpPr>
        <p:grpSp>
          <p:nvGrpSpPr>
            <p:cNvPr id="10" name="Group 9"/>
            <p:cNvGrpSpPr/>
            <p:nvPr/>
          </p:nvGrpSpPr>
          <p:grpSpPr>
            <a:xfrm>
              <a:off x="1470819" y="1943100"/>
              <a:ext cx="551169" cy="692530"/>
              <a:chOff x="1737519" y="1943100"/>
              <a:chExt cx="551169" cy="692530"/>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b="1"/>
              </a:p>
            </p:txBody>
          </p:sp>
          <p:sp>
            <p:nvSpPr>
              <p:cNvPr id="9" name="TextBox 8"/>
              <p:cNvSpPr txBox="1"/>
              <p:nvPr/>
            </p:nvSpPr>
            <p:spPr>
              <a:xfrm>
                <a:off x="1804609" y="1943100"/>
                <a:ext cx="484079" cy="692530"/>
              </a:xfrm>
              <a:prstGeom prst="rect">
                <a:avLst/>
              </a:prstGeom>
              <a:noFill/>
            </p:spPr>
            <p:txBody>
              <a:bodyPr wrap="none" rtlCol="0">
                <a:spAutoFit/>
              </a:bodyPr>
              <a:lstStyle/>
              <a:p>
                <a:r>
                  <a:rPr lang="en-US" sz="2771" b="1" dirty="0">
                    <a:solidFill>
                      <a:srgbClr val="FF0000"/>
                    </a:solidFill>
                    <a:latin typeface="Times New Roman" pitchFamily="18" charset="0"/>
                    <a:cs typeface="Times New Roman" pitchFamily="18" charset="0"/>
                  </a:rPr>
                  <a:t>3</a:t>
                </a:r>
              </a:p>
            </p:txBody>
          </p:sp>
        </p:grpSp>
        <p:sp>
          <p:nvSpPr>
            <p:cNvPr id="11" name="TextBox 10"/>
            <p:cNvSpPr txBox="1"/>
            <p:nvPr/>
          </p:nvSpPr>
          <p:spPr>
            <a:xfrm>
              <a:off x="2118516" y="1947447"/>
              <a:ext cx="4935376" cy="692530"/>
            </a:xfrm>
            <a:prstGeom prst="rect">
              <a:avLst/>
            </a:prstGeom>
            <a:solidFill>
              <a:srgbClr val="FFDB69"/>
            </a:solidFill>
          </p:spPr>
          <p:txBody>
            <a:bodyPr wrap="none" rtlCol="0">
              <a:spAutoFit/>
            </a:bodyPr>
            <a:lstStyle/>
            <a:p>
              <a:r>
                <a:rPr lang="en-US" sz="2771" b="1" dirty="0" err="1">
                  <a:solidFill>
                    <a:srgbClr val="0000FF"/>
                  </a:solidFill>
                  <a:latin typeface="Times New Roman" pitchFamily="18" charset="0"/>
                  <a:cs typeface="Times New Roman" pitchFamily="18" charset="0"/>
                </a:rPr>
                <a:t>Tính</a:t>
              </a:r>
              <a:r>
                <a:rPr lang="en-US" sz="2771" b="1" dirty="0">
                  <a:solidFill>
                    <a:srgbClr val="0000FF"/>
                  </a:solidFill>
                  <a:latin typeface="Times New Roman" pitchFamily="18" charset="0"/>
                  <a:cs typeface="Times New Roman" pitchFamily="18" charset="0"/>
                </a:rPr>
                <a:t> </a:t>
              </a:r>
              <a:r>
                <a:rPr lang="en-US" sz="2771" b="1" dirty="0" err="1">
                  <a:solidFill>
                    <a:srgbClr val="0000FF"/>
                  </a:solidFill>
                  <a:latin typeface="Times New Roman" pitchFamily="18" charset="0"/>
                  <a:cs typeface="Times New Roman" pitchFamily="18" charset="0"/>
                </a:rPr>
                <a:t>nhẩm</a:t>
              </a:r>
              <a:r>
                <a:rPr lang="en-US" sz="2771" b="1" dirty="0">
                  <a:solidFill>
                    <a:srgbClr val="0000FF"/>
                  </a:solidFill>
                  <a:latin typeface="Times New Roman" pitchFamily="18" charset="0"/>
                  <a:cs typeface="Times New Roman" pitchFamily="18" charset="0"/>
                </a:rPr>
                <a:t> (</a:t>
              </a:r>
              <a:r>
                <a:rPr lang="en-US" sz="2771" b="1" dirty="0" err="1">
                  <a:solidFill>
                    <a:srgbClr val="0000FF"/>
                  </a:solidFill>
                  <a:latin typeface="Times New Roman" pitchFamily="18" charset="0"/>
                  <a:cs typeface="Times New Roman" pitchFamily="18" charset="0"/>
                </a:rPr>
                <a:t>theo</a:t>
              </a:r>
              <a:r>
                <a:rPr lang="en-US" sz="2771" b="1" dirty="0">
                  <a:solidFill>
                    <a:srgbClr val="0000FF"/>
                  </a:solidFill>
                  <a:latin typeface="Times New Roman" pitchFamily="18" charset="0"/>
                  <a:cs typeface="Times New Roman" pitchFamily="18" charset="0"/>
                </a:rPr>
                <a:t> </a:t>
              </a:r>
              <a:r>
                <a:rPr lang="en-US" sz="2771" b="1" dirty="0" err="1">
                  <a:solidFill>
                    <a:srgbClr val="0000FF"/>
                  </a:solidFill>
                  <a:latin typeface="Times New Roman" pitchFamily="18" charset="0"/>
                  <a:cs typeface="Times New Roman" pitchFamily="18" charset="0"/>
                </a:rPr>
                <a:t>mẫu</a:t>
              </a:r>
              <a:r>
                <a:rPr lang="en-US" sz="2771" b="1" dirty="0">
                  <a:solidFill>
                    <a:srgbClr val="0000FF"/>
                  </a:solidFill>
                  <a:latin typeface="Times New Roman" pitchFamily="18" charset="0"/>
                  <a:cs typeface="Times New Roman" pitchFamily="18" charset="0"/>
                </a:rPr>
                <a:t>).</a:t>
              </a:r>
            </a:p>
          </p:txBody>
        </p:sp>
      </p:grpSp>
      <p:sp>
        <p:nvSpPr>
          <p:cNvPr id="19" name="Text Box 14">
            <a:extLst>
              <a:ext uri="{FF2B5EF4-FFF2-40B4-BE49-F238E27FC236}">
                <a16:creationId xmlns:a16="http://schemas.microsoft.com/office/drawing/2014/main" id="{B3C478AA-7849-8AB1-C410-9BAD27F8BA83}"/>
              </a:ext>
            </a:extLst>
          </p:cNvPr>
          <p:cNvSpPr txBox="1">
            <a:spLocks noChangeArrowheads="1"/>
          </p:cNvSpPr>
          <p:nvPr/>
        </p:nvSpPr>
        <p:spPr bwMode="auto">
          <a:xfrm>
            <a:off x="3925724" y="3979178"/>
            <a:ext cx="2910954" cy="195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44" tIns="53726" rIns="107444" bIns="5372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84607" indent="-384607" eaLnBrk="1" hangingPunct="1">
              <a:lnSpc>
                <a:spcPct val="150000"/>
              </a:lnSpc>
              <a:buAutoNum type="alphaLcParenR"/>
              <a:defRPr/>
            </a:pPr>
            <a:r>
              <a:rPr lang="en-US" sz="2771"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6 000 + 5 000</a:t>
            </a:r>
          </a:p>
          <a:p>
            <a:pPr marL="384607" indent="-384607" eaLnBrk="1" hangingPunct="1">
              <a:lnSpc>
                <a:spcPct val="150000"/>
              </a:lnSpc>
              <a:buAutoNum type="alphaLcParenR"/>
              <a:defRPr/>
            </a:pPr>
            <a:r>
              <a:rPr lang="en-US" sz="2771"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9 000 + 4 000</a:t>
            </a:r>
          </a:p>
          <a:p>
            <a:pPr marL="384607" indent="-384607" eaLnBrk="1" hangingPunct="1">
              <a:lnSpc>
                <a:spcPct val="150000"/>
              </a:lnSpc>
              <a:buAutoNum type="alphaLcParenR"/>
              <a:defRPr/>
            </a:pPr>
            <a:r>
              <a:rPr lang="en-US" sz="2771"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7 000 + 9 000</a:t>
            </a:r>
          </a:p>
        </p:txBody>
      </p:sp>
      <p:sp>
        <p:nvSpPr>
          <p:cNvPr id="20" name="Text Box 14">
            <a:extLst>
              <a:ext uri="{FF2B5EF4-FFF2-40B4-BE49-F238E27FC236}">
                <a16:creationId xmlns:a16="http://schemas.microsoft.com/office/drawing/2014/main" id="{1C312CC5-07FD-4857-69BE-65048C8C4822}"/>
              </a:ext>
            </a:extLst>
          </p:cNvPr>
          <p:cNvSpPr txBox="1">
            <a:spLocks noChangeArrowheads="1"/>
          </p:cNvSpPr>
          <p:nvPr/>
        </p:nvSpPr>
        <p:spPr bwMode="auto">
          <a:xfrm>
            <a:off x="6494214" y="4104324"/>
            <a:ext cx="1567276" cy="53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44" tIns="53726" rIns="107444" bIns="5372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771"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11 000</a:t>
            </a:r>
          </a:p>
        </p:txBody>
      </p:sp>
      <p:sp>
        <p:nvSpPr>
          <p:cNvPr id="22" name="Text Box 14">
            <a:extLst>
              <a:ext uri="{FF2B5EF4-FFF2-40B4-BE49-F238E27FC236}">
                <a16:creationId xmlns:a16="http://schemas.microsoft.com/office/drawing/2014/main" id="{A4E8FF63-8020-E045-715D-179D4B7F27CB}"/>
              </a:ext>
            </a:extLst>
          </p:cNvPr>
          <p:cNvSpPr txBox="1">
            <a:spLocks noChangeArrowheads="1"/>
          </p:cNvSpPr>
          <p:nvPr/>
        </p:nvSpPr>
        <p:spPr bwMode="auto">
          <a:xfrm>
            <a:off x="6494214" y="4732268"/>
            <a:ext cx="1567276" cy="53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44" tIns="53726" rIns="107444" bIns="5372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771"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13 000</a:t>
            </a:r>
          </a:p>
        </p:txBody>
      </p:sp>
      <p:sp>
        <p:nvSpPr>
          <p:cNvPr id="23" name="Text Box 14">
            <a:extLst>
              <a:ext uri="{FF2B5EF4-FFF2-40B4-BE49-F238E27FC236}">
                <a16:creationId xmlns:a16="http://schemas.microsoft.com/office/drawing/2014/main" id="{3D4DF4D9-4F4C-0FAE-C034-563012C3C532}"/>
              </a:ext>
            </a:extLst>
          </p:cNvPr>
          <p:cNvSpPr txBox="1">
            <a:spLocks noChangeArrowheads="1"/>
          </p:cNvSpPr>
          <p:nvPr/>
        </p:nvSpPr>
        <p:spPr bwMode="auto">
          <a:xfrm>
            <a:off x="6522433" y="5388763"/>
            <a:ext cx="1567276" cy="53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44" tIns="53726" rIns="107444" bIns="5372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771"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16 000</a:t>
            </a:r>
          </a:p>
        </p:txBody>
      </p:sp>
      <p:pic>
        <p:nvPicPr>
          <p:cNvPr id="24" name="Picture 23">
            <a:extLst>
              <a:ext uri="{FF2B5EF4-FFF2-40B4-BE49-F238E27FC236}">
                <a16:creationId xmlns:a16="http://schemas.microsoft.com/office/drawing/2014/main" id="{D13C78A0-0329-4EDD-BB4A-1E47334FEA88}"/>
              </a:ext>
            </a:extLst>
          </p:cNvPr>
          <p:cNvPicPr/>
          <p:nvPr/>
        </p:nvPicPr>
        <p:blipFill rotWithShape="1">
          <a:blip r:embed="rId4"/>
          <a:srcRect r="13759"/>
          <a:stretch/>
        </p:blipFill>
        <p:spPr>
          <a:xfrm>
            <a:off x="0" y="4350"/>
            <a:ext cx="2359404" cy="955527"/>
          </a:xfrm>
          <a:prstGeom prst="rect">
            <a:avLst/>
          </a:prstGeom>
        </p:spPr>
      </p:pic>
      <p:sp>
        <p:nvSpPr>
          <p:cNvPr id="4" name="TextBox 3">
            <a:extLst>
              <a:ext uri="{FF2B5EF4-FFF2-40B4-BE49-F238E27FC236}">
                <a16:creationId xmlns:a16="http://schemas.microsoft.com/office/drawing/2014/main" id="{A44C4F22-414E-CDD5-B28E-784CCFC7C11D}"/>
              </a:ext>
            </a:extLst>
          </p:cNvPr>
          <p:cNvSpPr txBox="1"/>
          <p:nvPr/>
        </p:nvSpPr>
        <p:spPr>
          <a:xfrm>
            <a:off x="2782957" y="2224070"/>
            <a:ext cx="4228478" cy="523220"/>
          </a:xfrm>
          <a:prstGeom prst="rect">
            <a:avLst/>
          </a:prstGeom>
          <a:noFill/>
        </p:spPr>
        <p:txBody>
          <a:bodyPr wrap="square" rtlCol="0">
            <a:spAutoFit/>
          </a:bodyPr>
          <a:lstStyle/>
          <a:p>
            <a:r>
              <a:rPr lang="vi-VN" sz="2800" b="1" dirty="0">
                <a:latin typeface="+mj-lt"/>
              </a:rPr>
              <a:t>8 000 + 7 000 = ?</a:t>
            </a:r>
            <a:endParaRPr lang="en-US" sz="2800" b="1" dirty="0">
              <a:latin typeface="+mj-lt"/>
            </a:endParaRPr>
          </a:p>
        </p:txBody>
      </p:sp>
      <p:sp>
        <p:nvSpPr>
          <p:cNvPr id="13" name="TextBox 12">
            <a:extLst>
              <a:ext uri="{FF2B5EF4-FFF2-40B4-BE49-F238E27FC236}">
                <a16:creationId xmlns:a16="http://schemas.microsoft.com/office/drawing/2014/main" id="{03EDB314-F3E0-4393-E04B-A86533C2CE60}"/>
              </a:ext>
            </a:extLst>
          </p:cNvPr>
          <p:cNvSpPr txBox="1"/>
          <p:nvPr/>
        </p:nvSpPr>
        <p:spPr>
          <a:xfrm>
            <a:off x="2359404" y="2617063"/>
            <a:ext cx="6903866" cy="584775"/>
          </a:xfrm>
          <a:prstGeom prst="rect">
            <a:avLst/>
          </a:prstGeom>
          <a:noFill/>
        </p:spPr>
        <p:txBody>
          <a:bodyPr wrap="square" rtlCol="0">
            <a:spAutoFit/>
          </a:bodyPr>
          <a:lstStyle/>
          <a:p>
            <a:r>
              <a:rPr lang="vi-VN" sz="3200" b="1" dirty="0">
                <a:latin typeface="+mj-lt"/>
              </a:rPr>
              <a:t>   Nhẩm: 8 nghìn + 7 nghìn  = 15 nghìn</a:t>
            </a:r>
            <a:endParaRPr lang="en-US" sz="3200" b="1" dirty="0">
              <a:latin typeface="+mj-lt"/>
            </a:endParaRPr>
          </a:p>
        </p:txBody>
      </p:sp>
      <p:sp>
        <p:nvSpPr>
          <p:cNvPr id="15" name="TextBox 14">
            <a:extLst>
              <a:ext uri="{FF2B5EF4-FFF2-40B4-BE49-F238E27FC236}">
                <a16:creationId xmlns:a16="http://schemas.microsoft.com/office/drawing/2014/main" id="{9F366CAB-E9C0-777D-B9AE-6497B9183CF3}"/>
              </a:ext>
            </a:extLst>
          </p:cNvPr>
          <p:cNvSpPr txBox="1"/>
          <p:nvPr/>
        </p:nvSpPr>
        <p:spPr>
          <a:xfrm>
            <a:off x="4068417" y="3201838"/>
            <a:ext cx="5764179" cy="584775"/>
          </a:xfrm>
          <a:prstGeom prst="rect">
            <a:avLst/>
          </a:prstGeom>
          <a:noFill/>
        </p:spPr>
        <p:txBody>
          <a:bodyPr wrap="square" rtlCol="0">
            <a:spAutoFit/>
          </a:bodyPr>
          <a:lstStyle/>
          <a:p>
            <a:r>
              <a:rPr lang="vi-VN" sz="3200" b="1" dirty="0">
                <a:latin typeface="+mj-lt"/>
              </a:rPr>
              <a:t>8 000 + 7 000 = 15 000</a:t>
            </a:r>
            <a:endParaRPr lang="en-US" sz="3200" b="1" dirty="0">
              <a:latin typeface="+mj-lt"/>
            </a:endParaRPr>
          </a:p>
        </p:txBody>
      </p:sp>
      <p:sp>
        <p:nvSpPr>
          <p:cNvPr id="17" name="TextBox 16">
            <a:extLst>
              <a:ext uri="{FF2B5EF4-FFF2-40B4-BE49-F238E27FC236}">
                <a16:creationId xmlns:a16="http://schemas.microsoft.com/office/drawing/2014/main" id="{2F34F368-C619-6DF4-A86A-96688CF3E56A}"/>
              </a:ext>
            </a:extLst>
          </p:cNvPr>
          <p:cNvSpPr txBox="1"/>
          <p:nvPr/>
        </p:nvSpPr>
        <p:spPr>
          <a:xfrm>
            <a:off x="1560372" y="2195270"/>
            <a:ext cx="1452291" cy="584775"/>
          </a:xfrm>
          <a:prstGeom prst="rect">
            <a:avLst/>
          </a:prstGeom>
          <a:noFill/>
        </p:spPr>
        <p:txBody>
          <a:bodyPr wrap="square" rtlCol="0">
            <a:spAutoFit/>
          </a:bodyPr>
          <a:lstStyle/>
          <a:p>
            <a:r>
              <a:rPr lang="vi-VN" sz="3200" b="1" dirty="0">
                <a:latin typeface="+mj-lt"/>
              </a:rPr>
              <a:t>Mẫu:</a:t>
            </a:r>
            <a:endParaRPr lang="en-US" sz="3200" b="1" dirty="0">
              <a:latin typeface="+mj-lt"/>
            </a:endParaRPr>
          </a:p>
        </p:txBody>
      </p:sp>
      <p:pic>
        <p:nvPicPr>
          <p:cNvPr id="6" name="robot">
            <a:hlinkClick r:id="" action="ppaction://media"/>
            <a:extLst>
              <a:ext uri="{FF2B5EF4-FFF2-40B4-BE49-F238E27FC236}">
                <a16:creationId xmlns:a16="http://schemas.microsoft.com/office/drawing/2014/main" id="{9AE669C8-BF3E-1C35-853D-A2AE7B3677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22053" y="3422945"/>
            <a:ext cx="2928730" cy="3435055"/>
          </a:xfrm>
          <a:prstGeom prst="rect">
            <a:avLst/>
          </a:prstGeom>
        </p:spPr>
      </p:pic>
    </p:spTree>
    <p:extLst>
      <p:ext uri="{BB962C8B-B14F-4D97-AF65-F5344CB8AC3E}">
        <p14:creationId xmlns:p14="http://schemas.microsoft.com/office/powerpoint/2010/main" val="19140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29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6"/>
                </p:tgtEl>
              </p:cMediaNode>
            </p:video>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6"/>
                                        </p:tgtEl>
                                      </p:cBhvr>
                                    </p:cmd>
                                  </p:childTnLst>
                                </p:cTn>
                              </p:par>
                            </p:childTnLst>
                          </p:cTn>
                        </p:par>
                      </p:childTnLst>
                    </p:cTn>
                  </p:par>
                </p:childTnLst>
              </p:cTn>
              <p:nextCondLst>
                <p:cond evt="onClick" delay="0">
                  <p:tgtEl>
                    <p:spTgt spid="6"/>
                  </p:tgtEl>
                </p:cond>
              </p:nextCondLst>
            </p:seq>
          </p:childTnLst>
        </p:cTn>
      </p:par>
    </p:tnLst>
    <p:bldLst>
      <p:bldP spid="19" grpId="0"/>
      <p:bldP spid="20" grpId="0"/>
      <p:bldP spid="22" grpId="0"/>
      <p:bldP spid="23" grpId="0"/>
      <p:bldP spid="4" grpId="0"/>
      <p:bldP spid="13"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1236" y="1189426"/>
            <a:ext cx="12060764" cy="1374785"/>
            <a:chOff x="1470819" y="1943100"/>
            <a:chExt cx="16101434" cy="1835372"/>
          </a:xfrm>
        </p:grpSpPr>
        <p:grpSp>
          <p:nvGrpSpPr>
            <p:cNvPr id="10" name="Group 9"/>
            <p:cNvGrpSpPr/>
            <p:nvPr/>
          </p:nvGrpSpPr>
          <p:grpSpPr>
            <a:xfrm>
              <a:off x="1470819" y="1943100"/>
              <a:ext cx="551170" cy="692520"/>
              <a:chOff x="1737519" y="1943100"/>
              <a:chExt cx="551170" cy="692520"/>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121"/>
                <a:endParaRPr lang="en-US" sz="2172" b="1">
                  <a:solidFill>
                    <a:prstClr val="white"/>
                  </a:solidFill>
                  <a:latin typeface="Calibri"/>
                </a:endParaRPr>
              </a:p>
            </p:txBody>
          </p:sp>
          <p:sp>
            <p:nvSpPr>
              <p:cNvPr id="9" name="TextBox 8"/>
              <p:cNvSpPr txBox="1"/>
              <p:nvPr/>
            </p:nvSpPr>
            <p:spPr>
              <a:xfrm>
                <a:off x="1804609" y="1943100"/>
                <a:ext cx="484080" cy="692520"/>
              </a:xfrm>
              <a:prstGeom prst="rect">
                <a:avLst/>
              </a:prstGeom>
              <a:noFill/>
            </p:spPr>
            <p:txBody>
              <a:bodyPr wrap="none" rtlCol="0">
                <a:spAutoFit/>
              </a:bodyPr>
              <a:lstStyle/>
              <a:p>
                <a:pPr defTabSz="1086121"/>
                <a:r>
                  <a:rPr lang="en-US" sz="2771" b="1">
                    <a:solidFill>
                      <a:srgbClr val="FF0000"/>
                    </a:solidFill>
                    <a:latin typeface="Times New Roman" pitchFamily="18" charset="0"/>
                    <a:cs typeface="Times New Roman" pitchFamily="18" charset="0"/>
                  </a:rPr>
                  <a:t>4</a:t>
                </a:r>
              </a:p>
            </p:txBody>
          </p:sp>
        </p:grpSp>
        <p:sp>
          <p:nvSpPr>
            <p:cNvPr id="11" name="TextBox 10"/>
            <p:cNvSpPr txBox="1"/>
            <p:nvPr/>
          </p:nvSpPr>
          <p:spPr>
            <a:xfrm>
              <a:off x="2118518" y="1947447"/>
              <a:ext cx="15453735" cy="1831025"/>
            </a:xfrm>
            <a:prstGeom prst="rect">
              <a:avLst/>
            </a:prstGeom>
            <a:solidFill>
              <a:srgbClr val="FFDB69"/>
            </a:solidFill>
          </p:spPr>
          <p:txBody>
            <a:bodyPr wrap="none" rtlCol="0">
              <a:spAutoFit/>
            </a:bodyPr>
            <a:lstStyle/>
            <a:p>
              <a:pPr defTabSz="1086121"/>
              <a:r>
                <a:rPr lang="en-US" sz="2771" b="1" dirty="0" err="1">
                  <a:solidFill>
                    <a:srgbClr val="000000"/>
                  </a:solidFill>
                  <a:latin typeface="Times New Roman" panose="02020603050405020304" pitchFamily="18" charset="0"/>
                  <a:cs typeface="Times New Roman" panose="02020603050405020304" pitchFamily="18" charset="0"/>
                </a:rPr>
                <a:t>Để</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phục</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vụ</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học</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sinh</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chuẩn</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bị</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vào</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năm</a:t>
              </a:r>
              <a:r>
                <a:rPr lang="en-US" sz="2771" b="1" dirty="0">
                  <a:solidFill>
                    <a:srgbClr val="000000"/>
                  </a:solidFill>
                  <a:latin typeface="Times New Roman" panose="02020603050405020304" pitchFamily="18" charset="0"/>
                  <a:cs typeface="Times New Roman" panose="02020603050405020304" pitchFamily="18" charset="0"/>
                </a:rPr>
                <a:t> </a:t>
              </a:r>
              <a:r>
                <a:rPr lang="vi-VN" sz="2771" b="1" dirty="0">
                  <a:solidFill>
                    <a:srgbClr val="000000"/>
                  </a:solidFill>
                  <a:latin typeface="Times New Roman" panose="02020603050405020304" pitchFamily="18" charset="0"/>
                  <a:cs typeface="Times New Roman" panose="02020603050405020304" pitchFamily="18" charset="0"/>
                </a:rPr>
                <a:t>học</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mới</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một</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cửa</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hàng</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đã</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nhập</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về</a:t>
              </a:r>
              <a:r>
                <a:rPr lang="en-US" sz="2771" b="1" dirty="0">
                  <a:solidFill>
                    <a:srgbClr val="000000"/>
                  </a:solidFill>
                  <a:latin typeface="Times New Roman" panose="02020603050405020304" pitchFamily="18" charset="0"/>
                  <a:cs typeface="Times New Roman" panose="02020603050405020304" pitchFamily="18" charset="0"/>
                </a:rPr>
                <a:t> </a:t>
              </a:r>
            </a:p>
            <a:p>
              <a:pPr defTabSz="1086121"/>
              <a:r>
                <a:rPr lang="en-US" sz="2771" b="1" dirty="0">
                  <a:solidFill>
                    <a:srgbClr val="000000"/>
                  </a:solidFill>
                  <a:latin typeface="Times New Roman" panose="02020603050405020304" pitchFamily="18" charset="0"/>
                  <a:cs typeface="Times New Roman" panose="02020603050405020304" pitchFamily="18" charset="0"/>
                </a:rPr>
                <a:t>6 500 </a:t>
              </a:r>
              <a:r>
                <a:rPr lang="en-US" sz="2771" b="1" dirty="0" err="1">
                  <a:solidFill>
                    <a:srgbClr val="000000"/>
                  </a:solidFill>
                  <a:latin typeface="Times New Roman" panose="02020603050405020304" pitchFamily="18" charset="0"/>
                  <a:cs typeface="Times New Roman" panose="02020603050405020304" pitchFamily="18" charset="0"/>
                </a:rPr>
                <a:t>cuốn</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sách</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giáo</a:t>
              </a:r>
              <a:r>
                <a:rPr lang="en-US" sz="2771" b="1" dirty="0">
                  <a:solidFill>
                    <a:srgbClr val="000000"/>
                  </a:solidFill>
                  <a:latin typeface="Times New Roman" panose="02020603050405020304" pitchFamily="18" charset="0"/>
                  <a:cs typeface="Times New Roman" panose="02020603050405020304" pitchFamily="18" charset="0"/>
                </a:rPr>
                <a:t> khoa, 3 860 </a:t>
              </a:r>
              <a:r>
                <a:rPr lang="en-US" sz="2771" b="1" dirty="0" err="1">
                  <a:solidFill>
                    <a:srgbClr val="000000"/>
                  </a:solidFill>
                  <a:latin typeface="Times New Roman" panose="02020603050405020304" pitchFamily="18" charset="0"/>
                  <a:cs typeface="Times New Roman" panose="02020603050405020304" pitchFamily="18" charset="0"/>
                </a:rPr>
                <a:t>cuốn</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sách</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tham</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khảo</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và</a:t>
              </a:r>
              <a:r>
                <a:rPr lang="en-US" sz="2771" b="1" dirty="0">
                  <a:solidFill>
                    <a:srgbClr val="000000"/>
                  </a:solidFill>
                  <a:latin typeface="Times New Roman" panose="02020603050405020304" pitchFamily="18" charset="0"/>
                  <a:cs typeface="Times New Roman" panose="02020603050405020304" pitchFamily="18" charset="0"/>
                </a:rPr>
                <a:t> 8 500 </a:t>
              </a:r>
              <a:r>
                <a:rPr lang="en-US" sz="2771" b="1" dirty="0" err="1">
                  <a:solidFill>
                    <a:srgbClr val="000000"/>
                  </a:solidFill>
                  <a:latin typeface="Times New Roman" panose="02020603050405020304" pitchFamily="18" charset="0"/>
                  <a:cs typeface="Times New Roman" panose="02020603050405020304" pitchFamily="18" charset="0"/>
                </a:rPr>
                <a:t>cuốn</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vở</a:t>
              </a:r>
              <a:r>
                <a:rPr lang="en-US" sz="2771" b="1" dirty="0">
                  <a:solidFill>
                    <a:srgbClr val="000000"/>
                  </a:solidFill>
                  <a:latin typeface="Times New Roman" panose="02020603050405020304" pitchFamily="18" charset="0"/>
                  <a:cs typeface="Times New Roman" panose="02020603050405020304" pitchFamily="18" charset="0"/>
                </a:rPr>
                <a:t>. </a:t>
              </a:r>
            </a:p>
            <a:p>
              <a:pPr defTabSz="1086121"/>
              <a:r>
                <a:rPr lang="en-US" sz="2771" b="1" dirty="0" err="1">
                  <a:solidFill>
                    <a:srgbClr val="000000"/>
                  </a:solidFill>
                  <a:latin typeface="Times New Roman" panose="02020603050405020304" pitchFamily="18" charset="0"/>
                  <a:cs typeface="Times New Roman" panose="02020603050405020304" pitchFamily="18" charset="0"/>
                </a:rPr>
                <a:t>Hỏi</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cửa</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hàng</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đó</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đã</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nhập</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về</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tất</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cả</a:t>
              </a:r>
              <a:r>
                <a:rPr lang="en-US" sz="2771" b="1" dirty="0">
                  <a:solidFill>
                    <a:srgbClr val="000000"/>
                  </a:solidFill>
                  <a:latin typeface="Times New Roman" panose="02020603050405020304" pitchFamily="18" charset="0"/>
                  <a:cs typeface="Times New Roman" panose="02020603050405020304" pitchFamily="18" charset="0"/>
                </a:rPr>
                <a:t> bao </a:t>
              </a:r>
              <a:r>
                <a:rPr lang="en-US" sz="2771" b="1" dirty="0" err="1">
                  <a:solidFill>
                    <a:srgbClr val="000000"/>
                  </a:solidFill>
                  <a:latin typeface="Times New Roman" panose="02020603050405020304" pitchFamily="18" charset="0"/>
                  <a:cs typeface="Times New Roman" panose="02020603050405020304" pitchFamily="18" charset="0"/>
                </a:rPr>
                <a:t>nhiêu</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cuốn</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sách</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và</a:t>
              </a:r>
              <a:r>
                <a:rPr lang="en-US" sz="2771" b="1" dirty="0">
                  <a:solidFill>
                    <a:srgbClr val="000000"/>
                  </a:solidFill>
                  <a:latin typeface="Times New Roman" panose="02020603050405020304" pitchFamily="18" charset="0"/>
                  <a:cs typeface="Times New Roman" panose="02020603050405020304" pitchFamily="18" charset="0"/>
                </a:rPr>
                <a:t> </a:t>
              </a:r>
              <a:r>
                <a:rPr lang="en-US" sz="2771" b="1" dirty="0" err="1">
                  <a:solidFill>
                    <a:srgbClr val="000000"/>
                  </a:solidFill>
                  <a:latin typeface="Times New Roman" panose="02020603050405020304" pitchFamily="18" charset="0"/>
                  <a:cs typeface="Times New Roman" panose="02020603050405020304" pitchFamily="18" charset="0"/>
                </a:rPr>
                <a:t>vở</a:t>
              </a:r>
              <a:r>
                <a:rPr lang="en-US" sz="2771" b="1" dirty="0">
                  <a:solidFill>
                    <a:srgbClr val="000000"/>
                  </a:solidFill>
                  <a:latin typeface="Times New Roman" panose="02020603050405020304" pitchFamily="18" charset="0"/>
                  <a:cs typeface="Times New Roman" panose="02020603050405020304" pitchFamily="18" charset="0"/>
                </a:rPr>
                <a:t>?</a:t>
              </a:r>
              <a:endParaRPr lang="en-US" sz="2771" b="1" dirty="0">
                <a:solidFill>
                  <a:srgbClr val="0000FF"/>
                </a:solidFill>
                <a:latin typeface="Times New Roman" panose="02020603050405020304" pitchFamily="18" charset="0"/>
                <a:cs typeface="Times New Roman" pitchFamily="18" charset="0"/>
              </a:endParaRPr>
            </a:p>
          </p:txBody>
        </p:sp>
      </p:grpSp>
      <p:sp>
        <p:nvSpPr>
          <p:cNvPr id="14" name="TextBox 13">
            <a:extLst>
              <a:ext uri="{FF2B5EF4-FFF2-40B4-BE49-F238E27FC236}">
                <a16:creationId xmlns:a16="http://schemas.microsoft.com/office/drawing/2014/main" id="{6A5796D0-9EBD-0F96-739B-0026A52E1D4D}"/>
              </a:ext>
            </a:extLst>
          </p:cNvPr>
          <p:cNvSpPr txBox="1"/>
          <p:nvPr/>
        </p:nvSpPr>
        <p:spPr>
          <a:xfrm>
            <a:off x="1027878" y="2564211"/>
            <a:ext cx="10525358" cy="1774643"/>
          </a:xfrm>
          <a:prstGeom prst="rect">
            <a:avLst/>
          </a:prstGeom>
          <a:solidFill>
            <a:schemeClr val="bg1"/>
          </a:solidFill>
        </p:spPr>
        <p:txBody>
          <a:bodyPr wrap="square" lIns="68380" tIns="34190" rIns="68380" bIns="34190">
            <a:spAutoFit/>
          </a:bodyPr>
          <a:lstStyle/>
          <a:p>
            <a:pPr algn="ctr" defTabSz="1086121"/>
            <a:r>
              <a:rPr lang="en-US" sz="2771" b="1" dirty="0" err="1">
                <a:solidFill>
                  <a:srgbClr val="0000FF"/>
                </a:solidFill>
                <a:latin typeface="Times New Roman" panose="02020603050405020304" pitchFamily="18" charset="0"/>
                <a:cs typeface="Times New Roman" panose="02020603050405020304" pitchFamily="18" charset="0"/>
              </a:rPr>
              <a:t>Tóm</a:t>
            </a:r>
            <a:r>
              <a:rPr lang="en-US" sz="2771" b="1" dirty="0">
                <a:solidFill>
                  <a:srgbClr val="0000FF"/>
                </a:solidFill>
                <a:latin typeface="Times New Roman" panose="02020603050405020304" pitchFamily="18" charset="0"/>
                <a:cs typeface="Times New Roman" panose="02020603050405020304" pitchFamily="18" charset="0"/>
              </a:rPr>
              <a:t> </a:t>
            </a:r>
            <a:r>
              <a:rPr lang="en-US" sz="2771" b="1" dirty="0" err="1">
                <a:solidFill>
                  <a:srgbClr val="0000FF"/>
                </a:solidFill>
                <a:latin typeface="Times New Roman" panose="02020603050405020304" pitchFamily="18" charset="0"/>
                <a:cs typeface="Times New Roman" panose="02020603050405020304" pitchFamily="18" charset="0"/>
              </a:rPr>
              <a:t>tắt</a:t>
            </a:r>
            <a:endParaRPr lang="en-US" sz="2771" b="1" dirty="0">
              <a:solidFill>
                <a:srgbClr val="0000FF"/>
              </a:solidFill>
              <a:latin typeface="Times New Roman" panose="02020603050405020304" pitchFamily="18" charset="0"/>
              <a:cs typeface="Times New Roman" panose="02020603050405020304" pitchFamily="18" charset="0"/>
            </a:endParaRPr>
          </a:p>
          <a:p>
            <a:pPr defTabSz="1086121"/>
            <a:r>
              <a:rPr lang="en-US" sz="2771" b="1" dirty="0">
                <a:solidFill>
                  <a:srgbClr val="FF0000"/>
                </a:solidFill>
                <a:latin typeface="Times New Roman" panose="02020603050405020304" pitchFamily="18" charset="0"/>
                <a:cs typeface="Times New Roman" panose="02020603050405020304" pitchFamily="18" charset="0"/>
              </a:rPr>
              <a:t>SGK:			6 500 </a:t>
            </a:r>
            <a:r>
              <a:rPr lang="en-US" sz="2771" b="1" dirty="0" err="1">
                <a:solidFill>
                  <a:srgbClr val="FF0000"/>
                </a:solidFill>
                <a:latin typeface="Times New Roman" panose="02020603050405020304" pitchFamily="18" charset="0"/>
                <a:cs typeface="Times New Roman" panose="02020603050405020304" pitchFamily="18" charset="0"/>
              </a:rPr>
              <a:t>cuốn</a:t>
            </a:r>
            <a:r>
              <a:rPr lang="en-US" sz="2771" b="1" dirty="0">
                <a:solidFill>
                  <a:srgbClr val="FF0000"/>
                </a:solidFill>
                <a:latin typeface="Times New Roman" panose="02020603050405020304" pitchFamily="18" charset="0"/>
                <a:cs typeface="Times New Roman" panose="02020603050405020304" pitchFamily="18" charset="0"/>
              </a:rPr>
              <a:t> </a:t>
            </a:r>
          </a:p>
          <a:p>
            <a:pPr defTabSz="1086121"/>
            <a:r>
              <a:rPr lang="en-US" sz="2771" b="1" dirty="0" err="1">
                <a:solidFill>
                  <a:srgbClr val="FF0000"/>
                </a:solidFill>
                <a:latin typeface="Times New Roman" panose="02020603050405020304" pitchFamily="18" charset="0"/>
                <a:cs typeface="Times New Roman" panose="02020603050405020304" pitchFamily="18" charset="0"/>
              </a:rPr>
              <a:t>Sách</a:t>
            </a:r>
            <a:r>
              <a:rPr lang="en-US" sz="2771" b="1" dirty="0">
                <a:solidFill>
                  <a:srgbClr val="FF0000"/>
                </a:solidFill>
                <a:latin typeface="Times New Roman" panose="02020603050405020304" pitchFamily="18" charset="0"/>
                <a:cs typeface="Times New Roman" panose="02020603050405020304" pitchFamily="18" charset="0"/>
              </a:rPr>
              <a:t> </a:t>
            </a:r>
            <a:r>
              <a:rPr lang="en-US" sz="2771" b="1" dirty="0" err="1">
                <a:solidFill>
                  <a:srgbClr val="FF0000"/>
                </a:solidFill>
                <a:latin typeface="Times New Roman" panose="02020603050405020304" pitchFamily="18" charset="0"/>
                <a:cs typeface="Times New Roman" panose="02020603050405020304" pitchFamily="18" charset="0"/>
              </a:rPr>
              <a:t>tham</a:t>
            </a:r>
            <a:r>
              <a:rPr lang="en-US" sz="2771" b="1" dirty="0">
                <a:solidFill>
                  <a:srgbClr val="FF0000"/>
                </a:solidFill>
                <a:latin typeface="Times New Roman" panose="02020603050405020304" pitchFamily="18" charset="0"/>
                <a:cs typeface="Times New Roman" panose="02020603050405020304" pitchFamily="18" charset="0"/>
              </a:rPr>
              <a:t> </a:t>
            </a:r>
            <a:r>
              <a:rPr lang="en-US" sz="2771" b="1" dirty="0" err="1">
                <a:solidFill>
                  <a:srgbClr val="FF0000"/>
                </a:solidFill>
                <a:latin typeface="Times New Roman" panose="02020603050405020304" pitchFamily="18" charset="0"/>
                <a:cs typeface="Times New Roman" panose="02020603050405020304" pitchFamily="18" charset="0"/>
              </a:rPr>
              <a:t>khảo</a:t>
            </a:r>
            <a:r>
              <a:rPr lang="en-US" sz="2771" b="1" dirty="0">
                <a:solidFill>
                  <a:srgbClr val="FF0000"/>
                </a:solidFill>
                <a:latin typeface="Times New Roman" panose="02020603050405020304" pitchFamily="18" charset="0"/>
                <a:cs typeface="Times New Roman" panose="02020603050405020304" pitchFamily="18" charset="0"/>
              </a:rPr>
              <a:t>: 	3 860 </a:t>
            </a:r>
            <a:r>
              <a:rPr lang="en-US" sz="2771" b="1" dirty="0" err="1">
                <a:solidFill>
                  <a:srgbClr val="FF0000"/>
                </a:solidFill>
                <a:latin typeface="Times New Roman" panose="02020603050405020304" pitchFamily="18" charset="0"/>
                <a:cs typeface="Times New Roman" panose="02020603050405020304" pitchFamily="18" charset="0"/>
              </a:rPr>
              <a:t>cuốn</a:t>
            </a:r>
            <a:endParaRPr lang="en-US" sz="2771" b="1" dirty="0">
              <a:solidFill>
                <a:srgbClr val="FF0000"/>
              </a:solidFill>
              <a:latin typeface="Times New Roman" panose="02020603050405020304" pitchFamily="18" charset="0"/>
              <a:cs typeface="Times New Roman" panose="02020603050405020304" pitchFamily="18" charset="0"/>
            </a:endParaRPr>
          </a:p>
          <a:p>
            <a:pPr defTabSz="1086121"/>
            <a:r>
              <a:rPr lang="en-US" sz="2771" b="1" dirty="0" err="1">
                <a:solidFill>
                  <a:srgbClr val="FF0000"/>
                </a:solidFill>
                <a:latin typeface="Times New Roman" panose="02020603050405020304" pitchFamily="18" charset="0"/>
                <a:cs typeface="Times New Roman" panose="02020603050405020304" pitchFamily="18" charset="0"/>
              </a:rPr>
              <a:t>Quyển</a:t>
            </a:r>
            <a:r>
              <a:rPr lang="en-US" sz="2771" b="1" dirty="0">
                <a:solidFill>
                  <a:srgbClr val="FF0000"/>
                </a:solidFill>
                <a:latin typeface="Times New Roman" panose="02020603050405020304" pitchFamily="18" charset="0"/>
                <a:cs typeface="Times New Roman" panose="02020603050405020304" pitchFamily="18" charset="0"/>
              </a:rPr>
              <a:t> </a:t>
            </a:r>
            <a:r>
              <a:rPr lang="en-US" sz="2771" b="1" dirty="0" err="1">
                <a:solidFill>
                  <a:srgbClr val="FF0000"/>
                </a:solidFill>
                <a:latin typeface="Times New Roman" panose="02020603050405020304" pitchFamily="18" charset="0"/>
                <a:cs typeface="Times New Roman" panose="02020603050405020304" pitchFamily="18" charset="0"/>
              </a:rPr>
              <a:t>vở</a:t>
            </a:r>
            <a:r>
              <a:rPr lang="en-US" sz="2771" b="1" dirty="0">
                <a:solidFill>
                  <a:srgbClr val="FF0000"/>
                </a:solidFill>
                <a:latin typeface="Times New Roman" panose="02020603050405020304" pitchFamily="18" charset="0"/>
                <a:cs typeface="Times New Roman" panose="02020603050405020304" pitchFamily="18" charset="0"/>
              </a:rPr>
              <a:t>:	 	8 500 </a:t>
            </a:r>
            <a:r>
              <a:rPr lang="en-US" sz="2771" b="1" dirty="0" err="1">
                <a:solidFill>
                  <a:srgbClr val="FF0000"/>
                </a:solidFill>
                <a:latin typeface="Times New Roman" panose="02020603050405020304" pitchFamily="18" charset="0"/>
                <a:cs typeface="Times New Roman" panose="02020603050405020304" pitchFamily="18" charset="0"/>
              </a:rPr>
              <a:t>cuốn</a:t>
            </a:r>
            <a:endParaRPr lang="en-US" sz="2771" b="1" dirty="0">
              <a:solidFill>
                <a:srgbClr val="FF0000"/>
              </a:solidFill>
              <a:latin typeface="Times New Roman" panose="02020603050405020304" pitchFamily="18" charset="0"/>
              <a:cs typeface="Times New Roman" panose="02020603050405020304" pitchFamily="18" charset="0"/>
            </a:endParaRPr>
          </a:p>
        </p:txBody>
      </p:sp>
      <p:sp>
        <p:nvSpPr>
          <p:cNvPr id="7" name="Right Brace 6"/>
          <p:cNvSpPr/>
          <p:nvPr/>
        </p:nvSpPr>
        <p:spPr>
          <a:xfrm>
            <a:off x="6144164" y="3314845"/>
            <a:ext cx="242579" cy="856163"/>
          </a:xfrm>
          <a:prstGeom prst="rightBrace">
            <a:avLst/>
          </a:prstGeom>
        </p:spPr>
        <p:style>
          <a:lnRef idx="3">
            <a:schemeClr val="dk1"/>
          </a:lnRef>
          <a:fillRef idx="0">
            <a:schemeClr val="dk1"/>
          </a:fillRef>
          <a:effectRef idx="2">
            <a:schemeClr val="dk1"/>
          </a:effectRef>
          <a:fontRef idx="minor">
            <a:schemeClr val="tx1"/>
          </a:fontRef>
        </p:style>
        <p:txBody>
          <a:bodyPr lIns="68394" tIns="34197" rIns="68394" bIns="34197" rtlCol="0" anchor="ctr"/>
          <a:lstStyle/>
          <a:p>
            <a:pPr algn="ctr" defTabSz="1086121"/>
            <a:endParaRPr lang="en-US" sz="2172">
              <a:solidFill>
                <a:prstClr val="black"/>
              </a:solidFill>
              <a:latin typeface="Calibri"/>
            </a:endParaRPr>
          </a:p>
        </p:txBody>
      </p:sp>
      <p:sp>
        <p:nvSpPr>
          <p:cNvPr id="13" name="Rectangle 12"/>
          <p:cNvSpPr/>
          <p:nvPr/>
        </p:nvSpPr>
        <p:spPr>
          <a:xfrm>
            <a:off x="6780931" y="3523914"/>
            <a:ext cx="3652962" cy="437945"/>
          </a:xfrm>
          <a:prstGeom prst="rect">
            <a:avLst/>
          </a:prstGeom>
        </p:spPr>
        <p:txBody>
          <a:bodyPr wrap="square" lIns="68394" tIns="34197" rIns="68394" bIns="34197">
            <a:spAutoFit/>
          </a:bodyPr>
          <a:lstStyle/>
          <a:p>
            <a:pPr defTabSz="1086121"/>
            <a:r>
              <a:rPr lang="en-US" sz="2397" b="1" dirty="0">
                <a:solidFill>
                  <a:srgbClr val="FF0000"/>
                </a:solidFill>
                <a:latin typeface="Times New Roman" panose="02020603050405020304" pitchFamily="18" charset="0"/>
                <a:cs typeface="Times New Roman" panose="02020603050405020304" pitchFamily="18" charset="0"/>
              </a:rPr>
              <a:t>? </a:t>
            </a:r>
            <a:r>
              <a:rPr lang="en-US" sz="2397" b="1" dirty="0" err="1">
                <a:solidFill>
                  <a:srgbClr val="FF0000"/>
                </a:solidFill>
                <a:latin typeface="Times New Roman" panose="02020603050405020304" pitchFamily="18" charset="0"/>
                <a:cs typeface="Times New Roman" panose="02020603050405020304" pitchFamily="18" charset="0"/>
              </a:rPr>
              <a:t>Cuốn</a:t>
            </a:r>
            <a:r>
              <a:rPr lang="en-US" sz="2397" b="1" dirty="0">
                <a:solidFill>
                  <a:srgbClr val="FF0000"/>
                </a:solidFill>
                <a:latin typeface="Times New Roman" panose="02020603050405020304" pitchFamily="18" charset="0"/>
                <a:cs typeface="Times New Roman" panose="02020603050405020304" pitchFamily="18" charset="0"/>
              </a:rPr>
              <a:t> </a:t>
            </a:r>
            <a:r>
              <a:rPr lang="en-US" sz="2397" b="1" dirty="0" err="1">
                <a:solidFill>
                  <a:srgbClr val="FF0000"/>
                </a:solidFill>
                <a:latin typeface="Times New Roman" panose="02020603050405020304" pitchFamily="18" charset="0"/>
                <a:cs typeface="Times New Roman" panose="02020603050405020304" pitchFamily="18" charset="0"/>
              </a:rPr>
              <a:t>sách</a:t>
            </a:r>
            <a:r>
              <a:rPr lang="en-US" sz="2397" b="1" dirty="0">
                <a:solidFill>
                  <a:srgbClr val="FF0000"/>
                </a:solidFill>
                <a:latin typeface="Times New Roman" panose="02020603050405020304" pitchFamily="18" charset="0"/>
                <a:cs typeface="Times New Roman" panose="02020603050405020304" pitchFamily="18" charset="0"/>
              </a:rPr>
              <a:t> </a:t>
            </a:r>
            <a:r>
              <a:rPr lang="en-US" sz="2397" b="1" dirty="0" err="1">
                <a:solidFill>
                  <a:srgbClr val="FF0000"/>
                </a:solidFill>
                <a:latin typeface="Times New Roman" panose="02020603050405020304" pitchFamily="18" charset="0"/>
                <a:cs typeface="Times New Roman" panose="02020603050405020304" pitchFamily="18" charset="0"/>
              </a:rPr>
              <a:t>và</a:t>
            </a:r>
            <a:r>
              <a:rPr lang="en-US" sz="2397" b="1" dirty="0">
                <a:solidFill>
                  <a:srgbClr val="FF0000"/>
                </a:solidFill>
                <a:latin typeface="Times New Roman" panose="02020603050405020304" pitchFamily="18" charset="0"/>
                <a:cs typeface="Times New Roman" panose="02020603050405020304" pitchFamily="18" charset="0"/>
              </a:rPr>
              <a:t> </a:t>
            </a:r>
            <a:r>
              <a:rPr lang="en-US" sz="2397" b="1" dirty="0" err="1">
                <a:solidFill>
                  <a:srgbClr val="FF0000"/>
                </a:solidFill>
                <a:latin typeface="Times New Roman" panose="02020603050405020304" pitchFamily="18" charset="0"/>
                <a:cs typeface="Times New Roman" panose="02020603050405020304" pitchFamily="18" charset="0"/>
              </a:rPr>
              <a:t>vở</a:t>
            </a:r>
            <a:endParaRPr lang="en-US" sz="2172" dirty="0">
              <a:solidFill>
                <a:prstClr val="black"/>
              </a:solidFill>
              <a:latin typeface="Calibri"/>
            </a:endParaRPr>
          </a:p>
        </p:txBody>
      </p:sp>
    </p:spTree>
    <p:extLst>
      <p:ext uri="{BB962C8B-B14F-4D97-AF65-F5344CB8AC3E}">
        <p14:creationId xmlns:p14="http://schemas.microsoft.com/office/powerpoint/2010/main" val="26157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4321"/>
            <a:ext cx="10260458" cy="1924061"/>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9" y="2138368"/>
            <a:ext cx="7122172" cy="4065868"/>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264" tIns="45633" rIns="91264" bIns="45633" rtlCol="0" anchor="ctr"/>
          <a:lstStyle/>
          <a:p>
            <a:pPr algn="ctr" defTabSz="912563"/>
            <a:r>
              <a:rPr lang="vi-VN" sz="2771" b="1" u="sng" dirty="0">
                <a:solidFill>
                  <a:srgbClr val="002060"/>
                </a:solidFill>
                <a:latin typeface="Arial" panose="020B0604020202020204" pitchFamily="34" charset="0"/>
              </a:rPr>
              <a:t>Cách chơi:</a:t>
            </a:r>
          </a:p>
          <a:p>
            <a:pPr marL="456282" indent="-456282" algn="just" defTabSz="912563">
              <a:buFont typeface="Arial" panose="020B0604020202020204" pitchFamily="34" charset="0"/>
              <a:buChar char="•"/>
            </a:pPr>
            <a:r>
              <a:rPr lang="vi-VN" sz="2771" b="1" dirty="0">
                <a:solidFill>
                  <a:srgbClr val="002060"/>
                </a:solidFill>
                <a:latin typeface="Arial" panose="020B0604020202020204" pitchFamily="34" charset="0"/>
              </a:rPr>
              <a:t>Gà mẹ và gà con đang đi kiếm ăn. Bất ngờ gà mẹ bị lạc mất con. Để giúp gà mẹ tìm được những chú gà con các em phải vượt qua các chướng ngại vật là các câu hỏi được đưa ra.</a:t>
            </a:r>
          </a:p>
          <a:p>
            <a:pPr marL="456282" indent="-456282" algn="just" defTabSz="912563">
              <a:buFont typeface="Arial" panose="020B0604020202020204" pitchFamily="34" charset="0"/>
              <a:buChar char="•"/>
            </a:pPr>
            <a:r>
              <a:rPr lang="vi-VN" sz="2771" b="1" dirty="0">
                <a:solidFill>
                  <a:srgbClr val="002060"/>
                </a:solidFill>
                <a:latin typeface="Arial" panose="020B0604020202020204" pitchFamily="34" charset="0"/>
              </a:rPr>
              <a:t>Với mỗi câu hỏi các em chọn Đ, S; thời gian cho mỗi câu hỏi là 7 giây. </a:t>
            </a:r>
            <a:endParaRPr lang="en-US" sz="2771" b="1" dirty="0">
              <a:solidFill>
                <a:srgbClr val="002060"/>
              </a:solidFill>
              <a:latin typeface="Aria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406" y="1790243"/>
            <a:ext cx="6375406" cy="6367322"/>
          </a:xfrm>
          <a:prstGeom prst="rect">
            <a:avLst/>
          </a:prstGeom>
        </p:spPr>
      </p:pic>
    </p:spTree>
    <p:extLst>
      <p:ext uri="{BB962C8B-B14F-4D97-AF65-F5344CB8AC3E}">
        <p14:creationId xmlns:p14="http://schemas.microsoft.com/office/powerpoint/2010/main" val="22658939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1247</TotalTime>
  <Words>401</Words>
  <Application>Microsoft Office PowerPoint</Application>
  <PresentationFormat>Widescreen</PresentationFormat>
  <Paragraphs>96</Paragraphs>
  <Slides>13</Slides>
  <Notes>2</Notes>
  <HiddenSlides>0</HiddenSlides>
  <MMClips>3</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13</vt:i4>
      </vt:variant>
    </vt:vector>
  </HeadingPairs>
  <TitlesOfParts>
    <vt:vector size="30" baseType="lpstr">
      <vt:lpstr>.VnHelvetInsH</vt:lpstr>
      <vt:lpstr>.VnTimeH</vt:lpstr>
      <vt:lpstr>Arial</vt:lpstr>
      <vt:lpstr>Bebas Neue</vt:lpstr>
      <vt:lpstr>Calibri</vt:lpstr>
      <vt:lpstr>Constantia</vt:lpstr>
      <vt:lpstr>Impact</vt:lpstr>
      <vt:lpstr>Karla</vt:lpstr>
      <vt:lpstr>Love Ya Like A Sister</vt:lpstr>
      <vt:lpstr>Times New Roman</vt:lpstr>
      <vt:lpstr>Wingdings 2</vt:lpstr>
      <vt:lpstr>1_Flow</vt:lpstr>
      <vt:lpstr>Flow</vt:lpstr>
      <vt:lpstr>Office Theme</vt:lpstr>
      <vt:lpstr>1_Printable Number Sense Activities for Pre-K by Slidesgo</vt:lpstr>
      <vt:lpstr>1_Default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37</cp:revision>
  <dcterms:created xsi:type="dcterms:W3CDTF">2025-03-12T03:18:02Z</dcterms:created>
  <dcterms:modified xsi:type="dcterms:W3CDTF">2025-03-26T14:34:38Z</dcterms:modified>
</cp:coreProperties>
</file>