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2" r:id="rId4"/>
    <p:sldId id="278" r:id="rId5"/>
    <p:sldId id="261" r:id="rId6"/>
    <p:sldId id="279" r:id="rId7"/>
    <p:sldId id="256" r:id="rId8"/>
    <p:sldId id="280" r:id="rId9"/>
    <p:sldId id="281" r:id="rId10"/>
    <p:sldId id="258" r:id="rId11"/>
    <p:sldId id="270" r:id="rId12"/>
    <p:sldId id="282" r:id="rId13"/>
    <p:sldId id="267" r:id="rId14"/>
    <p:sldId id="265" r:id="rId15"/>
    <p:sldId id="277" r:id="rId16"/>
    <p:sldId id="392" r:id="rId17"/>
    <p:sldId id="389" r:id="rId18"/>
    <p:sldId id="390" r:id="rId19"/>
    <p:sldId id="391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53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7CE283-834C-4FE2-B980-7112593B9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266B5-10B0-4971-B7FF-26296A1D5A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4B8E-E876-4160-ADC8-F2B9E28EFD0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68E72-742A-44EB-B29F-4E32DEC625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F5734-2800-41AA-B053-4433216E1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951B0-B1C1-4364-854D-0F41E656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042DB-28C1-425A-A7C7-B47A208010D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83E5B-CF1E-44A1-B33D-CA098E46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4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</a:t>
            </a:r>
            <a:r>
              <a:rPr lang="en-US" dirty="0"/>
              <a:t>ng </a:t>
            </a:r>
            <a:r>
              <a:rPr lang="en-US" dirty="0" err="1"/>
              <a:t>dẫn</a:t>
            </a:r>
            <a:r>
              <a:rPr lang="en-US" dirty="0"/>
              <a:t>: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9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Icon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5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Icon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61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8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87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FE9A-71C2-8B87-78AB-8B55911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4922-315E-E65D-B1A0-AE2E0C2A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B8FE-FA2A-AABE-A5AB-5339EEF6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0103-E2C4-99BF-AB88-C7ADC169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F433-2F44-BEE6-7B48-3FAD9D33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3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5257-C653-BD9D-C6F0-E8D39CCF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1A17-B2EC-A6D7-C7C8-2C9FACD9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5DD2-1B39-4C0C-8E00-CBB342A3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EE2F4-0A7B-58C7-5F8B-E48A47FA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093E-924F-1699-BF04-E8ECCCA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9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C2A1-DE7D-3ABE-5293-9CD300BE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BC14-B9B5-0A46-2422-4EE71D289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EB690-4FC8-406B-F61C-B2F40C57A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94E5-963B-C700-F013-539D1CA5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26907-3447-1828-C639-E16AD9A6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F46F8-09FC-CA8D-658B-2E371F4A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23D6-7D07-2D1D-5979-BDB13F1B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C9962-F870-D8D5-3A72-41461EA7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2A08-6AE1-44A3-F2EC-C45FA39D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65881-CFDE-BA10-F188-C53F646EB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4100A-485D-9627-B1AC-635B549CE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8960D-996B-E1DC-E7CD-2C37B73D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B1788-AFFA-7AB2-5235-43028B29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31B2B-03BE-9B5A-F72E-C6895221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82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F11D-9734-66DC-4F77-77639937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06CCC-E648-3DD5-4799-D610F8B6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C9AC6-CB4D-6650-55CC-E11AD69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DBF9D-D4C3-51AF-D4C0-A69CD13C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1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EC42B-4646-5F78-3765-8DAC1DF7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99BCD-CEDA-C192-B19D-B4936DAC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FADAC-67E3-99BA-5092-1CBD388E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2614-6B26-48AD-9AFA-C2BB000C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09B5-216F-BF90-B7BF-83898F73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26CC3-1B9F-C32E-035F-BA13BCB07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A071-F0DB-99E1-0EF1-F702D82E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921BE-4873-967D-CF86-55021812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48CC-C225-B586-4FCD-B9A5B322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2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C154A2BD-FDDA-DA48-2F6B-661C5CCBA028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3B6DD4-BB4F-39CE-4F77-6C9E7A3E5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3073" b="15724"/>
          <a:stretch/>
        </p:blipFill>
        <p:spPr>
          <a:xfrm>
            <a:off x="1" y="1142163"/>
            <a:ext cx="12192000" cy="5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01F4-4E51-1844-8192-38831F1B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E4E52-0C59-AF87-7767-F70F097F6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1121-B223-F98F-2BD5-74F5FEF55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F82-06FF-B31E-0D2F-1E4E7838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E8A7-975C-78A2-70C5-C5B48562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4AD93-AD14-7F55-5E05-50DFA29B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1D08-C093-1ADE-49DA-F76F56A3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C6CE3-5F29-E20E-3FA3-2F06AE8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812F-6973-74A2-4DE2-7414101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54D0-B134-B04E-923B-2EAE55A4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9A27-95D7-CCFA-09A4-0FD4DCE9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3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B150-85EC-CF0C-4941-E67F8CE9C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14727-3968-A006-A8F5-BBD84D61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4B21-AC8D-09D5-BA9C-AD28295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2AD9-0A0A-2D93-9972-E39283B7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E9870-C2B0-9346-EFB2-C9D27329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7DD3DA-7434-08DD-DCE8-A1867B64C89F}"/>
              </a:ext>
            </a:extLst>
          </p:cNvPr>
          <p:cNvSpPr/>
          <p:nvPr userDrawn="1"/>
        </p:nvSpPr>
        <p:spPr>
          <a:xfrm>
            <a:off x="457200" y="407504"/>
            <a:ext cx="11270974" cy="6082747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87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25C9AD3-FEBE-F60D-9EE0-6A0A706739A2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66D4E3-CB7C-0F2E-DCD7-CAA9CF3B2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3"/>
            <a:ext cx="6242317" cy="62423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ADBE40-23F6-FB6E-AF79-D9B19375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61804" r="76126" b="12316"/>
          <a:stretch/>
        </p:blipFill>
        <p:spPr>
          <a:xfrm rot="1320382">
            <a:off x="279380" y="3918306"/>
            <a:ext cx="1458930" cy="17748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3CDA3E-B442-EFCB-AD3B-E3E96843D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6835986" y="4454116"/>
            <a:ext cx="1458930" cy="1774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DB44BC9-961F-2E62-A48F-8B8C398D9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7" t="40115" r="27180" b="42178"/>
          <a:stretch/>
        </p:blipFill>
        <p:spPr>
          <a:xfrm rot="20169467">
            <a:off x="528351" y="414841"/>
            <a:ext cx="1142423" cy="12144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9C3C84-8215-FDC0-FBDA-B10D3016B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36724" r="76255" b="37396"/>
          <a:stretch/>
        </p:blipFill>
        <p:spPr>
          <a:xfrm rot="20375023">
            <a:off x="10360306" y="235689"/>
            <a:ext cx="1458930" cy="17748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371087-B1B8-DC76-8271-A929A5D81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31484" b="30910"/>
          <a:stretch/>
        </p:blipFill>
        <p:spPr>
          <a:xfrm flipH="1">
            <a:off x="7338543" y="629023"/>
            <a:ext cx="5155710" cy="62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83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0B6488-F2B7-4BF7-6FB7-1163F881DAA9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E8B8507-B2E7-7723-1D4E-3AF370269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05" y="302703"/>
            <a:ext cx="6242317" cy="62423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5E7E6D-4C12-F376-C63C-82991F786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720594" y="4453602"/>
            <a:ext cx="1458930" cy="1774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9C43B2-5FB8-A9A3-1785-A86F32374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6" t="68538" r="27631" b="19942"/>
          <a:stretch/>
        </p:blipFill>
        <p:spPr>
          <a:xfrm rot="20169467">
            <a:off x="1842229" y="1249508"/>
            <a:ext cx="1006370" cy="7900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BC58E51-DEDC-7278-061B-8B72694C6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936" r="75900" b="63184"/>
          <a:stretch/>
        </p:blipFill>
        <p:spPr>
          <a:xfrm rot="1320382">
            <a:off x="279380" y="3918306"/>
            <a:ext cx="1458930" cy="17748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C333D4-4601-1EF9-5C22-145EE5EE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3" t="40159" r="17697" b="42087"/>
          <a:stretch/>
        </p:blipFill>
        <p:spPr>
          <a:xfrm rot="20375023">
            <a:off x="9389342" y="1366072"/>
            <a:ext cx="875858" cy="12175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08BA962-AB2B-30E1-50C4-91057A625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2" b="35325"/>
          <a:stretch/>
        </p:blipFill>
        <p:spPr>
          <a:xfrm flipH="1">
            <a:off x="-3" y="1432229"/>
            <a:ext cx="7453745" cy="54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7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98E316A-882F-A307-A244-349F84E860E0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15C69F-E249-E6F0-8363-C8BBFC7D4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3"/>
            <a:ext cx="6242317" cy="62423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08D13-1D1F-4360-8367-6709CA544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t="65332" r="38686" b="13173"/>
          <a:stretch/>
        </p:blipFill>
        <p:spPr>
          <a:xfrm rot="1320382">
            <a:off x="314611" y="4865318"/>
            <a:ext cx="1592845" cy="14741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E91C63-2D57-73AF-623B-7DFD03ED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622036" y="4442358"/>
            <a:ext cx="1458930" cy="17748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483E73-37FF-F11B-6D3F-02C9E5C3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16868" r="24277" b="65425"/>
          <a:stretch/>
        </p:blipFill>
        <p:spPr>
          <a:xfrm rot="20169467">
            <a:off x="518858" y="369877"/>
            <a:ext cx="1364899" cy="1214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47624-387B-B48B-F29D-C5FAE76F2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t="62418" r="8654" b="11702"/>
          <a:stretch/>
        </p:blipFill>
        <p:spPr>
          <a:xfrm rot="20375023">
            <a:off x="9923701" y="169785"/>
            <a:ext cx="1747018" cy="1774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F41AAD-3300-2B90-CB26-8E5437D3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35365" b="27533"/>
          <a:stretch/>
        </p:blipFill>
        <p:spPr>
          <a:xfrm>
            <a:off x="5809131" y="1405515"/>
            <a:ext cx="4516583" cy="54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56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2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553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009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B6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554B60-45A2-4FFE-BEE2-ED1BD2308A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227" y="125895"/>
            <a:ext cx="1469865" cy="14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6193644-655A-45C3-BFD3-E5C67FD760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768"/>
          </a:xfrm>
          <a:prstGeom prst="rect">
            <a:avLst/>
          </a:prstGeom>
        </p:spPr>
      </p:pic>
      <p:pic>
        <p:nvPicPr>
          <p:cNvPr id="20" name="图片 101">
            <a:extLst>
              <a:ext uri="{FF2B5EF4-FFF2-40B4-BE49-F238E27FC236}">
                <a16:creationId xmlns:a16="http://schemas.microsoft.com/office/drawing/2014/main" id="{31C5F9D0-F0EA-4EFD-B28E-95CB764767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208105"/>
            <a:ext cx="12194702" cy="1654834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1CD222-11AB-49A9-91AE-E6DDE33F31D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227" y="125895"/>
            <a:ext cx="1469865" cy="14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11" Type="http://schemas.microsoft.com/office/2007/relationships/hdphoto" Target="../media/hdphoto2.wdp"/><Relationship Id="rId5" Type="http://schemas.openxmlformats.org/officeDocument/2006/relationships/slide" Target="slide5.xm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02640" y="731520"/>
            <a:ext cx="9955207" cy="5031775"/>
          </a:xfrm>
          <a:prstGeom prst="roundRect">
            <a:avLst>
              <a:gd name="adj" fmla="val 11071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999E10-B925-7E2C-008A-EE37C47232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5" b="13845"/>
          <a:stretch/>
        </p:blipFill>
        <p:spPr>
          <a:xfrm>
            <a:off x="8222760" y="3916536"/>
            <a:ext cx="3969240" cy="2941464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CF27141-A536-4B6E-8C5A-54BC30242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1"/>
            <a:ext cx="4163635" cy="2184400"/>
          </a:xfrm>
          <a:prstGeom prst="rect">
            <a:avLst/>
          </a:prstGeom>
        </p:spPr>
      </p:pic>
      <p:sp>
        <p:nvSpPr>
          <p:cNvPr id="16" name="Google Shape;487;p33">
            <a:extLst>
              <a:ext uri="{FF2B5EF4-FFF2-40B4-BE49-F238E27FC236}">
                <a16:creationId xmlns:a16="http://schemas.microsoft.com/office/drawing/2014/main" id="{62D61D4C-D41D-464C-9F21-BEDEF7EBAA80}"/>
              </a:ext>
            </a:extLst>
          </p:cNvPr>
          <p:cNvSpPr txBox="1">
            <a:spLocks/>
          </p:cNvSpPr>
          <p:nvPr/>
        </p:nvSpPr>
        <p:spPr>
          <a:xfrm>
            <a:off x="1052221" y="81515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5E459A-2367-4B83-9F42-6E582DBF70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12A2B-18BB-41E1-A805-C611229B0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656" y="2073978"/>
            <a:ext cx="6895174" cy="1347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765DBF-CBCD-4121-A61D-5230E1BC9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051" y="3282804"/>
            <a:ext cx="8047417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72C7338-AC0F-8585-45A3-F93C0FC86310}"/>
              </a:ext>
            </a:extLst>
          </p:cNvPr>
          <p:cNvGrpSpPr/>
          <p:nvPr/>
        </p:nvGrpSpPr>
        <p:grpSpPr>
          <a:xfrm>
            <a:off x="1159728" y="172949"/>
            <a:ext cx="10013794" cy="2111925"/>
            <a:chOff x="3842084" y="172949"/>
            <a:chExt cx="5034289" cy="211192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55B0F5-22F6-2DD4-4BDD-179577FD079B}"/>
                </a:ext>
              </a:extLst>
            </p:cNvPr>
            <p:cNvSpPr txBox="1"/>
            <p:nvPr/>
          </p:nvSpPr>
          <p:spPr>
            <a:xfrm>
              <a:off x="3842084" y="905745"/>
              <a:ext cx="50342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b)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giá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trị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biểu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thức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2 x (3 + 4)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như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sau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: 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68204BF-CA23-3B44-5EFF-2DAB4DD39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00" r="3073" b="15724"/>
            <a:stretch/>
          </p:blipFill>
          <p:spPr>
            <a:xfrm>
              <a:off x="5485449" y="172949"/>
              <a:ext cx="3390924" cy="21119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6A95C6-E451-436C-92A8-3B6918B45AFC}"/>
              </a:ext>
            </a:extLst>
          </p:cNvPr>
          <p:cNvSpPr txBox="1"/>
          <p:nvPr/>
        </p:nvSpPr>
        <p:spPr>
          <a:xfrm>
            <a:off x="4059045" y="2023263"/>
            <a:ext cx="701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2 x (3 + 4) = 2 x 7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CAA027-0087-4CDE-8C1E-EB10CE75D98F}"/>
              </a:ext>
            </a:extLst>
          </p:cNvPr>
          <p:cNvSpPr txBox="1"/>
          <p:nvPr/>
        </p:nvSpPr>
        <p:spPr>
          <a:xfrm>
            <a:off x="6735338" y="2665128"/>
            <a:ext cx="701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2E603-7CFE-4C7E-BBEC-66106FD9BEC3}"/>
              </a:ext>
            </a:extLst>
          </p:cNvPr>
          <p:cNvSpPr/>
          <p:nvPr/>
        </p:nvSpPr>
        <p:spPr>
          <a:xfrm>
            <a:off x="1159728" y="3880624"/>
            <a:ext cx="10013794" cy="126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2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A6C1CAB-440B-5553-E04C-5C1A1F41B0CD}"/>
              </a:ext>
            </a:extLst>
          </p:cNvPr>
          <p:cNvSpPr txBox="1"/>
          <p:nvPr/>
        </p:nvSpPr>
        <p:spPr>
          <a:xfrm>
            <a:off x="2528247" y="2264014"/>
            <a:ext cx="4664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Hoạt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pattFill prst="ltUp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6 Pngtree" pitchFamily="2" charset="0"/>
              <a:ea typeface="思源宋体 CN Heavy" panose="020209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54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E3593C-139F-400A-982C-B636431D74D2}"/>
              </a:ext>
            </a:extLst>
          </p:cNvPr>
          <p:cNvSpPr txBox="1"/>
          <p:nvPr/>
        </p:nvSpPr>
        <p:spPr>
          <a:xfrm>
            <a:off x="1182029" y="530331"/>
            <a:ext cx="915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8CECA0-EE34-4F97-BA9C-765CEE2F2065}"/>
              </a:ext>
            </a:extLst>
          </p:cNvPr>
          <p:cNvSpPr/>
          <p:nvPr/>
        </p:nvSpPr>
        <p:spPr>
          <a:xfrm>
            <a:off x="724829" y="1482001"/>
            <a:ext cx="5248508" cy="126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30 : (20 – 14) = 30 : 6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= 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6897F-3AD9-4159-8A9C-F1F9BE41B9D5}"/>
              </a:ext>
            </a:extLst>
          </p:cNvPr>
          <p:cNvSpPr txBox="1"/>
          <p:nvPr/>
        </p:nvSpPr>
        <p:spPr>
          <a:xfrm>
            <a:off x="6757639" y="1293102"/>
            <a:ext cx="425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45 : (5 + 4)</a:t>
            </a:r>
          </a:p>
          <a:p>
            <a:r>
              <a:rPr lang="pl-PL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8 x (11 – 6) 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42 – (42 – 5)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7A457-EDC4-41AE-8686-52BA8666ED19}"/>
              </a:ext>
            </a:extLst>
          </p:cNvPr>
          <p:cNvSpPr txBox="1"/>
          <p:nvPr/>
        </p:nvSpPr>
        <p:spPr>
          <a:xfrm>
            <a:off x="5062654" y="304742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8EAA6-2015-41DA-96EE-D7A7BF895833}"/>
              </a:ext>
            </a:extLst>
          </p:cNvPr>
          <p:cNvSpPr txBox="1"/>
          <p:nvPr/>
        </p:nvSpPr>
        <p:spPr>
          <a:xfrm>
            <a:off x="802888" y="3728562"/>
            <a:ext cx="31334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a) 45 : (5 + 4)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 45 :   9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A7B172-378E-4C90-8AB4-990025275F0D}"/>
              </a:ext>
            </a:extLst>
          </p:cNvPr>
          <p:cNvSpPr txBox="1"/>
          <p:nvPr/>
        </p:nvSpPr>
        <p:spPr>
          <a:xfrm>
            <a:off x="4594303" y="3845002"/>
            <a:ext cx="31334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b) 8 x (11 – 6) 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EECBA-762E-4875-907D-A940C8FFF2D4}"/>
              </a:ext>
            </a:extLst>
          </p:cNvPr>
          <p:cNvSpPr txBox="1"/>
          <p:nvPr/>
        </p:nvSpPr>
        <p:spPr>
          <a:xfrm>
            <a:off x="8255620" y="3701766"/>
            <a:ext cx="363158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c) 42 – (42 – 5)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42   –    37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F9C4693-1DEE-4DDB-9E95-373EE48756C7}"/>
              </a:ext>
            </a:extLst>
          </p:cNvPr>
          <p:cNvSpPr/>
          <p:nvPr/>
        </p:nvSpPr>
        <p:spPr>
          <a:xfrm rot="16200000">
            <a:off x="2746531" y="3938625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939CFF23-D9E4-4015-95AB-E9FEC0EE8A75}"/>
              </a:ext>
            </a:extLst>
          </p:cNvPr>
          <p:cNvSpPr/>
          <p:nvPr/>
        </p:nvSpPr>
        <p:spPr>
          <a:xfrm rot="16200000">
            <a:off x="6472897" y="4114436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0A72909-B893-4D43-9DCB-757973BB8C0F}"/>
              </a:ext>
            </a:extLst>
          </p:cNvPr>
          <p:cNvSpPr/>
          <p:nvPr/>
        </p:nvSpPr>
        <p:spPr>
          <a:xfrm rot="16200000">
            <a:off x="10448307" y="3958318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31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4" grpId="0"/>
      <p:bldP spid="6" grpId="0" uiExpand="1" build="p"/>
      <p:bldP spid="20" grpId="0" uiExpand="1" build="p"/>
      <p:bldP spid="21" grpId="0" uiExpand="1" build="p"/>
      <p:bldP spid="7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F3CFB32-B7D0-4A90-A97E-AFF5E230DB15}"/>
              </a:ext>
            </a:extLst>
          </p:cNvPr>
          <p:cNvGrpSpPr/>
          <p:nvPr/>
        </p:nvGrpSpPr>
        <p:grpSpPr>
          <a:xfrm>
            <a:off x="1092469" y="52836"/>
            <a:ext cx="10210800" cy="1036988"/>
            <a:chOff x="2971800" y="403525"/>
            <a:chExt cx="10210800" cy="103698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412F43-71DB-4640-A957-DE89A9120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D9DBA0-0556-499A-A5A7-6CA1808D006B}"/>
                </a:ext>
              </a:extLst>
            </p:cNvPr>
            <p:cNvSpPr txBox="1"/>
            <p:nvPr/>
          </p:nvSpPr>
          <p:spPr>
            <a:xfrm>
              <a:off x="3520429" y="685800"/>
              <a:ext cx="851675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2. 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12E8259-C093-4376-9238-1402CACB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43" y="1466617"/>
            <a:ext cx="1994210" cy="4182302"/>
          </a:xfrm>
          <a:prstGeom prst="rect">
            <a:avLst/>
          </a:prstGeom>
        </p:spPr>
      </p:pic>
      <p:pic>
        <p:nvPicPr>
          <p:cNvPr id="36" name="Picture 3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7315FF-9F9B-40F8-986D-C77C70495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8" y="4924175"/>
            <a:ext cx="3810357" cy="1206614"/>
          </a:xfrm>
          <a:prstGeom prst="rect">
            <a:avLst/>
          </a:prstGeom>
        </p:spPr>
      </p:pic>
      <p:pic>
        <p:nvPicPr>
          <p:cNvPr id="37" name="Picture 36" descr="A close 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57B5A403-3350-4714-ACCC-23637844A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7" y="3833870"/>
            <a:ext cx="3161882" cy="1090305"/>
          </a:xfrm>
          <a:prstGeom prst="rect">
            <a:avLst/>
          </a:prstGeom>
        </p:spPr>
      </p:pic>
      <p:pic>
        <p:nvPicPr>
          <p:cNvPr id="38" name="Picture 37" descr="A close 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81F1906F-4C0D-45EE-84EC-D121C063E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1" y="2471376"/>
            <a:ext cx="3525773" cy="1230694"/>
          </a:xfrm>
          <a:prstGeom prst="rect">
            <a:avLst/>
          </a:prstGeom>
        </p:spPr>
      </p:pic>
      <p:pic>
        <p:nvPicPr>
          <p:cNvPr id="39" name="Picture 3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776188-9118-4E9D-B5DB-EC3F45111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0" y="1415331"/>
            <a:ext cx="3745534" cy="103698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F4A60BD-398D-4FCE-B347-58FAA5FDC469}"/>
              </a:ext>
            </a:extLst>
          </p:cNvPr>
          <p:cNvGrpSpPr/>
          <p:nvPr/>
        </p:nvGrpSpPr>
        <p:grpSpPr>
          <a:xfrm>
            <a:off x="4824628" y="4120582"/>
            <a:ext cx="3584456" cy="2343635"/>
            <a:chOff x="6204712" y="56605"/>
            <a:chExt cx="4114800" cy="247543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58A9EC6-A040-458E-B979-36D768E8E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6979037" y="56605"/>
              <a:ext cx="2478794" cy="1501461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9CC57CB-2D6D-4345-A75C-C5ED4D2A764C}"/>
                </a:ext>
              </a:extLst>
            </p:cNvPr>
            <p:cNvGrpSpPr/>
            <p:nvPr/>
          </p:nvGrpSpPr>
          <p:grpSpPr>
            <a:xfrm>
              <a:off x="6204712" y="1628807"/>
              <a:ext cx="4114800" cy="903233"/>
              <a:chOff x="8643111" y="921635"/>
              <a:chExt cx="4114800" cy="903233"/>
            </a:xfrm>
          </p:grpSpPr>
          <p:sp>
            <p:nvSpPr>
              <p:cNvPr id="43" name="Rounded Rectangle 142">
                <a:extLst>
                  <a:ext uri="{FF2B5EF4-FFF2-40B4-BE49-F238E27FC236}">
                    <a16:creationId xmlns:a16="http://schemas.microsoft.com/office/drawing/2014/main" id="{0504B011-D9E5-48FB-B337-FF33A02E1788}"/>
                  </a:ext>
                </a:extLst>
              </p:cNvPr>
              <p:cNvSpPr/>
              <p:nvPr/>
            </p:nvSpPr>
            <p:spPr>
              <a:xfrm>
                <a:off x="8754740" y="921635"/>
                <a:ext cx="3818259" cy="903233"/>
              </a:xfrm>
              <a:prstGeom prst="roundRect">
                <a:avLst/>
              </a:prstGeom>
              <a:solidFill>
                <a:schemeClr val="bg1">
                  <a:alpha val="8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67">
                <a:extLst>
                  <a:ext uri="{FF2B5EF4-FFF2-40B4-BE49-F238E27FC236}">
                    <a16:creationId xmlns:a16="http://schemas.microsoft.com/office/drawing/2014/main" id="{163F2C71-7BB0-4947-8F4B-5E89577A2884}"/>
                  </a:ext>
                </a:extLst>
              </p:cNvPr>
              <p:cNvSpPr txBox="1"/>
              <p:nvPr/>
            </p:nvSpPr>
            <p:spPr>
              <a:xfrm>
                <a:off x="8643111" y="1014316"/>
                <a:ext cx="4114800" cy="6654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703"/>
                  </a:lnSpc>
                </a:pPr>
                <a:r>
                  <a:rPr lang="en-US" sz="2800" b="1" dirty="0">
                    <a:solidFill>
                      <a:srgbClr val="2A547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 LUẬN NHÓM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C7C898-08A9-4A35-8280-ACE9F18F5A71}"/>
              </a:ext>
            </a:extLst>
          </p:cNvPr>
          <p:cNvGrpSpPr/>
          <p:nvPr/>
        </p:nvGrpSpPr>
        <p:grpSpPr>
          <a:xfrm>
            <a:off x="3784453" y="1716557"/>
            <a:ext cx="1304209" cy="802736"/>
            <a:chOff x="152400" y="1981200"/>
            <a:chExt cx="2781292" cy="124705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8612E46-6358-4775-8303-D4AEBAA003F4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E4B2174-58AF-44E3-BD5E-894C18E5AC15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ADF71C-B8EC-45AC-92B3-93BFF6DC48BD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C30A47-FFB5-41AA-8B53-9BD80E532D0A}"/>
              </a:ext>
            </a:extLst>
          </p:cNvPr>
          <p:cNvGrpSpPr/>
          <p:nvPr/>
        </p:nvGrpSpPr>
        <p:grpSpPr>
          <a:xfrm>
            <a:off x="3966663" y="2834355"/>
            <a:ext cx="1304209" cy="802736"/>
            <a:chOff x="152400" y="1981200"/>
            <a:chExt cx="2781292" cy="124705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FF2D30C-99A7-4862-84DF-76F47CF42B2C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3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C516C9E-077C-42E4-8C72-2F16B666DDD2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8365CC-B61B-4AB5-BDF6-098E19CF73D8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532466-433B-43ED-B651-5ABBD08622CA}"/>
              </a:ext>
            </a:extLst>
          </p:cNvPr>
          <p:cNvGrpSpPr/>
          <p:nvPr/>
        </p:nvGrpSpPr>
        <p:grpSpPr>
          <a:xfrm>
            <a:off x="3966282" y="4125077"/>
            <a:ext cx="1496205" cy="802736"/>
            <a:chOff x="-257041" y="1981200"/>
            <a:chExt cx="3190733" cy="1247056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AC62C5C-5249-4E08-86FC-7F78F3E863B9}"/>
                </a:ext>
              </a:extLst>
            </p:cNvPr>
            <p:cNvSpPr/>
            <p:nvPr/>
          </p:nvSpPr>
          <p:spPr>
            <a:xfrm>
              <a:off x="-257041" y="2057400"/>
              <a:ext cx="3190733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40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9768638-43AF-4E21-ACE8-63051A812FCA}"/>
                </a:ext>
              </a:extLst>
            </p:cNvPr>
            <p:cNvSpPr/>
            <p:nvPr/>
          </p:nvSpPr>
          <p:spPr>
            <a:xfrm>
              <a:off x="-192732" y="1981200"/>
              <a:ext cx="3062927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612DF8-44D7-43D3-ABE3-490D6141A459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379A81-ED16-4D05-B6B4-83FD04703070}"/>
              </a:ext>
            </a:extLst>
          </p:cNvPr>
          <p:cNvGrpSpPr/>
          <p:nvPr/>
        </p:nvGrpSpPr>
        <p:grpSpPr>
          <a:xfrm>
            <a:off x="3877198" y="5399274"/>
            <a:ext cx="1304209" cy="802736"/>
            <a:chOff x="152400" y="1981200"/>
            <a:chExt cx="2781292" cy="1247056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D318C7D-CEB0-4C9D-89B7-3E4A12070233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6CEE55F-E4F0-4C31-BE48-BD9AE8BCE09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A481D6-77C5-49E3-98D6-3391EA98CC59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34A5A51-9AE3-4E76-A0FC-9A5F43405DB9}"/>
              </a:ext>
            </a:extLst>
          </p:cNvPr>
          <p:cNvSpPr txBox="1"/>
          <p:nvPr/>
        </p:nvSpPr>
        <p:spPr>
          <a:xfrm>
            <a:off x="5316698" y="5809828"/>
            <a:ext cx="487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(15 + 5) : 5 = 20 : 5 =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A94AC2-FC1F-40E9-8BF7-C6EA89E0AE2F}"/>
              </a:ext>
            </a:extLst>
          </p:cNvPr>
          <p:cNvSpPr txBox="1"/>
          <p:nvPr/>
        </p:nvSpPr>
        <p:spPr>
          <a:xfrm>
            <a:off x="5400390" y="5842161"/>
            <a:ext cx="532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32 – (25 + 4) = 32 – 29 = 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33BA6D-E2BB-4A6B-97B1-FFAF02AB008B}"/>
              </a:ext>
            </a:extLst>
          </p:cNvPr>
          <p:cNvSpPr txBox="1"/>
          <p:nvPr/>
        </p:nvSpPr>
        <p:spPr>
          <a:xfrm>
            <a:off x="5265099" y="5825994"/>
            <a:ext cx="64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+ (40 – 16) = 16 + 24 = 40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541333C-73ED-496D-8B20-96D54E1640A9}"/>
              </a:ext>
            </a:extLst>
          </p:cNvPr>
          <p:cNvSpPr txBox="1"/>
          <p:nvPr/>
        </p:nvSpPr>
        <p:spPr>
          <a:xfrm>
            <a:off x="5190108" y="5811167"/>
            <a:ext cx="64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: (11 – 3) = 40 : 8 = 5</a:t>
            </a:r>
          </a:p>
        </p:txBody>
      </p:sp>
    </p:spTree>
    <p:extLst>
      <p:ext uri="{BB962C8B-B14F-4D97-AF65-F5344CB8AC3E}">
        <p14:creationId xmlns:p14="http://schemas.microsoft.com/office/powerpoint/2010/main" val="14024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7 0.01551 L 0.09987 0.01551 C 0.10807 0.02246 0.11601 0.03056 0.12448 0.03658 C 0.14687 0.05186 0.15455 0.05047 0.17109 0.06575 C 0.18802 0.08149 0.18646 0.08149 0.20312 0.10325 C 0.20651 0.10764 0.20937 0.1132 0.21328 0.11621 C 0.22161 0.12292 0.23424 0.13218 0.24245 0.14051 C 0.25638 0.15463 0.27135 0.17408 0.28281 0.1926 C 0.28672 0.19908 0.30195 0.22477 0.30651 0.22848 C 0.31224 0.23287 0.31875 0.23287 0.32487 0.23496 C 0.32968 0.24028 0.33437 0.2463 0.33945 0.25116 C 0.34179 0.25348 0.34453 0.25371 0.34674 0.25602 C 0.36133 0.27084 0.34336 0.25787 0.35781 0.27061 C 0.36367 0.27593 0.36731 0.27732 0.3733 0.28056 C 0.38593 0.29792 0.37981 0.29028 0.39804 0.30973 C 0.40013 0.31204 0.40234 0.31389 0.40442 0.31621 C 0.40534 0.31737 0.40612 0.31875 0.40716 0.31945 C 0.40833 0.32037 0.4095 0.32084 0.4108 0.32107 C 0.41927 0.32338 0.42057 0.32269 0.42916 0.32269 " pathEditMode="relative" ptsTypes="AAAAAAAAAAAAAAAAAAA">
                                      <p:cBhvr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0.01181 L 0.10365 0.01181 C 0.18047 0.00278 0.1362 0.01019 0.18867 -0.00139 C 0.20287 -0.0044 0.20755 -0.00417 0.22162 -0.00949 C 0.25404 -0.02153 0.23555 -0.01597 0.26823 -0.0338 C 0.28099 -0.04074 0.29362 -0.04792 0.30664 -0.05324 C 0.31458 -0.05648 0.32266 -0.05903 0.33047 -0.06319 L 0.35886 -0.07778 C 0.38724 -0.09282 0.36146 -0.08009 0.38347 -0.09074 C 0.39193 -0.10023 0.3961 -0.10579 0.40729 -0.11019 L 0.4155 -0.11343 C 0.4168 -0.11412 0.41797 -0.11435 0.41914 -0.11505 C 0.4207 -0.11597 0.42227 -0.11736 0.4237 -0.11829 L 0.42748 -0.12477 " pathEditMode="relative" ptsTypes="AAAAAAAAAAAA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06 0.00717 L 0.09506 0.00717 C 0.10899 0.00162 0.12292 -0.00463 0.13711 -0.00926 C 0.16107 -0.01713 0.18542 -0.0213 0.20925 -0.03033 C 0.22969 -0.0382 0.24974 -0.04862 0.26967 -0.05973 C 0.27995 -0.06528 0.28972 -0.07408 0.29987 -0.08079 C 0.30612 -0.08496 0.3129 -0.08727 0.31902 -0.09213 C 0.32605 -0.09769 0.3323 -0.10579 0.3392 -0.11158 C 0.3543 -0.12431 0.36915 -0.1382 0.3849 -0.14746 C 0.38946 -0.15024 0.39415 -0.15232 0.39857 -0.15556 C 0.41407 -0.16644 0.4017 -0.16227 0.4142 -0.16528 C 0.42487 -0.17362 0.41615 -0.16806 0.42605 -0.17176 C 0.42696 -0.17223 0.42787 -0.17292 0.42878 -0.17338 C 0.43894 -0.17871 0.43542 -0.17824 0.44076 -0.17824 " pathEditMode="relative" ptsTypes="AAAAAAAAAAAAAA">
                                      <p:cBhvr>
                                        <p:cTn id="10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2639 L 0.07435 0.02639 C 0.12917 0.0206 0.03698 0.03194 0.18125 -0.01921 C 0.19193 -0.02292 0.20261 -0.02639 0.21328 -0.03056 C 0.22188 -0.03403 0.23021 -0.03982 0.23894 -0.0419 C 0.25013 -0.04468 0.26146 -0.04445 0.27266 -0.04514 L 0.37969 -0.05162 C 0.38464 -0.05486 0.38933 -0.0588 0.3944 -0.06134 C 0.39727 -0.06296 0.40039 -0.06343 0.40352 -0.06458 C 0.40664 -0.06597 0.40703 -0.06621 0.4099 -0.06783 C 0.41381 -0.06736 0.41784 -0.06621 0.42175 -0.06621 C 0.42578 -0.06621 0.43373 -0.06783 0.43373 -0.06783 " pathEditMode="relative" ptsTypes="AAAAAAAAAAAA"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allAtOnce"/>
      <p:bldP spid="64" grpId="0" build="allAtOnce"/>
      <p:bldP spid="65" grpId="0" build="allAtOnce"/>
      <p:bldP spid="6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A6C1CAB-440B-5553-E04C-5C1A1F41B0CD}"/>
              </a:ext>
            </a:extLst>
          </p:cNvPr>
          <p:cNvSpPr txBox="1"/>
          <p:nvPr/>
        </p:nvSpPr>
        <p:spPr>
          <a:xfrm>
            <a:off x="5385573" y="2596297"/>
            <a:ext cx="46649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Vận</a:t>
            </a:r>
            <a:r>
              <a:rPr kumimoji="0" lang="en-US" altLang="zh-CN" sz="6400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6400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rPr>
              <a:t>dụng</a:t>
            </a:r>
            <a:endParaRPr kumimoji="0" lang="zh-CN" altLang="en-US" sz="6400" b="1" i="0" u="none" strike="noStrike" kern="1200" cap="none" spc="0" normalizeH="0" baseline="0" noProof="0" dirty="0">
              <a:ln>
                <a:noFill/>
              </a:ln>
              <a:pattFill prst="ltDn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rial" panose="020B0604020202020204" pitchFamily="34" charset="0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8">
            <a:extLst>
              <a:ext uri="{FF2B5EF4-FFF2-40B4-BE49-F238E27FC236}">
                <a16:creationId xmlns:a16="http://schemas.microsoft.com/office/drawing/2014/main" id="{4944DAC9-6B81-460C-8A3D-3BE461C976D6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7" name="图片 8">
            <a:extLst>
              <a:ext uri="{FF2B5EF4-FFF2-40B4-BE49-F238E27FC236}">
                <a16:creationId xmlns:a16="http://schemas.microsoft.com/office/drawing/2014/main" id="{325DE320-432A-4CF3-AB4D-9AEBBB8A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68" name="图片 16">
            <a:extLst>
              <a:ext uri="{FF2B5EF4-FFF2-40B4-BE49-F238E27FC236}">
                <a16:creationId xmlns:a16="http://schemas.microsoft.com/office/drawing/2014/main" id="{9B20BEC4-22AE-4CC4-ABC9-1E92EC8F6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A17193-C1C2-4C50-8B36-07661C1C71EB}"/>
              </a:ext>
            </a:extLst>
          </p:cNvPr>
          <p:cNvSpPr txBox="1"/>
          <p:nvPr/>
        </p:nvSpPr>
        <p:spPr>
          <a:xfrm>
            <a:off x="1471962" y="2029522"/>
            <a:ext cx="9333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9237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B8F8D2C1-CCFB-4880-99AA-F6BF5923D90B}"/>
              </a:ext>
            </a:extLst>
          </p:cNvPr>
          <p:cNvGrpSpPr>
            <a:grpSpLocks/>
          </p:cNvGrpSpPr>
          <p:nvPr/>
        </p:nvGrpSpPr>
        <p:grpSpPr bwMode="auto">
          <a:xfrm>
            <a:off x="1731676" y="3230236"/>
            <a:ext cx="1828800" cy="1752600"/>
            <a:chOff x="2928" y="2928"/>
            <a:chExt cx="864" cy="1104"/>
          </a:xfrm>
        </p:grpSpPr>
        <p:grpSp>
          <p:nvGrpSpPr>
            <p:cNvPr id="50" name="Group 3">
              <a:extLst>
                <a:ext uri="{FF2B5EF4-FFF2-40B4-BE49-F238E27FC236}">
                  <a16:creationId xmlns:a16="http://schemas.microsoft.com/office/drawing/2014/main" id="{C5F1564F-CD61-4826-8BCE-E22B25C13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928"/>
              <a:ext cx="864" cy="1104"/>
              <a:chOff x="3264" y="3216"/>
              <a:chExt cx="864" cy="1104"/>
            </a:xfrm>
          </p:grpSpPr>
          <p:grpSp>
            <p:nvGrpSpPr>
              <p:cNvPr id="68" name="Group 4">
                <a:extLst>
                  <a:ext uri="{FF2B5EF4-FFF2-40B4-BE49-F238E27FC236}">
                    <a16:creationId xmlns:a16="http://schemas.microsoft.com/office/drawing/2014/main" id="{651BF672-9D35-465A-9C06-48F19D4FA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70" name="Picture 5" descr="APE">
                  <a:extLst>
                    <a:ext uri="{FF2B5EF4-FFF2-40B4-BE49-F238E27FC236}">
                      <a16:creationId xmlns:a16="http://schemas.microsoft.com/office/drawing/2014/main" id="{D24B5DC7-DCD6-4A91-9AC0-B44FA3EDF3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" name="Text Box 6">
                  <a:extLst>
                    <a:ext uri="{FF2B5EF4-FFF2-40B4-BE49-F238E27FC236}">
                      <a16:creationId xmlns:a16="http://schemas.microsoft.com/office/drawing/2014/main" id="{7AF72CDC-6081-49B2-A31E-5BA3FA50E9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69" name="Oval 7">
                <a:extLst>
                  <a:ext uri="{FF2B5EF4-FFF2-40B4-BE49-F238E27FC236}">
                    <a16:creationId xmlns:a16="http://schemas.microsoft.com/office/drawing/2014/main" id="{7FB1F8A5-281D-45EE-90E0-CC2996830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274"/>
                <a:ext cx="240" cy="3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A</a:t>
                </a:r>
              </a:p>
            </p:txBody>
          </p:sp>
        </p:grpSp>
        <p:sp>
          <p:nvSpPr>
            <p:cNvPr id="67" name="Text Box 9">
              <a:extLst>
                <a:ext uri="{FF2B5EF4-FFF2-40B4-BE49-F238E27FC236}">
                  <a16:creationId xmlns:a16="http://schemas.microsoft.com/office/drawing/2014/main" id="{9F861FAE-8F3D-4A3E-96D8-01E5986DE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" y="3430"/>
              <a:ext cx="4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2" name="Text Box 12">
            <a:extLst>
              <a:ext uri="{FF2B5EF4-FFF2-40B4-BE49-F238E27FC236}">
                <a16:creationId xmlns:a16="http://schemas.microsoft.com/office/drawing/2014/main" id="{715859EC-1EE6-47E7-99E2-15FD08A06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304" y="741277"/>
            <a:ext cx="5924086" cy="101565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(20 + 5) : 5 =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3" name="AutoShape 14">
            <a:extLst>
              <a:ext uri="{FF2B5EF4-FFF2-40B4-BE49-F238E27FC236}">
                <a16:creationId xmlns:a16="http://schemas.microsoft.com/office/drawing/2014/main" id="{487B8D64-8096-4C63-B719-24DD9085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76" y="3228359"/>
            <a:ext cx="812800" cy="685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</a:t>
            </a:r>
          </a:p>
        </p:txBody>
      </p:sp>
      <p:grpSp>
        <p:nvGrpSpPr>
          <p:cNvPr id="74" name="Group 16">
            <a:extLst>
              <a:ext uri="{FF2B5EF4-FFF2-40B4-BE49-F238E27FC236}">
                <a16:creationId xmlns:a16="http://schemas.microsoft.com/office/drawing/2014/main" id="{A24FFCCD-2EF9-4414-8549-54B7721850B1}"/>
              </a:ext>
            </a:extLst>
          </p:cNvPr>
          <p:cNvGrpSpPr>
            <a:grpSpLocks/>
          </p:cNvGrpSpPr>
          <p:nvPr/>
        </p:nvGrpSpPr>
        <p:grpSpPr bwMode="auto">
          <a:xfrm>
            <a:off x="9124951" y="3037859"/>
            <a:ext cx="1828800" cy="1752600"/>
            <a:chOff x="4311" y="2139"/>
            <a:chExt cx="864" cy="1104"/>
          </a:xfrm>
        </p:grpSpPr>
        <p:grpSp>
          <p:nvGrpSpPr>
            <p:cNvPr id="75" name="Group 17">
              <a:extLst>
                <a:ext uri="{FF2B5EF4-FFF2-40B4-BE49-F238E27FC236}">
                  <a16:creationId xmlns:a16="http://schemas.microsoft.com/office/drawing/2014/main" id="{BCDCF19E-B3ED-4BA4-BD22-CBBBFD0CE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1" y="2139"/>
              <a:ext cx="864" cy="1104"/>
              <a:chOff x="4593" y="2007"/>
              <a:chExt cx="864" cy="1104"/>
            </a:xfrm>
          </p:grpSpPr>
          <p:grpSp>
            <p:nvGrpSpPr>
              <p:cNvPr id="77" name="Group 18">
                <a:extLst>
                  <a:ext uri="{FF2B5EF4-FFF2-40B4-BE49-F238E27FC236}">
                    <a16:creationId xmlns:a16="http://schemas.microsoft.com/office/drawing/2014/main" id="{C666175F-3203-4A08-BE8A-43B6ED070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79" name="Picture 19" descr="APE">
                  <a:extLst>
                    <a:ext uri="{FF2B5EF4-FFF2-40B4-BE49-F238E27FC236}">
                      <a16:creationId xmlns:a16="http://schemas.microsoft.com/office/drawing/2014/main" id="{883F7001-2042-4AEA-AC18-C2C0072F27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Text Box 20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79B7E5-5328-477A-B2A7-729140A96D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8" name="Oval 2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4A3775E-D5BC-474D-A90F-076AEA551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" y="2007"/>
                <a:ext cx="255" cy="3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76" name="Text Box 23">
              <a:extLst>
                <a:ext uri="{FF2B5EF4-FFF2-40B4-BE49-F238E27FC236}">
                  <a16:creationId xmlns:a16="http://schemas.microsoft.com/office/drawing/2014/main" id="{10607AFA-AF4A-4E55-97D3-DF03FEB97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10"/>
              <a:ext cx="4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</p:grpSp>
      <p:grpSp>
        <p:nvGrpSpPr>
          <p:cNvPr id="81" name="Group 27">
            <a:extLst>
              <a:ext uri="{FF2B5EF4-FFF2-40B4-BE49-F238E27FC236}">
                <a16:creationId xmlns:a16="http://schemas.microsoft.com/office/drawing/2014/main" id="{AF4FAA15-897D-4705-8FB4-3F83DD608B70}"/>
              </a:ext>
            </a:extLst>
          </p:cNvPr>
          <p:cNvGrpSpPr>
            <a:grpSpLocks/>
          </p:cNvGrpSpPr>
          <p:nvPr/>
        </p:nvGrpSpPr>
        <p:grpSpPr bwMode="auto">
          <a:xfrm>
            <a:off x="5309720" y="2957086"/>
            <a:ext cx="1828800" cy="1757363"/>
            <a:chOff x="4311" y="2136"/>
            <a:chExt cx="864" cy="1107"/>
          </a:xfrm>
        </p:grpSpPr>
        <p:grpSp>
          <p:nvGrpSpPr>
            <p:cNvPr id="82" name="Group 28">
              <a:extLst>
                <a:ext uri="{FF2B5EF4-FFF2-40B4-BE49-F238E27FC236}">
                  <a16:creationId xmlns:a16="http://schemas.microsoft.com/office/drawing/2014/main" id="{A9E1CED8-DA64-4318-ADA7-D592E1295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1" y="2136"/>
              <a:ext cx="864" cy="1107"/>
              <a:chOff x="4593" y="2004"/>
              <a:chExt cx="864" cy="1107"/>
            </a:xfrm>
          </p:grpSpPr>
          <p:grpSp>
            <p:nvGrpSpPr>
              <p:cNvPr id="84" name="Group 29">
                <a:extLst>
                  <a:ext uri="{FF2B5EF4-FFF2-40B4-BE49-F238E27FC236}">
                    <a16:creationId xmlns:a16="http://schemas.microsoft.com/office/drawing/2014/main" id="{9BAA4965-5D09-4F4A-B829-4CA7055C6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86" name="Picture 30" descr="APE">
                  <a:extLst>
                    <a:ext uri="{FF2B5EF4-FFF2-40B4-BE49-F238E27FC236}">
                      <a16:creationId xmlns:a16="http://schemas.microsoft.com/office/drawing/2014/main" id="{9996540A-D23B-4C22-84DE-FAF31C66B8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Text Box 3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D52ADE13-24FE-4758-916D-B9DBB8CBB2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85" name="Oval 3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C954624-A23A-4A51-8A3D-C4A8F350B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" y="2004"/>
                <a:ext cx="255" cy="3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3" name="Text Box 34">
              <a:extLst>
                <a:ext uri="{FF2B5EF4-FFF2-40B4-BE49-F238E27FC236}">
                  <a16:creationId xmlns:a16="http://schemas.microsoft.com/office/drawing/2014/main" id="{F29318C6-3DBB-4A7E-8F12-364CD734E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" y="2634"/>
              <a:ext cx="37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1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>
            <a:extLst>
              <a:ext uri="{FF2B5EF4-FFF2-40B4-BE49-F238E27FC236}">
                <a16:creationId xmlns:a16="http://schemas.microsoft.com/office/drawing/2014/main" id="{472AC537-B370-420B-82B7-031EC60D71D5}"/>
              </a:ext>
            </a:extLst>
          </p:cNvPr>
          <p:cNvGrpSpPr>
            <a:grpSpLocks/>
          </p:cNvGrpSpPr>
          <p:nvPr/>
        </p:nvGrpSpPr>
        <p:grpSpPr bwMode="auto">
          <a:xfrm>
            <a:off x="9204467" y="2963536"/>
            <a:ext cx="1828800" cy="1752600"/>
            <a:chOff x="2928" y="2928"/>
            <a:chExt cx="864" cy="1104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FDC7D55A-08F1-4D06-B441-CECE8DCA5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928"/>
              <a:ext cx="864" cy="1104"/>
              <a:chOff x="3264" y="3216"/>
              <a:chExt cx="864" cy="1104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823CEA79-0039-4BE2-9006-393CD2448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30" name="Picture 5" descr="APE">
                  <a:extLst>
                    <a:ext uri="{FF2B5EF4-FFF2-40B4-BE49-F238E27FC236}">
                      <a16:creationId xmlns:a16="http://schemas.microsoft.com/office/drawing/2014/main" id="{4FEED26A-FA97-4233-8369-C40116E5EF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Text Box 6">
                  <a:extLst>
                    <a:ext uri="{FF2B5EF4-FFF2-40B4-BE49-F238E27FC236}">
                      <a16:creationId xmlns:a16="http://schemas.microsoft.com/office/drawing/2014/main" id="{AD2CDDFF-E394-4E84-947C-D1B1FE70B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9" name="Oval 7">
                <a:extLst>
                  <a:ext uri="{FF2B5EF4-FFF2-40B4-BE49-F238E27FC236}">
                    <a16:creationId xmlns:a16="http://schemas.microsoft.com/office/drawing/2014/main" id="{1BE1B591-31FA-4B27-B7FE-413259E47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310"/>
                <a:ext cx="240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9E98EC10-8DF4-4368-94F3-2889DA996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422"/>
              <a:ext cx="39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</p:grpSp>
      <p:sp>
        <p:nvSpPr>
          <p:cNvPr id="32" name="Text Box 12">
            <a:extLst>
              <a:ext uri="{FF2B5EF4-FFF2-40B4-BE49-F238E27FC236}">
                <a16:creationId xmlns:a16="http://schemas.microsoft.com/office/drawing/2014/main" id="{04F048E9-5365-4C31-8796-6CC613FC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924" y="1157759"/>
            <a:ext cx="6125891" cy="923326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32 – (20 + 4)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3" name="AutoShape 14">
            <a:extLst>
              <a:ext uri="{FF2B5EF4-FFF2-40B4-BE49-F238E27FC236}">
                <a16:creationId xmlns:a16="http://schemas.microsoft.com/office/drawing/2014/main" id="{A32A17FE-8063-4804-9919-8A06F200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067" y="2887336"/>
            <a:ext cx="812800" cy="685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</a:t>
            </a:r>
          </a:p>
        </p:txBody>
      </p:sp>
      <p:grpSp>
        <p:nvGrpSpPr>
          <p:cNvPr id="34" name="Group 16">
            <a:extLst>
              <a:ext uri="{FF2B5EF4-FFF2-40B4-BE49-F238E27FC236}">
                <a16:creationId xmlns:a16="http://schemas.microsoft.com/office/drawing/2014/main" id="{AE15BCAE-9C17-4461-BCFA-A1E487534CB5}"/>
              </a:ext>
            </a:extLst>
          </p:cNvPr>
          <p:cNvGrpSpPr>
            <a:grpSpLocks/>
          </p:cNvGrpSpPr>
          <p:nvPr/>
        </p:nvGrpSpPr>
        <p:grpSpPr bwMode="auto">
          <a:xfrm>
            <a:off x="1547527" y="2757161"/>
            <a:ext cx="1828800" cy="1752600"/>
            <a:chOff x="4311" y="2139"/>
            <a:chExt cx="864" cy="1104"/>
          </a:xfrm>
        </p:grpSpPr>
        <p:grpSp>
          <p:nvGrpSpPr>
            <p:cNvPr id="35" name="Group 17">
              <a:extLst>
                <a:ext uri="{FF2B5EF4-FFF2-40B4-BE49-F238E27FC236}">
                  <a16:creationId xmlns:a16="http://schemas.microsoft.com/office/drawing/2014/main" id="{48CA20F5-9532-446E-87BA-BE17DAD6B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1" y="2139"/>
              <a:ext cx="864" cy="1104"/>
              <a:chOff x="4593" y="2007"/>
              <a:chExt cx="864" cy="1104"/>
            </a:xfrm>
          </p:grpSpPr>
          <p:grpSp>
            <p:nvGrpSpPr>
              <p:cNvPr id="37" name="Group 18">
                <a:extLst>
                  <a:ext uri="{FF2B5EF4-FFF2-40B4-BE49-F238E27FC236}">
                    <a16:creationId xmlns:a16="http://schemas.microsoft.com/office/drawing/2014/main" id="{BE7B5B70-3877-464A-B474-ACD103EA92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39" name="Picture 19" descr="APE">
                  <a:extLst>
                    <a:ext uri="{FF2B5EF4-FFF2-40B4-BE49-F238E27FC236}">
                      <a16:creationId xmlns:a16="http://schemas.microsoft.com/office/drawing/2014/main" id="{08322ED3-971E-401C-995B-D74A1A9C15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Text Box 20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21ABD471-75B9-40BB-B99B-BDF341A3AF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8" name="Oval 2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693ED3A-FFF6-493F-9003-AC3BC8021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" y="2007"/>
                <a:ext cx="255" cy="3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A</a:t>
                </a:r>
              </a:p>
            </p:txBody>
          </p:sp>
        </p:grpSp>
        <p:sp>
          <p:nvSpPr>
            <p:cNvPr id="36" name="Text Box 23">
              <a:extLst>
                <a:ext uri="{FF2B5EF4-FFF2-40B4-BE49-F238E27FC236}">
                  <a16:creationId xmlns:a16="http://schemas.microsoft.com/office/drawing/2014/main" id="{D4128EE5-0914-43BF-9864-3BD08F77A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02"/>
              <a:ext cx="3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7</a:t>
              </a:r>
            </a:p>
          </p:txBody>
        </p:sp>
      </p:grpSp>
      <p:grpSp>
        <p:nvGrpSpPr>
          <p:cNvPr id="41" name="Group 26">
            <a:extLst>
              <a:ext uri="{FF2B5EF4-FFF2-40B4-BE49-F238E27FC236}">
                <a16:creationId xmlns:a16="http://schemas.microsoft.com/office/drawing/2014/main" id="{6919C40F-35C2-4EA7-9184-5E5718AF1BC6}"/>
              </a:ext>
            </a:extLst>
          </p:cNvPr>
          <p:cNvGrpSpPr>
            <a:grpSpLocks/>
          </p:cNvGrpSpPr>
          <p:nvPr/>
        </p:nvGrpSpPr>
        <p:grpSpPr bwMode="auto">
          <a:xfrm>
            <a:off x="5309720" y="3008874"/>
            <a:ext cx="1828800" cy="1752600"/>
            <a:chOff x="3072" y="1248"/>
            <a:chExt cx="864" cy="1104"/>
          </a:xfrm>
        </p:grpSpPr>
        <p:grpSp>
          <p:nvGrpSpPr>
            <p:cNvPr id="42" name="Group 27">
              <a:extLst>
                <a:ext uri="{FF2B5EF4-FFF2-40B4-BE49-F238E27FC236}">
                  <a16:creationId xmlns:a16="http://schemas.microsoft.com/office/drawing/2014/main" id="{9416BAA3-285F-4D57-8B97-A4C55D0F3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248"/>
              <a:ext cx="864" cy="1104"/>
              <a:chOff x="4311" y="2139"/>
              <a:chExt cx="864" cy="1104"/>
            </a:xfrm>
          </p:grpSpPr>
          <p:grpSp>
            <p:nvGrpSpPr>
              <p:cNvPr id="44" name="Group 28">
                <a:extLst>
                  <a:ext uri="{FF2B5EF4-FFF2-40B4-BE49-F238E27FC236}">
                    <a16:creationId xmlns:a16="http://schemas.microsoft.com/office/drawing/2014/main" id="{6E9CCD7B-26A6-40FF-B729-1A677122C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1" y="2139"/>
                <a:ext cx="864" cy="1104"/>
                <a:chOff x="4593" y="2007"/>
                <a:chExt cx="864" cy="1104"/>
              </a:xfrm>
            </p:grpSpPr>
            <p:grpSp>
              <p:nvGrpSpPr>
                <p:cNvPr id="46" name="Group 29">
                  <a:extLst>
                    <a:ext uri="{FF2B5EF4-FFF2-40B4-BE49-F238E27FC236}">
                      <a16:creationId xmlns:a16="http://schemas.microsoft.com/office/drawing/2014/main" id="{BB4D579A-F3DB-4AEB-8FF7-621B7CB06A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3" y="2007"/>
                  <a:ext cx="864" cy="1104"/>
                  <a:chOff x="3264" y="960"/>
                  <a:chExt cx="864" cy="1104"/>
                </a:xfrm>
              </p:grpSpPr>
              <p:pic>
                <p:nvPicPr>
                  <p:cNvPr id="48" name="Picture 30" descr="APE">
                    <a:extLst>
                      <a:ext uri="{FF2B5EF4-FFF2-40B4-BE49-F238E27FC236}">
                        <a16:creationId xmlns:a16="http://schemas.microsoft.com/office/drawing/2014/main" id="{E8BFFEC8-29F9-4C4E-9464-D4A405D31D9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4" y="960"/>
                    <a:ext cx="864" cy="11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" name="Text Box 3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BC7FEB8A-7C88-4AA8-936B-E58136A15C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7" y="1452"/>
                    <a:ext cx="52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264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7" name="Oval 3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190E965-BFA3-4768-ADF2-E3F7CEE4E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3" y="2044"/>
                  <a:ext cx="255" cy="3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45" name="Text Box 34">
                <a:extLst>
                  <a:ext uri="{FF2B5EF4-FFF2-40B4-BE49-F238E27FC236}">
                    <a16:creationId xmlns:a16="http://schemas.microsoft.com/office/drawing/2014/main" id="{3D3415F6-6492-4FB2-A09F-2BF56A32A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7" y="2595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3" name="Text Box 37">
              <a:extLst>
                <a:ext uri="{FF2B5EF4-FFF2-40B4-BE49-F238E27FC236}">
                  <a16:creationId xmlns:a16="http://schemas.microsoft.com/office/drawing/2014/main" id="{3194DC4B-7D45-42AC-B0E3-0F1B895E6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776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8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>
            <a:extLst>
              <a:ext uri="{FF2B5EF4-FFF2-40B4-BE49-F238E27FC236}">
                <a16:creationId xmlns:a16="http://schemas.microsoft.com/office/drawing/2014/main" id="{9FFFD7CD-E04D-4BAA-9376-6DDB5D588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216" y="1092821"/>
            <a:ext cx="5341404" cy="8309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42 : (11 – 4) =</a:t>
            </a:r>
          </a:p>
        </p:txBody>
      </p:sp>
      <p:grpSp>
        <p:nvGrpSpPr>
          <p:cNvPr id="50" name="Group 5">
            <a:extLst>
              <a:ext uri="{FF2B5EF4-FFF2-40B4-BE49-F238E27FC236}">
                <a16:creationId xmlns:a16="http://schemas.microsoft.com/office/drawing/2014/main" id="{CA68ED4A-8ECC-42AC-AF44-FA686E7B97D2}"/>
              </a:ext>
            </a:extLst>
          </p:cNvPr>
          <p:cNvGrpSpPr>
            <a:grpSpLocks/>
          </p:cNvGrpSpPr>
          <p:nvPr/>
        </p:nvGrpSpPr>
        <p:grpSpPr bwMode="auto">
          <a:xfrm>
            <a:off x="8546276" y="3498363"/>
            <a:ext cx="2295525" cy="2057400"/>
            <a:chOff x="4647" y="2043"/>
            <a:chExt cx="723" cy="1104"/>
          </a:xfrm>
        </p:grpSpPr>
        <p:grpSp>
          <p:nvGrpSpPr>
            <p:cNvPr id="52" name="Group 6">
              <a:extLst>
                <a:ext uri="{FF2B5EF4-FFF2-40B4-BE49-F238E27FC236}">
                  <a16:creationId xmlns:a16="http://schemas.microsoft.com/office/drawing/2014/main" id="{B1AA7750-726E-445B-A0B4-6D51FE089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7" y="2043"/>
              <a:ext cx="723" cy="1104"/>
              <a:chOff x="4593" y="2007"/>
              <a:chExt cx="723" cy="1104"/>
            </a:xfrm>
          </p:grpSpPr>
          <p:grpSp>
            <p:nvGrpSpPr>
              <p:cNvPr id="54" name="Group 7">
                <a:extLst>
                  <a:ext uri="{FF2B5EF4-FFF2-40B4-BE49-F238E27FC236}">
                    <a16:creationId xmlns:a16="http://schemas.microsoft.com/office/drawing/2014/main" id="{FE2B0AF8-24B4-44E8-A566-2386AFFBC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2007"/>
                <a:ext cx="723" cy="1104"/>
                <a:chOff x="3264" y="960"/>
                <a:chExt cx="723" cy="1104"/>
              </a:xfrm>
            </p:grpSpPr>
            <p:pic>
              <p:nvPicPr>
                <p:cNvPr id="56" name="Picture 8" descr="APE">
                  <a:extLst>
                    <a:ext uri="{FF2B5EF4-FFF2-40B4-BE49-F238E27FC236}">
                      <a16:creationId xmlns:a16="http://schemas.microsoft.com/office/drawing/2014/main" id="{EF70646B-9951-40E8-8B1D-B3AF59D825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723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Text Box 9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4264FF71-59EE-469C-9BAC-AB242D6CCF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55" name="Oval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8CF444A-1FB2-4ABD-9C73-D5EF9668C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3" y="2087"/>
                <a:ext cx="195" cy="2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451E58CC-1826-477E-95CE-25A36C4BF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" y="2532"/>
              <a:ext cx="19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</p:grpSp>
      <p:grpSp>
        <p:nvGrpSpPr>
          <p:cNvPr id="58" name="Group 15">
            <a:extLst>
              <a:ext uri="{FF2B5EF4-FFF2-40B4-BE49-F238E27FC236}">
                <a16:creationId xmlns:a16="http://schemas.microsoft.com/office/drawing/2014/main" id="{A7558209-62B5-4A83-933E-DFF5A7DBE637}"/>
              </a:ext>
            </a:extLst>
          </p:cNvPr>
          <p:cNvGrpSpPr>
            <a:grpSpLocks/>
          </p:cNvGrpSpPr>
          <p:nvPr/>
        </p:nvGrpSpPr>
        <p:grpSpPr bwMode="auto">
          <a:xfrm>
            <a:off x="1634465" y="3568156"/>
            <a:ext cx="2235171" cy="2057400"/>
            <a:chOff x="3264" y="2832"/>
            <a:chExt cx="864" cy="1104"/>
          </a:xfrm>
        </p:grpSpPr>
        <p:grpSp>
          <p:nvGrpSpPr>
            <p:cNvPr id="59" name="Group 16">
              <a:extLst>
                <a:ext uri="{FF2B5EF4-FFF2-40B4-BE49-F238E27FC236}">
                  <a16:creationId xmlns:a16="http://schemas.microsoft.com/office/drawing/2014/main" id="{20C4D992-1BBE-4E74-B196-9F27D09BA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864" cy="1104"/>
              <a:chOff x="3264" y="3216"/>
              <a:chExt cx="864" cy="1104"/>
            </a:xfrm>
          </p:grpSpPr>
          <p:grpSp>
            <p:nvGrpSpPr>
              <p:cNvPr id="61" name="Group 17">
                <a:extLst>
                  <a:ext uri="{FF2B5EF4-FFF2-40B4-BE49-F238E27FC236}">
                    <a16:creationId xmlns:a16="http://schemas.microsoft.com/office/drawing/2014/main" id="{9F5CA67C-B01D-4215-9C4C-2C9D3D58B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63" name="Picture 18" descr="APE">
                  <a:extLst>
                    <a:ext uri="{FF2B5EF4-FFF2-40B4-BE49-F238E27FC236}">
                      <a16:creationId xmlns:a16="http://schemas.microsoft.com/office/drawing/2014/main" id="{A5A7D0BD-357D-4219-9E00-B92229B9B0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Text Box 19">
                  <a:extLst>
                    <a:ext uri="{FF2B5EF4-FFF2-40B4-BE49-F238E27FC236}">
                      <a16:creationId xmlns:a16="http://schemas.microsoft.com/office/drawing/2014/main" id="{7AC2CBBB-0909-42E7-8E2E-DCF522AF50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62" name="Oval 20">
                <a:extLst>
                  <a:ext uri="{FF2B5EF4-FFF2-40B4-BE49-F238E27FC236}">
                    <a16:creationId xmlns:a16="http://schemas.microsoft.com/office/drawing/2014/main" id="{2C871C21-5E9A-4386-8914-5F8CD4ED7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3" y="3310"/>
                <a:ext cx="191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A</a:t>
                </a:r>
              </a:p>
            </p:txBody>
          </p:sp>
        </p:grpSp>
        <p:sp>
          <p:nvSpPr>
            <p:cNvPr id="60" name="Text Box 22">
              <a:extLst>
                <a:ext uri="{FF2B5EF4-FFF2-40B4-BE49-F238E27FC236}">
                  <a16:creationId xmlns:a16="http://schemas.microsoft.com/office/drawing/2014/main" id="{8543D1BA-4ABB-4E08-9032-554F4400B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3317"/>
              <a:ext cx="34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7</a:t>
              </a:r>
            </a:p>
          </p:txBody>
        </p:sp>
      </p:grpSp>
      <p:grpSp>
        <p:nvGrpSpPr>
          <p:cNvPr id="65" name="Group 25">
            <a:extLst>
              <a:ext uri="{FF2B5EF4-FFF2-40B4-BE49-F238E27FC236}">
                <a16:creationId xmlns:a16="http://schemas.microsoft.com/office/drawing/2014/main" id="{0D48DCC6-18ED-453F-9C9F-895CC673BE4D}"/>
              </a:ext>
            </a:extLst>
          </p:cNvPr>
          <p:cNvGrpSpPr>
            <a:grpSpLocks/>
          </p:cNvGrpSpPr>
          <p:nvPr/>
        </p:nvGrpSpPr>
        <p:grpSpPr bwMode="auto">
          <a:xfrm>
            <a:off x="4965153" y="3564808"/>
            <a:ext cx="2522331" cy="2057400"/>
            <a:chOff x="3312" y="1008"/>
            <a:chExt cx="912" cy="1104"/>
          </a:xfrm>
        </p:grpSpPr>
        <p:grpSp>
          <p:nvGrpSpPr>
            <p:cNvPr id="66" name="Group 26">
              <a:extLst>
                <a:ext uri="{FF2B5EF4-FFF2-40B4-BE49-F238E27FC236}">
                  <a16:creationId xmlns:a16="http://schemas.microsoft.com/office/drawing/2014/main" id="{1E424D4F-4324-4AAB-B276-1D39C0EB9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008"/>
              <a:ext cx="912" cy="1104"/>
              <a:chOff x="3216" y="960"/>
              <a:chExt cx="912" cy="1104"/>
            </a:xfrm>
          </p:grpSpPr>
          <p:pic>
            <p:nvPicPr>
              <p:cNvPr id="68" name="Picture 28" descr="APE">
                <a:extLst>
                  <a:ext uri="{FF2B5EF4-FFF2-40B4-BE49-F238E27FC236}">
                    <a16:creationId xmlns:a16="http://schemas.microsoft.com/office/drawing/2014/main" id="{D42C445D-CB84-496A-AB25-3EC5BD2F0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960"/>
                <a:ext cx="864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Oval 30">
                <a:extLst>
                  <a:ext uri="{FF2B5EF4-FFF2-40B4-BE49-F238E27FC236}">
                    <a16:creationId xmlns:a16="http://schemas.microsoft.com/office/drawing/2014/main" id="{E1BCBB3F-0400-42C4-AF57-31854E5E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056"/>
                <a:ext cx="229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67" name="Text Box 32">
              <a:extLst>
                <a:ext uri="{FF2B5EF4-FFF2-40B4-BE49-F238E27FC236}">
                  <a16:creationId xmlns:a16="http://schemas.microsoft.com/office/drawing/2014/main" id="{A0F1EA1A-4829-48E0-A83C-180551A59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1" y="1483"/>
              <a:ext cx="28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</p:grpSp>
      <p:sp>
        <p:nvSpPr>
          <p:cNvPr id="70" name="AutoShape 35">
            <a:extLst>
              <a:ext uri="{FF2B5EF4-FFF2-40B4-BE49-F238E27FC236}">
                <a16:creationId xmlns:a16="http://schemas.microsoft.com/office/drawing/2014/main" id="{B8FE6DC2-6631-494D-A179-DA737246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27" y="3647450"/>
            <a:ext cx="812800" cy="609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928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8">
            <a:extLst>
              <a:ext uri="{FF2B5EF4-FFF2-40B4-BE49-F238E27FC236}">
                <a16:creationId xmlns:a16="http://schemas.microsoft.com/office/drawing/2014/main" id="{4944DAC9-6B81-460C-8A3D-3BE461C976D6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7" name="图片 8">
            <a:extLst>
              <a:ext uri="{FF2B5EF4-FFF2-40B4-BE49-F238E27FC236}">
                <a16:creationId xmlns:a16="http://schemas.microsoft.com/office/drawing/2014/main" id="{325DE320-432A-4CF3-AB4D-9AEBBB8A8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68" name="图片 16">
            <a:extLst>
              <a:ext uri="{FF2B5EF4-FFF2-40B4-BE49-F238E27FC236}">
                <a16:creationId xmlns:a16="http://schemas.microsoft.com/office/drawing/2014/main" id="{9B20BEC4-22AE-4CC4-ABC9-1E92EC8F6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69" name="图片 12">
            <a:extLst>
              <a:ext uri="{FF2B5EF4-FFF2-40B4-BE49-F238E27FC236}">
                <a16:creationId xmlns:a16="http://schemas.microsoft.com/office/drawing/2014/main" id="{44661E77-9464-4750-A4AD-3EC1E0658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70" name="图片 20">
            <a:extLst>
              <a:ext uri="{FF2B5EF4-FFF2-40B4-BE49-F238E27FC236}">
                <a16:creationId xmlns:a16="http://schemas.microsoft.com/office/drawing/2014/main" id="{62516CEE-1AB7-470D-A47B-AE5E83334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29115"/>
            <a:ext cx="3120958" cy="302888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EB8154B-B816-40F0-ADD0-DE93EC60C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353" y="1495065"/>
            <a:ext cx="7004911" cy="3694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C02EB3-445F-4CDA-9555-6674EB7B4485}"/>
              </a:ext>
            </a:extLst>
          </p:cNvPr>
          <p:cNvSpPr txBox="1"/>
          <p:nvPr/>
        </p:nvSpPr>
        <p:spPr>
          <a:xfrm>
            <a:off x="3120958" y="6457073"/>
            <a:ext cx="701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306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A6C1CAB-440B-5553-E04C-5C1A1F41B0CD}"/>
              </a:ext>
            </a:extLst>
          </p:cNvPr>
          <p:cNvSpPr txBox="1"/>
          <p:nvPr/>
        </p:nvSpPr>
        <p:spPr>
          <a:xfrm>
            <a:off x="2528247" y="2264014"/>
            <a:ext cx="4664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Khởi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pattFill prst="ltUp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6 Pngtree" pitchFamily="2" charset="0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F6C3A562-E0FD-6763-340E-ED58B7FBA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520" y="2759144"/>
            <a:ext cx="4116047" cy="4116047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FC6B7000-82D8-C990-7758-CAC150EB4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684" y="2547340"/>
            <a:ext cx="3913070" cy="3913070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E34C162D-E3CB-846D-B6AF-4F7521569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530" y="2344057"/>
            <a:ext cx="4299744" cy="429974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B3DB22F1-1F6C-D25A-91CB-929503DC3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7308" y="2934119"/>
            <a:ext cx="3709682" cy="37096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-511816" y="-93835"/>
            <a:ext cx="4657771" cy="2143954"/>
            <a:chOff x="2174448" y="2295860"/>
            <a:chExt cx="3866191" cy="18608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kumimoji="0" lang="vi-VN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1C0A69F-A289-A207-7B52-F0E0643A82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10098174" y="-79131"/>
            <a:ext cx="1707951" cy="1534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B82FC-20AD-1198-C1D4-F416E07B2D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28" flipH="1">
            <a:off x="-360750" y="-352726"/>
            <a:ext cx="1604381" cy="1275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5135C-855D-44C9-8285-FFF07139CD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7550" y="182312"/>
            <a:ext cx="5078408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52DE730-BCF3-BA8A-5D58-FA6B371B6B5D}"/>
              </a:ext>
            </a:extLst>
          </p:cNvPr>
          <p:cNvGrpSpPr/>
          <p:nvPr/>
        </p:nvGrpSpPr>
        <p:grpSpPr>
          <a:xfrm>
            <a:off x="-693571" y="258857"/>
            <a:ext cx="13579140" cy="2214978"/>
            <a:chOff x="-693571" y="258857"/>
            <a:chExt cx="13579140" cy="221497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ADB9A-A95C-884C-5CCA-1ABEC885DA5C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8F94FB-0DF1-8F15-172B-E40A0E96B477}"/>
                </a:ext>
              </a:extLst>
            </p:cNvPr>
            <p:cNvSpPr txBox="1"/>
            <p:nvPr/>
          </p:nvSpPr>
          <p:spPr>
            <a:xfrm>
              <a:off x="1003384" y="722392"/>
              <a:ext cx="10675635" cy="1021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40 + 30 – 15 = ?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AB47D43D-1950-51ED-D4A8-373F8D7B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57" y="309303"/>
              <a:ext cx="2164532" cy="2164532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4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5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6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7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8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9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0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1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2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3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4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4AC993B-554E-CC2D-0060-47F597751116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34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5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6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7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8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9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0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1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2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3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4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5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6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7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8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80F56AF-4931-0BED-1F77-B3545920AC09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6A29FF7-77FB-84D4-9327-1EBCED451235}"/>
              </a:ext>
            </a:extLst>
          </p:cNvPr>
          <p:cNvGrpSpPr/>
          <p:nvPr/>
        </p:nvGrpSpPr>
        <p:grpSpPr>
          <a:xfrm>
            <a:off x="2104240" y="5231381"/>
            <a:ext cx="8973766" cy="1625767"/>
            <a:chOff x="1612674" y="5184381"/>
            <a:chExt cx="8973766" cy="1409055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12F82837-0250-CDE5-CD68-AE8D02A2A3E4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5" name="Google Shape;293;p27">
              <a:extLst>
                <a:ext uri="{FF2B5EF4-FFF2-40B4-BE49-F238E27FC236}">
                  <a16:creationId xmlns:a16="http://schemas.microsoft.com/office/drawing/2014/main" id="{9109C8CD-5797-A5D4-5995-6D0B9504B79B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76" name="Google Shape;294;p27">
                <a:extLst>
                  <a:ext uri="{FF2B5EF4-FFF2-40B4-BE49-F238E27FC236}">
                    <a16:creationId xmlns:a16="http://schemas.microsoft.com/office/drawing/2014/main" id="{E6996BB8-E942-6163-DC3B-34945E756981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7" name="Google Shape;295;p27">
                <a:extLst>
                  <a:ext uri="{FF2B5EF4-FFF2-40B4-BE49-F238E27FC236}">
                    <a16:creationId xmlns:a16="http://schemas.microsoft.com/office/drawing/2014/main" id="{5838CC8C-B44B-2A2E-4118-F29794B899C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8" name="Google Shape;296;p27">
                <a:extLst>
                  <a:ext uri="{FF2B5EF4-FFF2-40B4-BE49-F238E27FC236}">
                    <a16:creationId xmlns:a16="http://schemas.microsoft.com/office/drawing/2014/main" id="{3108EF5E-CFB2-F9C3-CF02-C2B88613480F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9" name="Google Shape;297;p27">
                <a:extLst>
                  <a:ext uri="{FF2B5EF4-FFF2-40B4-BE49-F238E27FC236}">
                    <a16:creationId xmlns:a16="http://schemas.microsoft.com/office/drawing/2014/main" id="{EFF76746-00C3-77F2-5F84-19C897D474C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0" name="Google Shape;298;p27">
                <a:extLst>
                  <a:ext uri="{FF2B5EF4-FFF2-40B4-BE49-F238E27FC236}">
                    <a16:creationId xmlns:a16="http://schemas.microsoft.com/office/drawing/2014/main" id="{96DB1D9A-2776-E916-722C-B2B5C4724E93}"/>
                  </a:ext>
                </a:extLst>
              </p:cNvPr>
              <p:cNvSpPr/>
              <p:nvPr/>
            </p:nvSpPr>
            <p:spPr>
              <a:xfrm>
                <a:off x="3915358" y="1453863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1" name="Google Shape;299;p27">
                <a:extLst>
                  <a:ext uri="{FF2B5EF4-FFF2-40B4-BE49-F238E27FC236}">
                    <a16:creationId xmlns:a16="http://schemas.microsoft.com/office/drawing/2014/main" id="{44965A53-F5FA-8605-AC0F-4ADE7F87BAAD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2" name="Google Shape;300;p27">
                <a:extLst>
                  <a:ext uri="{FF2B5EF4-FFF2-40B4-BE49-F238E27FC236}">
                    <a16:creationId xmlns:a16="http://schemas.microsoft.com/office/drawing/2014/main" id="{FD52910A-5F8B-0BF3-BC41-46A4AAB408C9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3" name="Google Shape;301;p27">
                <a:extLst>
                  <a:ext uri="{FF2B5EF4-FFF2-40B4-BE49-F238E27FC236}">
                    <a16:creationId xmlns:a16="http://schemas.microsoft.com/office/drawing/2014/main" id="{3BFC87AD-EFDE-90FE-40DA-9AC1B4E797FD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4" name="Google Shape;302;p27">
                <a:extLst>
                  <a:ext uri="{FF2B5EF4-FFF2-40B4-BE49-F238E27FC236}">
                    <a16:creationId xmlns:a16="http://schemas.microsoft.com/office/drawing/2014/main" id="{A725553B-3F11-0704-3D76-195EE1883A0F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5" name="Google Shape;303;p27">
                <a:extLst>
                  <a:ext uri="{FF2B5EF4-FFF2-40B4-BE49-F238E27FC236}">
                    <a16:creationId xmlns:a16="http://schemas.microsoft.com/office/drawing/2014/main" id="{A0191D27-B73B-9A90-B851-3FE632954FC1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6" name="Google Shape;304;p27">
                <a:extLst>
                  <a:ext uri="{FF2B5EF4-FFF2-40B4-BE49-F238E27FC236}">
                    <a16:creationId xmlns:a16="http://schemas.microsoft.com/office/drawing/2014/main" id="{39DEEDBD-BA79-B956-A189-1BDA431D884B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7" name="Google Shape;305;p27">
                <a:extLst>
                  <a:ext uri="{FF2B5EF4-FFF2-40B4-BE49-F238E27FC236}">
                    <a16:creationId xmlns:a16="http://schemas.microsoft.com/office/drawing/2014/main" id="{EC80BCC8-920F-8279-4877-53F1606D3EF9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8" name="Google Shape;306;p27">
                <a:extLst>
                  <a:ext uri="{FF2B5EF4-FFF2-40B4-BE49-F238E27FC236}">
                    <a16:creationId xmlns:a16="http://schemas.microsoft.com/office/drawing/2014/main" id="{166E41A4-FC3D-09B6-FCAB-F2847745474D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9" name="Google Shape;307;p27">
                <a:extLst>
                  <a:ext uri="{FF2B5EF4-FFF2-40B4-BE49-F238E27FC236}">
                    <a16:creationId xmlns:a16="http://schemas.microsoft.com/office/drawing/2014/main" id="{F92444B5-8BBE-4C81-9C02-CB79C7FE2CBC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0" name="Google Shape;308;p27">
                <a:extLst>
                  <a:ext uri="{FF2B5EF4-FFF2-40B4-BE49-F238E27FC236}">
                    <a16:creationId xmlns:a16="http://schemas.microsoft.com/office/drawing/2014/main" id="{3788FD42-86F5-3CF8-3043-4C43481D794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1" name="Google Shape;309;p27">
                <a:extLst>
                  <a:ext uri="{FF2B5EF4-FFF2-40B4-BE49-F238E27FC236}">
                    <a16:creationId xmlns:a16="http://schemas.microsoft.com/office/drawing/2014/main" id="{91479F5F-3BC5-03CD-913D-643E3AAEE985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2" name="Google Shape;310;p27">
                <a:extLst>
                  <a:ext uri="{FF2B5EF4-FFF2-40B4-BE49-F238E27FC236}">
                    <a16:creationId xmlns:a16="http://schemas.microsoft.com/office/drawing/2014/main" id="{19D73551-B2E2-2427-0A4A-6A7E8BE6CF40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3" name="Google Shape;311;p27">
                <a:extLst>
                  <a:ext uri="{FF2B5EF4-FFF2-40B4-BE49-F238E27FC236}">
                    <a16:creationId xmlns:a16="http://schemas.microsoft.com/office/drawing/2014/main" id="{D1063AE1-4B96-BD1C-2A03-51179FE0AF36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4" name="Google Shape;312;p27">
                <a:extLst>
                  <a:ext uri="{FF2B5EF4-FFF2-40B4-BE49-F238E27FC236}">
                    <a16:creationId xmlns:a16="http://schemas.microsoft.com/office/drawing/2014/main" id="{BD564F2F-3EA2-02D6-D4A7-562E14B5E72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5" name="Google Shape;313;p27">
                <a:extLst>
                  <a:ext uri="{FF2B5EF4-FFF2-40B4-BE49-F238E27FC236}">
                    <a16:creationId xmlns:a16="http://schemas.microsoft.com/office/drawing/2014/main" id="{DB5EC536-27CA-B598-98DB-78A3650088FF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6" name="Google Shape;314;p27">
                <a:extLst>
                  <a:ext uri="{FF2B5EF4-FFF2-40B4-BE49-F238E27FC236}">
                    <a16:creationId xmlns:a16="http://schemas.microsoft.com/office/drawing/2014/main" id="{F035C354-D169-F7C3-917C-694FD79CF316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61E7C29-2C7F-79BD-B8E9-EE91E0A1544C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635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65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9672318" y="2202901"/>
            <a:ext cx="1805754" cy="1610631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3" name="Google Shape;118;p4">
            <a:extLst>
              <a:ext uri="{FF2B5EF4-FFF2-40B4-BE49-F238E27FC236}">
                <a16:creationId xmlns:a16="http://schemas.microsoft.com/office/drawing/2014/main" id="{66F04F1B-FAFF-4B67-6691-8383BEE2A393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6867429" y="3879254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1B5AFD3-5981-F001-A767-DB1D415D8BAA}"/>
              </a:ext>
            </a:extLst>
          </p:cNvPr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DC61915-0E62-E5EB-1653-923765C5B3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oogle Shape;282;p27">
              <a:extLst>
                <a:ext uri="{FF2B5EF4-FFF2-40B4-BE49-F238E27FC236}">
                  <a16:creationId xmlns:a16="http://schemas.microsoft.com/office/drawing/2014/main" id="{B3FB99B9-B318-4CC1-1E1E-4E3BAE806252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4" name="Google Shape;283;p27">
                <a:extLst>
                  <a:ext uri="{FF2B5EF4-FFF2-40B4-BE49-F238E27FC236}">
                    <a16:creationId xmlns:a16="http://schemas.microsoft.com/office/drawing/2014/main" id="{6C6B4BBF-96BE-9247-E1D6-B0C7340DCD7B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" name="Google Shape;284;p27">
                <a:extLst>
                  <a:ext uri="{FF2B5EF4-FFF2-40B4-BE49-F238E27FC236}">
                    <a16:creationId xmlns:a16="http://schemas.microsoft.com/office/drawing/2014/main" id="{8B0343B1-73D7-3F5F-1410-B498EB3266DD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285;p27">
                <a:extLst>
                  <a:ext uri="{FF2B5EF4-FFF2-40B4-BE49-F238E27FC236}">
                    <a16:creationId xmlns:a16="http://schemas.microsoft.com/office/drawing/2014/main" id="{32959414-B562-7EA6-977E-2504BD1BE2D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286;p27">
                <a:extLst>
                  <a:ext uri="{FF2B5EF4-FFF2-40B4-BE49-F238E27FC236}">
                    <a16:creationId xmlns:a16="http://schemas.microsoft.com/office/drawing/2014/main" id="{7E7281FF-3D7A-636C-D4E0-7608925A909E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287;p27">
                <a:extLst>
                  <a:ext uri="{FF2B5EF4-FFF2-40B4-BE49-F238E27FC236}">
                    <a16:creationId xmlns:a16="http://schemas.microsoft.com/office/drawing/2014/main" id="{79BA692C-97B0-5A73-1D5F-44FC0EFFFFBB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288;p27">
                <a:extLst>
                  <a:ext uri="{FF2B5EF4-FFF2-40B4-BE49-F238E27FC236}">
                    <a16:creationId xmlns:a16="http://schemas.microsoft.com/office/drawing/2014/main" id="{901FAD18-C0F8-5CB3-D420-99FE5C26B06B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289;p27">
                <a:extLst>
                  <a:ext uri="{FF2B5EF4-FFF2-40B4-BE49-F238E27FC236}">
                    <a16:creationId xmlns:a16="http://schemas.microsoft.com/office/drawing/2014/main" id="{8E01A9B7-2736-4622-DD22-69968A288811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290;p27">
                <a:extLst>
                  <a:ext uri="{FF2B5EF4-FFF2-40B4-BE49-F238E27FC236}">
                    <a16:creationId xmlns:a16="http://schemas.microsoft.com/office/drawing/2014/main" id="{4841AE55-D889-B046-48F3-A2F55DD33E41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291;p27">
                <a:extLst>
                  <a:ext uri="{FF2B5EF4-FFF2-40B4-BE49-F238E27FC236}">
                    <a16:creationId xmlns:a16="http://schemas.microsoft.com/office/drawing/2014/main" id="{8CBDC81F-8878-301D-3FA8-5E906DB71970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292;p27">
                <a:extLst>
                  <a:ext uri="{FF2B5EF4-FFF2-40B4-BE49-F238E27FC236}">
                    <a16:creationId xmlns:a16="http://schemas.microsoft.com/office/drawing/2014/main" id="{9FFF0CF0-8AAA-29EB-E4E1-26D8BC962560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49302-55B8-5159-512B-AC19A442E2F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E0A765-4243-5ACC-1606-ED36C165E155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3BE5D83-7848-BB4E-DBA0-05BB2E6D7E85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oogle Shape;438;p31">
              <a:extLst>
                <a:ext uri="{FF2B5EF4-FFF2-40B4-BE49-F238E27FC236}">
                  <a16:creationId xmlns:a16="http://schemas.microsoft.com/office/drawing/2014/main" id="{39AEA930-711D-272F-1B63-693E6881697D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8" name="Google Shape;439;p31">
                <a:extLst>
                  <a:ext uri="{FF2B5EF4-FFF2-40B4-BE49-F238E27FC236}">
                    <a16:creationId xmlns:a16="http://schemas.microsoft.com/office/drawing/2014/main" id="{95517F3F-CF3C-C608-CB34-F5FE052C2B6A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Google Shape;440;p31">
                <a:extLst>
                  <a:ext uri="{FF2B5EF4-FFF2-40B4-BE49-F238E27FC236}">
                    <a16:creationId xmlns:a16="http://schemas.microsoft.com/office/drawing/2014/main" id="{A9EDE623-D571-014E-E5F4-72C72953700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Google Shape;441;p31">
                <a:extLst>
                  <a:ext uri="{FF2B5EF4-FFF2-40B4-BE49-F238E27FC236}">
                    <a16:creationId xmlns:a16="http://schemas.microsoft.com/office/drawing/2014/main" id="{24B2005D-5DE5-7C23-3BA8-C47D050CEE49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Google Shape;442;p31">
                <a:extLst>
                  <a:ext uri="{FF2B5EF4-FFF2-40B4-BE49-F238E27FC236}">
                    <a16:creationId xmlns:a16="http://schemas.microsoft.com/office/drawing/2014/main" id="{E208CCF5-7E53-25C3-F94D-B2D90D247738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Google Shape;443;p31">
                <a:extLst>
                  <a:ext uri="{FF2B5EF4-FFF2-40B4-BE49-F238E27FC236}">
                    <a16:creationId xmlns:a16="http://schemas.microsoft.com/office/drawing/2014/main" id="{D7EC82A6-F0DF-A911-6A45-00A88BB2227F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Google Shape;444;p31">
                <a:extLst>
                  <a:ext uri="{FF2B5EF4-FFF2-40B4-BE49-F238E27FC236}">
                    <a16:creationId xmlns:a16="http://schemas.microsoft.com/office/drawing/2014/main" id="{C61E89D1-6AFE-AED9-A170-098541FA01D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Google Shape;445;p31">
                <a:extLst>
                  <a:ext uri="{FF2B5EF4-FFF2-40B4-BE49-F238E27FC236}">
                    <a16:creationId xmlns:a16="http://schemas.microsoft.com/office/drawing/2014/main" id="{EF2C1908-9766-FD20-6C3A-350911269160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446;p31">
                <a:extLst>
                  <a:ext uri="{FF2B5EF4-FFF2-40B4-BE49-F238E27FC236}">
                    <a16:creationId xmlns:a16="http://schemas.microsoft.com/office/drawing/2014/main" id="{7695CD6F-81BB-5BB6-0F3E-FF9259C3FC80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Google Shape;447;p31">
                <a:extLst>
                  <a:ext uri="{FF2B5EF4-FFF2-40B4-BE49-F238E27FC236}">
                    <a16:creationId xmlns:a16="http://schemas.microsoft.com/office/drawing/2014/main" id="{772D4E9F-D9DE-86BE-86E3-DE93F8297F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7" name="Google Shape;448;p31">
                <a:extLst>
                  <a:ext uri="{FF2B5EF4-FFF2-40B4-BE49-F238E27FC236}">
                    <a16:creationId xmlns:a16="http://schemas.microsoft.com/office/drawing/2014/main" id="{A491D992-2C96-87D2-ACD5-24B801BFE4CE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Google Shape;449;p31">
                <a:extLst>
                  <a:ext uri="{FF2B5EF4-FFF2-40B4-BE49-F238E27FC236}">
                    <a16:creationId xmlns:a16="http://schemas.microsoft.com/office/drawing/2014/main" id="{C916ECB8-2C9E-466C-5B04-E6B8560B574F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450;p31">
                <a:extLst>
                  <a:ext uri="{FF2B5EF4-FFF2-40B4-BE49-F238E27FC236}">
                    <a16:creationId xmlns:a16="http://schemas.microsoft.com/office/drawing/2014/main" id="{20DDEA54-F1AF-AD22-2FB0-9DE13AAD626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451;p31">
                <a:extLst>
                  <a:ext uri="{FF2B5EF4-FFF2-40B4-BE49-F238E27FC236}">
                    <a16:creationId xmlns:a16="http://schemas.microsoft.com/office/drawing/2014/main" id="{3929919B-6069-297B-6554-7679F50D6350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Google Shape;452;p31">
                <a:extLst>
                  <a:ext uri="{FF2B5EF4-FFF2-40B4-BE49-F238E27FC236}">
                    <a16:creationId xmlns:a16="http://schemas.microsoft.com/office/drawing/2014/main" id="{D411A46E-C5F5-3E37-F82C-EF55EA4F4D18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Google Shape;453;p31">
                <a:extLst>
                  <a:ext uri="{FF2B5EF4-FFF2-40B4-BE49-F238E27FC236}">
                    <a16:creationId xmlns:a16="http://schemas.microsoft.com/office/drawing/2014/main" id="{5A338685-9948-1841-6130-54E63BC6686F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3E25C-E3D4-F050-0A70-F53C2687B0C6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C7D656-9B6C-CD51-B57C-98EF6B9266D5}"/>
              </a:ext>
            </a:extLst>
          </p:cNvPr>
          <p:cNvGrpSpPr/>
          <p:nvPr/>
        </p:nvGrpSpPr>
        <p:grpSpPr>
          <a:xfrm>
            <a:off x="2104240" y="5232171"/>
            <a:ext cx="8973766" cy="1624977"/>
            <a:chOff x="1612674" y="5184381"/>
            <a:chExt cx="8973766" cy="140905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7999CD0-C3E4-A374-9E38-DB6E4754300E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oogle Shape;293;p27">
              <a:extLst>
                <a:ext uri="{FF2B5EF4-FFF2-40B4-BE49-F238E27FC236}">
                  <a16:creationId xmlns:a16="http://schemas.microsoft.com/office/drawing/2014/main" id="{59D4F3E0-1221-8B63-251C-62A63D3133AE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7" name="Google Shape;294;p27">
                <a:extLst>
                  <a:ext uri="{FF2B5EF4-FFF2-40B4-BE49-F238E27FC236}">
                    <a16:creationId xmlns:a16="http://schemas.microsoft.com/office/drawing/2014/main" id="{ECE855B9-87AB-8B2D-EA22-C166CFE7D5D8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8" name="Google Shape;295;p27">
                <a:extLst>
                  <a:ext uri="{FF2B5EF4-FFF2-40B4-BE49-F238E27FC236}">
                    <a16:creationId xmlns:a16="http://schemas.microsoft.com/office/drawing/2014/main" id="{EE65A1CA-F1DD-6102-EB6A-DA0508880F38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296;p27">
                <a:extLst>
                  <a:ext uri="{FF2B5EF4-FFF2-40B4-BE49-F238E27FC236}">
                    <a16:creationId xmlns:a16="http://schemas.microsoft.com/office/drawing/2014/main" id="{82CB9922-86A4-D3EB-4D1C-5BE28F3933F2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297;p27">
                <a:extLst>
                  <a:ext uri="{FF2B5EF4-FFF2-40B4-BE49-F238E27FC236}">
                    <a16:creationId xmlns:a16="http://schemas.microsoft.com/office/drawing/2014/main" id="{B1A056D7-7F56-37F3-6AE7-D232E500DA57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98;p27">
                <a:extLst>
                  <a:ext uri="{FF2B5EF4-FFF2-40B4-BE49-F238E27FC236}">
                    <a16:creationId xmlns:a16="http://schemas.microsoft.com/office/drawing/2014/main" id="{B0A3B9FF-4A40-162E-FEC6-0C8B5DDCED48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2" name="Google Shape;299;p27">
                <a:extLst>
                  <a:ext uri="{FF2B5EF4-FFF2-40B4-BE49-F238E27FC236}">
                    <a16:creationId xmlns:a16="http://schemas.microsoft.com/office/drawing/2014/main" id="{B8B66864-EECB-8887-E40A-2C4A15A27B03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3" name="Google Shape;300;p27">
                <a:extLst>
                  <a:ext uri="{FF2B5EF4-FFF2-40B4-BE49-F238E27FC236}">
                    <a16:creationId xmlns:a16="http://schemas.microsoft.com/office/drawing/2014/main" id="{6DAE620E-9633-F022-E52F-11F181F2B414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Google Shape;301;p27">
                <a:extLst>
                  <a:ext uri="{FF2B5EF4-FFF2-40B4-BE49-F238E27FC236}">
                    <a16:creationId xmlns:a16="http://schemas.microsoft.com/office/drawing/2014/main" id="{B063B58B-D7B2-AA23-F74A-9B578370A4E3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Google Shape;302;p27">
                <a:extLst>
                  <a:ext uri="{FF2B5EF4-FFF2-40B4-BE49-F238E27FC236}">
                    <a16:creationId xmlns:a16="http://schemas.microsoft.com/office/drawing/2014/main" id="{A08495FF-DB6C-6104-FAEE-6D6657CB370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6" name="Google Shape;303;p27">
                <a:extLst>
                  <a:ext uri="{FF2B5EF4-FFF2-40B4-BE49-F238E27FC236}">
                    <a16:creationId xmlns:a16="http://schemas.microsoft.com/office/drawing/2014/main" id="{1C4FB3DA-8F08-E220-29DC-16F5DED9A4D4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7" name="Google Shape;304;p27">
                <a:extLst>
                  <a:ext uri="{FF2B5EF4-FFF2-40B4-BE49-F238E27FC236}">
                    <a16:creationId xmlns:a16="http://schemas.microsoft.com/office/drawing/2014/main" id="{E82F6A72-642C-F5CD-E109-BA078A192F14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8" name="Google Shape;305;p27">
                <a:extLst>
                  <a:ext uri="{FF2B5EF4-FFF2-40B4-BE49-F238E27FC236}">
                    <a16:creationId xmlns:a16="http://schemas.microsoft.com/office/drawing/2014/main" id="{383A865B-6984-250B-646D-73754EF2ECAB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9" name="Google Shape;306;p27">
                <a:extLst>
                  <a:ext uri="{FF2B5EF4-FFF2-40B4-BE49-F238E27FC236}">
                    <a16:creationId xmlns:a16="http://schemas.microsoft.com/office/drawing/2014/main" id="{64F8D1E2-F302-1BAC-A6D8-80622A61A4CC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0" name="Google Shape;307;p27">
                <a:extLst>
                  <a:ext uri="{FF2B5EF4-FFF2-40B4-BE49-F238E27FC236}">
                    <a16:creationId xmlns:a16="http://schemas.microsoft.com/office/drawing/2014/main" id="{175090D6-598D-16B8-2ADD-4E489A4B7BA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1" name="Google Shape;308;p27">
                <a:extLst>
                  <a:ext uri="{FF2B5EF4-FFF2-40B4-BE49-F238E27FC236}">
                    <a16:creationId xmlns:a16="http://schemas.microsoft.com/office/drawing/2014/main" id="{1A3C3D8F-B94E-507E-D582-E699324B2128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2" name="Google Shape;309;p27">
                <a:extLst>
                  <a:ext uri="{FF2B5EF4-FFF2-40B4-BE49-F238E27FC236}">
                    <a16:creationId xmlns:a16="http://schemas.microsoft.com/office/drawing/2014/main" id="{D4634E0E-A227-A24A-5E41-D13EB1777E2B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3" name="Google Shape;310;p27">
                <a:extLst>
                  <a:ext uri="{FF2B5EF4-FFF2-40B4-BE49-F238E27FC236}">
                    <a16:creationId xmlns:a16="http://schemas.microsoft.com/office/drawing/2014/main" id="{7F4E4A9F-5AE1-158D-BF44-56DCCFC27014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4" name="Google Shape;311;p27">
                <a:extLst>
                  <a:ext uri="{FF2B5EF4-FFF2-40B4-BE49-F238E27FC236}">
                    <a16:creationId xmlns:a16="http://schemas.microsoft.com/office/drawing/2014/main" id="{A303C753-297A-09D6-C4CB-3D124DFD419B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5" name="Google Shape;312;p27">
                <a:extLst>
                  <a:ext uri="{FF2B5EF4-FFF2-40B4-BE49-F238E27FC236}">
                    <a16:creationId xmlns:a16="http://schemas.microsoft.com/office/drawing/2014/main" id="{1A2D576B-F57F-A443-5829-DE3B9B59EDFA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6" name="Google Shape;313;p27">
                <a:extLst>
                  <a:ext uri="{FF2B5EF4-FFF2-40B4-BE49-F238E27FC236}">
                    <a16:creationId xmlns:a16="http://schemas.microsoft.com/office/drawing/2014/main" id="{7D9BD3AB-C870-FC50-AD27-D9988E56A2B7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7" name="Google Shape;314;p27">
                <a:extLst>
                  <a:ext uri="{FF2B5EF4-FFF2-40B4-BE49-F238E27FC236}">
                    <a16:creationId xmlns:a16="http://schemas.microsoft.com/office/drawing/2014/main" id="{EDFAC28A-C724-6004-8E74-FB7D9E8DB154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804AD4-1F31-50BE-AF90-0B7ABE2385E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676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oogle Shape;1408;p39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6822963" y="3829908"/>
            <a:ext cx="1805754" cy="1610631"/>
            <a:chOff x="2178000" y="1370575"/>
            <a:chExt cx="1417475" cy="1417450"/>
          </a:xfrm>
        </p:grpSpPr>
        <p:sp>
          <p:nvSpPr>
            <p:cNvPr id="79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2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3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9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0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1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3" name="Google Shape;118;p4">
            <a:extLst>
              <a:ext uri="{FF2B5EF4-FFF2-40B4-BE49-F238E27FC236}">
                <a16:creationId xmlns:a16="http://schemas.microsoft.com/office/drawing/2014/main" id="{69468DFF-D0E2-CAB3-DAAE-B36296DF8590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9657703" y="222242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BE8033-E0B7-318A-C12A-A6116D6A19FA}"/>
              </a:ext>
            </a:extLst>
          </p:cNvPr>
          <p:cNvGrpSpPr/>
          <p:nvPr/>
        </p:nvGrpSpPr>
        <p:grpSpPr>
          <a:xfrm>
            <a:off x="-693571" y="258857"/>
            <a:ext cx="13579140" cy="2103964"/>
            <a:chOff x="-693571" y="258857"/>
            <a:chExt cx="13579140" cy="21039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371CF6-959F-296A-DCCC-51765A410DAB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686775-3806-8442-230F-77AD4AE6E993}"/>
                </a:ext>
              </a:extLst>
            </p:cNvPr>
            <p:cNvSpPr txBox="1"/>
            <p:nvPr/>
          </p:nvSpPr>
          <p:spPr>
            <a:xfrm>
              <a:off x="1003384" y="722392"/>
              <a:ext cx="10675635" cy="112371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6 x 3 : 2 = ?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5" name="Picture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892FEB64-772E-4754-0D04-1726D520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0556" y="372801"/>
              <a:ext cx="1990020" cy="1990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D243B2-748F-559A-C2C1-282EC8A3B486}"/>
              </a:ext>
            </a:extLst>
          </p:cNvPr>
          <p:cNvGrpSpPr/>
          <p:nvPr/>
        </p:nvGrpSpPr>
        <p:grpSpPr>
          <a:xfrm>
            <a:off x="3440388" y="3841659"/>
            <a:ext cx="8546543" cy="1364750"/>
            <a:chOff x="2098496" y="3659454"/>
            <a:chExt cx="8546543" cy="119878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116C137-75AB-72D2-DA99-317994BC811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282;p27">
              <a:extLst>
                <a:ext uri="{FF2B5EF4-FFF2-40B4-BE49-F238E27FC236}">
                  <a16:creationId xmlns:a16="http://schemas.microsoft.com/office/drawing/2014/main" id="{1F5BE7CA-7E8E-576E-1981-AD71AFFAE4D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5" name="Google Shape;283;p27">
                <a:extLst>
                  <a:ext uri="{FF2B5EF4-FFF2-40B4-BE49-F238E27FC236}">
                    <a16:creationId xmlns:a16="http://schemas.microsoft.com/office/drawing/2014/main" id="{0A4C761D-A579-0CD1-A969-454CE28550C2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284;p27">
                <a:extLst>
                  <a:ext uri="{FF2B5EF4-FFF2-40B4-BE49-F238E27FC236}">
                    <a16:creationId xmlns:a16="http://schemas.microsoft.com/office/drawing/2014/main" id="{8297E678-27AE-048C-05DF-18E2A0564194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285;p27">
                <a:extLst>
                  <a:ext uri="{FF2B5EF4-FFF2-40B4-BE49-F238E27FC236}">
                    <a16:creationId xmlns:a16="http://schemas.microsoft.com/office/drawing/2014/main" id="{6052E752-0B84-94F8-0312-B4D180C2541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286;p27">
                <a:extLst>
                  <a:ext uri="{FF2B5EF4-FFF2-40B4-BE49-F238E27FC236}">
                    <a16:creationId xmlns:a16="http://schemas.microsoft.com/office/drawing/2014/main" id="{0E501726-6A44-01E1-3207-BC700EEDDE83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287;p27">
                <a:extLst>
                  <a:ext uri="{FF2B5EF4-FFF2-40B4-BE49-F238E27FC236}">
                    <a16:creationId xmlns:a16="http://schemas.microsoft.com/office/drawing/2014/main" id="{10E070EE-7039-6F1E-959C-A5BADFFBC7DD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288;p27">
                <a:extLst>
                  <a:ext uri="{FF2B5EF4-FFF2-40B4-BE49-F238E27FC236}">
                    <a16:creationId xmlns:a16="http://schemas.microsoft.com/office/drawing/2014/main" id="{A5F4193E-8000-BE02-62B4-26D53D4A332C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289;p27">
                <a:extLst>
                  <a:ext uri="{FF2B5EF4-FFF2-40B4-BE49-F238E27FC236}">
                    <a16:creationId xmlns:a16="http://schemas.microsoft.com/office/drawing/2014/main" id="{401A2BB8-0187-85D0-0560-137F9B6F2477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290;p27">
                <a:extLst>
                  <a:ext uri="{FF2B5EF4-FFF2-40B4-BE49-F238E27FC236}">
                    <a16:creationId xmlns:a16="http://schemas.microsoft.com/office/drawing/2014/main" id="{BF9C5157-F41E-4485-4DEF-F109E3385B3C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291;p27">
                <a:extLst>
                  <a:ext uri="{FF2B5EF4-FFF2-40B4-BE49-F238E27FC236}">
                    <a16:creationId xmlns:a16="http://schemas.microsoft.com/office/drawing/2014/main" id="{FDBEB4E4-1FD5-8BCC-008A-4EBC4DDA8706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Google Shape;292;p27">
                <a:extLst>
                  <a:ext uri="{FF2B5EF4-FFF2-40B4-BE49-F238E27FC236}">
                    <a16:creationId xmlns:a16="http://schemas.microsoft.com/office/drawing/2014/main" id="{01F2EB89-3C14-5473-AFAE-DA8FC8086F34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FD5D8-A7C3-6F46-A212-A20077D9FD75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82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CD5CE6-7705-1DEB-93FE-5CF567542DEC}"/>
              </a:ext>
            </a:extLst>
          </p:cNvPr>
          <p:cNvGrpSpPr/>
          <p:nvPr/>
        </p:nvGrpSpPr>
        <p:grpSpPr>
          <a:xfrm>
            <a:off x="196294" y="2197017"/>
            <a:ext cx="8819884" cy="1507248"/>
            <a:chOff x="1861723" y="2134893"/>
            <a:chExt cx="8819884" cy="127071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D590951-796E-9CCE-EE18-42E3A86889A3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oogle Shape;438;p31">
              <a:extLst>
                <a:ext uri="{FF2B5EF4-FFF2-40B4-BE49-F238E27FC236}">
                  <a16:creationId xmlns:a16="http://schemas.microsoft.com/office/drawing/2014/main" id="{5AD131C6-AFA7-81DC-EFC6-7D0580B52271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9" name="Google Shape;439;p31">
                <a:extLst>
                  <a:ext uri="{FF2B5EF4-FFF2-40B4-BE49-F238E27FC236}">
                    <a16:creationId xmlns:a16="http://schemas.microsoft.com/office/drawing/2014/main" id="{654093A8-DAD0-6E70-FEAC-523AD7C73B86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Google Shape;440;p31">
                <a:extLst>
                  <a:ext uri="{FF2B5EF4-FFF2-40B4-BE49-F238E27FC236}">
                    <a16:creationId xmlns:a16="http://schemas.microsoft.com/office/drawing/2014/main" id="{D9A58BB4-0BE0-CDF9-6097-A008A489794D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Google Shape;441;p31">
                <a:extLst>
                  <a:ext uri="{FF2B5EF4-FFF2-40B4-BE49-F238E27FC236}">
                    <a16:creationId xmlns:a16="http://schemas.microsoft.com/office/drawing/2014/main" id="{57D90EA6-44C8-0DAD-32C6-D4288C73C1F8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Google Shape;442;p31">
                <a:extLst>
                  <a:ext uri="{FF2B5EF4-FFF2-40B4-BE49-F238E27FC236}">
                    <a16:creationId xmlns:a16="http://schemas.microsoft.com/office/drawing/2014/main" id="{8F7D06EC-F1EC-F235-CE0C-695765DD9DE5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Google Shape;443;p31">
                <a:extLst>
                  <a:ext uri="{FF2B5EF4-FFF2-40B4-BE49-F238E27FC236}">
                    <a16:creationId xmlns:a16="http://schemas.microsoft.com/office/drawing/2014/main" id="{79A93F92-5558-717E-F5BE-5F4F97D8E110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Google Shape;444;p31">
                <a:extLst>
                  <a:ext uri="{FF2B5EF4-FFF2-40B4-BE49-F238E27FC236}">
                    <a16:creationId xmlns:a16="http://schemas.microsoft.com/office/drawing/2014/main" id="{C3E9A8D3-1F70-1D2D-B64E-E31004373EBD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445;p31">
                <a:extLst>
                  <a:ext uri="{FF2B5EF4-FFF2-40B4-BE49-F238E27FC236}">
                    <a16:creationId xmlns:a16="http://schemas.microsoft.com/office/drawing/2014/main" id="{1D795A98-ED7D-FA7F-A798-6D6B51D469CD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Google Shape;446;p31">
                <a:extLst>
                  <a:ext uri="{FF2B5EF4-FFF2-40B4-BE49-F238E27FC236}">
                    <a16:creationId xmlns:a16="http://schemas.microsoft.com/office/drawing/2014/main" id="{27349DDA-5032-37E9-5EF6-598DC6855DBA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7" name="Google Shape;447;p31">
                <a:extLst>
                  <a:ext uri="{FF2B5EF4-FFF2-40B4-BE49-F238E27FC236}">
                    <a16:creationId xmlns:a16="http://schemas.microsoft.com/office/drawing/2014/main" id="{5BE4FA1F-8F6D-D8DC-B7F9-62172DBA591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Google Shape;448;p31">
                <a:extLst>
                  <a:ext uri="{FF2B5EF4-FFF2-40B4-BE49-F238E27FC236}">
                    <a16:creationId xmlns:a16="http://schemas.microsoft.com/office/drawing/2014/main" id="{2ECEAFEF-6852-A33B-0FB1-AE08C9A26318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449;p31">
                <a:extLst>
                  <a:ext uri="{FF2B5EF4-FFF2-40B4-BE49-F238E27FC236}">
                    <a16:creationId xmlns:a16="http://schemas.microsoft.com/office/drawing/2014/main" id="{2CF2D8C1-AD36-50E5-2901-654088485E48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450;p31">
                <a:extLst>
                  <a:ext uri="{FF2B5EF4-FFF2-40B4-BE49-F238E27FC236}">
                    <a16:creationId xmlns:a16="http://schemas.microsoft.com/office/drawing/2014/main" id="{0EF9CB73-13F0-192B-81A1-DC12C175B94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Google Shape;451;p31">
                <a:extLst>
                  <a:ext uri="{FF2B5EF4-FFF2-40B4-BE49-F238E27FC236}">
                    <a16:creationId xmlns:a16="http://schemas.microsoft.com/office/drawing/2014/main" id="{6674E2B8-CCBD-01EB-AB06-8C8C4E672BE3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Google Shape;452;p31">
                <a:extLst>
                  <a:ext uri="{FF2B5EF4-FFF2-40B4-BE49-F238E27FC236}">
                    <a16:creationId xmlns:a16="http://schemas.microsoft.com/office/drawing/2014/main" id="{9267773E-3881-3D95-17CC-8ECF5F8FE8B5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Google Shape;453;p31">
                <a:extLst>
                  <a:ext uri="{FF2B5EF4-FFF2-40B4-BE49-F238E27FC236}">
                    <a16:creationId xmlns:a16="http://schemas.microsoft.com/office/drawing/2014/main" id="{7B2EF4BB-C833-FF53-0CD8-77B20C514DB6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A69331-7FCB-BEC3-E92F-EA285263B32D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81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FDA4EC-A277-F10A-2771-117F04601AAB}"/>
              </a:ext>
            </a:extLst>
          </p:cNvPr>
          <p:cNvGrpSpPr/>
          <p:nvPr/>
        </p:nvGrpSpPr>
        <p:grpSpPr>
          <a:xfrm>
            <a:off x="364803" y="5097554"/>
            <a:ext cx="8973766" cy="1626618"/>
            <a:chOff x="1612674" y="5184381"/>
            <a:chExt cx="8973766" cy="140905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BCEB223-BBFC-039C-0E5B-7C349C320707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oogle Shape;293;p27">
              <a:extLst>
                <a:ext uri="{FF2B5EF4-FFF2-40B4-BE49-F238E27FC236}">
                  <a16:creationId xmlns:a16="http://schemas.microsoft.com/office/drawing/2014/main" id="{B38CC949-5A8F-FBF2-2724-6B274FFD5872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8" name="Google Shape;294;p27">
                <a:extLst>
                  <a:ext uri="{FF2B5EF4-FFF2-40B4-BE49-F238E27FC236}">
                    <a16:creationId xmlns:a16="http://schemas.microsoft.com/office/drawing/2014/main" id="{5445B8A5-8E71-9E7B-6A66-09F29937C07A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295;p27">
                <a:extLst>
                  <a:ext uri="{FF2B5EF4-FFF2-40B4-BE49-F238E27FC236}">
                    <a16:creationId xmlns:a16="http://schemas.microsoft.com/office/drawing/2014/main" id="{9EEE9F9F-D655-1B30-13F3-B5425978D73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296;p27">
                <a:extLst>
                  <a:ext uri="{FF2B5EF4-FFF2-40B4-BE49-F238E27FC236}">
                    <a16:creationId xmlns:a16="http://schemas.microsoft.com/office/drawing/2014/main" id="{22380462-FAF3-A75E-46E0-2AEAFA216527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97;p27">
                <a:extLst>
                  <a:ext uri="{FF2B5EF4-FFF2-40B4-BE49-F238E27FC236}">
                    <a16:creationId xmlns:a16="http://schemas.microsoft.com/office/drawing/2014/main" id="{93D0F105-7B11-0D15-6ABC-E32F4E4DE5A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2" name="Google Shape;298;p27">
                <a:extLst>
                  <a:ext uri="{FF2B5EF4-FFF2-40B4-BE49-F238E27FC236}">
                    <a16:creationId xmlns:a16="http://schemas.microsoft.com/office/drawing/2014/main" id="{22449808-B52E-57B1-D3AC-750D562C62A3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3" name="Google Shape;299;p27">
                <a:extLst>
                  <a:ext uri="{FF2B5EF4-FFF2-40B4-BE49-F238E27FC236}">
                    <a16:creationId xmlns:a16="http://schemas.microsoft.com/office/drawing/2014/main" id="{987AB54E-F596-F312-7384-958823E4237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Google Shape;300;p27">
                <a:extLst>
                  <a:ext uri="{FF2B5EF4-FFF2-40B4-BE49-F238E27FC236}">
                    <a16:creationId xmlns:a16="http://schemas.microsoft.com/office/drawing/2014/main" id="{C99FF2D7-AEDB-E8AA-D96C-B0831D9F0B2E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Google Shape;301;p27">
                <a:extLst>
                  <a:ext uri="{FF2B5EF4-FFF2-40B4-BE49-F238E27FC236}">
                    <a16:creationId xmlns:a16="http://schemas.microsoft.com/office/drawing/2014/main" id="{A2DDAAEE-D088-561E-1BDB-ED07EB38E91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6" name="Google Shape;302;p27">
                <a:extLst>
                  <a:ext uri="{FF2B5EF4-FFF2-40B4-BE49-F238E27FC236}">
                    <a16:creationId xmlns:a16="http://schemas.microsoft.com/office/drawing/2014/main" id="{07621602-8F5C-D40D-B3D9-0D0FFA8B6C82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7" name="Google Shape;303;p27">
                <a:extLst>
                  <a:ext uri="{FF2B5EF4-FFF2-40B4-BE49-F238E27FC236}">
                    <a16:creationId xmlns:a16="http://schemas.microsoft.com/office/drawing/2014/main" id="{E9C6D847-17E5-72E9-2FAC-72E324C449CD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8" name="Google Shape;304;p27">
                <a:extLst>
                  <a:ext uri="{FF2B5EF4-FFF2-40B4-BE49-F238E27FC236}">
                    <a16:creationId xmlns:a16="http://schemas.microsoft.com/office/drawing/2014/main" id="{3CC276B9-C69E-3552-4465-F18ED642D03A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9" name="Google Shape;305;p27">
                <a:extLst>
                  <a:ext uri="{FF2B5EF4-FFF2-40B4-BE49-F238E27FC236}">
                    <a16:creationId xmlns:a16="http://schemas.microsoft.com/office/drawing/2014/main" id="{26D31304-E984-A156-EFE6-28C16C6ABFE6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0" name="Google Shape;306;p27">
                <a:extLst>
                  <a:ext uri="{FF2B5EF4-FFF2-40B4-BE49-F238E27FC236}">
                    <a16:creationId xmlns:a16="http://schemas.microsoft.com/office/drawing/2014/main" id="{E98ABBB1-18A8-35B9-3860-5C9C14DD6D7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1" name="Google Shape;307;p27">
                <a:extLst>
                  <a:ext uri="{FF2B5EF4-FFF2-40B4-BE49-F238E27FC236}">
                    <a16:creationId xmlns:a16="http://schemas.microsoft.com/office/drawing/2014/main" id="{54175451-D514-C055-90A4-203ACE0D804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2" name="Google Shape;308;p27">
                <a:extLst>
                  <a:ext uri="{FF2B5EF4-FFF2-40B4-BE49-F238E27FC236}">
                    <a16:creationId xmlns:a16="http://schemas.microsoft.com/office/drawing/2014/main" id="{794F76E6-F9B9-009C-FB11-AFEF729C4E3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3" name="Google Shape;309;p27">
                <a:extLst>
                  <a:ext uri="{FF2B5EF4-FFF2-40B4-BE49-F238E27FC236}">
                    <a16:creationId xmlns:a16="http://schemas.microsoft.com/office/drawing/2014/main" id="{50CC958B-A41E-E411-DD4B-7A50D912F278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4" name="Google Shape;310;p27">
                <a:extLst>
                  <a:ext uri="{FF2B5EF4-FFF2-40B4-BE49-F238E27FC236}">
                    <a16:creationId xmlns:a16="http://schemas.microsoft.com/office/drawing/2014/main" id="{F2737650-0A22-3F17-EC6D-B3DE1AC85E5D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5" name="Google Shape;311;p27">
                <a:extLst>
                  <a:ext uri="{FF2B5EF4-FFF2-40B4-BE49-F238E27FC236}">
                    <a16:creationId xmlns:a16="http://schemas.microsoft.com/office/drawing/2014/main" id="{F6408E10-FCBB-3BE6-6FB2-B15743887AA4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6" name="Google Shape;312;p27">
                <a:extLst>
                  <a:ext uri="{FF2B5EF4-FFF2-40B4-BE49-F238E27FC236}">
                    <a16:creationId xmlns:a16="http://schemas.microsoft.com/office/drawing/2014/main" id="{4B4AD3FA-EFD3-7F10-EC91-598EDFD040C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7" name="Google Shape;313;p27">
                <a:extLst>
                  <a:ext uri="{FF2B5EF4-FFF2-40B4-BE49-F238E27FC236}">
                    <a16:creationId xmlns:a16="http://schemas.microsoft.com/office/drawing/2014/main" id="{2BE6A232-4057-49D8-5E98-80064C70F3E2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8" name="Google Shape;314;p27">
                <a:extLst>
                  <a:ext uri="{FF2B5EF4-FFF2-40B4-BE49-F238E27FC236}">
                    <a16:creationId xmlns:a16="http://schemas.microsoft.com/office/drawing/2014/main" id="{8142CA0F-805E-E6B3-D8DC-D8DD9622B79B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7F94FC-A3B1-8B1A-249E-7C18AF058245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592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83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oogle Shape;1408;p39">
            <a:extLst>
              <a:ext uri="{FF2B5EF4-FFF2-40B4-BE49-F238E27FC236}">
                <a16:creationId xmlns:a16="http://schemas.microsoft.com/office/drawing/2014/main" id="{35C9ED2D-3065-1429-522E-9A75A0CC80BF}"/>
              </a:ext>
            </a:extLst>
          </p:cNvPr>
          <p:cNvGrpSpPr/>
          <p:nvPr/>
        </p:nvGrpSpPr>
        <p:grpSpPr>
          <a:xfrm flipH="1">
            <a:off x="7150118" y="5348371"/>
            <a:ext cx="1805754" cy="1610631"/>
            <a:chOff x="2178000" y="1370575"/>
            <a:chExt cx="1417475" cy="1417450"/>
          </a:xfrm>
        </p:grpSpPr>
        <p:sp>
          <p:nvSpPr>
            <p:cNvPr id="80" name="Google Shape;1409;p39">
              <a:extLst>
                <a:ext uri="{FF2B5EF4-FFF2-40B4-BE49-F238E27FC236}">
                  <a16:creationId xmlns:a16="http://schemas.microsoft.com/office/drawing/2014/main" id="{9BC4F281-F2DE-9434-CE29-21D094A3851C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Google Shape;1410;p39">
              <a:extLst>
                <a:ext uri="{FF2B5EF4-FFF2-40B4-BE49-F238E27FC236}">
                  <a16:creationId xmlns:a16="http://schemas.microsoft.com/office/drawing/2014/main" id="{7CBDEB4E-FB39-4F32-6B18-2FDDF368C8D8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2" name="Google Shape;1411;p39">
              <a:extLst>
                <a:ext uri="{FF2B5EF4-FFF2-40B4-BE49-F238E27FC236}">
                  <a16:creationId xmlns:a16="http://schemas.microsoft.com/office/drawing/2014/main" id="{DD2A5313-519F-17A8-0BD9-97CF3D16DFE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3" name="Google Shape;1412;p39">
              <a:extLst>
                <a:ext uri="{FF2B5EF4-FFF2-40B4-BE49-F238E27FC236}">
                  <a16:creationId xmlns:a16="http://schemas.microsoft.com/office/drawing/2014/main" id="{80B67492-4BDB-CE50-DF7E-74363D67320F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Google Shape;1413;p39">
              <a:extLst>
                <a:ext uri="{FF2B5EF4-FFF2-40B4-BE49-F238E27FC236}">
                  <a16:creationId xmlns:a16="http://schemas.microsoft.com/office/drawing/2014/main" id="{4B8F8EAE-4563-E7CA-465E-CF932451D454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Google Shape;1414;p39">
              <a:extLst>
                <a:ext uri="{FF2B5EF4-FFF2-40B4-BE49-F238E27FC236}">
                  <a16:creationId xmlns:a16="http://schemas.microsoft.com/office/drawing/2014/main" id="{39BF3084-BED9-863C-BB10-3DD4CED884F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Google Shape;1415;p39">
              <a:extLst>
                <a:ext uri="{FF2B5EF4-FFF2-40B4-BE49-F238E27FC236}">
                  <a16:creationId xmlns:a16="http://schemas.microsoft.com/office/drawing/2014/main" id="{A75EE300-E1E1-83E4-8F1B-017349E9F5BF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Google Shape;1416;p39">
              <a:extLst>
                <a:ext uri="{FF2B5EF4-FFF2-40B4-BE49-F238E27FC236}">
                  <a16:creationId xmlns:a16="http://schemas.microsoft.com/office/drawing/2014/main" id="{AA857DC8-B523-585E-5CD3-E05C0CB010C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Google Shape;1417;p39">
              <a:extLst>
                <a:ext uri="{FF2B5EF4-FFF2-40B4-BE49-F238E27FC236}">
                  <a16:creationId xmlns:a16="http://schemas.microsoft.com/office/drawing/2014/main" id="{27475FEB-9744-424F-CDE8-2C33A9EFA12A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9" name="Google Shape;1418;p39">
              <a:extLst>
                <a:ext uri="{FF2B5EF4-FFF2-40B4-BE49-F238E27FC236}">
                  <a16:creationId xmlns:a16="http://schemas.microsoft.com/office/drawing/2014/main" id="{65239C90-10D3-3056-C902-E5DD967B9841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0" name="Google Shape;1419;p39">
              <a:extLst>
                <a:ext uri="{FF2B5EF4-FFF2-40B4-BE49-F238E27FC236}">
                  <a16:creationId xmlns:a16="http://schemas.microsoft.com/office/drawing/2014/main" id="{1169E778-573E-F039-51A6-8F3D67CB7FF4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1" name="Google Shape;1420;p39">
              <a:extLst>
                <a:ext uri="{FF2B5EF4-FFF2-40B4-BE49-F238E27FC236}">
                  <a16:creationId xmlns:a16="http://schemas.microsoft.com/office/drawing/2014/main" id="{38EA7D83-3334-766B-7B16-A75816BDF782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Google Shape;1421;p39">
              <a:extLst>
                <a:ext uri="{FF2B5EF4-FFF2-40B4-BE49-F238E27FC236}">
                  <a16:creationId xmlns:a16="http://schemas.microsoft.com/office/drawing/2014/main" id="{78365350-64EA-F694-86EE-EB8CF488AFC7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Google Shape;1422;p39">
              <a:extLst>
                <a:ext uri="{FF2B5EF4-FFF2-40B4-BE49-F238E27FC236}">
                  <a16:creationId xmlns:a16="http://schemas.microsoft.com/office/drawing/2014/main" id="{09893285-86B9-2DDE-E877-C2F2A6127E1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21A53009-AF69-C48E-E688-E9ECE216F03D}"/>
              </a:ext>
            </a:extLst>
          </p:cNvPr>
          <p:cNvSpPr/>
          <p:nvPr/>
        </p:nvSpPr>
        <p:spPr>
          <a:xfrm rot="19980337">
            <a:off x="10096434" y="3778926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6FC00E-EB73-4CD7-A805-52C164B9C4C9}"/>
              </a:ext>
            </a:extLst>
          </p:cNvPr>
          <p:cNvGrpSpPr/>
          <p:nvPr/>
        </p:nvGrpSpPr>
        <p:grpSpPr>
          <a:xfrm>
            <a:off x="-693571" y="258857"/>
            <a:ext cx="13579140" cy="2207417"/>
            <a:chOff x="-693571" y="258857"/>
            <a:chExt cx="13579140" cy="22074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13573-BCD9-445B-BAC8-6557DDE11B53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8EDF4F-38F1-0B74-B2C7-0F492A67D527}"/>
                </a:ext>
              </a:extLst>
            </p:cNvPr>
            <p:cNvSpPr txBox="1"/>
            <p:nvPr/>
          </p:nvSpPr>
          <p:spPr>
            <a:xfrm>
              <a:off x="1003384" y="722392"/>
              <a:ext cx="10675635" cy="1021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547 – 264 – 200 = ?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95">
              <a:hlinkClick r:id="rId4" action="ppaction://hlinksldjump"/>
              <a:extLst>
                <a:ext uri="{FF2B5EF4-FFF2-40B4-BE49-F238E27FC236}">
                  <a16:creationId xmlns:a16="http://schemas.microsoft.com/office/drawing/2014/main" id="{336DA2D6-C22D-E747-DEF3-588F280E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44" y="332114"/>
              <a:ext cx="2134160" cy="2134160"/>
            </a:xfrm>
            <a:prstGeom prst="rect">
              <a:avLst/>
            </a:prstGeom>
          </p:spPr>
        </p:pic>
      </p:grpSp>
      <p:sp>
        <p:nvSpPr>
          <p:cNvPr id="97" name="Google Shape;118;p4">
            <a:extLst>
              <a:ext uri="{FF2B5EF4-FFF2-40B4-BE49-F238E27FC236}">
                <a16:creationId xmlns:a16="http://schemas.microsoft.com/office/drawing/2014/main" id="{04343CA0-0DB8-ED8F-B49C-E3DFD4AF16B2}"/>
              </a:ext>
            </a:extLst>
          </p:cNvPr>
          <p:cNvSpPr/>
          <p:nvPr/>
        </p:nvSpPr>
        <p:spPr>
          <a:xfrm rot="19980337">
            <a:off x="6824457" y="2263698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3178696-FBF2-7D22-7DAF-B42FB1164B24}"/>
              </a:ext>
            </a:extLst>
          </p:cNvPr>
          <p:cNvGrpSpPr/>
          <p:nvPr/>
        </p:nvGrpSpPr>
        <p:grpSpPr>
          <a:xfrm>
            <a:off x="1892879" y="3745121"/>
            <a:ext cx="8546543" cy="1364750"/>
            <a:chOff x="2098496" y="3659454"/>
            <a:chExt cx="8546543" cy="119878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0177BB-906D-74D1-7AFC-72E2157824D9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1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1DAFA5-A135-FCE4-69AC-CAE9E20165F5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FC26B6-BB1B-DD2F-8E82-1467A38453BB}"/>
              </a:ext>
            </a:extLst>
          </p:cNvPr>
          <p:cNvGrpSpPr/>
          <p:nvPr/>
        </p:nvGrpSpPr>
        <p:grpSpPr>
          <a:xfrm>
            <a:off x="573990" y="2142550"/>
            <a:ext cx="8819884" cy="1507248"/>
            <a:chOff x="1861723" y="2134893"/>
            <a:chExt cx="8819884" cy="127071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9FA5BC-7F7C-2DC5-D15F-5E162619542E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25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6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3D0082-927F-D30B-D3D1-28AAB9BD0C0A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25102D-5500-22E0-29DA-7DDFF1B6F6EC}"/>
              </a:ext>
            </a:extLst>
          </p:cNvPr>
          <p:cNvGrpSpPr/>
          <p:nvPr/>
        </p:nvGrpSpPr>
        <p:grpSpPr>
          <a:xfrm>
            <a:off x="3013354" y="5104039"/>
            <a:ext cx="8973766" cy="1673529"/>
            <a:chOff x="1612674" y="5184381"/>
            <a:chExt cx="8973766" cy="140905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F75F6AB-0252-BA27-7850-0ACECE8479F8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44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7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4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6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7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8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2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3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501E40-91D2-B624-851A-338BA3BB697D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0750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oogle Shape;1408;p39">
            <a:extLst>
              <a:ext uri="{FF2B5EF4-FFF2-40B4-BE49-F238E27FC236}">
                <a16:creationId xmlns:a16="http://schemas.microsoft.com/office/drawing/2014/main" id="{BEDD8ADA-6828-8FED-9236-0B65D628A81C}"/>
              </a:ext>
            </a:extLst>
          </p:cNvPr>
          <p:cNvGrpSpPr/>
          <p:nvPr/>
        </p:nvGrpSpPr>
        <p:grpSpPr>
          <a:xfrm flipH="1">
            <a:off x="6865002" y="2012987"/>
            <a:ext cx="1805754" cy="1610631"/>
            <a:chOff x="2178000" y="1370575"/>
            <a:chExt cx="1417475" cy="1417450"/>
          </a:xfrm>
        </p:grpSpPr>
        <p:sp>
          <p:nvSpPr>
            <p:cNvPr id="66" name="Google Shape;1409;p39">
              <a:extLst>
                <a:ext uri="{FF2B5EF4-FFF2-40B4-BE49-F238E27FC236}">
                  <a16:creationId xmlns:a16="http://schemas.microsoft.com/office/drawing/2014/main" id="{252848C1-3B5F-3949-880A-0814330A614B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7" name="Google Shape;1410;p39">
              <a:extLst>
                <a:ext uri="{FF2B5EF4-FFF2-40B4-BE49-F238E27FC236}">
                  <a16:creationId xmlns:a16="http://schemas.microsoft.com/office/drawing/2014/main" id="{E4E62BEB-130F-F168-254E-CD2BF7302FB9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8" name="Google Shape;1411;p39">
              <a:extLst>
                <a:ext uri="{FF2B5EF4-FFF2-40B4-BE49-F238E27FC236}">
                  <a16:creationId xmlns:a16="http://schemas.microsoft.com/office/drawing/2014/main" id="{55036A3E-BBF9-A10B-6D7A-B99DB22D5B47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" name="Google Shape;1412;p39">
              <a:extLst>
                <a:ext uri="{FF2B5EF4-FFF2-40B4-BE49-F238E27FC236}">
                  <a16:creationId xmlns:a16="http://schemas.microsoft.com/office/drawing/2014/main" id="{55F1A6A3-8547-798A-A2EA-B9A09D69C13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0" name="Google Shape;1413;p39">
              <a:extLst>
                <a:ext uri="{FF2B5EF4-FFF2-40B4-BE49-F238E27FC236}">
                  <a16:creationId xmlns:a16="http://schemas.microsoft.com/office/drawing/2014/main" id="{5680452A-1598-35BC-AF87-EBCECD7FF6B7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1" name="Google Shape;1414;p39">
              <a:extLst>
                <a:ext uri="{FF2B5EF4-FFF2-40B4-BE49-F238E27FC236}">
                  <a16:creationId xmlns:a16="http://schemas.microsoft.com/office/drawing/2014/main" id="{1E2A4A55-0A44-D67D-C21D-E6AD96BA9E3B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2" name="Google Shape;1415;p39">
              <a:extLst>
                <a:ext uri="{FF2B5EF4-FFF2-40B4-BE49-F238E27FC236}">
                  <a16:creationId xmlns:a16="http://schemas.microsoft.com/office/drawing/2014/main" id="{A2C914E5-3ECB-1E65-89BC-083824B88514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3" name="Google Shape;1416;p39">
              <a:extLst>
                <a:ext uri="{FF2B5EF4-FFF2-40B4-BE49-F238E27FC236}">
                  <a16:creationId xmlns:a16="http://schemas.microsoft.com/office/drawing/2014/main" id="{11CF964B-BCDE-6F47-0157-E27941EC6035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4" name="Google Shape;1417;p39">
              <a:extLst>
                <a:ext uri="{FF2B5EF4-FFF2-40B4-BE49-F238E27FC236}">
                  <a16:creationId xmlns:a16="http://schemas.microsoft.com/office/drawing/2014/main" id="{37CF1DFC-BDB1-6EE7-F9DD-A18696FA6B1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5" name="Google Shape;1418;p39">
              <a:extLst>
                <a:ext uri="{FF2B5EF4-FFF2-40B4-BE49-F238E27FC236}">
                  <a16:creationId xmlns:a16="http://schemas.microsoft.com/office/drawing/2014/main" id="{DD6E95CA-419D-9033-2286-14F1C1CA6873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Google Shape;1419;p39">
              <a:extLst>
                <a:ext uri="{FF2B5EF4-FFF2-40B4-BE49-F238E27FC236}">
                  <a16:creationId xmlns:a16="http://schemas.microsoft.com/office/drawing/2014/main" id="{CE6C3633-02B7-2C91-C074-772BE740F74D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Google Shape;1420;p39">
              <a:extLst>
                <a:ext uri="{FF2B5EF4-FFF2-40B4-BE49-F238E27FC236}">
                  <a16:creationId xmlns:a16="http://schemas.microsoft.com/office/drawing/2014/main" id="{466F0096-28A7-D5BE-0C26-1516E99185A4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Google Shape;1421;p39">
              <a:extLst>
                <a:ext uri="{FF2B5EF4-FFF2-40B4-BE49-F238E27FC236}">
                  <a16:creationId xmlns:a16="http://schemas.microsoft.com/office/drawing/2014/main" id="{275CE720-BB1F-7DA3-9808-47E3725CCEE2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Google Shape;1422;p39">
              <a:extLst>
                <a:ext uri="{FF2B5EF4-FFF2-40B4-BE49-F238E27FC236}">
                  <a16:creationId xmlns:a16="http://schemas.microsoft.com/office/drawing/2014/main" id="{8404AC52-0D63-2FCD-3000-3B45EEB17831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0" name="Google Shape;118;p4">
            <a:extLst>
              <a:ext uri="{FF2B5EF4-FFF2-40B4-BE49-F238E27FC236}">
                <a16:creationId xmlns:a16="http://schemas.microsoft.com/office/drawing/2014/main" id="{AB5A5940-A5D4-B7CF-AF26-B176D51424EE}"/>
              </a:ext>
            </a:extLst>
          </p:cNvPr>
          <p:cNvSpPr/>
          <p:nvPr/>
        </p:nvSpPr>
        <p:spPr>
          <a:xfrm rot="19980337">
            <a:off x="8178082" y="3709445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64B087-8FB6-03B4-0741-5C128A8BE42A}"/>
              </a:ext>
            </a:extLst>
          </p:cNvPr>
          <p:cNvGrpSpPr/>
          <p:nvPr/>
        </p:nvGrpSpPr>
        <p:grpSpPr>
          <a:xfrm>
            <a:off x="-693571" y="258857"/>
            <a:ext cx="13579140" cy="2140397"/>
            <a:chOff x="-693571" y="258857"/>
            <a:chExt cx="13579140" cy="21403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3D5523-A4D6-F86B-D20B-8A56B42B9755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EE689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1997B3-4618-AD17-DC50-76DF37C019CE}"/>
                </a:ext>
              </a:extLst>
            </p:cNvPr>
            <p:cNvSpPr txBox="1"/>
            <p:nvPr/>
          </p:nvSpPr>
          <p:spPr>
            <a:xfrm>
              <a:off x="1003384" y="722392"/>
              <a:ext cx="10675635" cy="122586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: 60 – 2 x 5 =  ?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1" name="Picture 80">
              <a:hlinkClick r:id="rId4" action="ppaction://hlinksldjump"/>
              <a:extLst>
                <a:ext uri="{FF2B5EF4-FFF2-40B4-BE49-F238E27FC236}">
                  <a16:creationId xmlns:a16="http://schemas.microsoft.com/office/drawing/2014/main" id="{0AEF6019-3EDF-269D-A0FB-7BA10377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866" y="288007"/>
              <a:ext cx="2111247" cy="2111247"/>
            </a:xfrm>
            <a:prstGeom prst="rect">
              <a:avLst/>
            </a:prstGeom>
          </p:spPr>
        </p:pic>
      </p:grpSp>
      <p:sp>
        <p:nvSpPr>
          <p:cNvPr id="83" name="Google Shape;118;p4">
            <a:extLst>
              <a:ext uri="{FF2B5EF4-FFF2-40B4-BE49-F238E27FC236}">
                <a16:creationId xmlns:a16="http://schemas.microsoft.com/office/drawing/2014/main" id="{C01D829A-2B32-4827-618D-99641C9A716C}"/>
              </a:ext>
            </a:extLst>
          </p:cNvPr>
          <p:cNvSpPr/>
          <p:nvPr/>
        </p:nvSpPr>
        <p:spPr>
          <a:xfrm rot="19980337">
            <a:off x="10125552" y="5323013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AA6C1CAB-440B-5553-E04C-5C1A1F41B0CD}"/>
              </a:ext>
            </a:extLst>
          </p:cNvPr>
          <p:cNvSpPr txBox="1"/>
          <p:nvPr/>
        </p:nvSpPr>
        <p:spPr>
          <a:xfrm>
            <a:off x="2528247" y="2264014"/>
            <a:ext cx="4664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Khám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6 Pngtree" pitchFamily="2" charset="0"/>
                <a:ea typeface="思源宋体 CN Heavy" panose="02020900000000000000" pitchFamily="18" charset="-122"/>
                <a:cs typeface="+mn-cs"/>
              </a:rPr>
              <a:t>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pattFill prst="ltUpDiag">
                <a:fgClr>
                  <a:srgbClr val="26554F"/>
                </a:fgClr>
                <a:bgClr>
                  <a:prstClr val="white"/>
                </a:bgClr>
              </a:pattFill>
              <a:effectLst/>
              <a:uLnTx/>
              <a:uFillTx/>
              <a:latin typeface="A6 Pngtree" pitchFamily="2" charset="0"/>
              <a:ea typeface="思源宋体 CN Heavy" panose="020209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926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434F9-03A5-4A5D-9A78-180B7B9D8BF6}"/>
              </a:ext>
            </a:extLst>
          </p:cNvPr>
          <p:cNvSpPr txBox="1"/>
          <p:nvPr/>
        </p:nvSpPr>
        <p:spPr>
          <a:xfrm>
            <a:off x="1126273" y="535259"/>
            <a:ext cx="1003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tai.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9CDAE-6E56-4081-A18A-782616F7B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82" y="3668867"/>
            <a:ext cx="7134225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A7C7F2D-2B7F-4EE8-A051-845446F0CAFC}"/>
              </a:ext>
            </a:extLst>
          </p:cNvPr>
          <p:cNvSpPr/>
          <p:nvPr/>
        </p:nvSpPr>
        <p:spPr>
          <a:xfrm>
            <a:off x="936701" y="2291692"/>
            <a:ext cx="3534937" cy="1226518"/>
          </a:xfrm>
          <a:prstGeom prst="wedgeRoundRectCallout">
            <a:avLst>
              <a:gd name="adj1" fmla="val -2537"/>
              <a:gd name="adj2" fmla="val 7522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FD7AB1F-B421-46C6-959D-11904EE028B2}"/>
              </a:ext>
            </a:extLst>
          </p:cNvPr>
          <p:cNvSpPr/>
          <p:nvPr/>
        </p:nvSpPr>
        <p:spPr>
          <a:xfrm>
            <a:off x="4638907" y="1851103"/>
            <a:ext cx="3055435" cy="1226518"/>
          </a:xfrm>
          <a:prstGeom prst="wedgeRoundRectCallout">
            <a:avLst>
              <a:gd name="adj1" fmla="val -17762"/>
              <a:gd name="adj2" fmla="val 92503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A26202C-0EC2-4AF6-A188-F9419547F2F4}"/>
              </a:ext>
            </a:extLst>
          </p:cNvPr>
          <p:cNvSpPr/>
          <p:nvPr/>
        </p:nvSpPr>
        <p:spPr>
          <a:xfrm>
            <a:off x="7938389" y="1851103"/>
            <a:ext cx="3534937" cy="1523382"/>
          </a:xfrm>
          <a:prstGeom prst="wedgeRoundRectCallout">
            <a:avLst>
              <a:gd name="adj1" fmla="val -49879"/>
              <a:gd name="adj2" fmla="val 7522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x (3 + 4)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532</Words>
  <Application>Microsoft Office PowerPoint</Application>
  <PresentationFormat>Widescreen</PresentationFormat>
  <Paragraphs>96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#9Slide05 Angelline</vt:lpstr>
      <vt:lpstr>A6 Pngtree</vt:lpstr>
      <vt:lpstr>Bubblegum Sans</vt:lpstr>
      <vt:lpstr>等线</vt:lpstr>
      <vt:lpstr>等线 Light</vt:lpstr>
      <vt:lpstr>Arial</vt:lpstr>
      <vt:lpstr>Calibri</vt:lpstr>
      <vt:lpstr>Calibri Light</vt:lpstr>
      <vt:lpstr>Coiny</vt:lpstr>
      <vt:lpstr>Tahoma</vt:lpstr>
      <vt:lpstr>UTM Avo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2022-08-05T06:25:15Z</dcterms:created>
  <dcterms:modified xsi:type="dcterms:W3CDTF">2022-09-28T10:14:59Z</dcterms:modified>
</cp:coreProperties>
</file>