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5" r:id="rId2"/>
    <p:sldId id="315" r:id="rId3"/>
    <p:sldId id="2662" r:id="rId4"/>
    <p:sldId id="2648" r:id="rId5"/>
    <p:sldId id="2646" r:id="rId6"/>
    <p:sldId id="2650" r:id="rId7"/>
    <p:sldId id="2663" r:id="rId8"/>
    <p:sldId id="2659" r:id="rId9"/>
    <p:sldId id="2664" r:id="rId10"/>
    <p:sldId id="2665" r:id="rId11"/>
    <p:sldId id="2653" r:id="rId12"/>
    <p:sldId id="2654" r:id="rId13"/>
    <p:sldId id="2666" r:id="rId14"/>
    <p:sldId id="33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61" d="100"/>
          <a:sy n="61" d="100"/>
        </p:scale>
        <p:origin x="8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71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6058FF5-7B88-410B-A8B4-0DF8AD7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4" y="0"/>
            <a:ext cx="8714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1310641"/>
            <a:ext cx="7146928" cy="1528026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994344" y="744850"/>
              <a:ext cx="33486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4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010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660400"/>
            <a:ext cx="8193408" cy="2178267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cm,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cm.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201395" y="744850"/>
              <a:ext cx="493457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307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143AD-2AAC-45BF-B34C-A714A1644B62}"/>
              </a:ext>
            </a:extLst>
          </p:cNvPr>
          <p:cNvSpPr txBox="1"/>
          <p:nvPr/>
        </p:nvSpPr>
        <p:spPr>
          <a:xfrm>
            <a:off x="4161623" y="6488668"/>
            <a:ext cx="6957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Thảo</a:t>
            </a:r>
            <a:r>
              <a:rPr lang="en-US" dirty="0">
                <a:solidFill>
                  <a:schemeClr val="bg1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A4119E43-857C-416C-8842-4DBECCD35192}"/>
              </a:ext>
            </a:extLst>
          </p:cNvPr>
          <p:cNvSpPr txBox="1">
            <a:spLocks/>
          </p:cNvSpPr>
          <p:nvPr/>
        </p:nvSpPr>
        <p:spPr>
          <a:xfrm>
            <a:off x="1073487" y="49469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E1C14-7813-431E-B017-16930F5F40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39FF43-8542-4A46-B878-9BE4FA4DC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56" y="2073978"/>
            <a:ext cx="6895174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F12DD-3D46-4ABB-80A6-575181A4A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630" y="3377268"/>
            <a:ext cx="732193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51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9" y="-83597"/>
            <a:ext cx="3621338" cy="1072989"/>
          </a:xfrm>
          <a:prstGeom prst="rect">
            <a:avLst/>
          </a:prstGeom>
        </p:spPr>
      </p:pic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1256474" y="390558"/>
            <a:ext cx="10210800" cy="1285842"/>
            <a:chOff x="2971800" y="403525"/>
            <a:chExt cx="10210800" cy="10369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3473006" y="520957"/>
              <a:ext cx="8859520" cy="5761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2465775" y="1736500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137039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056608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378642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38257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118179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17981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16162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38912" y="231648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79294" y="2893347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901831" y="3876779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7364871" y="437304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219487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308572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8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73917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12962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FF81B05C-A3A8-4995-95F6-AF8B9B381E7F}"/>
              </a:ext>
            </a:extLst>
          </p:cNvPr>
          <p:cNvGrpSpPr/>
          <p:nvPr/>
        </p:nvGrpSpPr>
        <p:grpSpPr>
          <a:xfrm>
            <a:off x="2428240" y="4987572"/>
            <a:ext cx="8003841" cy="1490980"/>
            <a:chOff x="3722255" y="1490091"/>
            <a:chExt cx="5046771" cy="2074467"/>
          </a:xfrm>
        </p:grpSpPr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aphic 7">
                <a:extLst>
                  <a:ext uri="{FF2B5EF4-FFF2-40B4-BE49-F238E27FC236}">
                    <a16:creationId xmlns:a16="http://schemas.microsoft.com/office/drawing/2014/main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3" name="Graphic 7">
                  <a:extLst>
                    <a:ext uri="{FF2B5EF4-FFF2-40B4-BE49-F238E27FC236}">
                      <a16:creationId xmlns:a16="http://schemas.microsoft.com/office/drawing/2014/main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698483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485613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36533-1688-43EC-81A4-16B773E865B5}"/>
              </a:ext>
            </a:extLst>
          </p:cNvPr>
          <p:cNvGrpSpPr/>
          <p:nvPr/>
        </p:nvGrpSpPr>
        <p:grpSpPr>
          <a:xfrm>
            <a:off x="350142" y="4473227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B711D-0963-4CC0-869B-E769C132B110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1B33D72-2404-4B17-9287-1FEBB2D6327D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6746240" y="3050028"/>
            <a:ext cx="47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CC236-EEA9-4001-B3E4-D517404134D4}"/>
              </a:ext>
            </a:extLst>
          </p:cNvPr>
          <p:cNvSpPr/>
          <p:nvPr/>
        </p:nvSpPr>
        <p:spPr>
          <a:xfrm>
            <a:off x="3927441" y="4517999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6892596" y="4650114"/>
            <a:ext cx="50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4021120" y="5542524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358</Words>
  <Application>Microsoft Office PowerPoint</Application>
  <PresentationFormat>Widescreen</PresentationFormat>
  <Paragraphs>64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Bubblegum Sans</vt:lpstr>
      <vt:lpstr>等线</vt:lpstr>
      <vt:lpstr>等线 Light</vt:lpstr>
      <vt:lpstr>Arial</vt:lpstr>
      <vt:lpstr>Calibri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2022-08-05T08:52:36Z</dcterms:created>
  <dcterms:modified xsi:type="dcterms:W3CDTF">2022-09-28T10:19:41Z</dcterms:modified>
</cp:coreProperties>
</file>