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6"/>
  </p:notesMasterIdLst>
  <p:sldIdLst>
    <p:sldId id="345" r:id="rId3"/>
    <p:sldId id="257" r:id="rId4"/>
    <p:sldId id="266" r:id="rId5"/>
    <p:sldId id="268" r:id="rId6"/>
    <p:sldId id="332" r:id="rId7"/>
    <p:sldId id="269" r:id="rId8"/>
    <p:sldId id="2649" r:id="rId9"/>
    <p:sldId id="2644" r:id="rId10"/>
    <p:sldId id="2648" r:id="rId11"/>
    <p:sldId id="2633" r:id="rId12"/>
    <p:sldId id="2650" r:id="rId13"/>
    <p:sldId id="2645" r:id="rId14"/>
    <p:sldId id="2647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3842" autoAdjust="0"/>
  </p:normalViewPr>
  <p:slideViewPr>
    <p:cSldViewPr snapToGrid="0">
      <p:cViewPr varScale="1">
        <p:scale>
          <a:sx n="68" d="100"/>
          <a:sy n="68" d="100"/>
        </p:scale>
        <p:origin x="9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0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14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47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2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44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04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64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78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3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49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79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81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2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3567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3.sv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12" Type="http://schemas.microsoft.com/office/2007/relationships/hdphoto" Target="../media/hdphoto1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5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svg"/><Relationship Id="rId11" Type="http://schemas.openxmlformats.org/officeDocument/2006/relationships/image" Target="../media/image58.svg"/><Relationship Id="rId5" Type="http://schemas.openxmlformats.org/officeDocument/2006/relationships/image" Target="../media/image64.png"/><Relationship Id="rId10" Type="http://schemas.openxmlformats.org/officeDocument/2006/relationships/image" Target="../media/image57.png"/><Relationship Id="rId4" Type="http://schemas.openxmlformats.org/officeDocument/2006/relationships/image" Target="../media/image63.svg"/><Relationship Id="rId9" Type="http://schemas.openxmlformats.org/officeDocument/2006/relationships/image" Target="../media/image54.png"/><Relationship Id="rId1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hoc10.vn/doc-sach/toan-3-tap-1/1/132/26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3" Type="http://schemas.openxmlformats.org/officeDocument/2006/relationships/image" Target="../media/image9.png"/><Relationship Id="rId21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image" Target="../media/image8.jpeg"/><Relationship Id="rId16" Type="http://schemas.openxmlformats.org/officeDocument/2006/relationships/image" Target="../media/image16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10.png"/><Relationship Id="rId3" Type="http://schemas.microsoft.com/office/2007/relationships/media" Target="../media/media2.mp3"/><Relationship Id="rId21" Type="http://schemas.openxmlformats.org/officeDocument/2006/relationships/image" Target="../media/image28.png"/><Relationship Id="rId7" Type="http://schemas.openxmlformats.org/officeDocument/2006/relationships/image" Target="../media/image8.jpeg"/><Relationship Id="rId12" Type="http://schemas.microsoft.com/office/2007/relationships/hdphoto" Target="../media/hdphoto9.wdp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.png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1.gif"/><Relationship Id="rId14" Type="http://schemas.microsoft.com/office/2007/relationships/hdphoto" Target="../media/hdphoto10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0.png"/><Relationship Id="rId3" Type="http://schemas.microsoft.com/office/2007/relationships/media" Target="../media/media2.mp3"/><Relationship Id="rId21" Type="http://schemas.openxmlformats.org/officeDocument/2006/relationships/slide" Target="slide4.xml"/><Relationship Id="rId7" Type="http://schemas.openxmlformats.org/officeDocument/2006/relationships/image" Target="../media/image8.jpeg"/><Relationship Id="rId12" Type="http://schemas.microsoft.com/office/2007/relationships/hdphoto" Target="../media/hdphoto11.wdp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.png"/><Relationship Id="rId23" Type="http://schemas.openxmlformats.org/officeDocument/2006/relationships/image" Target="../media/image29.png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1.gif"/><Relationship Id="rId14" Type="http://schemas.microsoft.com/office/2007/relationships/hdphoto" Target="../media/hdphoto10.wdp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300.png"/><Relationship Id="rId3" Type="http://schemas.microsoft.com/office/2007/relationships/media" Target="../media/media2.mp3"/><Relationship Id="rId21" Type="http://schemas.openxmlformats.org/officeDocument/2006/relationships/image" Target="../media/image28.png"/><Relationship Id="rId7" Type="http://schemas.openxmlformats.org/officeDocument/2006/relationships/image" Target="../media/image8.jpeg"/><Relationship Id="rId12" Type="http://schemas.microsoft.com/office/2007/relationships/hdphoto" Target="../media/hdphoto9.wdp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.png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1.gif"/><Relationship Id="rId14" Type="http://schemas.microsoft.com/office/2007/relationships/hdphoto" Target="../media/hdphoto10.wdp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353197" y="370419"/>
            <a:ext cx="11288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VỀ DỰ GIỜ</a:t>
            </a:r>
            <a:endParaRPr lang="en-US" sz="7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1D36DFC-63EA-2602-0939-C27CFC36C7F4}"/>
              </a:ext>
            </a:extLst>
          </p:cNvPr>
          <p:cNvSpPr/>
          <p:nvPr/>
        </p:nvSpPr>
        <p:spPr>
          <a:xfrm>
            <a:off x="-1801091" y="5223164"/>
            <a:ext cx="1579418" cy="1537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B410E-54B0-6B01-9F93-DC891E57DE41}"/>
              </a:ext>
            </a:extLst>
          </p:cNvPr>
          <p:cNvSpPr txBox="1"/>
          <p:nvPr/>
        </p:nvSpPr>
        <p:spPr>
          <a:xfrm>
            <a:off x="353197" y="3177127"/>
            <a:ext cx="11288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7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3C</a:t>
            </a:r>
          </a:p>
        </p:txBody>
      </p:sp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95640"/>
            <a:ext cx="2618643" cy="1425882"/>
            <a:chOff x="7551217" y="4195640"/>
            <a:chExt cx="2618643" cy="142588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425368"/>
              <a:ext cx="18498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5CE2-25B7-0B7D-8AB4-AF673628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63F32-067B-462A-DEE9-670A0D6A4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37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DFE675-E82B-DF80-B05A-A967CCDF7329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C6553A7-B1D5-E814-E462-459716B6E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B8AC90-3EFF-92A6-0107-F9D1A85DAB6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870320" y="439406"/>
                <a:ext cx="860560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lang="en-US" sz="72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lang="en-US" sz="72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32 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32</a:t>
                </a:r>
              </a:p>
              <a:p>
                <a:pPr algn="ctr" defTabSz="1219170">
                  <a:buClrTx/>
                </a:pP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được</a:t>
                </a: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gọi</a:t>
                </a: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là</a:t>
                </a: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gì</a:t>
                </a:r>
                <a:endParaRPr lang="en-US" sz="7200" kern="1200" dirty="0">
                  <a:solidFill>
                    <a:prstClr val="white"/>
                  </a:solidFill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320" y="439406"/>
                <a:ext cx="8605607" cy="2308324"/>
              </a:xfrm>
              <a:prstGeom prst="rect">
                <a:avLst/>
              </a:prstGeom>
              <a:blipFill>
                <a:blip r:embed="rId18"/>
                <a:stretch>
                  <a:fillRect t="-10026" b="-20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39210" y="3588182"/>
            <a:ext cx="276519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A. </a:t>
            </a:r>
            <a:r>
              <a:rPr lang="en-US" sz="4267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Thừa</a:t>
            </a: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267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số</a:t>
            </a:r>
            <a:endParaRPr lang="en-US" sz="4267" kern="1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081652" y="3588182"/>
            <a:ext cx="2569592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B. </a:t>
            </a:r>
            <a:r>
              <a:rPr lang="en-US" sz="4267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Thương</a:t>
            </a:r>
            <a:endParaRPr lang="en-US" sz="4267" kern="1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029462" y="351338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4267" kern="120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4267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Tích</a:t>
            </a:r>
            <a:endParaRPr lang="en-US" sz="4267" kern="1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4917B89-DE23-205A-C82C-9014920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A84B982-7DF9-C4DE-D2A4-1AE56E18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C932820-7D50-E9DC-C25D-F895B1A44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B93E90A-9A8C-6347-FF0A-086B0BFD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9" grpId="0" animBg="1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8" y="-50198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-430988" y="500176"/>
                <a:ext cx="1439817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lang="en-US" sz="72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6 </a:t>
                </a:r>
                <a14:m>
                  <m:oMath xmlns:m="http://schemas.openxmlformats.org/officeDocument/2006/math">
                    <m:r>
                      <a:rPr lang="en-US" sz="72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54  </a:t>
                </a:r>
              </a:p>
              <a:p>
                <a:pPr algn="ctr" defTabSz="1219170">
                  <a:buClrTx/>
                </a:pPr>
                <a:r>
                  <a:rPr lang="en-US" sz="54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Nêu</a:t>
                </a:r>
                <a:r>
                  <a:rPr lang="en-US" sz="54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54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các</a:t>
                </a:r>
                <a:r>
                  <a:rPr lang="en-US" sz="54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54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thừa</a:t>
                </a:r>
                <a:r>
                  <a:rPr lang="en-US" sz="54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54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lang="en-US" sz="54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54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trong</a:t>
                </a:r>
                <a:r>
                  <a:rPr lang="en-US" sz="54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54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phép</a:t>
                </a:r>
                <a:r>
                  <a:rPr lang="en-US" sz="54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54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tính</a:t>
                </a:r>
                <a:r>
                  <a:rPr lang="en-US" sz="54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54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trên</a:t>
                </a:r>
                <a:r>
                  <a:rPr lang="en-US" sz="54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?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0988" y="500176"/>
                <a:ext cx="14398171" cy="2031325"/>
              </a:xfrm>
              <a:prstGeom prst="rect">
                <a:avLst/>
              </a:prstGeom>
              <a:blipFill>
                <a:blip r:embed="rId18"/>
                <a:stretch>
                  <a:fillRect t="-11411" b="-17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11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66713" y="411481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A. 9 </a:t>
            </a:r>
            <a:r>
              <a:rPr lang="en-US" sz="4267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 54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299036" y="411481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B. 9 </a:t>
            </a:r>
            <a:r>
              <a:rPr lang="en-US" sz="4267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 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207775" y="409401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C. 6 </a:t>
            </a:r>
            <a:r>
              <a:rPr lang="en-US" sz="4267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 54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F0B67E-2645-F62B-CAB6-4B6C51C6674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22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0" grpId="1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103086" y="439406"/>
                <a:ext cx="1058091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15 </a:t>
                </a:r>
                <a14:m>
                  <m:oMath xmlns:m="http://schemas.openxmlformats.org/officeDocument/2006/math">
                    <m:r>
                      <a:rPr lang="en-US" sz="72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? </a:t>
                </a:r>
                <a14:m>
                  <m:oMath xmlns:m="http://schemas.openxmlformats.org/officeDocument/2006/math">
                    <m:r>
                      <a:rPr lang="en-US" sz="72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20 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điền</a:t>
                </a: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vào</a:t>
                </a: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chỗ</a:t>
                </a: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hỏi</a:t>
                </a: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chấm</a:t>
                </a: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72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là</a:t>
                </a:r>
                <a:endParaRPr lang="en-US" sz="7200" kern="1200" dirty="0">
                  <a:solidFill>
                    <a:prstClr val="white"/>
                  </a:solidFill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086" y="439406"/>
                <a:ext cx="10580913" cy="2308324"/>
              </a:xfrm>
              <a:prstGeom prst="rect">
                <a:avLst/>
              </a:prstGeom>
              <a:blipFill>
                <a:blip r:embed="rId18"/>
                <a:stretch>
                  <a:fillRect t="-10026" b="-20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738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192016" y="375868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A. 15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829658" y="36929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B. 35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259386" y="366194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C. 5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6" y="3306607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4917B89-DE23-205A-C82C-9014920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A84B982-7DF9-C4DE-D2A4-1AE56E18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C932820-7D50-E9DC-C25D-F895B1A44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B93E90A-9A8C-6347-FF0A-086B0BFD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8" grpId="0" animBg="1"/>
      <p:bldP spid="49" grpId="0" animBg="1"/>
      <p:bldP spid="50" grpId="0" animBg="1"/>
      <p:bldP spid="5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F6BB-4830-14EF-885E-FE9FF73A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54060-76FB-1FF7-2847-080E939EA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3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C04E9F7F-3981-4125-BFD6-8B1F0A5DC5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5" y="1702188"/>
            <a:ext cx="2066924" cy="2015738"/>
          </a:xfrm>
          <a:prstGeom prst="rect">
            <a:avLst/>
          </a:prstGeom>
        </p:spPr>
      </p:pic>
      <p:pic>
        <p:nvPicPr>
          <p:cNvPr id="19" name="Picture 18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74CE9CDC-BF37-449D-90D9-17DF73116A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64" y="1713816"/>
            <a:ext cx="2066925" cy="2015738"/>
          </a:xfrm>
          <a:prstGeom prst="rect">
            <a:avLst/>
          </a:prstGeom>
        </p:spPr>
      </p:pic>
      <p:pic>
        <p:nvPicPr>
          <p:cNvPr id="26" name="Picture 25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04B65C89-ACFE-47D6-AE08-2A4D725B30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49" y="1720806"/>
            <a:ext cx="2066925" cy="20157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237B02-2F78-555C-D00F-95D4E45B890A}"/>
              </a:ext>
            </a:extLst>
          </p:cNvPr>
          <p:cNvSpPr/>
          <p:nvPr/>
        </p:nvSpPr>
        <p:spPr>
          <a:xfrm>
            <a:off x="4703680" y="2466902"/>
            <a:ext cx="479960" cy="422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D97D76-BDA7-B7D6-F350-F6D24D0649DA}"/>
              </a:ext>
            </a:extLst>
          </p:cNvPr>
          <p:cNvSpPr/>
          <p:nvPr/>
        </p:nvSpPr>
        <p:spPr>
          <a:xfrm>
            <a:off x="2966095" y="2448285"/>
            <a:ext cx="479960" cy="422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A4B7B8-8A5E-AE57-8087-593D57086C7B}"/>
              </a:ext>
            </a:extLst>
          </p:cNvPr>
          <p:cNvSpPr/>
          <p:nvPr/>
        </p:nvSpPr>
        <p:spPr>
          <a:xfrm>
            <a:off x="1195600" y="2400678"/>
            <a:ext cx="479960" cy="422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5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0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5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  <p:bldP spid="2" grpId="0" animBg="1"/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5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0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5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  <p:bldP spid="2" grpId="0" animBg="1"/>
          <p:bldP spid="3" grpId="0" animBg="1"/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F303-FE74-189E-2CE0-A2F6E87E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35460-BD04-D2D1-A1E2-A086EA4EC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296</Words>
  <Application>Microsoft Office PowerPoint</Application>
  <PresentationFormat>Widescreen</PresentationFormat>
  <Paragraphs>53</Paragraphs>
  <Slides>13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Arial-Rounded</vt:lpstr>
      <vt:lpstr>Calibri</vt:lpstr>
      <vt:lpstr>Cambria Math</vt:lpstr>
      <vt:lpstr>iCiel Panton Black</vt:lpstr>
      <vt:lpstr>Livvic</vt:lpstr>
      <vt:lpstr>Open Sans</vt:lpstr>
      <vt:lpstr>Roboto Condensed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25</cp:revision>
  <dcterms:modified xsi:type="dcterms:W3CDTF">2024-10-11T09:41:21Z</dcterms:modified>
</cp:coreProperties>
</file>