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8" r:id="rId3"/>
    <p:sldId id="289" r:id="rId4"/>
    <p:sldId id="290" r:id="rId5"/>
    <p:sldId id="291" r:id="rId6"/>
    <p:sldId id="292" r:id="rId7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FFC"/>
    <a:srgbClr val="8BF18D"/>
    <a:srgbClr val="E3C9A8"/>
    <a:srgbClr val="9DD046"/>
    <a:srgbClr val="FFFF99"/>
    <a:srgbClr val="88D6E9"/>
    <a:srgbClr val="BFD865"/>
    <a:srgbClr val="FFFFFF"/>
    <a:srgbClr val="FFFEDB"/>
    <a:srgbClr val="FFC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9291" y="2083373"/>
            <a:ext cx="6113417" cy="238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10</a:t>
            </a: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60387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2476706" y="1424425"/>
            <a:ext cx="75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1904798" y="13628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15189"/>
              </p:ext>
            </p:extLst>
          </p:nvPr>
        </p:nvGraphicFramePr>
        <p:xfrm>
          <a:off x="1391061" y="2191596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4806206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019287" y="3354827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232368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445449" y="3371290"/>
            <a:ext cx="50488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588507" y="3354826"/>
            <a:ext cx="5277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33EA4C-65B8-4CF0-ACF6-29D8BD4BCD01}"/>
              </a:ext>
            </a:extLst>
          </p:cNvPr>
          <p:cNvGrpSpPr/>
          <p:nvPr/>
        </p:nvGrpSpPr>
        <p:grpSpPr>
          <a:xfrm flipH="1">
            <a:off x="5121788" y="4180956"/>
            <a:ext cx="2110580" cy="2150948"/>
            <a:chOff x="604444" y="3268487"/>
            <a:chExt cx="1826440" cy="18264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75D2E6-09EC-477E-B207-E1DE96BB865C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CFDA961-214C-45CF-8672-24D2CA464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218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con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bờ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3701876" y="909287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7536908" y="909287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539611" y="4120057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15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6495522-DA8F-4E17-A076-8E3FD2A0690E}"/>
              </a:ext>
            </a:extLst>
          </p:cNvPr>
          <p:cNvSpPr/>
          <p:nvPr/>
        </p:nvSpPr>
        <p:spPr>
          <a:xfrm>
            <a:off x="1013658" y="69121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7614F-53C2-44E8-B07B-D3EBF6D23F19}"/>
              </a:ext>
            </a:extLst>
          </p:cNvPr>
          <p:cNvCxnSpPr>
            <a:cxnSpLocks/>
          </p:cNvCxnSpPr>
          <p:nvPr/>
        </p:nvCxnSpPr>
        <p:spPr>
          <a:xfrm>
            <a:off x="9405256" y="909287"/>
            <a:ext cx="143291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E6DCE8F-12D3-429C-ACF1-E2D3CD3C1E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998" y="1727306"/>
            <a:ext cx="6269718" cy="24465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370287" y="4149188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ở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3 = 12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12 con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sấu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81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F679FA-26CA-4C87-826D-98A7A735D494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BẮT VỊT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FC2D80-4FEE-465E-8170-F07F36E0E5B0}"/>
              </a:ext>
            </a:extLst>
          </p:cNvPr>
          <p:cNvSpPr txBox="1"/>
          <p:nvPr/>
        </p:nvSpPr>
        <p:spPr>
          <a:xfrm>
            <a:off x="902580" y="2098595"/>
            <a:ext cx="5692183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nhóm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ô </a:t>
            </a:r>
            <a:r>
              <a:rPr lang="en-US" sz="2000" b="1" dirty="0" err="1"/>
              <a:t>Xuất</a:t>
            </a:r>
            <a:r>
              <a:rPr lang="en-US" sz="2000" b="1" dirty="0"/>
              <a:t> </a:t>
            </a:r>
            <a:r>
              <a:rPr lang="en-US" sz="2000" b="1" dirty="0" err="1"/>
              <a:t>phát</a:t>
            </a:r>
            <a:r>
              <a:rPr lang="en-US" sz="2000" dirty="0"/>
              <a:t>. Khi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,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gieo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 </a:t>
            </a:r>
            <a:r>
              <a:rPr lang="en-US" sz="2000" dirty="0" err="1"/>
              <a:t>Đếm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ở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ô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ô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con </a:t>
            </a:r>
            <a:r>
              <a:rPr lang="en-US" sz="2000" dirty="0" err="1"/>
              <a:t>vịt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bắt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5 con </a:t>
            </a:r>
            <a:r>
              <a:rPr lang="en-US" sz="2000" dirty="0" err="1"/>
              <a:t>vịt</a:t>
            </a:r>
            <a:r>
              <a:rPr lang="en-US" sz="20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EFEFE-BBEE-421C-BF3A-1EA402C4F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949" y="1030756"/>
            <a:ext cx="1516390" cy="1658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1742C-CE9F-4850-AB3C-48961DC34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555" y="1476325"/>
            <a:ext cx="4572000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739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0.Luyentapchung[2021060416110178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282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117</cp:revision>
  <dcterms:created xsi:type="dcterms:W3CDTF">2021-06-02T01:34:28Z</dcterms:created>
  <dcterms:modified xsi:type="dcterms:W3CDTF">2025-01-13T14:19:47Z</dcterms:modified>
</cp:coreProperties>
</file>