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320" r:id="rId5"/>
    <p:sldId id="295" r:id="rId6"/>
    <p:sldId id="296" r:id="rId7"/>
    <p:sldId id="297" r:id="rId8"/>
    <p:sldId id="298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351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263</cp:revision>
  <dcterms:created xsi:type="dcterms:W3CDTF">2021-06-02T01:34:28Z</dcterms:created>
  <dcterms:modified xsi:type="dcterms:W3CDTF">2025-01-13T14:21:53Z</dcterms:modified>
</cp:coreProperties>
</file>