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295" r:id="rId5"/>
    <p:sldId id="296" r:id="rId6"/>
    <p:sldId id="32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1370264"/>
            <a:ext cx="6971248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13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NHIỀU HƠN, ÍT HƠN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nhiều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3 </a:t>
            </a:r>
            <a:r>
              <a:rPr lang="en-US" sz="2400" dirty="0" err="1"/>
              <a:t>bông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909" y="3704772"/>
            <a:ext cx="3028950" cy="266700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57130" y="1765628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4647072" y="2273687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205128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4864419" y="1765628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2033067" y="2273687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3F637D-E7DB-4149-B1A3-3EA1E73156DB}"/>
              </a:ext>
            </a:extLst>
          </p:cNvPr>
          <p:cNvGrpSpPr/>
          <p:nvPr/>
        </p:nvGrpSpPr>
        <p:grpSpPr>
          <a:xfrm>
            <a:off x="1294480" y="3921302"/>
            <a:ext cx="2621820" cy="385611"/>
            <a:chOff x="1260472" y="4043628"/>
            <a:chExt cx="2621820" cy="385611"/>
          </a:xfrm>
        </p:grpSpPr>
        <p:pic>
          <p:nvPicPr>
            <p:cNvPr id="156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247B3E57-14E2-4DD1-919D-6436681B0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33D78795-3E62-4FE2-B1BF-8E5681A2B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646C502D-94DD-4F25-9A70-665C7EDBE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16E648C0-4951-4FA7-9841-6A07C6D2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BE3ACB76-4213-4CB9-9CF0-5209356E8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A6B56B39-D269-4BA4-B002-4CDD3F09B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855720" y="2886280"/>
            <a:ext cx="2212746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2408742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198594" y="4610584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5966990" y="3799209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68" grpId="0" animBg="1"/>
      <p:bldP spid="189" grpId="0"/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748146" y="14805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71366" y="1367918"/>
            <a:ext cx="536496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6820885" y="89111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5633385" y="190417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3645010" y="307886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2688051" y="248606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285221" y="248606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E600C5-58AF-4C5A-ADEF-CD817E68A451}"/>
              </a:ext>
            </a:extLst>
          </p:cNvPr>
          <p:cNvCxnSpPr>
            <a:cxnSpLocks/>
          </p:cNvCxnSpPr>
          <p:nvPr/>
        </p:nvCxnSpPr>
        <p:spPr>
          <a:xfrm flipV="1">
            <a:off x="2494088" y="307886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1392021" y="367460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271366" y="3918349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Nam: 9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: 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909843" y="1398730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966990" y="3613469"/>
            <a:ext cx="5304237" cy="2727271"/>
            <a:chOff x="5966990" y="3799209"/>
            <a:chExt cx="5304237" cy="272727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799209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7102438" y="5197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8023993" y="51848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840915" y="5131904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337863" y="572001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455245" y="1656645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342023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265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306</cp:revision>
  <dcterms:created xsi:type="dcterms:W3CDTF">2021-06-02T01:34:28Z</dcterms:created>
  <dcterms:modified xsi:type="dcterms:W3CDTF">2025-01-13T14:24:26Z</dcterms:modified>
</cp:coreProperties>
</file>