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82" r:id="rId3"/>
    <p:sldId id="341" r:id="rId4"/>
    <p:sldId id="343" r:id="rId5"/>
    <p:sldId id="345" r:id="rId6"/>
    <p:sldId id="353" r:id="rId7"/>
    <p:sldId id="346" r:id="rId8"/>
    <p:sldId id="354" r:id="rId9"/>
    <p:sldId id="355" r:id="rId10"/>
    <p:sldId id="356" r:id="rId11"/>
    <p:sldId id="357" r:id="rId12"/>
    <p:sldId id="358" r:id="rId13"/>
    <p:sldId id="347" r:id="rId14"/>
    <p:sldId id="348" r:id="rId15"/>
    <p:sldId id="349" r:id="rId16"/>
    <p:sldId id="350" r:id="rId17"/>
    <p:sldId id="351" r:id="rId18"/>
    <p:sldId id="334" r:id="rId19"/>
    <p:sldId id="333" r:id="rId20"/>
    <p:sldId id="352" r:id="rId21"/>
    <p:sldId id="332" r:id="rId22"/>
    <p:sldId id="338" r:id="rId23"/>
    <p:sldId id="324" r:id="rId24"/>
    <p:sldId id="330" r:id="rId25"/>
  </p:sldIdLst>
  <p:sldSz cx="12192000" cy="6858000"/>
  <p:notesSz cx="6858000" cy="9144000"/>
  <p:custDataLst>
    <p:tags r:id="rId2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8" grpId="0" animBg="1"/>
      <p:bldP spid="98" grpId="1" animBg="1"/>
      <p:bldP spid="99" grpId="0" animBg="1"/>
      <p:bldP spid="99" grpId="1" animBg="1"/>
      <p:bldP spid="236" grpId="0"/>
      <p:bldP spid="236"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video" Target="../media/media1.mp4"/><Relationship Id="rId7" Type="http://schemas.openxmlformats.org/officeDocument/2006/relationships/image" Target="../media/image9.jpeg"/><Relationship Id="rId2" Type="http://schemas.microsoft.com/office/2007/relationships/media" Target="../media/media1.mp4"/><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9.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9.xml"/><Relationship Id="rId7" Type="http://schemas.openxmlformats.org/officeDocument/2006/relationships/image" Target="../media/image10.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131161"/>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 LO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070581" y="3944203"/>
            <a:ext cx="888571" cy="11636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6391177" y="3780431"/>
            <a:ext cx="1415344" cy="13990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BF11EF84-9549-4177-AE3C-84AE36B79781}"/>
              </a:ext>
            </a:extLst>
          </p:cNvPr>
          <p:cNvGrpSpPr/>
          <p:nvPr/>
        </p:nvGrpSpPr>
        <p:grpSpPr>
          <a:xfrm>
            <a:off x="6658895" y="232013"/>
            <a:ext cx="4641452" cy="3199197"/>
            <a:chOff x="6547909" y="2331857"/>
            <a:chExt cx="3959560" cy="2738908"/>
          </a:xfrm>
        </p:grpSpPr>
        <p:grpSp>
          <p:nvGrpSpPr>
            <p:cNvPr id="17" name="Group 16">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9"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BDCC51D-2266-44BF-BFB1-35A8048B9967}"/>
              </a:ext>
            </a:extLst>
          </p:cNvPr>
          <p:cNvGrpSpPr/>
          <p:nvPr/>
        </p:nvGrpSpPr>
        <p:grpSpPr>
          <a:xfrm>
            <a:off x="1014443" y="313898"/>
            <a:ext cx="4731264" cy="3370997"/>
            <a:chOff x="1373038" y="735584"/>
            <a:chExt cx="5829300" cy="4609673"/>
          </a:xfrm>
        </p:grpSpPr>
        <p:pic>
          <p:nvPicPr>
            <p:cNvPr id="22"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7820167" y="4326339"/>
            <a:ext cx="1924335"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n</a:t>
            </a:r>
            <a:r>
              <a:rPr lang="en-US" sz="3600" dirty="0" err="1" smtClean="0">
                <a:solidFill>
                  <a:srgbClr val="FF0000"/>
                </a:solidFill>
                <a:latin typeface="Times New Roman" panose="02020603050405020304" pitchFamily="18" charset="0"/>
                <a:cs typeface="Times New Roman" panose="02020603050405020304" pitchFamily="18" charset="0"/>
              </a:rPr>
              <a:t>ặng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hơn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756848" y="3316407"/>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1</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570795" y="2893326"/>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2</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29"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104000" y="4258101"/>
            <a:ext cx="1134231" cy="123186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363338" y="4792637"/>
            <a:ext cx="1924335"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n</a:t>
            </a:r>
            <a:r>
              <a:rPr lang="en-US" sz="3600" dirty="0" err="1" smtClean="0">
                <a:solidFill>
                  <a:srgbClr val="FF0000"/>
                </a:solidFill>
                <a:latin typeface="Times New Roman" panose="02020603050405020304" pitchFamily="18" charset="0"/>
                <a:cs typeface="Times New Roman" panose="02020603050405020304" pitchFamily="18" charset="0"/>
              </a:rPr>
              <a:t>ặng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hơn</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1"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4444011" y="4194306"/>
            <a:ext cx="1206161" cy="128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3" name="TextBox 2">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4" name="Oval 3">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5" name="Group 4">
            <a:extLst>
              <a:ext uri="{FF2B5EF4-FFF2-40B4-BE49-F238E27FC236}">
                <a16:creationId xmlns:a16="http://schemas.microsoft.com/office/drawing/2014/main" id="{0BDCC51D-2266-44BF-BFB1-35A8048B9967}"/>
              </a:ext>
            </a:extLst>
          </p:cNvPr>
          <p:cNvGrpSpPr/>
          <p:nvPr/>
        </p:nvGrpSpPr>
        <p:grpSpPr>
          <a:xfrm>
            <a:off x="1041738" y="1158160"/>
            <a:ext cx="3959560" cy="3131127"/>
            <a:chOff x="1373038" y="735584"/>
            <a:chExt cx="5829300" cy="4609673"/>
          </a:xfrm>
        </p:grpSpPr>
        <p:pic>
          <p:nvPicPr>
            <p:cNvPr id="6"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BF11EF84-9549-4177-AE3C-84AE36B79781}"/>
              </a:ext>
            </a:extLst>
          </p:cNvPr>
          <p:cNvGrpSpPr/>
          <p:nvPr/>
        </p:nvGrpSpPr>
        <p:grpSpPr>
          <a:xfrm>
            <a:off x="5648959" y="171588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1994304" y="4830347"/>
            <a:ext cx="8159631"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3: </a:t>
            </a:r>
            <a:r>
              <a:rPr lang="en-US" sz="3600" dirty="0" err="1" smtClean="0">
                <a:latin typeface="Times New Roman" panose="02020603050405020304" pitchFamily="18" charset="0"/>
                <a:cs typeface="Times New Roman" panose="02020603050405020304" pitchFamily="18" charset="0"/>
              </a:rPr>
              <a:t>Mèo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thỏ</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nặng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70245" y="3862317"/>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1</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071814" y="4001069"/>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2</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1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184680" y="1705971"/>
            <a:ext cx="984106" cy="1327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1450689" y="1992575"/>
            <a:ext cx="1415344" cy="13990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F11EF84-9549-4177-AE3C-84AE36B79781}"/>
              </a:ext>
            </a:extLst>
          </p:cNvPr>
          <p:cNvGrpSpPr/>
          <p:nvPr/>
        </p:nvGrpSpPr>
        <p:grpSpPr>
          <a:xfrm>
            <a:off x="7027385" y="368490"/>
            <a:ext cx="3372209" cy="2402006"/>
            <a:chOff x="6547909" y="2331857"/>
            <a:chExt cx="3959560" cy="2738908"/>
          </a:xfrm>
        </p:grpSpPr>
        <p:grpSp>
          <p:nvGrpSpPr>
            <p:cNvPr id="5" name="Group 4">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7"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0BDCC51D-2266-44BF-BFB1-35A8048B9967}"/>
              </a:ext>
            </a:extLst>
          </p:cNvPr>
          <p:cNvGrpSpPr/>
          <p:nvPr/>
        </p:nvGrpSpPr>
        <p:grpSpPr>
          <a:xfrm>
            <a:off x="2133559" y="109182"/>
            <a:ext cx="3270954" cy="2483893"/>
            <a:chOff x="1373038" y="735584"/>
            <a:chExt cx="5829300" cy="4609673"/>
          </a:xfrm>
        </p:grpSpPr>
        <p:pic>
          <p:nvPicPr>
            <p:cNvPr id="10"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2988859" y="2470245"/>
            <a:ext cx="1924335" cy="646331"/>
          </a:xfrm>
          <a:prstGeom prst="rect">
            <a:avLst/>
          </a:prstGeom>
          <a:noFill/>
        </p:spPr>
        <p:txBody>
          <a:bodyPr wrap="square" rtlCol="0">
            <a:spAutoFit/>
          </a:bodyPr>
          <a:lstStyle/>
          <a:p>
            <a:r>
              <a:rPr lang="en-US" sz="3600" dirty="0" err="1">
                <a:solidFill>
                  <a:srgbClr val="00B050"/>
                </a:solidFill>
                <a:latin typeface="Times New Roman" panose="02020603050405020304" pitchFamily="18" charset="0"/>
                <a:cs typeface="Times New Roman" panose="02020603050405020304" pitchFamily="18" charset="0"/>
              </a:rPr>
              <a:t>n</a:t>
            </a:r>
            <a:r>
              <a:rPr lang="en-US" sz="3600" dirty="0" err="1" smtClean="0">
                <a:solidFill>
                  <a:srgbClr val="00B050"/>
                </a:solidFill>
                <a:latin typeface="Times New Roman" panose="02020603050405020304" pitchFamily="18" charset="0"/>
                <a:cs typeface="Times New Roman" panose="02020603050405020304" pitchFamily="18" charset="0"/>
              </a:rPr>
              <a:t>ặng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hơn</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16"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143737" y="3289110"/>
            <a:ext cx="1134231" cy="12146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66849" y="3796350"/>
            <a:ext cx="1924335" cy="646331"/>
          </a:xfrm>
          <a:prstGeom prst="rect">
            <a:avLst/>
          </a:prstGeom>
          <a:noFill/>
        </p:spPr>
        <p:txBody>
          <a:bodyPr wrap="square" rtlCol="0">
            <a:spAutoFit/>
          </a:bodyPr>
          <a:lstStyle/>
          <a:p>
            <a:r>
              <a:rPr lang="en-US" sz="3600" dirty="0" err="1">
                <a:solidFill>
                  <a:srgbClr val="00B050"/>
                </a:solidFill>
                <a:latin typeface="Times New Roman" panose="02020603050405020304" pitchFamily="18" charset="0"/>
                <a:cs typeface="Times New Roman" panose="02020603050405020304" pitchFamily="18" charset="0"/>
              </a:rPr>
              <a:t>n</a:t>
            </a:r>
            <a:r>
              <a:rPr lang="en-US" sz="3600" dirty="0" err="1" smtClean="0">
                <a:solidFill>
                  <a:srgbClr val="00B050"/>
                </a:solidFill>
                <a:latin typeface="Times New Roman" panose="02020603050405020304" pitchFamily="18" charset="0"/>
                <a:cs typeface="Times New Roman" panose="02020603050405020304" pitchFamily="18" charset="0"/>
              </a:rPr>
              <a:t>ặng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hơn</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18"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8511042" y="3211668"/>
            <a:ext cx="1206161" cy="1286917"/>
          </a:xfrm>
          <a:prstGeom prst="rect">
            <a:avLst/>
          </a:prstGeom>
          <a:noFill/>
          <a:extLst>
            <a:ext uri="{909E8E84-426E-40DD-AFC4-6F175D3DCCD1}">
              <a14:hiddenFill xmlns:a14="http://schemas.microsoft.com/office/drawing/2010/main">
                <a:solidFill>
                  <a:srgbClr val="FFFFFF"/>
                </a:solidFill>
              </a14:hiddenFill>
            </a:ext>
          </a:extLst>
        </p:spPr>
      </p:pic>
      <p:sp>
        <p:nvSpPr>
          <p:cNvPr id="19" name="Down Arrow 18"/>
          <p:cNvSpPr/>
          <p:nvPr/>
        </p:nvSpPr>
        <p:spPr>
          <a:xfrm>
            <a:off x="2060811" y="3480180"/>
            <a:ext cx="272955" cy="1528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9091682" y="4585646"/>
            <a:ext cx="202443" cy="1230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28298" y="4940489"/>
            <a:ext cx="2442949"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Nặng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nhất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286466" y="5761630"/>
            <a:ext cx="2442949"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Nhẹ</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nhất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8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animBg="1"/>
      <p:bldP spid="20" grpId="0" animBg="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cstate="hq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5781" y="2189408"/>
            <a:ext cx="6439437" cy="1569660"/>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          </a:t>
            </a:r>
            <a:r>
              <a:rPr lang="en-US" sz="4800" dirty="0" smtClean="0">
                <a:solidFill>
                  <a:srgbClr val="FF0000"/>
                </a:solidFill>
                <a:latin typeface="Times New Roman" panose="02020603050405020304" pitchFamily="18" charset="0"/>
                <a:cs typeface="Times New Roman" panose="02020603050405020304" pitchFamily="18" charset="0"/>
              </a:rPr>
              <a:t>TRÒ CHƠI </a:t>
            </a:r>
          </a:p>
          <a:p>
            <a:r>
              <a:rPr lang="en-US" sz="4800" dirty="0" smtClean="0">
                <a:solidFill>
                  <a:srgbClr val="FF0000"/>
                </a:solidFill>
                <a:latin typeface="Times New Roman" panose="02020603050405020304" pitchFamily="18" charset="0"/>
                <a:cs typeface="Times New Roman" panose="02020603050405020304" pitchFamily="18" charset="0"/>
              </a:rPr>
              <a:t>AI NHANH AI ĐÚNG?</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19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041738" y="1158160"/>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5648959" y="171588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011665" y="5116950"/>
            <a:ext cx="8255357"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1: Con </a:t>
            </a:r>
            <a:r>
              <a:rPr lang="en-US" sz="3600" dirty="0" err="1" smtClean="0">
                <a:latin typeface="Times New Roman" panose="02020603050405020304" pitchFamily="18" charset="0"/>
                <a:cs typeface="Times New Roman" panose="02020603050405020304" pitchFamily="18" charset="0"/>
              </a:rPr>
              <a:t>chó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hơn</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mèo</a:t>
            </a:r>
            <a:r>
              <a:rPr lang="en-US" sz="36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8226909" y="5041214"/>
            <a:ext cx="772732" cy="7083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68045" y="5047940"/>
            <a:ext cx="605307" cy="707886"/>
          </a:xfrm>
          <a:prstGeom prst="rect">
            <a:avLst/>
          </a:prstGeom>
          <a:noFill/>
        </p:spPr>
        <p:txBody>
          <a:bodyPr wrap="square" rtlCol="0">
            <a:spAutoFit/>
          </a:bodyPr>
          <a:lstStyle/>
          <a:p>
            <a:pPr algn="ctr"/>
            <a:r>
              <a:rPr lang="en-US" sz="4000" dirty="0">
                <a:solidFill>
                  <a:srgbClr val="FF0000"/>
                </a:solidFill>
              </a:rPr>
              <a:t>S</a:t>
            </a:r>
          </a:p>
        </p:txBody>
      </p:sp>
      <p:pic>
        <p:nvPicPr>
          <p:cNvPr id="23" name="ĐỒNG HỒ 10s">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8534848" y="354842"/>
            <a:ext cx="2576084" cy="1454442"/>
          </a:xfrm>
          <a:prstGeom prst="rect">
            <a:avLst/>
          </a:prstGeom>
        </p:spPr>
      </p:pic>
      <p:sp>
        <p:nvSpPr>
          <p:cNvPr id="15" name="TextBox 14"/>
          <p:cNvSpPr txBox="1"/>
          <p:nvPr/>
        </p:nvSpPr>
        <p:spPr>
          <a:xfrm>
            <a:off x="2470245" y="3862317"/>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1</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071814" y="4001069"/>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2</a:t>
            </a:r>
            <a:endParaRPr lang="en-US" sz="2800"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23"/>
                                        </p:tgtEl>
                                      </p:cBhvr>
                                    </p:cmd>
                                  </p:childTnLst>
                                </p:cTn>
                              </p:par>
                            </p:childTnLst>
                          </p:cTn>
                        </p:par>
                      </p:childTnLst>
                    </p:cTn>
                  </p:par>
                </p:childTnLst>
              </p:cTn>
              <p:nextCondLst>
                <p:cond evt="onClick" delay="0">
                  <p:tgtEl>
                    <p:spTgt spid="23"/>
                  </p:tgtEl>
                </p:cond>
              </p:nextCondLst>
            </p:seq>
            <p:video>
              <p:cMediaNode vol="80000">
                <p:cTn id="43" fill="hold" display="0">
                  <p:stCondLst>
                    <p:cond delay="indefinite"/>
                  </p:stCondLst>
                </p:cTn>
                <p:tgtEl>
                  <p:spTgt spid="23"/>
                </p:tgtEl>
              </p:cMediaNode>
            </p:video>
          </p:childTnLst>
        </p:cTn>
      </p:par>
    </p:tnLst>
    <p:bldLst>
      <p:bldP spid="5" grpId="0"/>
      <p:bldP spid="11" grpId="0" animBg="1"/>
      <p:bldP spid="14" grpId="0"/>
      <p:bldP spid="15"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043286" y="3885684"/>
            <a:ext cx="788148" cy="9628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6486710" y="3785064"/>
            <a:ext cx="1160146" cy="11487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F11EF84-9549-4177-AE3C-84AE36B79781}"/>
              </a:ext>
            </a:extLst>
          </p:cNvPr>
          <p:cNvGrpSpPr/>
          <p:nvPr/>
        </p:nvGrpSpPr>
        <p:grpSpPr>
          <a:xfrm>
            <a:off x="6658895" y="232013"/>
            <a:ext cx="4641452" cy="3199197"/>
            <a:chOff x="6547909" y="2331857"/>
            <a:chExt cx="3959560" cy="2738908"/>
          </a:xfrm>
        </p:grpSpPr>
        <p:grpSp>
          <p:nvGrpSpPr>
            <p:cNvPr id="5" name="Group 4">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7"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0BDCC51D-2266-44BF-BFB1-35A8048B9967}"/>
              </a:ext>
            </a:extLst>
          </p:cNvPr>
          <p:cNvGrpSpPr/>
          <p:nvPr/>
        </p:nvGrpSpPr>
        <p:grpSpPr>
          <a:xfrm>
            <a:off x="1014443" y="313898"/>
            <a:ext cx="4731264" cy="3370997"/>
            <a:chOff x="1373038" y="735584"/>
            <a:chExt cx="5829300" cy="4609673"/>
          </a:xfrm>
        </p:grpSpPr>
        <p:pic>
          <p:nvPicPr>
            <p:cNvPr id="10"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7820167" y="4326339"/>
            <a:ext cx="1924335"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n</a:t>
            </a:r>
            <a:r>
              <a:rPr lang="en-US" sz="3600" dirty="0" err="1" smtClean="0">
                <a:solidFill>
                  <a:srgbClr val="FF0000"/>
                </a:solidFill>
                <a:latin typeface="Times New Roman" panose="02020603050405020304" pitchFamily="18" charset="0"/>
                <a:cs typeface="Times New Roman" panose="02020603050405020304" pitchFamily="18" charset="0"/>
              </a:rPr>
              <a:t>ặng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hơn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756848" y="3316407"/>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1</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570795" y="2893326"/>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2</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22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5" name="TextBox 4">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6" name="Oval 5">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7" name="Group 6">
            <a:extLst>
              <a:ext uri="{FF2B5EF4-FFF2-40B4-BE49-F238E27FC236}">
                <a16:creationId xmlns:a16="http://schemas.microsoft.com/office/drawing/2014/main" id="{0BDCC51D-2266-44BF-BFB1-35A8048B9967}"/>
              </a:ext>
            </a:extLst>
          </p:cNvPr>
          <p:cNvGrpSpPr/>
          <p:nvPr/>
        </p:nvGrpSpPr>
        <p:grpSpPr>
          <a:xfrm>
            <a:off x="1041738" y="1158160"/>
            <a:ext cx="3959560" cy="3131127"/>
            <a:chOff x="1373038" y="735584"/>
            <a:chExt cx="5829300" cy="4609673"/>
          </a:xfrm>
        </p:grpSpPr>
        <p:pic>
          <p:nvPicPr>
            <p:cNvPr id="8"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BF11EF84-9549-4177-AE3C-84AE36B79781}"/>
              </a:ext>
            </a:extLst>
          </p:cNvPr>
          <p:cNvGrpSpPr/>
          <p:nvPr/>
        </p:nvGrpSpPr>
        <p:grpSpPr>
          <a:xfrm>
            <a:off x="5648959" y="1715883"/>
            <a:ext cx="3959560" cy="2738908"/>
            <a:chOff x="6547909" y="2331857"/>
            <a:chExt cx="3959560" cy="2738908"/>
          </a:xfrm>
        </p:grpSpPr>
        <p:grpSp>
          <p:nvGrpSpPr>
            <p:cNvPr id="12" name="Group 11">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4"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011665" y="5116950"/>
            <a:ext cx="8255357"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2: Con </a:t>
            </a:r>
            <a:r>
              <a:rPr lang="en-US" sz="3600" dirty="0" err="1" smtClean="0">
                <a:latin typeface="Times New Roman" panose="02020603050405020304" pitchFamily="18" charset="0"/>
                <a:cs typeface="Times New Roman" panose="02020603050405020304" pitchFamily="18" charset="0"/>
              </a:rPr>
              <a:t>mèo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nặng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hơn</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thỏ</a:t>
            </a:r>
            <a:r>
              <a:rPr lang="en-US" sz="36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7" name="Rectangle 16"/>
          <p:cNvSpPr/>
          <p:nvPr/>
        </p:nvSpPr>
        <p:spPr>
          <a:xfrm>
            <a:off x="8226909" y="5041214"/>
            <a:ext cx="772732" cy="7083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68045" y="5047940"/>
            <a:ext cx="605307" cy="707886"/>
          </a:xfrm>
          <a:prstGeom prst="rect">
            <a:avLst/>
          </a:prstGeom>
          <a:noFill/>
        </p:spPr>
        <p:txBody>
          <a:bodyPr wrap="square" rtlCol="0">
            <a:spAutoFit/>
          </a:bodyPr>
          <a:lstStyle/>
          <a:p>
            <a:pPr algn="ctr"/>
            <a:r>
              <a:rPr lang="en-US" sz="4000" dirty="0">
                <a:solidFill>
                  <a:srgbClr val="FF0000"/>
                </a:solidFill>
              </a:rPr>
              <a:t>Đ</a:t>
            </a:r>
          </a:p>
        </p:txBody>
      </p:sp>
      <p:pic>
        <p:nvPicPr>
          <p:cNvPr id="19" name="ĐỒNG HỒ 10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8534848" y="354842"/>
            <a:ext cx="2576084" cy="1454442"/>
          </a:xfrm>
          <a:prstGeom prst="rect">
            <a:avLst/>
          </a:prstGeom>
        </p:spPr>
      </p:pic>
      <p:sp>
        <p:nvSpPr>
          <p:cNvPr id="20" name="TextBox 19"/>
          <p:cNvSpPr txBox="1"/>
          <p:nvPr/>
        </p:nvSpPr>
        <p:spPr>
          <a:xfrm>
            <a:off x="2470245" y="3862317"/>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1</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071814" y="4001069"/>
            <a:ext cx="1692323"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Hình</a:t>
            </a:r>
            <a:r>
              <a:rPr lang="en-US" sz="2800" dirty="0" smtClean="0">
                <a:solidFill>
                  <a:srgbClr val="00B050"/>
                </a:solidFill>
                <a:latin typeface="Times New Roman" panose="02020603050405020304" pitchFamily="18" charset="0"/>
                <a:cs typeface="Times New Roman" panose="02020603050405020304" pitchFamily="18" charset="0"/>
              </a:rPr>
              <a:t> 2</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3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9"/>
                                        </p:tgtEl>
                                      </p:cBhvr>
                                    </p:cmd>
                                  </p:childTnLst>
                                </p:cTn>
                              </p:par>
                            </p:childTnLst>
                          </p:cTn>
                        </p:par>
                      </p:childTnLst>
                    </p:cTn>
                  </p:par>
                </p:childTnLst>
              </p:cTn>
              <p:nextCondLst>
                <p:cond evt="onClick" delay="0">
                  <p:tgtEl>
                    <p:spTgt spid="19"/>
                  </p:tgtEl>
                </p:cond>
              </p:nextCondLst>
            </p:seq>
            <p:video>
              <p:cMediaNode vol="80000">
                <p:cTn id="43" fill="hold" display="0">
                  <p:stCondLst>
                    <p:cond delay="indefinite"/>
                  </p:stCondLst>
                </p:cTn>
                <p:tgtEl>
                  <p:spTgt spid="19"/>
                </p:tgtEl>
              </p:cMediaNode>
            </p:video>
          </p:childTnLst>
        </p:cTn>
      </p:par>
    </p:tnLst>
    <p:bldLst>
      <p:bldP spid="16" grpId="0"/>
      <p:bldP spid="17" grpId="0" animBg="1"/>
      <p:bldP spid="18"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4756</TotalTime>
  <Words>678</Words>
  <Application>Microsoft Office PowerPoint</Application>
  <PresentationFormat>Widescreen</PresentationFormat>
  <Paragraphs>133</Paragraphs>
  <Slides>24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437</cp:revision>
  <dcterms:created xsi:type="dcterms:W3CDTF">2021-06-02T01:34:28Z</dcterms:created>
  <dcterms:modified xsi:type="dcterms:W3CDTF">2024-10-27T02:11:38Z</dcterms:modified>
</cp:coreProperties>
</file>