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92" r:id="rId4"/>
    <p:sldId id="257" r:id="rId5"/>
    <p:sldId id="261" r:id="rId6"/>
    <p:sldId id="280" r:id="rId7"/>
    <p:sldId id="294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F05B7D"/>
    <a:srgbClr val="F05A7D"/>
    <a:srgbClr val="E7EEAE"/>
    <a:srgbClr val="FF9966"/>
    <a:srgbClr val="FF0000"/>
    <a:srgbClr val="33CC33"/>
    <a:srgbClr val="3333FF"/>
    <a:srgbClr val="FF3300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88C6884-8BEF-8038-C256-3A7737483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68877-125F-4850-A798-85FD76040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97AF6D-E823-4CF8-B50E-78E55DA514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36DC-488B-02E6-AAF2-88639571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AD408-DC43-B406-0879-03CB45734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07BC7-5007-56B6-DFEB-F86A3037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8D4B-ABF7-ED12-B9A6-83E87CF9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9C68-E4D8-D0CD-C83C-69BC6674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0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355A-A22B-4B49-13E1-2502C966C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3698C-3BB7-F9E7-6DD6-E83FEC7D8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3217C-FC03-27A3-5CA3-53873017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E6595-17FA-08A7-8581-3EC3D0D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0E91-6961-C7F7-FAE2-CE6CC001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1824DD34-E1BD-812E-9ACB-F80AF08C2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2A121B-EE76-4A99-9780-BA74170816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91520-8FD4-45F3-8456-1DEAA5012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6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9B4F-C96E-AE95-75DE-12C8393A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0D5B1-76EC-A18C-3CD3-2C0746A0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E90D7-A0DC-B682-663F-EB9FF817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1A0D-2EC6-D75A-D2DA-65A376E9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F099-248F-3968-C416-B79EC780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B170-0F2F-8157-9FB4-1C452782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DB3D-B768-DF9D-CCA4-030C29D2A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9A6BD-E93F-7B10-536C-5B47C2C89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86560-23E5-65BD-25E7-8D4BFF93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B1441-EA89-48C9-65D0-F6960BA7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52067-9056-2D14-9990-E183A21A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2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2BAB-75D8-8374-CABD-7A1B7D10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8AF9-2538-4FB9-1A70-8D62CF028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73FA7-4A8D-6EAE-CE98-87A4C2E7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00FAE-26A3-93AC-3884-8FC8F2399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E170A-6EF3-C454-4B1F-E1F6A5882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6D3D3-2980-AD92-B9F2-44CEBAF8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77805-0AD3-B2C0-FE65-EE20593A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CBA00-E901-25C8-42A6-98B4FBA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4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CFF5-3462-96A2-0E90-8107AD7F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69BAB-7DB1-5881-A703-19811776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50EAA-FE9A-F40C-3204-4CA128A5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C7240-A51E-FD7E-838B-96BE35B1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7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3A85C-BB6F-7F8F-DB1F-9C4CF666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3A401-2038-CCDB-D1FE-08B9749F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D3FA2-032C-6415-45AA-3D4FB45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627A-7411-66C7-AC76-69414996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49AC-EAB9-4063-79B6-4F3BF72BD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8FBA7-DB7A-0F7B-F19A-62A5A218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6CBDE-45F7-3DA7-AA96-1D329E20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05AEE-ED94-9870-69B2-AC85A16E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1DCBE-A795-86CA-27FE-C36A9113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55213-1861-45F4-B53E-C3E6947C5D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D5DCF-0AF6-45FE-B056-1617A75CB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3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4121-9276-C7F6-15EA-07231694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16D58-CCB6-A294-6213-F1B499208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A0D4F-BB48-8384-E92F-E71C38AF4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2829D-0B61-B3BD-C687-D851D4F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29FCB-335F-EC89-B3F8-5ED27E11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7F824-E207-FBB4-2FAE-AB943226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1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9989A3-D0D9-7E32-AE60-E29B0B4EE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50" y="1605847"/>
            <a:ext cx="663302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doll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A8CA0ECF-A7D0-A0A6-8E9D-A7C4679A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6728B-443C-B6F4-7A3C-2284CE676E1E}"/>
              </a:ext>
            </a:extLst>
          </p:cNvPr>
          <p:cNvSpPr txBox="1"/>
          <p:nvPr/>
        </p:nvSpPr>
        <p:spPr>
          <a:xfrm>
            <a:off x="3309763" y="437293"/>
            <a:ext cx="5572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56DF5043-07AA-C55B-0320-F8B5DEAF8009}"/>
              </a:ext>
            </a:extLst>
          </p:cNvPr>
          <p:cNvSpPr/>
          <p:nvPr/>
        </p:nvSpPr>
        <p:spPr>
          <a:xfrm>
            <a:off x="2216391" y="1748540"/>
            <a:ext cx="786232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297954062">
                  <a:custGeom>
                    <a:avLst/>
                    <a:gdLst>
                      <a:gd name="connsiteX0" fmla="*/ 0 w 7862329"/>
                      <a:gd name="connsiteY0" fmla="*/ 148702 h 892192"/>
                      <a:gd name="connsiteX1" fmla="*/ 148702 w 7862329"/>
                      <a:gd name="connsiteY1" fmla="*/ 0 h 892192"/>
                      <a:gd name="connsiteX2" fmla="*/ 7713627 w 7862329"/>
                      <a:gd name="connsiteY2" fmla="*/ 0 h 892192"/>
                      <a:gd name="connsiteX3" fmla="*/ 7862329 w 7862329"/>
                      <a:gd name="connsiteY3" fmla="*/ 148702 h 892192"/>
                      <a:gd name="connsiteX4" fmla="*/ 7862329 w 7862329"/>
                      <a:gd name="connsiteY4" fmla="*/ 743490 h 892192"/>
                      <a:gd name="connsiteX5" fmla="*/ 7713627 w 7862329"/>
                      <a:gd name="connsiteY5" fmla="*/ 892192 h 892192"/>
                      <a:gd name="connsiteX6" fmla="*/ 148702 w 7862329"/>
                      <a:gd name="connsiteY6" fmla="*/ 892192 h 892192"/>
                      <a:gd name="connsiteX7" fmla="*/ 0 w 7862329"/>
                      <a:gd name="connsiteY7" fmla="*/ 743490 h 892192"/>
                      <a:gd name="connsiteX8" fmla="*/ 0 w 7862329"/>
                      <a:gd name="connsiteY8" fmla="*/ 148702 h 89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62329" h="892192" fill="none" extrusionOk="0">
                        <a:moveTo>
                          <a:pt x="0" y="148702"/>
                        </a:moveTo>
                        <a:cubicBezTo>
                          <a:pt x="-2138" y="51748"/>
                          <a:pt x="70840" y="3110"/>
                          <a:pt x="148702" y="0"/>
                        </a:cubicBezTo>
                        <a:cubicBezTo>
                          <a:pt x="1748669" y="125183"/>
                          <a:pt x="5987135" y="116654"/>
                          <a:pt x="7713627" y="0"/>
                        </a:cubicBezTo>
                        <a:cubicBezTo>
                          <a:pt x="7806361" y="2429"/>
                          <a:pt x="7866804" y="63785"/>
                          <a:pt x="7862329" y="148702"/>
                        </a:cubicBezTo>
                        <a:cubicBezTo>
                          <a:pt x="7826067" y="278612"/>
                          <a:pt x="7825703" y="614180"/>
                          <a:pt x="7862329" y="743490"/>
                        </a:cubicBezTo>
                        <a:cubicBezTo>
                          <a:pt x="7856692" y="830159"/>
                          <a:pt x="7806846" y="882620"/>
                          <a:pt x="7713627" y="892192"/>
                        </a:cubicBezTo>
                        <a:cubicBezTo>
                          <a:pt x="6413839" y="777334"/>
                          <a:pt x="1222286" y="740115"/>
                          <a:pt x="148702" y="892192"/>
                        </a:cubicBezTo>
                        <a:cubicBezTo>
                          <a:pt x="64625" y="905738"/>
                          <a:pt x="3294" y="834790"/>
                          <a:pt x="0" y="743490"/>
                        </a:cubicBezTo>
                        <a:cubicBezTo>
                          <a:pt x="40984" y="519073"/>
                          <a:pt x="51993" y="211350"/>
                          <a:pt x="0" y="148702"/>
                        </a:cubicBezTo>
                        <a:close/>
                      </a:path>
                      <a:path w="7862329" h="892192" stroke="0" extrusionOk="0">
                        <a:moveTo>
                          <a:pt x="0" y="148702"/>
                        </a:moveTo>
                        <a:cubicBezTo>
                          <a:pt x="-7078" y="54351"/>
                          <a:pt x="63710" y="-12462"/>
                          <a:pt x="148702" y="0"/>
                        </a:cubicBezTo>
                        <a:cubicBezTo>
                          <a:pt x="1319850" y="113521"/>
                          <a:pt x="5252060" y="20216"/>
                          <a:pt x="7713627" y="0"/>
                        </a:cubicBezTo>
                        <a:cubicBezTo>
                          <a:pt x="7796105" y="1550"/>
                          <a:pt x="7863276" y="68533"/>
                          <a:pt x="7862329" y="148702"/>
                        </a:cubicBezTo>
                        <a:cubicBezTo>
                          <a:pt x="7891071" y="245243"/>
                          <a:pt x="7846887" y="594472"/>
                          <a:pt x="7862329" y="743490"/>
                        </a:cubicBezTo>
                        <a:cubicBezTo>
                          <a:pt x="7862720" y="823508"/>
                          <a:pt x="7798324" y="893113"/>
                          <a:pt x="7713627" y="892192"/>
                        </a:cubicBezTo>
                        <a:cubicBezTo>
                          <a:pt x="5042494" y="934213"/>
                          <a:pt x="3851857" y="876002"/>
                          <a:pt x="148702" y="892192"/>
                        </a:cubicBezTo>
                        <a:cubicBezTo>
                          <a:pt x="51994" y="886424"/>
                          <a:pt x="-1137" y="813534"/>
                          <a:pt x="0" y="743490"/>
                        </a:cubicBezTo>
                        <a:cubicBezTo>
                          <a:pt x="-8922" y="531634"/>
                          <a:pt x="-46837" y="350959"/>
                          <a:pt x="0" y="1487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2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phần: mở đoạn, triển khai và kết thúc</a:t>
            </a:r>
            <a:endParaRPr lang="vi-VN" sz="32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doll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A8CA0ECF-A7D0-A0A6-8E9D-A7C4679A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6728B-443C-B6F4-7A3C-2284CE676E1E}"/>
              </a:ext>
            </a:extLst>
          </p:cNvPr>
          <p:cNvSpPr txBox="1"/>
          <p:nvPr/>
        </p:nvSpPr>
        <p:spPr>
          <a:xfrm>
            <a:off x="3200401" y="437293"/>
            <a:ext cx="5681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2: Để viết được một đoạn văn chúng ta cần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56DF5043-07AA-C55B-0320-F8B5DEAF8009}"/>
              </a:ext>
            </a:extLst>
          </p:cNvPr>
          <p:cNvSpPr/>
          <p:nvPr/>
        </p:nvSpPr>
        <p:spPr>
          <a:xfrm>
            <a:off x="3039351" y="1819660"/>
            <a:ext cx="603352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297954062">
                  <a:custGeom>
                    <a:avLst/>
                    <a:gdLst>
                      <a:gd name="connsiteX0" fmla="*/ 0 w 6033529"/>
                      <a:gd name="connsiteY0" fmla="*/ 148702 h 892192"/>
                      <a:gd name="connsiteX1" fmla="*/ 104170 w 6033529"/>
                      <a:gd name="connsiteY1" fmla="*/ 0 h 892192"/>
                      <a:gd name="connsiteX2" fmla="*/ 5929358 w 6033529"/>
                      <a:gd name="connsiteY2" fmla="*/ 0 h 892192"/>
                      <a:gd name="connsiteX3" fmla="*/ 6033529 w 6033529"/>
                      <a:gd name="connsiteY3" fmla="*/ 148702 h 892192"/>
                      <a:gd name="connsiteX4" fmla="*/ 6033529 w 6033529"/>
                      <a:gd name="connsiteY4" fmla="*/ 743490 h 892192"/>
                      <a:gd name="connsiteX5" fmla="*/ 5929358 w 6033529"/>
                      <a:gd name="connsiteY5" fmla="*/ 892192 h 892192"/>
                      <a:gd name="connsiteX6" fmla="*/ 104170 w 6033529"/>
                      <a:gd name="connsiteY6" fmla="*/ 892192 h 892192"/>
                      <a:gd name="connsiteX7" fmla="*/ 0 w 6033529"/>
                      <a:gd name="connsiteY7" fmla="*/ 743490 h 892192"/>
                      <a:gd name="connsiteX8" fmla="*/ 0 w 6033529"/>
                      <a:gd name="connsiteY8" fmla="*/ 148702 h 892192"/>
                      <a:gd name="connsiteX0" fmla="*/ 0 w 6033529"/>
                      <a:gd name="connsiteY0" fmla="*/ 148702 h 892192"/>
                      <a:gd name="connsiteX1" fmla="*/ 104170 w 6033529"/>
                      <a:gd name="connsiteY1" fmla="*/ 0 h 892192"/>
                      <a:gd name="connsiteX2" fmla="*/ 5929358 w 6033529"/>
                      <a:gd name="connsiteY2" fmla="*/ 0 h 892192"/>
                      <a:gd name="connsiteX3" fmla="*/ 6033529 w 6033529"/>
                      <a:gd name="connsiteY3" fmla="*/ 148702 h 892192"/>
                      <a:gd name="connsiteX4" fmla="*/ 6033529 w 6033529"/>
                      <a:gd name="connsiteY4" fmla="*/ 743490 h 892192"/>
                      <a:gd name="connsiteX5" fmla="*/ 5929358 w 6033529"/>
                      <a:gd name="connsiteY5" fmla="*/ 892192 h 892192"/>
                      <a:gd name="connsiteX6" fmla="*/ 104170 w 6033529"/>
                      <a:gd name="connsiteY6" fmla="*/ 892192 h 892192"/>
                      <a:gd name="connsiteX7" fmla="*/ 0 w 6033529"/>
                      <a:gd name="connsiteY7" fmla="*/ 743490 h 892192"/>
                      <a:gd name="connsiteX8" fmla="*/ 0 w 6033529"/>
                      <a:gd name="connsiteY8" fmla="*/ 148702 h 89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33529" h="892192" fill="none" extrusionOk="0">
                        <a:moveTo>
                          <a:pt x="0" y="148702"/>
                        </a:moveTo>
                        <a:cubicBezTo>
                          <a:pt x="-2476" y="44965"/>
                          <a:pt x="50795" y="3963"/>
                          <a:pt x="104170" y="0"/>
                        </a:cubicBezTo>
                        <a:cubicBezTo>
                          <a:pt x="1320822" y="327692"/>
                          <a:pt x="3786034" y="29925"/>
                          <a:pt x="5929358" y="0"/>
                        </a:cubicBezTo>
                        <a:cubicBezTo>
                          <a:pt x="6008067" y="5576"/>
                          <a:pt x="6044108" y="59142"/>
                          <a:pt x="6033529" y="148702"/>
                        </a:cubicBezTo>
                        <a:cubicBezTo>
                          <a:pt x="5997334" y="298856"/>
                          <a:pt x="6003976" y="606881"/>
                          <a:pt x="6033529" y="743490"/>
                        </a:cubicBezTo>
                        <a:cubicBezTo>
                          <a:pt x="6026013" y="833034"/>
                          <a:pt x="6001940" y="876339"/>
                          <a:pt x="5929358" y="892192"/>
                        </a:cubicBezTo>
                        <a:cubicBezTo>
                          <a:pt x="3812125" y="876464"/>
                          <a:pt x="2608009" y="634385"/>
                          <a:pt x="104170" y="892192"/>
                        </a:cubicBezTo>
                        <a:cubicBezTo>
                          <a:pt x="44454" y="911413"/>
                          <a:pt x="6956" y="847739"/>
                          <a:pt x="0" y="743490"/>
                        </a:cubicBezTo>
                        <a:cubicBezTo>
                          <a:pt x="28636" y="509682"/>
                          <a:pt x="35518" y="209606"/>
                          <a:pt x="0" y="148702"/>
                        </a:cubicBezTo>
                        <a:close/>
                      </a:path>
                      <a:path w="6033529" h="892192" stroke="0" extrusionOk="0">
                        <a:moveTo>
                          <a:pt x="0" y="148702"/>
                        </a:moveTo>
                        <a:cubicBezTo>
                          <a:pt x="-6637" y="53058"/>
                          <a:pt x="48984" y="-12759"/>
                          <a:pt x="104170" y="0"/>
                        </a:cubicBezTo>
                        <a:cubicBezTo>
                          <a:pt x="1491857" y="124245"/>
                          <a:pt x="5348586" y="15871"/>
                          <a:pt x="5929358" y="0"/>
                        </a:cubicBezTo>
                        <a:cubicBezTo>
                          <a:pt x="5990178" y="329"/>
                          <a:pt x="6025608" y="68383"/>
                          <a:pt x="6033529" y="148702"/>
                        </a:cubicBezTo>
                        <a:cubicBezTo>
                          <a:pt x="6054638" y="254592"/>
                          <a:pt x="6017639" y="587304"/>
                          <a:pt x="6033529" y="743490"/>
                        </a:cubicBezTo>
                        <a:cubicBezTo>
                          <a:pt x="6032919" y="824753"/>
                          <a:pt x="5996904" y="886032"/>
                          <a:pt x="5929358" y="892192"/>
                        </a:cubicBezTo>
                        <a:cubicBezTo>
                          <a:pt x="4630120" y="853236"/>
                          <a:pt x="870791" y="896640"/>
                          <a:pt x="104170" y="892192"/>
                        </a:cubicBezTo>
                        <a:cubicBezTo>
                          <a:pt x="25716" y="880493"/>
                          <a:pt x="9157" y="815371"/>
                          <a:pt x="0" y="743490"/>
                        </a:cubicBezTo>
                        <a:cubicBezTo>
                          <a:pt x="4121" y="537024"/>
                          <a:pt x="-24626" y="363075"/>
                          <a:pt x="0" y="148702"/>
                        </a:cubicBezTo>
                        <a:close/>
                      </a:path>
                      <a:path w="6033529" h="892192" fill="none" stroke="0" extrusionOk="0">
                        <a:moveTo>
                          <a:pt x="0" y="148702"/>
                        </a:moveTo>
                        <a:cubicBezTo>
                          <a:pt x="-1949" y="50968"/>
                          <a:pt x="48119" y="-3437"/>
                          <a:pt x="104170" y="0"/>
                        </a:cubicBezTo>
                        <a:cubicBezTo>
                          <a:pt x="1500379" y="87406"/>
                          <a:pt x="4180738" y="166659"/>
                          <a:pt x="5929358" y="0"/>
                        </a:cubicBezTo>
                        <a:cubicBezTo>
                          <a:pt x="5996792" y="13318"/>
                          <a:pt x="6038013" y="66574"/>
                          <a:pt x="6033529" y="148702"/>
                        </a:cubicBezTo>
                        <a:cubicBezTo>
                          <a:pt x="6010188" y="264649"/>
                          <a:pt x="5994805" y="627307"/>
                          <a:pt x="6033529" y="743490"/>
                        </a:cubicBezTo>
                        <a:cubicBezTo>
                          <a:pt x="6029731" y="829345"/>
                          <a:pt x="6004579" y="886171"/>
                          <a:pt x="5929358" y="892192"/>
                        </a:cubicBezTo>
                        <a:cubicBezTo>
                          <a:pt x="4178087" y="874164"/>
                          <a:pt x="2473229" y="959817"/>
                          <a:pt x="104170" y="892192"/>
                        </a:cubicBezTo>
                        <a:cubicBezTo>
                          <a:pt x="30985" y="900087"/>
                          <a:pt x="1542" y="826663"/>
                          <a:pt x="0" y="743490"/>
                        </a:cubicBezTo>
                        <a:cubicBezTo>
                          <a:pt x="32360" y="526418"/>
                          <a:pt x="28533" y="221050"/>
                          <a:pt x="0" y="1487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cs typeface="Arial" panose="020B0604020202020204" pitchFamily="34" charset="0"/>
              </a:rPr>
              <a:t>Tìm các ý cho đoạn văn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24427E-DCD1-E126-2C7D-049A2E215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b="121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C0FBD00F-B010-4B4B-9448-2B7C3BD31B12}"/>
              </a:ext>
            </a:extLst>
          </p:cNvPr>
          <p:cNvSpPr/>
          <p:nvPr/>
        </p:nvSpPr>
        <p:spPr>
          <a:xfrm>
            <a:off x="1582993" y="0"/>
            <a:ext cx="10412362" cy="6489290"/>
          </a:xfrm>
          <a:prstGeom prst="cloud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5515290-0D37-9B1F-B92B-7B2D12D09C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5" b="89984" l="9989" r="89984">
                        <a14:foregroundMark x1="30186" y1="60218" x2="33498" y2="63651"/>
                        <a14:foregroundMark x1="38342" y1="58078" x2="43213" y2="67973"/>
                        <a14:foregroundMark x1="52053" y1="53352" x2="54187" y2="54321"/>
                        <a14:foregroundMark x1="57198" y1="8885" x2="59332" y2="8885"/>
                        <a14:backgroundMark x1="11631" y1="37561" x2="19704" y2="57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836" y="2226096"/>
            <a:ext cx="7489823" cy="507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7E21C2-C7D7-1380-C9F4-03E5E9D42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419" y="1248698"/>
            <a:ext cx="3164098" cy="829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9188AB-678E-2199-12FF-47FDBA460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517" y="2445173"/>
            <a:ext cx="7292089" cy="25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73972 -0.51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72260" y="313978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1" y="73571"/>
            <a:ext cx="9142489" cy="1860331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297954062">
                  <a:custGeom>
                    <a:avLst/>
                    <a:gdLst>
                      <a:gd name="connsiteX0" fmla="*/ 0 w 8612819"/>
                      <a:gd name="connsiteY0" fmla="*/ 202651 h 1215880"/>
                      <a:gd name="connsiteX1" fmla="*/ 202651 w 8612819"/>
                      <a:gd name="connsiteY1" fmla="*/ 0 h 1215880"/>
                      <a:gd name="connsiteX2" fmla="*/ 8410168 w 8612819"/>
                      <a:gd name="connsiteY2" fmla="*/ 0 h 1215880"/>
                      <a:gd name="connsiteX3" fmla="*/ 8612819 w 8612819"/>
                      <a:gd name="connsiteY3" fmla="*/ 202651 h 1215880"/>
                      <a:gd name="connsiteX4" fmla="*/ 8612819 w 8612819"/>
                      <a:gd name="connsiteY4" fmla="*/ 1013229 h 1215880"/>
                      <a:gd name="connsiteX5" fmla="*/ 8410168 w 8612819"/>
                      <a:gd name="connsiteY5" fmla="*/ 1215880 h 1215880"/>
                      <a:gd name="connsiteX6" fmla="*/ 202651 w 8612819"/>
                      <a:gd name="connsiteY6" fmla="*/ 1215880 h 1215880"/>
                      <a:gd name="connsiteX7" fmla="*/ 0 w 8612819"/>
                      <a:gd name="connsiteY7" fmla="*/ 1013229 h 1215880"/>
                      <a:gd name="connsiteX8" fmla="*/ 0 w 8612819"/>
                      <a:gd name="connsiteY8" fmla="*/ 202651 h 1215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1215880" fill="none" extrusionOk="0">
                        <a:moveTo>
                          <a:pt x="0" y="202651"/>
                        </a:moveTo>
                        <a:cubicBezTo>
                          <a:pt x="-903" y="84471"/>
                          <a:pt x="98205" y="5452"/>
                          <a:pt x="202651" y="0"/>
                        </a:cubicBezTo>
                        <a:cubicBezTo>
                          <a:pt x="1675796" y="125183"/>
                          <a:pt x="5949578" y="116654"/>
                          <a:pt x="8410168" y="0"/>
                        </a:cubicBezTo>
                        <a:cubicBezTo>
                          <a:pt x="8534565" y="2857"/>
                          <a:pt x="8618405" y="87246"/>
                          <a:pt x="8612819" y="202651"/>
                        </a:cubicBezTo>
                        <a:cubicBezTo>
                          <a:pt x="8552382" y="371334"/>
                          <a:pt x="8553265" y="619917"/>
                          <a:pt x="8612819" y="1013229"/>
                        </a:cubicBezTo>
                        <a:cubicBezTo>
                          <a:pt x="8606000" y="1130646"/>
                          <a:pt x="8530022" y="1209035"/>
                          <a:pt x="8410168" y="1215880"/>
                        </a:cubicBezTo>
                        <a:cubicBezTo>
                          <a:pt x="5073789" y="1101022"/>
                          <a:pt x="3143259" y="1063803"/>
                          <a:pt x="202651" y="1215880"/>
                        </a:cubicBezTo>
                        <a:cubicBezTo>
                          <a:pt x="89620" y="1223587"/>
                          <a:pt x="5077" y="1139290"/>
                          <a:pt x="0" y="1013229"/>
                        </a:cubicBezTo>
                        <a:cubicBezTo>
                          <a:pt x="8486" y="848232"/>
                          <a:pt x="21346" y="536131"/>
                          <a:pt x="0" y="202651"/>
                        </a:cubicBezTo>
                        <a:close/>
                      </a:path>
                      <a:path w="8612819" h="1215880" stroke="0" extrusionOk="0">
                        <a:moveTo>
                          <a:pt x="0" y="202651"/>
                        </a:moveTo>
                        <a:cubicBezTo>
                          <a:pt x="-9199" y="74842"/>
                          <a:pt x="86732" y="-17384"/>
                          <a:pt x="202651" y="0"/>
                        </a:cubicBezTo>
                        <a:cubicBezTo>
                          <a:pt x="2650271" y="113521"/>
                          <a:pt x="4946473" y="20216"/>
                          <a:pt x="8410168" y="0"/>
                        </a:cubicBezTo>
                        <a:cubicBezTo>
                          <a:pt x="8522829" y="3261"/>
                          <a:pt x="8613602" y="92347"/>
                          <a:pt x="8612819" y="202651"/>
                        </a:cubicBezTo>
                        <a:cubicBezTo>
                          <a:pt x="8647190" y="480817"/>
                          <a:pt x="8643857" y="893334"/>
                          <a:pt x="8612819" y="1013229"/>
                        </a:cubicBezTo>
                        <a:cubicBezTo>
                          <a:pt x="8616790" y="1103730"/>
                          <a:pt x="8537480" y="1221390"/>
                          <a:pt x="8410168" y="1215880"/>
                        </a:cubicBezTo>
                        <a:cubicBezTo>
                          <a:pt x="5071592" y="1257901"/>
                          <a:pt x="2770013" y="1199690"/>
                          <a:pt x="202651" y="1215880"/>
                        </a:cubicBezTo>
                        <a:cubicBezTo>
                          <a:pt x="84121" y="1213266"/>
                          <a:pt x="-1890" y="1105074"/>
                          <a:pt x="0" y="1013229"/>
                        </a:cubicBezTo>
                        <a:cubicBezTo>
                          <a:pt x="29546" y="641166"/>
                          <a:pt x="-60316" y="297541"/>
                          <a:pt x="0" y="2026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vi-VN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Đọc lại bài viết của em và nhận xét của thầy cô để biết ưu điểm và hạn chế trong bài.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7034B6-05FF-641E-80D0-5F80C348656C}"/>
              </a:ext>
            </a:extLst>
          </p:cNvPr>
          <p:cNvSpPr/>
          <p:nvPr/>
        </p:nvSpPr>
        <p:spPr>
          <a:xfrm>
            <a:off x="640430" y="2546805"/>
            <a:ext cx="4698124" cy="13798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27A0DF-023F-8734-A1DF-CAC5BCFD5CB9}"/>
              </a:ext>
            </a:extLst>
          </p:cNvPr>
          <p:cNvSpPr/>
          <p:nvPr/>
        </p:nvSpPr>
        <p:spPr>
          <a:xfrm>
            <a:off x="6590453" y="2546805"/>
            <a:ext cx="4698124" cy="14324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FE4F9C-F6A1-A0DD-92CE-A5FA5429C6EB}"/>
              </a:ext>
            </a:extLst>
          </p:cNvPr>
          <p:cNvSpPr/>
          <p:nvPr/>
        </p:nvSpPr>
        <p:spPr>
          <a:xfrm>
            <a:off x="3645419" y="4553853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465424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1" y="0"/>
            <a:ext cx="8622577" cy="13873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297954062">
                  <a:custGeom>
                    <a:avLst/>
                    <a:gdLst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990106" fill="none" extrusionOk="0">
                        <a:moveTo>
                          <a:pt x="0" y="165021"/>
                        </a:moveTo>
                        <a:cubicBezTo>
                          <a:pt x="-2765" y="53082"/>
                          <a:pt x="71730" y="4100"/>
                          <a:pt x="148702" y="0"/>
                        </a:cubicBezTo>
                        <a:cubicBezTo>
                          <a:pt x="1886214" y="529844"/>
                          <a:pt x="5445135" y="-179194"/>
                          <a:pt x="8464117" y="0"/>
                        </a:cubicBezTo>
                        <a:cubicBezTo>
                          <a:pt x="8567880" y="5220"/>
                          <a:pt x="8621648" y="68069"/>
                          <a:pt x="8612819" y="165021"/>
                        </a:cubicBezTo>
                        <a:cubicBezTo>
                          <a:pt x="8563071" y="334485"/>
                          <a:pt x="8573165" y="675908"/>
                          <a:pt x="8612819" y="825084"/>
                        </a:cubicBezTo>
                        <a:cubicBezTo>
                          <a:pt x="8603291" y="924401"/>
                          <a:pt x="8562911" y="974673"/>
                          <a:pt x="8464117" y="990106"/>
                        </a:cubicBezTo>
                        <a:cubicBezTo>
                          <a:pt x="5358568" y="1057971"/>
                          <a:pt x="3776415" y="501022"/>
                          <a:pt x="148702" y="990106"/>
                        </a:cubicBezTo>
                        <a:cubicBezTo>
                          <a:pt x="64277" y="1007552"/>
                          <a:pt x="6456" y="935209"/>
                          <a:pt x="0" y="825084"/>
                        </a:cubicBezTo>
                        <a:cubicBezTo>
                          <a:pt x="40883" y="563093"/>
                          <a:pt x="44947" y="220949"/>
                          <a:pt x="0" y="165021"/>
                        </a:cubicBezTo>
                        <a:close/>
                      </a:path>
                      <a:path w="8612819" h="990106" stroke="0" extrusionOk="0">
                        <a:moveTo>
                          <a:pt x="0" y="165021"/>
                        </a:moveTo>
                        <a:cubicBezTo>
                          <a:pt x="-14132" y="54878"/>
                          <a:pt x="77803" y="-14793"/>
                          <a:pt x="148702" y="0"/>
                        </a:cubicBezTo>
                        <a:cubicBezTo>
                          <a:pt x="2101269" y="138328"/>
                          <a:pt x="7625312" y="18490"/>
                          <a:pt x="8464117" y="0"/>
                        </a:cubicBezTo>
                        <a:cubicBezTo>
                          <a:pt x="8554300" y="-1373"/>
                          <a:pt x="8598758" y="75791"/>
                          <a:pt x="8612819" y="165021"/>
                        </a:cubicBezTo>
                        <a:cubicBezTo>
                          <a:pt x="8644709" y="302341"/>
                          <a:pt x="8595810" y="657498"/>
                          <a:pt x="8612819" y="825084"/>
                        </a:cubicBezTo>
                        <a:cubicBezTo>
                          <a:pt x="8606801" y="922922"/>
                          <a:pt x="8559454" y="981954"/>
                          <a:pt x="8464117" y="990106"/>
                        </a:cubicBezTo>
                        <a:cubicBezTo>
                          <a:pt x="6682523" y="976129"/>
                          <a:pt x="1118110" y="1122406"/>
                          <a:pt x="148702" y="990106"/>
                        </a:cubicBezTo>
                        <a:cubicBezTo>
                          <a:pt x="41422" y="977848"/>
                          <a:pt x="1445" y="903292"/>
                          <a:pt x="0" y="825084"/>
                        </a:cubicBezTo>
                        <a:cubicBezTo>
                          <a:pt x="10965" y="600312"/>
                          <a:pt x="-27721" y="417770"/>
                          <a:pt x="0" y="165021"/>
                        </a:cubicBezTo>
                        <a:close/>
                      </a:path>
                      <a:path w="8612819" h="990106" fill="none" stroke="0" extrusionOk="0">
                        <a:moveTo>
                          <a:pt x="0" y="165021"/>
                        </a:moveTo>
                        <a:cubicBezTo>
                          <a:pt x="-6552" y="49803"/>
                          <a:pt x="70073" y="116"/>
                          <a:pt x="148702" y="0"/>
                        </a:cubicBezTo>
                        <a:cubicBezTo>
                          <a:pt x="2157060" y="81807"/>
                          <a:pt x="5760075" y="175712"/>
                          <a:pt x="8464117" y="0"/>
                        </a:cubicBezTo>
                        <a:cubicBezTo>
                          <a:pt x="8557281" y="4591"/>
                          <a:pt x="8620607" y="77631"/>
                          <a:pt x="8612819" y="165021"/>
                        </a:cubicBezTo>
                        <a:cubicBezTo>
                          <a:pt x="8579547" y="288943"/>
                          <a:pt x="8562256" y="695585"/>
                          <a:pt x="8612819" y="825084"/>
                        </a:cubicBezTo>
                        <a:cubicBezTo>
                          <a:pt x="8607593" y="919049"/>
                          <a:pt x="8565586" y="982437"/>
                          <a:pt x="8464117" y="990106"/>
                        </a:cubicBezTo>
                        <a:cubicBezTo>
                          <a:pt x="5814380" y="932666"/>
                          <a:pt x="3584440" y="1018109"/>
                          <a:pt x="148702" y="990106"/>
                        </a:cubicBezTo>
                        <a:cubicBezTo>
                          <a:pt x="55478" y="1001520"/>
                          <a:pt x="2636" y="919419"/>
                          <a:pt x="0" y="825084"/>
                        </a:cubicBezTo>
                        <a:cubicBezTo>
                          <a:pt x="44044" y="582196"/>
                          <a:pt x="47069" y="240599"/>
                          <a:pt x="0" y="16502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Trao đổi bài làm với bạn để học tập các ưu điểm của nhau.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591EF1-9982-44F3-85B5-862965601998}"/>
              </a:ext>
            </a:extLst>
          </p:cNvPr>
          <p:cNvSpPr txBox="1"/>
          <p:nvPr/>
        </p:nvSpPr>
        <p:spPr>
          <a:xfrm>
            <a:off x="1246683" y="4137382"/>
            <a:ext cx="11035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A6ADED-91D9-69A9-4297-702C219245DB}"/>
              </a:ext>
            </a:extLst>
          </p:cNvPr>
          <p:cNvSpPr/>
          <p:nvPr/>
        </p:nvSpPr>
        <p:spPr>
          <a:xfrm>
            <a:off x="756745" y="2112578"/>
            <a:ext cx="2333296" cy="20248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8F5994-1A9D-DB02-0960-3BFA536B17CF}"/>
              </a:ext>
            </a:extLst>
          </p:cNvPr>
          <p:cNvSpPr/>
          <p:nvPr/>
        </p:nvSpPr>
        <p:spPr>
          <a:xfrm>
            <a:off x="3594538" y="2144109"/>
            <a:ext cx="3668110" cy="19932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CA72EB-EB86-58F6-9DE6-ECDD3E9803A8}"/>
              </a:ext>
            </a:extLst>
          </p:cNvPr>
          <p:cNvSpPr/>
          <p:nvPr/>
        </p:nvSpPr>
        <p:spPr>
          <a:xfrm>
            <a:off x="7767145" y="2144110"/>
            <a:ext cx="3668110" cy="19932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1159EA-89A6-6ECC-98ED-8CA0F5BAE0B2}"/>
              </a:ext>
            </a:extLst>
          </p:cNvPr>
          <p:cNvSpPr/>
          <p:nvPr/>
        </p:nvSpPr>
        <p:spPr>
          <a:xfrm>
            <a:off x="3313992" y="4834934"/>
            <a:ext cx="5360977" cy="8592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90027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0" y="133091"/>
            <a:ext cx="9589529" cy="203877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297954062">
                  <a:custGeom>
                    <a:avLst/>
                    <a:gdLst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990106" fill="none" extrusionOk="0">
                        <a:moveTo>
                          <a:pt x="0" y="165021"/>
                        </a:moveTo>
                        <a:cubicBezTo>
                          <a:pt x="-2765" y="53082"/>
                          <a:pt x="71730" y="4100"/>
                          <a:pt x="148702" y="0"/>
                        </a:cubicBezTo>
                        <a:cubicBezTo>
                          <a:pt x="1886214" y="529844"/>
                          <a:pt x="5445135" y="-179194"/>
                          <a:pt x="8464117" y="0"/>
                        </a:cubicBezTo>
                        <a:cubicBezTo>
                          <a:pt x="8567880" y="5220"/>
                          <a:pt x="8621648" y="68069"/>
                          <a:pt x="8612819" y="165021"/>
                        </a:cubicBezTo>
                        <a:cubicBezTo>
                          <a:pt x="8563071" y="334485"/>
                          <a:pt x="8573165" y="675908"/>
                          <a:pt x="8612819" y="825084"/>
                        </a:cubicBezTo>
                        <a:cubicBezTo>
                          <a:pt x="8603291" y="924401"/>
                          <a:pt x="8562911" y="974673"/>
                          <a:pt x="8464117" y="990106"/>
                        </a:cubicBezTo>
                        <a:cubicBezTo>
                          <a:pt x="5358568" y="1057971"/>
                          <a:pt x="3776415" y="501022"/>
                          <a:pt x="148702" y="990106"/>
                        </a:cubicBezTo>
                        <a:cubicBezTo>
                          <a:pt x="64277" y="1007552"/>
                          <a:pt x="6456" y="935209"/>
                          <a:pt x="0" y="825084"/>
                        </a:cubicBezTo>
                        <a:cubicBezTo>
                          <a:pt x="40883" y="563093"/>
                          <a:pt x="44947" y="220949"/>
                          <a:pt x="0" y="165021"/>
                        </a:cubicBezTo>
                        <a:close/>
                      </a:path>
                      <a:path w="8612819" h="990106" stroke="0" extrusionOk="0">
                        <a:moveTo>
                          <a:pt x="0" y="165021"/>
                        </a:moveTo>
                        <a:cubicBezTo>
                          <a:pt x="-14132" y="54878"/>
                          <a:pt x="77803" y="-14793"/>
                          <a:pt x="148702" y="0"/>
                        </a:cubicBezTo>
                        <a:cubicBezTo>
                          <a:pt x="2101269" y="138328"/>
                          <a:pt x="7625312" y="18490"/>
                          <a:pt x="8464117" y="0"/>
                        </a:cubicBezTo>
                        <a:cubicBezTo>
                          <a:pt x="8554300" y="-1373"/>
                          <a:pt x="8598758" y="75791"/>
                          <a:pt x="8612819" y="165021"/>
                        </a:cubicBezTo>
                        <a:cubicBezTo>
                          <a:pt x="8644709" y="302341"/>
                          <a:pt x="8595810" y="657498"/>
                          <a:pt x="8612819" y="825084"/>
                        </a:cubicBezTo>
                        <a:cubicBezTo>
                          <a:pt x="8606801" y="922922"/>
                          <a:pt x="8559454" y="981954"/>
                          <a:pt x="8464117" y="990106"/>
                        </a:cubicBezTo>
                        <a:cubicBezTo>
                          <a:pt x="6682523" y="976129"/>
                          <a:pt x="1118110" y="1122406"/>
                          <a:pt x="148702" y="990106"/>
                        </a:cubicBezTo>
                        <a:cubicBezTo>
                          <a:pt x="41422" y="977848"/>
                          <a:pt x="1445" y="903292"/>
                          <a:pt x="0" y="825084"/>
                        </a:cubicBezTo>
                        <a:cubicBezTo>
                          <a:pt x="10965" y="600312"/>
                          <a:pt x="-27721" y="417770"/>
                          <a:pt x="0" y="165021"/>
                        </a:cubicBezTo>
                        <a:close/>
                      </a:path>
                      <a:path w="8612819" h="990106" fill="none" stroke="0" extrusionOk="0">
                        <a:moveTo>
                          <a:pt x="0" y="165021"/>
                        </a:moveTo>
                        <a:cubicBezTo>
                          <a:pt x="-6552" y="49803"/>
                          <a:pt x="70073" y="116"/>
                          <a:pt x="148702" y="0"/>
                        </a:cubicBezTo>
                        <a:cubicBezTo>
                          <a:pt x="2157060" y="81807"/>
                          <a:pt x="5760075" y="175712"/>
                          <a:pt x="8464117" y="0"/>
                        </a:cubicBezTo>
                        <a:cubicBezTo>
                          <a:pt x="8557281" y="4591"/>
                          <a:pt x="8620607" y="77631"/>
                          <a:pt x="8612819" y="165021"/>
                        </a:cubicBezTo>
                        <a:cubicBezTo>
                          <a:pt x="8579547" y="288943"/>
                          <a:pt x="8562256" y="695585"/>
                          <a:pt x="8612819" y="825084"/>
                        </a:cubicBezTo>
                        <a:cubicBezTo>
                          <a:pt x="8607593" y="919049"/>
                          <a:pt x="8565586" y="982437"/>
                          <a:pt x="8464117" y="990106"/>
                        </a:cubicBezTo>
                        <a:cubicBezTo>
                          <a:pt x="5814380" y="932666"/>
                          <a:pt x="3584440" y="1018109"/>
                          <a:pt x="148702" y="990106"/>
                        </a:cubicBezTo>
                        <a:cubicBezTo>
                          <a:pt x="55478" y="1001520"/>
                          <a:pt x="2636" y="919419"/>
                          <a:pt x="0" y="825084"/>
                        </a:cubicBezTo>
                        <a:cubicBezTo>
                          <a:pt x="44044" y="582196"/>
                          <a:pt x="47069" y="240599"/>
                          <a:pt x="0" y="16502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 lại một số câu văn trong bài của em cho hay hơn. Có thể tham khảo các câu văn dưới đây: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E54249-3614-5463-C282-45D853B1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93" y="2618904"/>
            <a:ext cx="8791575" cy="337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6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93A7D-92CC-195C-ECD4-29E25BD9122A}"/>
              </a:ext>
            </a:extLst>
          </p:cNvPr>
          <p:cNvSpPr txBox="1"/>
          <p:nvPr/>
        </p:nvSpPr>
        <p:spPr>
          <a:xfrm>
            <a:off x="2487560" y="1901702"/>
            <a:ext cx="25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101600">
                    <a:srgbClr val="FFC000">
                      <a:lumMod val="20000"/>
                      <a:lumOff val="80000"/>
                    </a:srgbClr>
                  </a:glo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TIẾNG VIỆT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10795-55E2-6637-3CAC-C1E9CEF7F472}"/>
              </a:ext>
            </a:extLst>
          </p:cNvPr>
          <p:cNvSpPr txBox="1"/>
          <p:nvPr/>
        </p:nvSpPr>
        <p:spPr>
          <a:xfrm>
            <a:off x="1107933" y="2317200"/>
            <a:ext cx="5311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SVNBeachwood Sans" pitchFamily="2" charset="0"/>
                <a:ea typeface="+mn-ea"/>
                <a:cs typeface="+mn-cs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3939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511</TotalTime>
  <Words>158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#9Slide05 SVNClementine</vt:lpstr>
      <vt:lpstr>#9Slide07 SVNBeachwood Sans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QUYNH</cp:lastModifiedBy>
  <cp:revision>9</cp:revision>
  <dcterms:created xsi:type="dcterms:W3CDTF">2023-02-18T05:40:29Z</dcterms:created>
  <dcterms:modified xsi:type="dcterms:W3CDTF">2024-12-04T14:07:54Z</dcterms:modified>
  <cp:category>9Slide.vn</cp:category>
</cp:coreProperties>
</file>