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4643"/>
  </p:normalViewPr>
  <p:slideViewPr>
    <p:cSldViewPr snapToGrid="0">
      <p:cViewPr varScale="1">
        <p:scale>
          <a:sx n="105" d="100"/>
          <a:sy n="105" d="100"/>
        </p:scale>
        <p:origin x="88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12/9/24</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5.png"/></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22.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6.png"/><Relationship Id="rId18" Type="http://schemas.openxmlformats.org/officeDocument/2006/relationships/image" Target="../media/image108.png"/><Relationship Id="rId26" Type="http://schemas.openxmlformats.org/officeDocument/2006/relationships/image" Target="../media/image114.png"/><Relationship Id="rId3" Type="http://schemas.openxmlformats.org/officeDocument/2006/relationships/audio" Target="../media/audio4.wav"/><Relationship Id="rId21" Type="http://schemas.openxmlformats.org/officeDocument/2006/relationships/image" Target="../media/image110.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7.png"/><Relationship Id="rId20" Type="http://schemas.openxmlformats.org/officeDocument/2006/relationships/image" Target="../media/image109.png"/><Relationship Id="rId29" Type="http://schemas.openxmlformats.org/officeDocument/2006/relationships/image" Target="../media/image115.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3.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12.png"/><Relationship Id="rId28" Type="http://schemas.openxmlformats.org/officeDocument/2006/relationships/slide" Target="slide27.xml"/><Relationship Id="rId10" Type="http://schemas.openxmlformats.org/officeDocument/2006/relationships/image" Target="../media/image105.png"/><Relationship Id="rId19" Type="http://schemas.microsoft.com/office/2007/relationships/hdphoto" Target="../media/hdphoto7.wdp"/><Relationship Id="rId31" Type="http://schemas.openxmlformats.org/officeDocument/2006/relationships/image" Target="../media/image103.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11.png"/><Relationship Id="rId27" Type="http://schemas.microsoft.com/office/2007/relationships/hdphoto" Target="../media/hdphoto9.wdp"/><Relationship Id="rId30"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slide" Target="slide22.xml"/><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6.png"/><Relationship Id="rId5" Type="http://schemas.openxmlformats.org/officeDocument/2006/relationships/slide" Target="slide22.xm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1.png"/><Relationship Id="rId4" Type="http://schemas.openxmlformats.org/officeDocument/2006/relationships/image" Target="../media/image120.emf"/><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image" Target="../media/image83.jpg"/></Relationships>
</file>

<file path=ppt/slides/_rels/slide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sv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8C185C-A1E8-47E2-8B7E-39B1FFA183B6}"/>
              </a:ext>
            </a:extLst>
          </p:cNvPr>
          <p:cNvSpPr/>
          <p:nvPr/>
        </p:nvSpPr>
        <p:spPr>
          <a:xfrm>
            <a:off x="2698621" y="586341"/>
            <a:ext cx="8644054" cy="82067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Hai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9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12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2024</a:t>
            </a:r>
          </a:p>
        </p:txBody>
      </p:sp>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049236" y="955382"/>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2085</Words>
  <Application>Microsoft Macintosh PowerPoint</Application>
  <PresentationFormat>Widescreen</PresentationFormat>
  <Paragraphs>119</Paragraphs>
  <Slides>33</Slides>
  <Notes>27</Notes>
  <HiddenSlides>0</HiddenSlides>
  <MMClips>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思源黑体 CN Bold</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Linh Dang</cp:lastModifiedBy>
  <cp:revision>50</cp:revision>
  <dcterms:created xsi:type="dcterms:W3CDTF">2022-09-17T00:32:52Z</dcterms:created>
  <dcterms:modified xsi:type="dcterms:W3CDTF">2024-12-08T17:49:34Z</dcterms:modified>
</cp:coreProperties>
</file>