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4"/>
  </p:notesMasterIdLst>
  <p:sldIdLst>
    <p:sldId id="261" r:id="rId3"/>
    <p:sldId id="2007577465" r:id="rId4"/>
    <p:sldId id="259" r:id="rId5"/>
    <p:sldId id="260" r:id="rId6"/>
    <p:sldId id="262" r:id="rId7"/>
    <p:sldId id="263" r:id="rId8"/>
    <p:sldId id="2007577466" r:id="rId9"/>
    <p:sldId id="2007577463" r:id="rId10"/>
    <p:sldId id="257" r:id="rId11"/>
    <p:sldId id="2007577471" r:id="rId12"/>
    <p:sldId id="2007577467" r:id="rId13"/>
    <p:sldId id="3903" r:id="rId14"/>
    <p:sldId id="2007577440" r:id="rId15"/>
    <p:sldId id="2007577468" r:id="rId16"/>
    <p:sldId id="2007577442" r:id="rId17"/>
    <p:sldId id="2007577472" r:id="rId18"/>
    <p:sldId id="2007577473" r:id="rId19"/>
    <p:sldId id="2007577441" r:id="rId20"/>
    <p:sldId id="2007577474" r:id="rId21"/>
    <p:sldId id="2007577475" r:id="rId22"/>
    <p:sldId id="2007577476" r:id="rId23"/>
    <p:sldId id="2007577447" r:id="rId24"/>
    <p:sldId id="2007577477" r:id="rId25"/>
    <p:sldId id="2007577478" r:id="rId26"/>
    <p:sldId id="2007577479" r:id="rId27"/>
    <p:sldId id="2007577480" r:id="rId28"/>
    <p:sldId id="2007577481" r:id="rId29"/>
    <p:sldId id="2007577482" r:id="rId30"/>
    <p:sldId id="2007577464" r:id="rId31"/>
    <p:sldId id="2007577483" r:id="rId32"/>
    <p:sldId id="2007577484" r:id="rId33"/>
    <p:sldId id="2007577485" r:id="rId34"/>
    <p:sldId id="2007577486" r:id="rId35"/>
    <p:sldId id="2007577489" r:id="rId36"/>
    <p:sldId id="2007577488" r:id="rId37"/>
    <p:sldId id="2007577490" r:id="rId38"/>
    <p:sldId id="2007577487" r:id="rId39"/>
    <p:sldId id="2007577491" r:id="rId40"/>
    <p:sldId id="2007577492" r:id="rId41"/>
    <p:sldId id="2007577493" r:id="rId42"/>
    <p:sldId id="20075774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76"/>
  </p:normalViewPr>
  <p:slideViewPr>
    <p:cSldViewPr snapToGrid="0">
      <p:cViewPr varScale="1">
        <p:scale>
          <a:sx n="91" d="100"/>
          <a:sy n="91" d="100"/>
        </p:scale>
        <p:origin x="208"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12/15/24</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12/15/24</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5983086" y="2787285"/>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6096000" y="4165045"/>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707886"/>
            </a:xfrm>
            <a:prstGeom prst="rect">
              <a:avLst/>
            </a:prstGeom>
            <a:noFill/>
          </p:spPr>
          <p:txBody>
            <a:bodyPr wrap="square" rtlCol="0">
              <a:spAutoFit/>
            </a:bodyPr>
            <a:lstStyle/>
            <a:p>
              <a:pPr algn="ctr">
                <a:defRPr/>
              </a:pPr>
              <a:r>
                <a:rPr lang="en-US" sz="4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4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4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4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535105" y="2997618"/>
            <a:ext cx="10975340" cy="328110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52602" y="30385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482600" y="3141496"/>
            <a:ext cx="10975340" cy="3103580"/>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318457"/>
            <a:ext cx="10734170" cy="35792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94106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32907" y="747082"/>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902873" y="4952352"/>
            <a:ext cx="10734170" cy="1230655"/>
            <a:chOff x="774313" y="5304074"/>
            <a:chExt cx="10734170" cy="1230655"/>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304074"/>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443416" y="2892029"/>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241994" y="294244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21" name="TextBox 20">
            <a:extLst>
              <a:ext uri="{FF2B5EF4-FFF2-40B4-BE49-F238E27FC236}">
                <a16:creationId xmlns:a16="http://schemas.microsoft.com/office/drawing/2014/main" id="{EC4A36E5-4B4C-4DD8-AE26-6AC1EDD3F3CC}"/>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
        <p:nvSpPr>
          <p:cNvPr id="2" name="TextBox 1">
            <a:extLst>
              <a:ext uri="{FF2B5EF4-FFF2-40B4-BE49-F238E27FC236}">
                <a16:creationId xmlns:a16="http://schemas.microsoft.com/office/drawing/2014/main" id="{3E14D0AA-E87D-4E21-B591-4A8C12586A7D}"/>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2795</Words>
  <Application>Microsoft Macintosh PowerPoint</Application>
  <PresentationFormat>Widescreen</PresentationFormat>
  <Paragraphs>212</Paragraphs>
  <Slides>41</Slides>
  <Notes>35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等线</vt:lpstr>
      <vt:lpstr>Arial</vt:lpstr>
      <vt:lpstr>Arial-Rounded</vt:lpstr>
      <vt:lpstr>Calibri</vt:lpstr>
      <vt:lpstr>Calibri Light</vt:lpstr>
      <vt:lpstr>Coiny</vt:lpstr>
      <vt:lpstr>Gloria Hallelujah</vt:lpstr>
      <vt:lpstr>Nunito Black</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 Dang</cp:lastModifiedBy>
  <cp:revision>110</cp:revision>
  <dcterms:created xsi:type="dcterms:W3CDTF">2022-08-30T00:09:52Z</dcterms:created>
  <dcterms:modified xsi:type="dcterms:W3CDTF">2024-12-15T15:59:28Z</dcterms:modified>
</cp:coreProperties>
</file>