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7" r:id="rId1"/>
  </p:sldMasterIdLst>
  <p:notesMasterIdLst>
    <p:notesMasterId r:id="rId24"/>
  </p:notesMasterIdLst>
  <p:sldIdLst>
    <p:sldId id="313" r:id="rId2"/>
    <p:sldId id="314" r:id="rId3"/>
    <p:sldId id="316" r:id="rId4"/>
    <p:sldId id="350" r:id="rId5"/>
    <p:sldId id="36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2" r:id="rId16"/>
    <p:sldId id="363" r:id="rId17"/>
    <p:sldId id="776" r:id="rId18"/>
    <p:sldId id="777" r:id="rId19"/>
    <p:sldId id="778" r:id="rId20"/>
    <p:sldId id="779" r:id="rId21"/>
    <p:sldId id="780" r:id="rId22"/>
    <p:sldId id="781" r:id="rId23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25"/>
      <p:bold r:id="rId26"/>
      <p:italic r:id="rId27"/>
      <p:boldItalic r:id="rId28"/>
    </p:embeddedFont>
    <p:embeddedFont>
      <p:font typeface="Bookman Old Style" panose="02050604050505020204" pitchFamily="18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Dosis" pitchFamily="2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BC06"/>
    <a:srgbClr val="E91717"/>
    <a:srgbClr val="F5A60B"/>
    <a:srgbClr val="B12947"/>
    <a:srgbClr val="453F7D"/>
    <a:srgbClr val="322E25"/>
    <a:srgbClr val="DCB8B4"/>
    <a:srgbClr val="4F5A9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28F5D9-D4FC-4EF7-8884-5EA465D0D428}">
  <a:tblStyle styleId="{0228F5D9-D4FC-4EF7-8884-5EA465D0D4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74"/>
  </p:normalViewPr>
  <p:slideViewPr>
    <p:cSldViewPr snapToGrid="0">
      <p:cViewPr varScale="1">
        <p:scale>
          <a:sx n="83" d="100"/>
          <a:sy n="83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872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881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568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463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970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065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563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671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610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19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1503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513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2618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60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60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766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69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93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76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8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47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3DE62-24B0-4D64-93D6-C5987D65A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D1FFB-F64C-43A5-8DB0-A97E139A1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EF1CC-CE03-438D-8775-1EA01A97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C63FD-443E-4397-AD1F-CD7BC121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DCBA7-5B81-4D21-933B-539EEFFC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0277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441D2-D4F8-498E-9F44-9397C388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37B07-ED69-4932-B93A-81F066F54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C2100-C338-407A-AD21-58A437B2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FDB73-B794-43A3-9E69-34292F59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D992F-1A45-410D-9609-C43BB5D17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0196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B47A6-B7BA-4C93-98C9-DAE9479AF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7F741A-4CD1-40FB-AFA2-635FF2AFE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06609-22D9-4DE4-9FAA-55D3CD662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B9739-A3B2-4C09-9894-1C2192DF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8CF14-9926-45AA-80AA-4C27D5D8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0257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1F48D-9805-4CB4-93CA-78825294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F1EBD-A9FB-4F82-9D79-754778734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60E8C-055C-4220-B83E-CA85AE45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91ED1-DB68-416A-B2C4-008AA249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4419B-5FC9-48A9-BD6E-0CC56245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0115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8426-CC11-4B80-9C48-78A3A472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0C3C9-BF7A-40B7-A089-5B9EE87D5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CB930-4548-4A99-9ED6-D98B11DBE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C3496-E90E-435F-83D6-9F3320FBC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B5D32-44D6-44BA-BF14-2CBD3509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4525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CD1C6-DC28-4CF9-8098-4A211E05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7E9C3-61CC-4236-A6AE-15A35A71B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FD655-3003-4A78-8DD2-EF17B5494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7CA56-B5C7-4ABF-978D-34135BBE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D794C-10D0-4092-AF90-32B4FC28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30AFB-1F71-466B-90D2-8700E702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166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48C7-6090-4C93-8B37-AB8A2C64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B1A26-6E3E-4D64-A509-082B14E0A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D09E6-13B2-4B81-A6AB-B5FD77C8C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642811-5706-49D4-AA28-06FDCD19A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6084B1-F803-4334-AE89-D2B3647ED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8ED46-3EA5-4795-9E87-BEF4B369D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F6BB2B-7B7D-43CD-B860-01CCC228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F2B1A-AE5B-4EC4-A417-6E9911E8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550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0BBE3-1D10-4FEB-8EFA-AA11DE46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FA8BD-8265-41CA-A603-06528EDC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FF4F5-4350-445C-851F-679133F2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A32F8-F6CA-4A10-8BBD-B8379C3F1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6488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72174-2207-44ED-9C13-2B891E01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AF5BF-38CF-46B0-A7D5-F4107CF6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4177E-16B9-4142-B415-1F4C48D7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AAE6F-EAD5-4042-8461-396A93E8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9FA8-4AE1-4C93-A6B5-3120C3298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752CD-7CCC-44C4-9F36-E92AE326A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933DD-09B1-41F0-897E-A499994A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60D1B-7F0E-47C5-9DA0-20FE91DD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965BC-7366-4549-B833-BEB63403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6698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97AC-B9E7-4FEE-B0EA-48B6D290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B06B2-9E6E-4D28-8B83-824FE4EF5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F4778-C56E-41ED-8882-3DA0871CE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34879-6FA3-4072-A294-45BE3612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4DF99-25E7-40F7-932C-7020A41E1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26E09-8AF8-4783-90CA-8FA3901D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377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9804B-9A9B-466A-9277-428CDA94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3F272-3729-4FB5-82F7-0907CAD01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ECCAE-710C-40FC-ABFA-135AF85C5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7623E-098C-4AED-8B91-3BB4DD456F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FD2D-E01D-4A68-8658-69266B530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D0E12-7DC8-4180-9699-0DEFCB16E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2385-0389-43D4-A549-0EDF55A29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gif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0.gif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gif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0.gif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audio" Target="../media/audio1.wav"/><Relationship Id="rId5" Type="http://schemas.openxmlformats.org/officeDocument/2006/relationships/audio" Target="../media/audio5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0.gif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22.xml"/><Relationship Id="rId7" Type="http://schemas.openxmlformats.org/officeDocument/2006/relationships/slide" Target="slide21.xml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-78105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89" y="-151870"/>
            <a:ext cx="1529451" cy="15294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624">
            <a:off x="5377759" y="2915284"/>
            <a:ext cx="581992" cy="646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960">
            <a:off x="359961" y="4684312"/>
            <a:ext cx="663742" cy="6637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960">
            <a:off x="736199" y="4214061"/>
            <a:ext cx="663742" cy="6637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960">
            <a:off x="1190913" y="3794943"/>
            <a:ext cx="663742" cy="6637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9576">
            <a:off x="5908054" y="3126411"/>
            <a:ext cx="560899" cy="6232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956">
            <a:off x="6470049" y="3373224"/>
            <a:ext cx="529914" cy="5887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4">
            <a:off x="6993859" y="3693835"/>
            <a:ext cx="549181" cy="610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4931">
            <a:off x="7422422" y="4107118"/>
            <a:ext cx="487887" cy="542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1543">
            <a:off x="7776230" y="4555103"/>
            <a:ext cx="444086" cy="4934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1231">
            <a:off x="8099986" y="4969997"/>
            <a:ext cx="411138" cy="456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3139">
            <a:off x="8391796" y="5443315"/>
            <a:ext cx="379649" cy="421832"/>
          </a:xfrm>
          <a:prstGeom prst="rect">
            <a:avLst/>
          </a:prstGeom>
        </p:spPr>
      </p:pic>
      <p:sp>
        <p:nvSpPr>
          <p:cNvPr id="297" name="TextBox 296">
            <a:extLst>
              <a:ext uri="{FF2B5EF4-FFF2-40B4-BE49-F238E27FC236}">
                <a16:creationId xmlns:a16="http://schemas.microsoft.com/office/drawing/2014/main" id="{81973E77-7A3D-CFB1-B467-9FCC06C7E372}"/>
              </a:ext>
            </a:extLst>
          </p:cNvPr>
          <p:cNvSpPr txBox="1"/>
          <p:nvPr/>
        </p:nvSpPr>
        <p:spPr>
          <a:xfrm>
            <a:off x="918587" y="1402116"/>
            <a:ext cx="5269916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2857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END-OF-SEMESTER REVIEW</a:t>
            </a:r>
            <a:endParaRPr lang="en-US" sz="3600" b="1" dirty="0">
              <a:ln w="28575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arrow.wav"/>
          </p:stSnd>
        </p:sndAc>
      </p:transition>
    </mc:Choice>
    <mc:Fallback xmlns="">
      <p:transition spd="slow">
        <p:random/>
        <p:sndAc>
          <p:stSnd>
            <p:snd r:embed="rId1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97" grpId="0" build="allAtOnce" rev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717671" y="784486"/>
            <a:ext cx="7844230" cy="4110867"/>
            <a:chOff x="856238" y="654465"/>
            <a:chExt cx="7844230" cy="4110867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857951" y="1385250"/>
              <a:ext cx="7842517" cy="334384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856238" y="662570"/>
              <a:ext cx="7842734" cy="724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33527737"/>
                </p:ext>
              </p:extLst>
            </p:nvPr>
          </p:nvGraphicFramePr>
          <p:xfrm>
            <a:off x="975838" y="654465"/>
            <a:ext cx="7587345" cy="4110867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42980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190750">
                    <a:extLst>
                      <a:ext uri="{9D8B030D-6E8A-4147-A177-3AD203B41FA5}">
                        <a16:colId xmlns:a16="http://schemas.microsoft.com/office/drawing/2014/main" val="2015482986"/>
                      </a:ext>
                    </a:extLst>
                  </a:gridCol>
                  <a:gridCol w="296679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711042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like, enjoy</a:t>
                        </a:r>
                      </a:p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be good at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Can (permission)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Verb forms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284908"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like / love / enjoy + V-</a:t>
                        </a:r>
                        <a:r>
                          <a:rPr lang="en-US" sz="1600" dirty="0" err="1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ing</a:t>
                        </a:r>
                        <a:endParaRPr lang="en-US" sz="16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Ex: I like playing football.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He likes playing football.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be + good at + V-</a:t>
                        </a:r>
                        <a:r>
                          <a:rPr lang="en-US" sz="1600" dirty="0" err="1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ing</a:t>
                        </a:r>
                        <a:endParaRPr lang="en-US" sz="16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Ex: You are good at singing.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She is good at singing.</a:t>
                        </a: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Can is used for: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ability: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S + can/can’t + V infinitive + …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polite requests: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Can + S + V infinitive +…?</a:t>
                        </a:r>
                      </a:p>
                      <a:p>
                        <a:pPr marL="285750" lvl="0" indent="-28575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 typeface="Symbol" panose="05050102010706020507" pitchFamily="18" charset="2"/>
                          <a:buChar char="Þ"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Yes, S can.</a:t>
                        </a:r>
                      </a:p>
                      <a:p>
                        <a:pPr marL="285750" lvl="0" indent="-28575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 typeface="Symbol" panose="05050102010706020507" pitchFamily="18" charset="2"/>
                          <a:buChar char="Þ"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No, S can’t.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Do + I / you / we / you / they + V + O?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Yes, I / you / we / you / they + do.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No, I / you / we / you / they + don’t.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Does + he / she / it + V + O?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Yes, he / she / it + does.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No, he / she / it  + doesn’t.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E197267-4C51-8C01-D465-C70F8BE7C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447" y="3067624"/>
            <a:ext cx="1041152" cy="2275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4FB2CE-4D70-6801-2543-D70112E5B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22565" y="2952750"/>
            <a:ext cx="1039953" cy="237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DAB7D-7C9A-1017-14D8-8D24873F6C4B}"/>
              </a:ext>
            </a:extLst>
          </p:cNvPr>
          <p:cNvSpPr txBox="1"/>
          <p:nvPr/>
        </p:nvSpPr>
        <p:spPr>
          <a:xfrm>
            <a:off x="1872850" y="293790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Free time - Grammar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8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5855A0-6801-B8F5-1125-F895A4A76880}"/>
              </a:ext>
            </a:extLst>
          </p:cNvPr>
          <p:cNvGrpSpPr/>
          <p:nvPr/>
        </p:nvGrpSpPr>
        <p:grpSpPr>
          <a:xfrm>
            <a:off x="8237392" y="2903662"/>
            <a:ext cx="1364942" cy="2040963"/>
            <a:chOff x="6832568" y="1697393"/>
            <a:chExt cx="2249094" cy="3363013"/>
          </a:xfrm>
        </p:grpSpPr>
        <p:sp>
          <p:nvSpPr>
            <p:cNvPr id="2152" name="Google Shape;2152;p38"/>
            <p:cNvSpPr/>
            <p:nvPr/>
          </p:nvSpPr>
          <p:spPr>
            <a:xfrm>
              <a:off x="6895054" y="2245035"/>
              <a:ext cx="66504" cy="146286"/>
            </a:xfrm>
            <a:custGeom>
              <a:avLst/>
              <a:gdLst/>
              <a:ahLst/>
              <a:cxnLst/>
              <a:rect l="l" t="t" r="r" b="b"/>
              <a:pathLst>
                <a:path w="1142" h="2512" extrusionOk="0">
                  <a:moveTo>
                    <a:pt x="1096" y="2512"/>
                  </a:moveTo>
                  <a:cubicBezTo>
                    <a:pt x="1027" y="2443"/>
                    <a:pt x="913" y="2375"/>
                    <a:pt x="799" y="2306"/>
                  </a:cubicBezTo>
                  <a:cubicBezTo>
                    <a:pt x="502" y="2124"/>
                    <a:pt x="183" y="2124"/>
                    <a:pt x="46" y="2146"/>
                  </a:cubicBezTo>
                  <a:lnTo>
                    <a:pt x="46" y="686"/>
                  </a:lnTo>
                  <a:cubicBezTo>
                    <a:pt x="0" y="297"/>
                    <a:pt x="297" y="1"/>
                    <a:pt x="594" y="1"/>
                  </a:cubicBezTo>
                  <a:cubicBezTo>
                    <a:pt x="868" y="24"/>
                    <a:pt x="1142" y="320"/>
                    <a:pt x="1096" y="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4" name="Google Shape;2154;p38"/>
            <p:cNvGrpSpPr/>
            <p:nvPr/>
          </p:nvGrpSpPr>
          <p:grpSpPr>
            <a:xfrm>
              <a:off x="6832568" y="1697393"/>
              <a:ext cx="2249094" cy="3363013"/>
              <a:chOff x="6832568" y="1697393"/>
              <a:chExt cx="2249094" cy="3363013"/>
            </a:xfrm>
          </p:grpSpPr>
          <p:sp>
            <p:nvSpPr>
              <p:cNvPr id="2155" name="Google Shape;2155;p38"/>
              <p:cNvSpPr/>
              <p:nvPr/>
            </p:nvSpPr>
            <p:spPr>
              <a:xfrm>
                <a:off x="7128984" y="4822400"/>
                <a:ext cx="1175124" cy="238006"/>
              </a:xfrm>
              <a:custGeom>
                <a:avLst/>
                <a:gdLst/>
                <a:ahLst/>
                <a:cxnLst/>
                <a:rect l="l" t="t" r="r" b="b"/>
                <a:pathLst>
                  <a:path w="20179" h="4087" extrusionOk="0">
                    <a:moveTo>
                      <a:pt x="20178" y="2032"/>
                    </a:moveTo>
                    <a:cubicBezTo>
                      <a:pt x="20178" y="3174"/>
                      <a:pt x="15659" y="4087"/>
                      <a:pt x="10089" y="4087"/>
                    </a:cubicBezTo>
                    <a:cubicBezTo>
                      <a:pt x="4520" y="4087"/>
                      <a:pt x="1" y="3174"/>
                      <a:pt x="1" y="2032"/>
                    </a:cubicBezTo>
                    <a:cubicBezTo>
                      <a:pt x="1" y="914"/>
                      <a:pt x="4520" y="1"/>
                      <a:pt x="10089" y="1"/>
                    </a:cubicBezTo>
                    <a:cubicBezTo>
                      <a:pt x="15659" y="1"/>
                      <a:pt x="20178" y="914"/>
                      <a:pt x="20178" y="203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7695261" y="3926513"/>
                <a:ext cx="448002" cy="103023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7691" extrusionOk="0">
                    <a:moveTo>
                      <a:pt x="4999" y="1"/>
                    </a:moveTo>
                    <a:cubicBezTo>
                      <a:pt x="4725" y="4817"/>
                      <a:pt x="4428" y="9633"/>
                      <a:pt x="4154" y="14472"/>
                    </a:cubicBezTo>
                    <a:cubicBezTo>
                      <a:pt x="6528" y="15294"/>
                      <a:pt x="7692" y="15956"/>
                      <a:pt x="7624" y="16458"/>
                    </a:cubicBezTo>
                    <a:cubicBezTo>
                      <a:pt x="7532" y="17165"/>
                      <a:pt x="5181" y="17576"/>
                      <a:pt x="548" y="17690"/>
                    </a:cubicBezTo>
                    <a:cubicBezTo>
                      <a:pt x="228" y="14175"/>
                      <a:pt x="46" y="10455"/>
                      <a:pt x="0" y="6529"/>
                    </a:cubicBezTo>
                    <a:cubicBezTo>
                      <a:pt x="0" y="4703"/>
                      <a:pt x="0" y="2945"/>
                      <a:pt x="69" y="1210"/>
                    </a:cubicBezTo>
                    <a:cubicBezTo>
                      <a:pt x="1712" y="822"/>
                      <a:pt x="3355" y="412"/>
                      <a:pt x="499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7176853" y="3943809"/>
                <a:ext cx="422728" cy="1020918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17531" extrusionOk="0">
                    <a:moveTo>
                      <a:pt x="1415" y="0"/>
                    </a:moveTo>
                    <a:lnTo>
                      <a:pt x="3378" y="14358"/>
                    </a:lnTo>
                    <a:cubicBezTo>
                      <a:pt x="1096" y="15362"/>
                      <a:pt x="0" y="16115"/>
                      <a:pt x="92" y="16640"/>
                    </a:cubicBezTo>
                    <a:cubicBezTo>
                      <a:pt x="229" y="17325"/>
                      <a:pt x="2625" y="17530"/>
                      <a:pt x="7236" y="17302"/>
                    </a:cubicBezTo>
                    <a:cubicBezTo>
                      <a:pt x="7259" y="13764"/>
                      <a:pt x="7167" y="10044"/>
                      <a:pt x="6894" y="6118"/>
                    </a:cubicBezTo>
                    <a:cubicBezTo>
                      <a:pt x="6779" y="4314"/>
                      <a:pt x="6620" y="2557"/>
                      <a:pt x="6437" y="845"/>
                    </a:cubicBezTo>
                    <a:cubicBezTo>
                      <a:pt x="4748" y="571"/>
                      <a:pt x="3082" y="274"/>
                      <a:pt x="14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7204748" y="3506464"/>
                <a:ext cx="836138" cy="583631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10022" extrusionOk="0">
                    <a:moveTo>
                      <a:pt x="2991" y="1"/>
                    </a:moveTo>
                    <a:cubicBezTo>
                      <a:pt x="1986" y="2580"/>
                      <a:pt x="1005" y="5182"/>
                      <a:pt x="1" y="7784"/>
                    </a:cubicBezTo>
                    <a:cubicBezTo>
                      <a:pt x="754" y="8264"/>
                      <a:pt x="1941" y="8926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60"/>
                      <a:pt x="7122" y="7670"/>
                      <a:pt x="7350" y="6780"/>
                    </a:cubicBezTo>
                    <a:cubicBezTo>
                      <a:pt x="7533" y="7739"/>
                      <a:pt x="7693" y="8720"/>
                      <a:pt x="7875" y="9702"/>
                    </a:cubicBezTo>
                    <a:cubicBezTo>
                      <a:pt x="8880" y="9884"/>
                      <a:pt x="10386" y="10021"/>
                      <a:pt x="12121" y="9656"/>
                    </a:cubicBezTo>
                    <a:cubicBezTo>
                      <a:pt x="12806" y="9496"/>
                      <a:pt x="13399" y="9291"/>
                      <a:pt x="13924" y="9085"/>
                    </a:cubicBezTo>
                    <a:cubicBezTo>
                      <a:pt x="14175" y="7762"/>
                      <a:pt x="14358" y="5844"/>
                      <a:pt x="13993" y="3584"/>
                    </a:cubicBezTo>
                    <a:cubicBezTo>
                      <a:pt x="13787" y="2398"/>
                      <a:pt x="13468" y="1370"/>
                      <a:pt x="13148" y="526"/>
                    </a:cubicBezTo>
                    <a:cubicBezTo>
                      <a:pt x="9770" y="343"/>
                      <a:pt x="6369" y="161"/>
                      <a:pt x="299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8532681" y="2597299"/>
                <a:ext cx="498492" cy="458659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76" extrusionOk="0">
                    <a:moveTo>
                      <a:pt x="206" y="4383"/>
                    </a:moveTo>
                    <a:cubicBezTo>
                      <a:pt x="206" y="4383"/>
                      <a:pt x="1027" y="4155"/>
                      <a:pt x="1027" y="4155"/>
                    </a:cubicBezTo>
                    <a:cubicBezTo>
                      <a:pt x="1027" y="4155"/>
                      <a:pt x="2191" y="3835"/>
                      <a:pt x="2214" y="3835"/>
                    </a:cubicBezTo>
                    <a:cubicBezTo>
                      <a:pt x="2442" y="2991"/>
                      <a:pt x="3104" y="845"/>
                      <a:pt x="3926" y="252"/>
                    </a:cubicBezTo>
                    <a:cubicBezTo>
                      <a:pt x="4017" y="183"/>
                      <a:pt x="4268" y="0"/>
                      <a:pt x="4428" y="69"/>
                    </a:cubicBezTo>
                    <a:cubicBezTo>
                      <a:pt x="4611" y="183"/>
                      <a:pt x="4542" y="617"/>
                      <a:pt x="4497" y="1005"/>
                    </a:cubicBezTo>
                    <a:cubicBezTo>
                      <a:pt x="4451" y="1301"/>
                      <a:pt x="4360" y="1712"/>
                      <a:pt x="4177" y="2169"/>
                    </a:cubicBezTo>
                    <a:cubicBezTo>
                      <a:pt x="4702" y="1644"/>
                      <a:pt x="5227" y="1370"/>
                      <a:pt x="5592" y="1210"/>
                    </a:cubicBezTo>
                    <a:cubicBezTo>
                      <a:pt x="6117" y="959"/>
                      <a:pt x="7236" y="594"/>
                      <a:pt x="7510" y="959"/>
                    </a:cubicBezTo>
                    <a:cubicBezTo>
                      <a:pt x="7601" y="1073"/>
                      <a:pt x="7578" y="1256"/>
                      <a:pt x="7555" y="1279"/>
                    </a:cubicBezTo>
                    <a:cubicBezTo>
                      <a:pt x="7510" y="1530"/>
                      <a:pt x="7213" y="1644"/>
                      <a:pt x="6916" y="1781"/>
                    </a:cubicBezTo>
                    <a:cubicBezTo>
                      <a:pt x="6642" y="1918"/>
                      <a:pt x="6300" y="2123"/>
                      <a:pt x="5889" y="2420"/>
                    </a:cubicBezTo>
                    <a:cubicBezTo>
                      <a:pt x="6117" y="2260"/>
                      <a:pt x="6893" y="1735"/>
                      <a:pt x="7784" y="1918"/>
                    </a:cubicBezTo>
                    <a:cubicBezTo>
                      <a:pt x="7966" y="1963"/>
                      <a:pt x="8308" y="2055"/>
                      <a:pt x="8331" y="2214"/>
                    </a:cubicBezTo>
                    <a:cubicBezTo>
                      <a:pt x="8377" y="2534"/>
                      <a:pt x="7395" y="2945"/>
                      <a:pt x="6391" y="3287"/>
                    </a:cubicBezTo>
                    <a:cubicBezTo>
                      <a:pt x="6711" y="3173"/>
                      <a:pt x="7738" y="2831"/>
                      <a:pt x="8331" y="3242"/>
                    </a:cubicBezTo>
                    <a:cubicBezTo>
                      <a:pt x="8400" y="3287"/>
                      <a:pt x="8560" y="3401"/>
                      <a:pt x="8537" y="3516"/>
                    </a:cubicBezTo>
                    <a:cubicBezTo>
                      <a:pt x="8537" y="3698"/>
                      <a:pt x="8149" y="3767"/>
                      <a:pt x="7578" y="3949"/>
                    </a:cubicBezTo>
                    <a:cubicBezTo>
                      <a:pt x="7304" y="4063"/>
                      <a:pt x="6962" y="4177"/>
                      <a:pt x="6597" y="4360"/>
                    </a:cubicBezTo>
                    <a:cubicBezTo>
                      <a:pt x="7806" y="4451"/>
                      <a:pt x="8080" y="4611"/>
                      <a:pt x="8103" y="4748"/>
                    </a:cubicBezTo>
                    <a:cubicBezTo>
                      <a:pt x="8126" y="4954"/>
                      <a:pt x="7464" y="5205"/>
                      <a:pt x="7213" y="5296"/>
                    </a:cubicBezTo>
                    <a:cubicBezTo>
                      <a:pt x="6642" y="5501"/>
                      <a:pt x="6117" y="5570"/>
                      <a:pt x="5775" y="5570"/>
                    </a:cubicBezTo>
                    <a:cubicBezTo>
                      <a:pt x="5638" y="5730"/>
                      <a:pt x="5433" y="5935"/>
                      <a:pt x="5159" y="6095"/>
                    </a:cubicBezTo>
                    <a:cubicBezTo>
                      <a:pt x="4405" y="6528"/>
                      <a:pt x="3629" y="6323"/>
                      <a:pt x="3424" y="6277"/>
                    </a:cubicBezTo>
                    <a:lnTo>
                      <a:pt x="1004" y="7875"/>
                    </a:lnTo>
                    <a:cubicBezTo>
                      <a:pt x="776" y="7601"/>
                      <a:pt x="411" y="7053"/>
                      <a:pt x="206" y="6300"/>
                    </a:cubicBezTo>
                    <a:cubicBezTo>
                      <a:pt x="0" y="5433"/>
                      <a:pt x="114" y="4725"/>
                      <a:pt x="206" y="4383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8717402" y="2746148"/>
                <a:ext cx="87818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763" extrusionOk="0">
                    <a:moveTo>
                      <a:pt x="1051" y="1"/>
                    </a:moveTo>
                    <a:cubicBezTo>
                      <a:pt x="1507" y="1005"/>
                      <a:pt x="982" y="2306"/>
                      <a:pt x="1" y="2763"/>
                    </a:cubicBezTo>
                    <a:cubicBezTo>
                      <a:pt x="183" y="2580"/>
                      <a:pt x="366" y="2375"/>
                      <a:pt x="503" y="2169"/>
                    </a:cubicBezTo>
                    <a:cubicBezTo>
                      <a:pt x="982" y="1553"/>
                      <a:pt x="1142" y="800"/>
                      <a:pt x="105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8583170" y="2610577"/>
                <a:ext cx="498492" cy="455980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30" extrusionOk="0">
                    <a:moveTo>
                      <a:pt x="3675" y="4680"/>
                    </a:moveTo>
                    <a:cubicBezTo>
                      <a:pt x="4132" y="4041"/>
                      <a:pt x="4314" y="3288"/>
                      <a:pt x="4223" y="2511"/>
                    </a:cubicBezTo>
                    <a:cubicBezTo>
                      <a:pt x="4337" y="2763"/>
                      <a:pt x="4383" y="3014"/>
                      <a:pt x="4383" y="3288"/>
                    </a:cubicBezTo>
                    <a:lnTo>
                      <a:pt x="4383" y="3288"/>
                    </a:lnTo>
                    <a:cubicBezTo>
                      <a:pt x="4383" y="4109"/>
                      <a:pt x="3904" y="4931"/>
                      <a:pt x="3173" y="5273"/>
                    </a:cubicBezTo>
                    <a:cubicBezTo>
                      <a:pt x="3356" y="5091"/>
                      <a:pt x="3538" y="4885"/>
                      <a:pt x="3675" y="4680"/>
                    </a:cubicBezTo>
                    <a:close/>
                    <a:moveTo>
                      <a:pt x="5159" y="6049"/>
                    </a:moveTo>
                    <a:cubicBezTo>
                      <a:pt x="5433" y="5890"/>
                      <a:pt x="5638" y="5661"/>
                      <a:pt x="5775" y="5502"/>
                    </a:cubicBezTo>
                    <a:cubicBezTo>
                      <a:pt x="6118" y="5502"/>
                      <a:pt x="6643" y="5456"/>
                      <a:pt x="7213" y="5228"/>
                    </a:cubicBezTo>
                    <a:cubicBezTo>
                      <a:pt x="7464" y="5136"/>
                      <a:pt x="8126" y="4908"/>
                      <a:pt x="8103" y="4680"/>
                    </a:cubicBezTo>
                    <a:cubicBezTo>
                      <a:pt x="8081" y="4566"/>
                      <a:pt x="7807" y="4406"/>
                      <a:pt x="6597" y="4315"/>
                    </a:cubicBezTo>
                    <a:cubicBezTo>
                      <a:pt x="6962" y="4132"/>
                      <a:pt x="7305" y="3995"/>
                      <a:pt x="7578" y="3904"/>
                    </a:cubicBezTo>
                    <a:cubicBezTo>
                      <a:pt x="8149" y="3698"/>
                      <a:pt x="8537" y="3630"/>
                      <a:pt x="8537" y="3447"/>
                    </a:cubicBezTo>
                    <a:cubicBezTo>
                      <a:pt x="8560" y="3333"/>
                      <a:pt x="8400" y="3242"/>
                      <a:pt x="8332" y="3196"/>
                    </a:cubicBezTo>
                    <a:cubicBezTo>
                      <a:pt x="7807" y="2831"/>
                      <a:pt x="6962" y="3036"/>
                      <a:pt x="6528" y="3173"/>
                    </a:cubicBezTo>
                    <a:cubicBezTo>
                      <a:pt x="7487" y="2854"/>
                      <a:pt x="8377" y="2443"/>
                      <a:pt x="8332" y="2169"/>
                    </a:cubicBezTo>
                    <a:cubicBezTo>
                      <a:pt x="8309" y="1986"/>
                      <a:pt x="7966" y="1918"/>
                      <a:pt x="7784" y="1872"/>
                    </a:cubicBezTo>
                    <a:cubicBezTo>
                      <a:pt x="6962" y="1690"/>
                      <a:pt x="6255" y="2123"/>
                      <a:pt x="5958" y="2329"/>
                    </a:cubicBezTo>
                    <a:cubicBezTo>
                      <a:pt x="6346" y="2055"/>
                      <a:pt x="6665" y="1850"/>
                      <a:pt x="6917" y="1735"/>
                    </a:cubicBezTo>
                    <a:cubicBezTo>
                      <a:pt x="7213" y="1576"/>
                      <a:pt x="7510" y="1462"/>
                      <a:pt x="7556" y="1210"/>
                    </a:cubicBezTo>
                    <a:cubicBezTo>
                      <a:pt x="7578" y="1188"/>
                      <a:pt x="7601" y="1028"/>
                      <a:pt x="7510" y="891"/>
                    </a:cubicBezTo>
                    <a:cubicBezTo>
                      <a:pt x="7236" y="526"/>
                      <a:pt x="6118" y="914"/>
                      <a:pt x="5593" y="1142"/>
                    </a:cubicBezTo>
                    <a:cubicBezTo>
                      <a:pt x="5227" y="1302"/>
                      <a:pt x="4702" y="1598"/>
                      <a:pt x="4177" y="2123"/>
                    </a:cubicBezTo>
                    <a:cubicBezTo>
                      <a:pt x="4360" y="1644"/>
                      <a:pt x="4451" y="1256"/>
                      <a:pt x="4497" y="959"/>
                    </a:cubicBezTo>
                    <a:cubicBezTo>
                      <a:pt x="4543" y="571"/>
                      <a:pt x="4611" y="115"/>
                      <a:pt x="4429" y="24"/>
                    </a:cubicBezTo>
                    <a:cubicBezTo>
                      <a:pt x="4406" y="1"/>
                      <a:pt x="4360" y="1"/>
                      <a:pt x="4337" y="1"/>
                    </a:cubicBezTo>
                    <a:cubicBezTo>
                      <a:pt x="4200" y="1"/>
                      <a:pt x="4018" y="138"/>
                      <a:pt x="3926" y="183"/>
                    </a:cubicBezTo>
                    <a:cubicBezTo>
                      <a:pt x="3105" y="800"/>
                      <a:pt x="2443" y="2945"/>
                      <a:pt x="2214" y="3767"/>
                    </a:cubicBezTo>
                    <a:cubicBezTo>
                      <a:pt x="2192" y="3767"/>
                      <a:pt x="1028" y="4086"/>
                      <a:pt x="1028" y="4086"/>
                    </a:cubicBezTo>
                    <a:cubicBezTo>
                      <a:pt x="1028" y="4086"/>
                      <a:pt x="206" y="4315"/>
                      <a:pt x="206" y="4315"/>
                    </a:cubicBezTo>
                    <a:cubicBezTo>
                      <a:pt x="115" y="4680"/>
                      <a:pt x="0" y="5387"/>
                      <a:pt x="206" y="6255"/>
                    </a:cubicBezTo>
                    <a:cubicBezTo>
                      <a:pt x="411" y="7008"/>
                      <a:pt x="777" y="7533"/>
                      <a:pt x="1005" y="7830"/>
                    </a:cubicBezTo>
                    <a:cubicBezTo>
                      <a:pt x="1804" y="7282"/>
                      <a:pt x="2625" y="6757"/>
                      <a:pt x="3424" y="6209"/>
                    </a:cubicBezTo>
                    <a:cubicBezTo>
                      <a:pt x="3630" y="6278"/>
                      <a:pt x="4406" y="6460"/>
                      <a:pt x="5159" y="604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8767950" y="2756805"/>
                <a:ext cx="70464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763" extrusionOk="0">
                    <a:moveTo>
                      <a:pt x="1210" y="777"/>
                    </a:moveTo>
                    <a:lnTo>
                      <a:pt x="1210" y="777"/>
                    </a:lnTo>
                    <a:cubicBezTo>
                      <a:pt x="1210" y="503"/>
                      <a:pt x="1164" y="252"/>
                      <a:pt x="1050" y="0"/>
                    </a:cubicBezTo>
                    <a:cubicBezTo>
                      <a:pt x="1141" y="777"/>
                      <a:pt x="959" y="1530"/>
                      <a:pt x="502" y="2169"/>
                    </a:cubicBezTo>
                    <a:cubicBezTo>
                      <a:pt x="365" y="2374"/>
                      <a:pt x="183" y="2580"/>
                      <a:pt x="0" y="2762"/>
                    </a:cubicBezTo>
                    <a:cubicBezTo>
                      <a:pt x="731" y="2420"/>
                      <a:pt x="1210" y="1598"/>
                      <a:pt x="1210" y="7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6938905" y="2489622"/>
                <a:ext cx="1717408" cy="1269465"/>
              </a:xfrm>
              <a:custGeom>
                <a:avLst/>
                <a:gdLst/>
                <a:ahLst/>
                <a:cxnLst/>
                <a:rect l="l" t="t" r="r" b="b"/>
                <a:pathLst>
                  <a:path w="29491" h="21799" extrusionOk="0">
                    <a:moveTo>
                      <a:pt x="2374" y="275"/>
                    </a:moveTo>
                    <a:cubicBezTo>
                      <a:pt x="1690" y="1005"/>
                      <a:pt x="1005" y="1735"/>
                      <a:pt x="297" y="2466"/>
                    </a:cubicBezTo>
                    <a:cubicBezTo>
                      <a:pt x="1" y="2762"/>
                      <a:pt x="1" y="3242"/>
                      <a:pt x="297" y="3561"/>
                    </a:cubicBezTo>
                    <a:cubicBezTo>
                      <a:pt x="2945" y="6460"/>
                      <a:pt x="5616" y="9336"/>
                      <a:pt x="8263" y="12235"/>
                    </a:cubicBezTo>
                    <a:cubicBezTo>
                      <a:pt x="7236" y="14129"/>
                      <a:pt x="6460" y="15750"/>
                      <a:pt x="5889" y="17028"/>
                    </a:cubicBezTo>
                    <a:cubicBezTo>
                      <a:pt x="5524" y="17804"/>
                      <a:pt x="5091" y="18740"/>
                      <a:pt x="5524" y="19493"/>
                    </a:cubicBezTo>
                    <a:cubicBezTo>
                      <a:pt x="5753" y="19950"/>
                      <a:pt x="6186" y="20178"/>
                      <a:pt x="6506" y="20292"/>
                    </a:cubicBezTo>
                    <a:cubicBezTo>
                      <a:pt x="6643" y="19996"/>
                      <a:pt x="6780" y="19722"/>
                      <a:pt x="6917" y="19425"/>
                    </a:cubicBezTo>
                    <a:cubicBezTo>
                      <a:pt x="7647" y="19996"/>
                      <a:pt x="8880" y="20817"/>
                      <a:pt x="10591" y="21228"/>
                    </a:cubicBezTo>
                    <a:cubicBezTo>
                      <a:pt x="12965" y="21799"/>
                      <a:pt x="14883" y="21274"/>
                      <a:pt x="15636" y="21045"/>
                    </a:cubicBezTo>
                    <a:cubicBezTo>
                      <a:pt x="16731" y="20726"/>
                      <a:pt x="17599" y="20247"/>
                      <a:pt x="18261" y="19836"/>
                    </a:cubicBezTo>
                    <a:cubicBezTo>
                      <a:pt x="18717" y="19539"/>
                      <a:pt x="18923" y="19014"/>
                      <a:pt x="18809" y="18489"/>
                    </a:cubicBezTo>
                    <a:cubicBezTo>
                      <a:pt x="18466" y="16891"/>
                      <a:pt x="18124" y="15271"/>
                      <a:pt x="17759" y="13673"/>
                    </a:cubicBezTo>
                    <a:cubicBezTo>
                      <a:pt x="21502" y="12372"/>
                      <a:pt x="25245" y="11071"/>
                      <a:pt x="28989" y="9770"/>
                    </a:cubicBezTo>
                    <a:cubicBezTo>
                      <a:pt x="29331" y="9656"/>
                      <a:pt x="29491" y="9268"/>
                      <a:pt x="29354" y="8948"/>
                    </a:cubicBezTo>
                    <a:cubicBezTo>
                      <a:pt x="28943" y="7944"/>
                      <a:pt x="28532" y="6917"/>
                      <a:pt x="28121" y="5912"/>
                    </a:cubicBezTo>
                    <a:cubicBezTo>
                      <a:pt x="28030" y="5684"/>
                      <a:pt x="27756" y="5547"/>
                      <a:pt x="27505" y="5638"/>
                    </a:cubicBezTo>
                    <a:cubicBezTo>
                      <a:pt x="23556" y="6803"/>
                      <a:pt x="19607" y="7989"/>
                      <a:pt x="15659" y="9176"/>
                    </a:cubicBezTo>
                    <a:cubicBezTo>
                      <a:pt x="13856" y="8651"/>
                      <a:pt x="11139" y="7601"/>
                      <a:pt x="8332" y="5501"/>
                    </a:cubicBezTo>
                    <a:cubicBezTo>
                      <a:pt x="5981" y="3721"/>
                      <a:pt x="4360" y="1827"/>
                      <a:pt x="3310" y="343"/>
                    </a:cubicBezTo>
                    <a:cubicBezTo>
                      <a:pt x="3082" y="46"/>
                      <a:pt x="2648" y="1"/>
                      <a:pt x="2374" y="27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7529059" y="3138302"/>
                <a:ext cx="118392" cy="560978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633" extrusionOk="0">
                    <a:moveTo>
                      <a:pt x="2032" y="0"/>
                    </a:moveTo>
                    <a:cubicBezTo>
                      <a:pt x="617" y="2990"/>
                      <a:pt x="115" y="6346"/>
                      <a:pt x="321" y="9633"/>
                    </a:cubicBezTo>
                    <a:cubicBezTo>
                      <a:pt x="252" y="9222"/>
                      <a:pt x="206" y="8811"/>
                      <a:pt x="184" y="8400"/>
                    </a:cubicBezTo>
                    <a:cubicBezTo>
                      <a:pt x="1" y="5501"/>
                      <a:pt x="549" y="2511"/>
                      <a:pt x="2032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6946883" y="2595960"/>
                <a:ext cx="497210" cy="531744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9131" extrusionOk="0">
                    <a:moveTo>
                      <a:pt x="0" y="1"/>
                    </a:moveTo>
                    <a:cubicBezTo>
                      <a:pt x="2899" y="2991"/>
                      <a:pt x="5775" y="6026"/>
                      <a:pt x="8537" y="9131"/>
                    </a:cubicBezTo>
                    <a:cubicBezTo>
                      <a:pt x="5570" y="6209"/>
                      <a:pt x="2694" y="3173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7950447" y="2997373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57"/>
                      <a:pt x="7921" y="1211"/>
                      <a:pt x="11915" y="1"/>
                    </a:cubicBezTo>
                    <a:cubicBezTo>
                      <a:pt x="8012" y="1462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7509142" y="2976118"/>
                <a:ext cx="349643" cy="28185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40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2" y="4155"/>
                      <a:pt x="4086" y="4200"/>
                      <a:pt x="4200" y="4178"/>
                    </a:cubicBezTo>
                    <a:cubicBezTo>
                      <a:pt x="4315" y="4178"/>
                      <a:pt x="4406" y="4109"/>
                      <a:pt x="4474" y="4018"/>
                    </a:cubicBezTo>
                    <a:cubicBezTo>
                      <a:pt x="4908" y="3379"/>
                      <a:pt x="5205" y="2671"/>
                      <a:pt x="5296" y="1918"/>
                    </a:cubicBezTo>
                    <a:cubicBezTo>
                      <a:pt x="5365" y="1553"/>
                      <a:pt x="5365" y="1188"/>
                      <a:pt x="5319" y="822"/>
                    </a:cubicBezTo>
                    <a:lnTo>
                      <a:pt x="2123" y="640"/>
                    </a:lnTo>
                    <a:cubicBezTo>
                      <a:pt x="1849" y="936"/>
                      <a:pt x="1598" y="1233"/>
                      <a:pt x="1393" y="1576"/>
                    </a:cubicBezTo>
                    <a:cubicBezTo>
                      <a:pt x="1096" y="1986"/>
                      <a:pt x="868" y="2420"/>
                      <a:pt x="685" y="2877"/>
                    </a:cubicBezTo>
                    <a:cubicBezTo>
                      <a:pt x="685" y="2899"/>
                      <a:pt x="685" y="2922"/>
                      <a:pt x="708" y="2945"/>
                    </a:cubicBezTo>
                    <a:cubicBezTo>
                      <a:pt x="731" y="2968"/>
                      <a:pt x="754" y="2968"/>
                      <a:pt x="777" y="2968"/>
                    </a:cubicBezTo>
                    <a:close/>
                    <a:moveTo>
                      <a:pt x="4246" y="4817"/>
                    </a:moveTo>
                    <a:cubicBezTo>
                      <a:pt x="3949" y="4840"/>
                      <a:pt x="3653" y="4748"/>
                      <a:pt x="3424" y="4520"/>
                    </a:cubicBezTo>
                    <a:lnTo>
                      <a:pt x="2032" y="3173"/>
                    </a:lnTo>
                    <a:lnTo>
                      <a:pt x="1005" y="3561"/>
                    </a:lnTo>
                    <a:cubicBezTo>
                      <a:pt x="731" y="3653"/>
                      <a:pt x="457" y="3584"/>
                      <a:pt x="252" y="3402"/>
                    </a:cubicBezTo>
                    <a:cubicBezTo>
                      <a:pt x="69" y="3196"/>
                      <a:pt x="1" y="2922"/>
                      <a:pt x="115" y="2648"/>
                    </a:cubicBezTo>
                    <a:cubicBezTo>
                      <a:pt x="297" y="2146"/>
                      <a:pt x="548" y="1667"/>
                      <a:pt x="845" y="1210"/>
                    </a:cubicBezTo>
                    <a:cubicBezTo>
                      <a:pt x="1119" y="822"/>
                      <a:pt x="1439" y="434"/>
                      <a:pt x="1781" y="92"/>
                    </a:cubicBezTo>
                    <a:lnTo>
                      <a:pt x="1895" y="1"/>
                    </a:lnTo>
                    <a:lnTo>
                      <a:pt x="5890" y="206"/>
                    </a:lnTo>
                    <a:lnTo>
                      <a:pt x="5912" y="457"/>
                    </a:lnTo>
                    <a:cubicBezTo>
                      <a:pt x="6004" y="982"/>
                      <a:pt x="6004" y="1507"/>
                      <a:pt x="5935" y="2009"/>
                    </a:cubicBezTo>
                    <a:cubicBezTo>
                      <a:pt x="5821" y="2854"/>
                      <a:pt x="5501" y="3653"/>
                      <a:pt x="4999" y="4383"/>
                    </a:cubicBezTo>
                    <a:cubicBezTo>
                      <a:pt x="4817" y="4634"/>
                      <a:pt x="4543" y="4794"/>
                      <a:pt x="4246" y="4817"/>
                    </a:cubicBezTo>
                    <a:lnTo>
                      <a:pt x="4246" y="4817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7534416" y="3233982"/>
                <a:ext cx="321690" cy="28011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481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24" y="1"/>
                    </a:lnTo>
                    <a:lnTo>
                      <a:pt x="0" y="48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7533077" y="3219365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389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7531737" y="320340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7530398" y="3188792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25" y="1"/>
                    </a:lnTo>
                    <a:lnTo>
                      <a:pt x="5547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7529059" y="3172835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5" y="1"/>
                    </a:lnTo>
                    <a:lnTo>
                      <a:pt x="5548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7527777" y="3156879"/>
                <a:ext cx="323030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86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7526438" y="3142262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7525099" y="3126306"/>
                <a:ext cx="323088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86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7523759" y="311168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7522420" y="309573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412"/>
                    </a:moveTo>
                    <a:lnTo>
                      <a:pt x="5547" y="1"/>
                    </a:lnTo>
                    <a:lnTo>
                      <a:pt x="5570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7521139" y="3079834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7519799" y="3065159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7518460" y="3049261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7517120" y="3034586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7515781" y="3018687"/>
                <a:ext cx="324427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2" extrusionOk="0">
                    <a:moveTo>
                      <a:pt x="1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4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7514442" y="300401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7513160" y="2988114"/>
                <a:ext cx="324369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2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7513160" y="2977457"/>
                <a:ext cx="323030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594" extrusionOk="0">
                    <a:moveTo>
                      <a:pt x="5547" y="183"/>
                    </a:moveTo>
                    <a:lnTo>
                      <a:pt x="0" y="594"/>
                    </a:lnTo>
                    <a:lnTo>
                      <a:pt x="0" y="457"/>
                    </a:ln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7631436" y="2974778"/>
                <a:ext cx="206094" cy="170221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23" extrusionOk="0">
                    <a:moveTo>
                      <a:pt x="1" y="1"/>
                    </a:moveTo>
                    <a:cubicBezTo>
                      <a:pt x="46" y="868"/>
                      <a:pt x="92" y="1736"/>
                      <a:pt x="115" y="2603"/>
                    </a:cubicBezTo>
                    <a:cubicBezTo>
                      <a:pt x="297" y="2649"/>
                      <a:pt x="1667" y="2922"/>
                      <a:pt x="2717" y="1987"/>
                    </a:cubicBezTo>
                    <a:cubicBezTo>
                      <a:pt x="3242" y="1530"/>
                      <a:pt x="3447" y="959"/>
                      <a:pt x="3538" y="663"/>
                    </a:cubicBezTo>
                    <a:cubicBezTo>
                      <a:pt x="2352" y="434"/>
                      <a:pt x="1187" y="206"/>
                      <a:pt x="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7574307" y="2887076"/>
                <a:ext cx="281799" cy="192816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3311" extrusionOk="0">
                    <a:moveTo>
                      <a:pt x="4771" y="1461"/>
                    </a:moveTo>
                    <a:cubicBezTo>
                      <a:pt x="4839" y="2306"/>
                      <a:pt x="3858" y="3105"/>
                      <a:pt x="2556" y="3219"/>
                    </a:cubicBezTo>
                    <a:cubicBezTo>
                      <a:pt x="1255" y="3310"/>
                      <a:pt x="160" y="2717"/>
                      <a:pt x="91" y="1849"/>
                    </a:cubicBezTo>
                    <a:cubicBezTo>
                      <a:pt x="0" y="1005"/>
                      <a:pt x="1004" y="206"/>
                      <a:pt x="2283" y="114"/>
                    </a:cubicBezTo>
                    <a:cubicBezTo>
                      <a:pt x="3584" y="0"/>
                      <a:pt x="4702" y="594"/>
                      <a:pt x="4771" y="146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7252617" y="3579607"/>
                <a:ext cx="134290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987" extrusionOk="0">
                    <a:moveTo>
                      <a:pt x="2306" y="1986"/>
                    </a:moveTo>
                    <a:cubicBezTo>
                      <a:pt x="2009" y="1963"/>
                      <a:pt x="1507" y="1872"/>
                      <a:pt x="1027" y="1552"/>
                    </a:cubicBezTo>
                    <a:cubicBezTo>
                      <a:pt x="411" y="1119"/>
                      <a:pt x="0" y="343"/>
                      <a:pt x="160" y="160"/>
                    </a:cubicBezTo>
                    <a:cubicBezTo>
                      <a:pt x="206" y="114"/>
                      <a:pt x="388" y="0"/>
                      <a:pt x="1530" y="708"/>
                    </a:cubicBezTo>
                    <a:cubicBezTo>
                      <a:pt x="1804" y="1119"/>
                      <a:pt x="2055" y="1552"/>
                      <a:pt x="2306" y="1986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7939790" y="3167536"/>
                <a:ext cx="280576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032" extrusionOk="0">
                    <a:moveTo>
                      <a:pt x="4817" y="594"/>
                    </a:moveTo>
                    <a:cubicBezTo>
                      <a:pt x="3402" y="1073"/>
                      <a:pt x="1987" y="1553"/>
                      <a:pt x="572" y="2032"/>
                    </a:cubicBezTo>
                    <a:cubicBezTo>
                      <a:pt x="252" y="1119"/>
                      <a:pt x="1" y="229"/>
                      <a:pt x="206" y="115"/>
                    </a:cubicBezTo>
                    <a:cubicBezTo>
                      <a:pt x="389" y="0"/>
                      <a:pt x="800" y="594"/>
                      <a:pt x="1416" y="913"/>
                    </a:cubicBezTo>
                    <a:cubicBezTo>
                      <a:pt x="2101" y="1279"/>
                      <a:pt x="3151" y="1370"/>
                      <a:pt x="4817" y="59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7268573" y="2020423"/>
                <a:ext cx="1052772" cy="1046134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17964" extrusionOk="0">
                    <a:moveTo>
                      <a:pt x="11504" y="890"/>
                    </a:moveTo>
                    <a:cubicBezTo>
                      <a:pt x="8879" y="0"/>
                      <a:pt x="6642" y="776"/>
                      <a:pt x="5889" y="1050"/>
                    </a:cubicBezTo>
                    <a:cubicBezTo>
                      <a:pt x="5182" y="1324"/>
                      <a:pt x="4269" y="1667"/>
                      <a:pt x="3424" y="2557"/>
                    </a:cubicBezTo>
                    <a:cubicBezTo>
                      <a:pt x="2443" y="3584"/>
                      <a:pt x="2123" y="4816"/>
                      <a:pt x="2054" y="5067"/>
                    </a:cubicBezTo>
                    <a:cubicBezTo>
                      <a:pt x="1735" y="6346"/>
                      <a:pt x="2100" y="6916"/>
                      <a:pt x="1530" y="8103"/>
                    </a:cubicBezTo>
                    <a:cubicBezTo>
                      <a:pt x="1278" y="8651"/>
                      <a:pt x="1187" y="8583"/>
                      <a:pt x="845" y="9245"/>
                    </a:cubicBezTo>
                    <a:cubicBezTo>
                      <a:pt x="753" y="9427"/>
                      <a:pt x="594" y="9769"/>
                      <a:pt x="434" y="10180"/>
                    </a:cubicBezTo>
                    <a:cubicBezTo>
                      <a:pt x="274" y="10614"/>
                      <a:pt x="137" y="11139"/>
                      <a:pt x="92" y="11664"/>
                    </a:cubicBezTo>
                    <a:cubicBezTo>
                      <a:pt x="0" y="13285"/>
                      <a:pt x="1005" y="14540"/>
                      <a:pt x="1370" y="14974"/>
                    </a:cubicBezTo>
                    <a:cubicBezTo>
                      <a:pt x="2716" y="16663"/>
                      <a:pt x="4565" y="17142"/>
                      <a:pt x="5958" y="17507"/>
                    </a:cubicBezTo>
                    <a:cubicBezTo>
                      <a:pt x="7738" y="17964"/>
                      <a:pt x="9199" y="17872"/>
                      <a:pt x="9952" y="17781"/>
                    </a:cubicBezTo>
                    <a:cubicBezTo>
                      <a:pt x="10956" y="17690"/>
                      <a:pt x="12486" y="17507"/>
                      <a:pt x="13969" y="16526"/>
                    </a:cubicBezTo>
                    <a:cubicBezTo>
                      <a:pt x="16457" y="14905"/>
                      <a:pt x="17165" y="12120"/>
                      <a:pt x="17347" y="11139"/>
                    </a:cubicBezTo>
                    <a:cubicBezTo>
                      <a:pt x="18078" y="7350"/>
                      <a:pt x="15978" y="4474"/>
                      <a:pt x="15521" y="3858"/>
                    </a:cubicBezTo>
                    <a:cubicBezTo>
                      <a:pt x="15133" y="3356"/>
                      <a:pt x="13878" y="1735"/>
                      <a:pt x="11687" y="959"/>
                    </a:cubicBezTo>
                    <a:cubicBezTo>
                      <a:pt x="11618" y="913"/>
                      <a:pt x="11550" y="890"/>
                      <a:pt x="11504" y="8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7336359" y="1886133"/>
                <a:ext cx="951793" cy="736498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47" extrusionOk="0">
                    <a:moveTo>
                      <a:pt x="0" y="6141"/>
                    </a:moveTo>
                    <a:cubicBezTo>
                      <a:pt x="1461" y="6438"/>
                      <a:pt x="3378" y="6666"/>
                      <a:pt x="5570" y="6620"/>
                    </a:cubicBezTo>
                    <a:cubicBezTo>
                      <a:pt x="7852" y="6575"/>
                      <a:pt x="9815" y="6232"/>
                      <a:pt x="11299" y="5867"/>
                    </a:cubicBezTo>
                    <a:cubicBezTo>
                      <a:pt x="11299" y="6620"/>
                      <a:pt x="11390" y="8172"/>
                      <a:pt x="12303" y="9839"/>
                    </a:cubicBezTo>
                    <a:cubicBezTo>
                      <a:pt x="13102" y="11322"/>
                      <a:pt x="14175" y="12212"/>
                      <a:pt x="14791" y="12646"/>
                    </a:cubicBezTo>
                    <a:lnTo>
                      <a:pt x="16343" y="3082"/>
                    </a:ln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0" y="61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7608841" y="2921610"/>
                <a:ext cx="57187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595" extrusionOk="0">
                    <a:moveTo>
                      <a:pt x="0" y="1"/>
                    </a:moveTo>
                    <a:cubicBezTo>
                      <a:pt x="252" y="298"/>
                      <a:pt x="594" y="434"/>
                      <a:pt x="982" y="320"/>
                    </a:cubicBezTo>
                    <a:cubicBezTo>
                      <a:pt x="662" y="594"/>
                      <a:pt x="115" y="412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7378871" y="2533473"/>
                <a:ext cx="510488" cy="244645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4201" extrusionOk="0">
                    <a:moveTo>
                      <a:pt x="7305" y="1074"/>
                    </a:moveTo>
                    <a:cubicBezTo>
                      <a:pt x="6689" y="594"/>
                      <a:pt x="5935" y="412"/>
                      <a:pt x="5205" y="138"/>
                    </a:cubicBezTo>
                    <a:lnTo>
                      <a:pt x="4977" y="138"/>
                    </a:lnTo>
                    <a:lnTo>
                      <a:pt x="4977" y="92"/>
                    </a:lnTo>
                    <a:lnTo>
                      <a:pt x="4657" y="92"/>
                    </a:lnTo>
                    <a:lnTo>
                      <a:pt x="4657" y="46"/>
                    </a:lnTo>
                    <a:lnTo>
                      <a:pt x="4246" y="46"/>
                    </a:lnTo>
                    <a:lnTo>
                      <a:pt x="4246" y="1"/>
                    </a:lnTo>
                    <a:lnTo>
                      <a:pt x="3790" y="1"/>
                    </a:lnTo>
                    <a:lnTo>
                      <a:pt x="3790" y="46"/>
                    </a:lnTo>
                    <a:lnTo>
                      <a:pt x="3356" y="46"/>
                    </a:lnTo>
                    <a:lnTo>
                      <a:pt x="3356" y="92"/>
                    </a:lnTo>
                    <a:lnTo>
                      <a:pt x="3036" y="92"/>
                    </a:lnTo>
                    <a:lnTo>
                      <a:pt x="3036" y="138"/>
                    </a:lnTo>
                    <a:lnTo>
                      <a:pt x="2854" y="138"/>
                    </a:lnTo>
                    <a:cubicBezTo>
                      <a:pt x="2169" y="389"/>
                      <a:pt x="1462" y="594"/>
                      <a:pt x="868" y="1074"/>
                    </a:cubicBezTo>
                    <a:cubicBezTo>
                      <a:pt x="685" y="1211"/>
                      <a:pt x="503" y="1348"/>
                      <a:pt x="366" y="1530"/>
                    </a:cubicBezTo>
                    <a:cubicBezTo>
                      <a:pt x="320" y="1576"/>
                      <a:pt x="229" y="1690"/>
                      <a:pt x="206" y="1781"/>
                    </a:cubicBezTo>
                    <a:cubicBezTo>
                      <a:pt x="160" y="1850"/>
                      <a:pt x="92" y="1941"/>
                      <a:pt x="69" y="2032"/>
                    </a:cubicBezTo>
                    <a:cubicBezTo>
                      <a:pt x="24" y="2192"/>
                      <a:pt x="24" y="2352"/>
                      <a:pt x="24" y="2512"/>
                    </a:cubicBezTo>
                    <a:cubicBezTo>
                      <a:pt x="24" y="2671"/>
                      <a:pt x="1" y="2877"/>
                      <a:pt x="115" y="2991"/>
                    </a:cubicBezTo>
                    <a:lnTo>
                      <a:pt x="115" y="3037"/>
                    </a:lnTo>
                    <a:lnTo>
                      <a:pt x="160" y="3037"/>
                    </a:lnTo>
                    <a:lnTo>
                      <a:pt x="160" y="3082"/>
                    </a:lnTo>
                    <a:cubicBezTo>
                      <a:pt x="320" y="3333"/>
                      <a:pt x="503" y="3447"/>
                      <a:pt x="777" y="3584"/>
                    </a:cubicBezTo>
                    <a:lnTo>
                      <a:pt x="1028" y="3584"/>
                    </a:lnTo>
                    <a:lnTo>
                      <a:pt x="1028" y="3630"/>
                    </a:lnTo>
                    <a:lnTo>
                      <a:pt x="1325" y="3630"/>
                    </a:lnTo>
                    <a:lnTo>
                      <a:pt x="1325" y="3584"/>
                    </a:lnTo>
                    <a:lnTo>
                      <a:pt x="1576" y="3584"/>
                    </a:lnTo>
                    <a:cubicBezTo>
                      <a:pt x="2078" y="3402"/>
                      <a:pt x="2580" y="3265"/>
                      <a:pt x="3082" y="3082"/>
                    </a:cubicBezTo>
                    <a:lnTo>
                      <a:pt x="3288" y="3082"/>
                    </a:lnTo>
                    <a:lnTo>
                      <a:pt x="3288" y="3037"/>
                    </a:lnTo>
                    <a:lnTo>
                      <a:pt x="3607" y="3037"/>
                    </a:lnTo>
                    <a:lnTo>
                      <a:pt x="3607" y="2991"/>
                    </a:lnTo>
                    <a:lnTo>
                      <a:pt x="4246" y="2991"/>
                    </a:lnTo>
                    <a:lnTo>
                      <a:pt x="4246" y="3037"/>
                    </a:lnTo>
                    <a:lnTo>
                      <a:pt x="4566" y="3037"/>
                    </a:lnTo>
                    <a:lnTo>
                      <a:pt x="4566" y="3082"/>
                    </a:lnTo>
                    <a:lnTo>
                      <a:pt x="4771" y="3082"/>
                    </a:lnTo>
                    <a:cubicBezTo>
                      <a:pt x="5182" y="3242"/>
                      <a:pt x="5593" y="3379"/>
                      <a:pt x="5981" y="3539"/>
                    </a:cubicBezTo>
                    <a:cubicBezTo>
                      <a:pt x="6186" y="3630"/>
                      <a:pt x="6392" y="3767"/>
                      <a:pt x="6574" y="3881"/>
                    </a:cubicBezTo>
                    <a:cubicBezTo>
                      <a:pt x="6780" y="3995"/>
                      <a:pt x="6985" y="4064"/>
                      <a:pt x="7191" y="4178"/>
                    </a:cubicBezTo>
                    <a:lnTo>
                      <a:pt x="7396" y="4178"/>
                    </a:lnTo>
                    <a:lnTo>
                      <a:pt x="7396" y="4201"/>
                    </a:lnTo>
                    <a:lnTo>
                      <a:pt x="7898" y="4201"/>
                    </a:lnTo>
                    <a:lnTo>
                      <a:pt x="7898" y="4178"/>
                    </a:lnTo>
                    <a:lnTo>
                      <a:pt x="8058" y="4178"/>
                    </a:lnTo>
                    <a:cubicBezTo>
                      <a:pt x="8286" y="4041"/>
                      <a:pt x="8537" y="3927"/>
                      <a:pt x="8652" y="3699"/>
                    </a:cubicBezTo>
                    <a:cubicBezTo>
                      <a:pt x="8743" y="3516"/>
                      <a:pt x="8766" y="3288"/>
                      <a:pt x="8766" y="3082"/>
                    </a:cubicBezTo>
                    <a:lnTo>
                      <a:pt x="8766" y="3037"/>
                    </a:lnTo>
                    <a:lnTo>
                      <a:pt x="8766" y="2991"/>
                    </a:lnTo>
                    <a:cubicBezTo>
                      <a:pt x="8674" y="2146"/>
                      <a:pt x="7990" y="1621"/>
                      <a:pt x="7305" y="107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7405484" y="2431154"/>
                <a:ext cx="202075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516" extrusionOk="0">
                    <a:moveTo>
                      <a:pt x="0" y="1758"/>
                    </a:moveTo>
                    <a:cubicBezTo>
                      <a:pt x="0" y="2739"/>
                      <a:pt x="776" y="3515"/>
                      <a:pt x="1735" y="3515"/>
                    </a:cubicBezTo>
                    <a:cubicBezTo>
                      <a:pt x="2694" y="3515"/>
                      <a:pt x="3470" y="2739"/>
                      <a:pt x="3470" y="1758"/>
                    </a:cubicBezTo>
                    <a:cubicBezTo>
                      <a:pt x="3470" y="799"/>
                      <a:pt x="2694" y="0"/>
                      <a:pt x="1735" y="0"/>
                    </a:cubicBezTo>
                    <a:cubicBezTo>
                      <a:pt x="776" y="0"/>
                      <a:pt x="0" y="799"/>
                      <a:pt x="0" y="175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7453295" y="2435114"/>
                <a:ext cx="130330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60" extrusionOk="0">
                    <a:moveTo>
                      <a:pt x="24" y="1530"/>
                    </a:moveTo>
                    <a:cubicBezTo>
                      <a:pt x="1" y="2397"/>
                      <a:pt x="572" y="3037"/>
                      <a:pt x="1142" y="3037"/>
                    </a:cubicBezTo>
                    <a:cubicBezTo>
                      <a:pt x="1781" y="3059"/>
                      <a:pt x="2238" y="2215"/>
                      <a:pt x="2238" y="1530"/>
                    </a:cubicBezTo>
                    <a:cubicBezTo>
                      <a:pt x="2238" y="845"/>
                      <a:pt x="1781" y="1"/>
                      <a:pt x="1142" y="24"/>
                    </a:cubicBezTo>
                    <a:cubicBezTo>
                      <a:pt x="549" y="24"/>
                      <a:pt x="206" y="731"/>
                      <a:pt x="184" y="777"/>
                    </a:cubicBezTo>
                    <a:cubicBezTo>
                      <a:pt x="412" y="959"/>
                      <a:pt x="640" y="1119"/>
                      <a:pt x="868" y="1302"/>
                    </a:cubicBezTo>
                    <a:lnTo>
                      <a:pt x="24" y="153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7530398" y="2544130"/>
                <a:ext cx="28011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0" extrusionOk="0">
                    <a:moveTo>
                      <a:pt x="434" y="92"/>
                    </a:moveTo>
                    <a:cubicBezTo>
                      <a:pt x="480" y="160"/>
                      <a:pt x="434" y="434"/>
                      <a:pt x="275" y="457"/>
                    </a:cubicBezTo>
                    <a:cubicBezTo>
                      <a:pt x="138" y="480"/>
                      <a:pt x="1" y="388"/>
                      <a:pt x="1" y="297"/>
                    </a:cubicBezTo>
                    <a:cubicBezTo>
                      <a:pt x="24" y="160"/>
                      <a:pt x="343" y="0"/>
                      <a:pt x="434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7764386" y="2488283"/>
                <a:ext cx="228631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767" extrusionOk="0">
                    <a:moveTo>
                      <a:pt x="0" y="1895"/>
                    </a:moveTo>
                    <a:cubicBezTo>
                      <a:pt x="0" y="2922"/>
                      <a:pt x="867" y="3767"/>
                      <a:pt x="1963" y="3767"/>
                    </a:cubicBezTo>
                    <a:cubicBezTo>
                      <a:pt x="3036" y="3767"/>
                      <a:pt x="3926" y="2922"/>
                      <a:pt x="3926" y="1895"/>
                    </a:cubicBezTo>
                    <a:cubicBezTo>
                      <a:pt x="3926" y="845"/>
                      <a:pt x="3036" y="1"/>
                      <a:pt x="1963" y="1"/>
                    </a:cubicBezTo>
                    <a:cubicBezTo>
                      <a:pt x="867" y="1"/>
                      <a:pt x="0" y="845"/>
                      <a:pt x="0" y="189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7818836" y="2492301"/>
                <a:ext cx="147626" cy="191477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288" extrusionOk="0">
                    <a:moveTo>
                      <a:pt x="24" y="1644"/>
                    </a:moveTo>
                    <a:cubicBezTo>
                      <a:pt x="1" y="2557"/>
                      <a:pt x="663" y="3264"/>
                      <a:pt x="1279" y="3264"/>
                    </a:cubicBezTo>
                    <a:cubicBezTo>
                      <a:pt x="2032" y="3287"/>
                      <a:pt x="2535" y="2374"/>
                      <a:pt x="2535" y="1644"/>
                    </a:cubicBezTo>
                    <a:cubicBezTo>
                      <a:pt x="2535" y="890"/>
                      <a:pt x="2010" y="0"/>
                      <a:pt x="1279" y="23"/>
                    </a:cubicBezTo>
                    <a:cubicBezTo>
                      <a:pt x="640" y="23"/>
                      <a:pt x="229" y="776"/>
                      <a:pt x="206" y="822"/>
                    </a:cubicBezTo>
                    <a:cubicBezTo>
                      <a:pt x="457" y="1027"/>
                      <a:pt x="708" y="1210"/>
                      <a:pt x="982" y="1415"/>
                    </a:cubicBezTo>
                    <a:cubicBezTo>
                      <a:pt x="663" y="1484"/>
                      <a:pt x="343" y="1552"/>
                      <a:pt x="24" y="164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7756408" y="2461728"/>
                <a:ext cx="259262" cy="15688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694" extrusionOk="0">
                    <a:moveTo>
                      <a:pt x="0" y="2169"/>
                    </a:moveTo>
                    <a:cubicBezTo>
                      <a:pt x="411" y="1415"/>
                      <a:pt x="1210" y="959"/>
                      <a:pt x="2054" y="1005"/>
                    </a:cubicBezTo>
                    <a:cubicBezTo>
                      <a:pt x="2990" y="1073"/>
                      <a:pt x="3789" y="1758"/>
                      <a:pt x="4017" y="2694"/>
                    </a:cubicBezTo>
                    <a:cubicBezTo>
                      <a:pt x="4177" y="2032"/>
                      <a:pt x="4314" y="1370"/>
                      <a:pt x="4451" y="708"/>
                    </a:cubicBezTo>
                    <a:cubicBezTo>
                      <a:pt x="4131" y="502"/>
                      <a:pt x="3241" y="0"/>
                      <a:pt x="2009" y="69"/>
                    </a:cubicBezTo>
                    <a:cubicBezTo>
                      <a:pt x="1027" y="114"/>
                      <a:pt x="342" y="502"/>
                      <a:pt x="0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7906596" y="2609237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8" y="161"/>
                      <a:pt x="480" y="457"/>
                      <a:pt x="297" y="503"/>
                    </a:cubicBezTo>
                    <a:cubicBezTo>
                      <a:pt x="160" y="526"/>
                      <a:pt x="0" y="412"/>
                      <a:pt x="0" y="320"/>
                    </a:cubicBezTo>
                    <a:cubicBezTo>
                      <a:pt x="0" y="161"/>
                      <a:pt x="388" y="1"/>
                      <a:pt x="480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7771025" y="2340774"/>
                <a:ext cx="271200" cy="247266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246" extrusionOk="0">
                    <a:moveTo>
                      <a:pt x="3812" y="4246"/>
                    </a:moveTo>
                    <a:cubicBezTo>
                      <a:pt x="3789" y="4086"/>
                      <a:pt x="3652" y="3241"/>
                      <a:pt x="2922" y="2808"/>
                    </a:cubicBezTo>
                    <a:cubicBezTo>
                      <a:pt x="2146" y="2328"/>
                      <a:pt x="936" y="2557"/>
                      <a:pt x="160" y="3447"/>
                    </a:cubicBezTo>
                    <a:cubicBezTo>
                      <a:pt x="69" y="3104"/>
                      <a:pt x="0" y="2511"/>
                      <a:pt x="114" y="1826"/>
                    </a:cubicBezTo>
                    <a:cubicBezTo>
                      <a:pt x="206" y="1141"/>
                      <a:pt x="457" y="616"/>
                      <a:pt x="616" y="297"/>
                    </a:cubicBezTo>
                    <a:cubicBezTo>
                      <a:pt x="982" y="183"/>
                      <a:pt x="1621" y="0"/>
                      <a:pt x="2397" y="23"/>
                    </a:cubicBezTo>
                    <a:cubicBezTo>
                      <a:pt x="3127" y="69"/>
                      <a:pt x="3698" y="251"/>
                      <a:pt x="4040" y="411"/>
                    </a:cubicBezTo>
                    <a:cubicBezTo>
                      <a:pt x="4223" y="776"/>
                      <a:pt x="4657" y="1803"/>
                      <a:pt x="4360" y="3036"/>
                    </a:cubicBezTo>
                    <a:cubicBezTo>
                      <a:pt x="4223" y="3561"/>
                      <a:pt x="3995" y="3972"/>
                      <a:pt x="3812" y="42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7417422" y="2423176"/>
                <a:ext cx="191477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804" extrusionOk="0">
                    <a:moveTo>
                      <a:pt x="1" y="1119"/>
                    </a:moveTo>
                    <a:cubicBezTo>
                      <a:pt x="526" y="594"/>
                      <a:pt x="1279" y="388"/>
                      <a:pt x="1964" y="594"/>
                    </a:cubicBezTo>
                    <a:cubicBezTo>
                      <a:pt x="2899" y="868"/>
                      <a:pt x="3265" y="1712"/>
                      <a:pt x="3287" y="1804"/>
                    </a:cubicBezTo>
                    <a:cubicBezTo>
                      <a:pt x="3287" y="1758"/>
                      <a:pt x="3151" y="731"/>
                      <a:pt x="2283" y="343"/>
                    </a:cubicBezTo>
                    <a:cubicBezTo>
                      <a:pt x="1507" y="0"/>
                      <a:pt x="526" y="297"/>
                      <a:pt x="1" y="111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7774985" y="2456370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2" y="1462"/>
                    </a:moveTo>
                    <a:cubicBezTo>
                      <a:pt x="46" y="1507"/>
                      <a:pt x="1" y="1462"/>
                      <a:pt x="23" y="1439"/>
                    </a:cubicBezTo>
                    <a:cubicBezTo>
                      <a:pt x="160" y="1097"/>
                      <a:pt x="503" y="549"/>
                      <a:pt x="1165" y="298"/>
                    </a:cubicBezTo>
                    <a:cubicBezTo>
                      <a:pt x="1918" y="1"/>
                      <a:pt x="2603" y="252"/>
                      <a:pt x="2694" y="298"/>
                    </a:cubicBezTo>
                    <a:cubicBezTo>
                      <a:pt x="3242" y="526"/>
                      <a:pt x="3835" y="1051"/>
                      <a:pt x="3858" y="1599"/>
                    </a:cubicBezTo>
                    <a:cubicBezTo>
                      <a:pt x="3881" y="1781"/>
                      <a:pt x="3858" y="2238"/>
                      <a:pt x="3744" y="2261"/>
                    </a:cubicBezTo>
                    <a:cubicBezTo>
                      <a:pt x="3744" y="2261"/>
                      <a:pt x="3744" y="2261"/>
                      <a:pt x="3721" y="2261"/>
                    </a:cubicBezTo>
                    <a:cubicBezTo>
                      <a:pt x="3721" y="2261"/>
                      <a:pt x="3698" y="2238"/>
                      <a:pt x="3698" y="2238"/>
                    </a:cubicBezTo>
                    <a:cubicBezTo>
                      <a:pt x="3447" y="1416"/>
                      <a:pt x="2740" y="823"/>
                      <a:pt x="1895" y="731"/>
                    </a:cubicBezTo>
                    <a:cubicBezTo>
                      <a:pt x="1210" y="663"/>
                      <a:pt x="526" y="937"/>
                      <a:pt x="92" y="146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7794960" y="2266291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69" y="1416"/>
                    </a:moveTo>
                    <a:cubicBezTo>
                      <a:pt x="0" y="1576"/>
                      <a:pt x="114" y="1804"/>
                      <a:pt x="228" y="1736"/>
                    </a:cubicBezTo>
                    <a:cubicBezTo>
                      <a:pt x="593" y="1507"/>
                      <a:pt x="1141" y="1302"/>
                      <a:pt x="1803" y="1348"/>
                    </a:cubicBezTo>
                    <a:cubicBezTo>
                      <a:pt x="2556" y="1393"/>
                      <a:pt x="3173" y="1736"/>
                      <a:pt x="3584" y="2055"/>
                    </a:cubicBezTo>
                    <a:cubicBezTo>
                      <a:pt x="3698" y="2147"/>
                      <a:pt x="3789" y="1941"/>
                      <a:pt x="3721" y="1781"/>
                    </a:cubicBezTo>
                    <a:cubicBezTo>
                      <a:pt x="3287" y="709"/>
                      <a:pt x="2534" y="24"/>
                      <a:pt x="1780" y="1"/>
                    </a:cubicBezTo>
                    <a:cubicBezTo>
                      <a:pt x="1073" y="1"/>
                      <a:pt x="434" y="526"/>
                      <a:pt x="69" y="141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7772364" y="2440472"/>
                <a:ext cx="46530" cy="4257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1" extrusionOk="0">
                    <a:moveTo>
                      <a:pt x="799" y="114"/>
                    </a:moveTo>
                    <a:cubicBezTo>
                      <a:pt x="434" y="160"/>
                      <a:pt x="160" y="388"/>
                      <a:pt x="46" y="730"/>
                    </a:cubicBezTo>
                    <a:cubicBezTo>
                      <a:pt x="0" y="342"/>
                      <a:pt x="434" y="0"/>
                      <a:pt x="799" y="11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7413462" y="2409899"/>
                <a:ext cx="199397" cy="11699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009" extrusionOk="0">
                    <a:moveTo>
                      <a:pt x="3333" y="1963"/>
                    </a:moveTo>
                    <a:cubicBezTo>
                      <a:pt x="3333" y="2009"/>
                      <a:pt x="3401" y="1986"/>
                      <a:pt x="3401" y="1940"/>
                    </a:cubicBezTo>
                    <a:cubicBezTo>
                      <a:pt x="3424" y="1598"/>
                      <a:pt x="3378" y="1004"/>
                      <a:pt x="2967" y="548"/>
                    </a:cubicBezTo>
                    <a:cubicBezTo>
                      <a:pt x="2488" y="23"/>
                      <a:pt x="1826" y="0"/>
                      <a:pt x="1735" y="0"/>
                    </a:cubicBezTo>
                    <a:cubicBezTo>
                      <a:pt x="1575" y="0"/>
                      <a:pt x="1050" y="0"/>
                      <a:pt x="616" y="365"/>
                    </a:cubicBezTo>
                    <a:cubicBezTo>
                      <a:pt x="206" y="730"/>
                      <a:pt x="0" y="1301"/>
                      <a:pt x="69" y="1347"/>
                    </a:cubicBezTo>
                    <a:cubicBezTo>
                      <a:pt x="69" y="1347"/>
                      <a:pt x="91" y="1347"/>
                      <a:pt x="114" y="1324"/>
                    </a:cubicBezTo>
                    <a:cubicBezTo>
                      <a:pt x="662" y="708"/>
                      <a:pt x="1484" y="434"/>
                      <a:pt x="2191" y="662"/>
                    </a:cubicBezTo>
                    <a:cubicBezTo>
                      <a:pt x="2762" y="867"/>
                      <a:pt x="3196" y="1347"/>
                      <a:pt x="3333" y="196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7600862" y="2424516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0"/>
                    </a:moveTo>
                    <a:cubicBezTo>
                      <a:pt x="297" y="0"/>
                      <a:pt x="548" y="365"/>
                      <a:pt x="411" y="662"/>
                    </a:cubicBezTo>
                    <a:cubicBezTo>
                      <a:pt x="411" y="365"/>
                      <a:pt x="252" y="114"/>
                      <a:pt x="1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7502503" y="2719592"/>
                <a:ext cx="321748" cy="21803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4" extrusionOk="0">
                    <a:moveTo>
                      <a:pt x="2603" y="845"/>
                    </a:moveTo>
                    <a:cubicBezTo>
                      <a:pt x="1849" y="685"/>
                      <a:pt x="1712" y="0"/>
                      <a:pt x="1142" y="69"/>
                    </a:cubicBezTo>
                    <a:cubicBezTo>
                      <a:pt x="685" y="114"/>
                      <a:pt x="320" y="639"/>
                      <a:pt x="229" y="1073"/>
                    </a:cubicBezTo>
                    <a:cubicBezTo>
                      <a:pt x="0" y="1986"/>
                      <a:pt x="799" y="2876"/>
                      <a:pt x="1484" y="3264"/>
                    </a:cubicBezTo>
                    <a:cubicBezTo>
                      <a:pt x="2283" y="3744"/>
                      <a:pt x="3128" y="3630"/>
                      <a:pt x="3424" y="3561"/>
                    </a:cubicBezTo>
                    <a:cubicBezTo>
                      <a:pt x="3630" y="3515"/>
                      <a:pt x="4292" y="3379"/>
                      <a:pt x="4839" y="2785"/>
                    </a:cubicBezTo>
                    <a:cubicBezTo>
                      <a:pt x="5068" y="2534"/>
                      <a:pt x="5524" y="2032"/>
                      <a:pt x="5410" y="1461"/>
                    </a:cubicBezTo>
                    <a:cubicBezTo>
                      <a:pt x="5319" y="1028"/>
                      <a:pt x="4976" y="639"/>
                      <a:pt x="4566" y="503"/>
                    </a:cubicBezTo>
                    <a:cubicBezTo>
                      <a:pt x="3812" y="274"/>
                      <a:pt x="3447" y="1005"/>
                      <a:pt x="2603" y="84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7539716" y="2954862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5" y="0"/>
                    </a:moveTo>
                    <a:lnTo>
                      <a:pt x="1" y="320"/>
                    </a:ln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7499825" y="2730191"/>
                <a:ext cx="321748" cy="21809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5" extrusionOk="0">
                    <a:moveTo>
                      <a:pt x="2603" y="846"/>
                    </a:moveTo>
                    <a:cubicBezTo>
                      <a:pt x="1850" y="709"/>
                      <a:pt x="1713" y="1"/>
                      <a:pt x="1142" y="69"/>
                    </a:cubicBezTo>
                    <a:cubicBezTo>
                      <a:pt x="686" y="115"/>
                      <a:pt x="320" y="640"/>
                      <a:pt x="229" y="1074"/>
                    </a:cubicBezTo>
                    <a:cubicBezTo>
                      <a:pt x="1" y="1987"/>
                      <a:pt x="800" y="2877"/>
                      <a:pt x="1484" y="3265"/>
                    </a:cubicBezTo>
                    <a:cubicBezTo>
                      <a:pt x="2283" y="3744"/>
                      <a:pt x="3128" y="3630"/>
                      <a:pt x="3425" y="3562"/>
                    </a:cubicBezTo>
                    <a:cubicBezTo>
                      <a:pt x="3630" y="3539"/>
                      <a:pt x="4292" y="3379"/>
                      <a:pt x="4840" y="2786"/>
                    </a:cubicBezTo>
                    <a:cubicBezTo>
                      <a:pt x="5068" y="2535"/>
                      <a:pt x="5525" y="2055"/>
                      <a:pt x="5410" y="1462"/>
                    </a:cubicBezTo>
                    <a:cubicBezTo>
                      <a:pt x="5319" y="1028"/>
                      <a:pt x="4977" y="640"/>
                      <a:pt x="4566" y="526"/>
                    </a:cubicBezTo>
                    <a:cubicBezTo>
                      <a:pt x="3813" y="275"/>
                      <a:pt x="3447" y="1005"/>
                      <a:pt x="2603" y="8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7537037" y="2965519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6" y="0"/>
                    </a:moveTo>
                    <a:cubicBezTo>
                      <a:pt x="2557" y="91"/>
                      <a:pt x="1279" y="205"/>
                      <a:pt x="1" y="320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7502503" y="2724892"/>
                <a:ext cx="321748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67" extrusionOk="0">
                    <a:moveTo>
                      <a:pt x="2625" y="868"/>
                    </a:moveTo>
                    <a:cubicBezTo>
                      <a:pt x="1849" y="708"/>
                      <a:pt x="1712" y="1"/>
                      <a:pt x="1165" y="69"/>
                    </a:cubicBezTo>
                    <a:cubicBezTo>
                      <a:pt x="685" y="138"/>
                      <a:pt x="343" y="663"/>
                      <a:pt x="229" y="1096"/>
                    </a:cubicBezTo>
                    <a:cubicBezTo>
                      <a:pt x="0" y="1986"/>
                      <a:pt x="822" y="2899"/>
                      <a:pt x="1484" y="3288"/>
                    </a:cubicBezTo>
                    <a:cubicBezTo>
                      <a:pt x="2306" y="3767"/>
                      <a:pt x="3150" y="3653"/>
                      <a:pt x="3424" y="3584"/>
                    </a:cubicBezTo>
                    <a:cubicBezTo>
                      <a:pt x="3630" y="3539"/>
                      <a:pt x="4292" y="3402"/>
                      <a:pt x="4839" y="2808"/>
                    </a:cubicBezTo>
                    <a:cubicBezTo>
                      <a:pt x="5091" y="2534"/>
                      <a:pt x="5524" y="2055"/>
                      <a:pt x="5410" y="1461"/>
                    </a:cubicBezTo>
                    <a:cubicBezTo>
                      <a:pt x="5319" y="1051"/>
                      <a:pt x="4976" y="663"/>
                      <a:pt x="4566" y="526"/>
                    </a:cubicBezTo>
                    <a:cubicBezTo>
                      <a:pt x="3835" y="297"/>
                      <a:pt x="3447" y="1028"/>
                      <a:pt x="2625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7534416" y="2848525"/>
                <a:ext cx="216692" cy="119673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055" extrusionOk="0">
                    <a:moveTo>
                      <a:pt x="0" y="868"/>
                    </a:moveTo>
                    <a:cubicBezTo>
                      <a:pt x="114" y="708"/>
                      <a:pt x="365" y="457"/>
                      <a:pt x="754" y="274"/>
                    </a:cubicBezTo>
                    <a:cubicBezTo>
                      <a:pt x="868" y="229"/>
                      <a:pt x="1370" y="0"/>
                      <a:pt x="1940" y="69"/>
                    </a:cubicBezTo>
                    <a:cubicBezTo>
                      <a:pt x="3059" y="183"/>
                      <a:pt x="3675" y="1233"/>
                      <a:pt x="3721" y="1324"/>
                    </a:cubicBezTo>
                    <a:cubicBezTo>
                      <a:pt x="3561" y="1438"/>
                      <a:pt x="2602" y="2055"/>
                      <a:pt x="1415" y="1758"/>
                    </a:cubicBezTo>
                    <a:cubicBezTo>
                      <a:pt x="639" y="1553"/>
                      <a:pt x="183" y="1073"/>
                      <a:pt x="0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7530398" y="2820630"/>
                <a:ext cx="220711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804" extrusionOk="0">
                    <a:moveTo>
                      <a:pt x="3790" y="1803"/>
                    </a:moveTo>
                    <a:cubicBezTo>
                      <a:pt x="3721" y="1689"/>
                      <a:pt x="3242" y="867"/>
                      <a:pt x="2192" y="662"/>
                    </a:cubicBezTo>
                    <a:cubicBezTo>
                      <a:pt x="1188" y="457"/>
                      <a:pt x="434" y="982"/>
                      <a:pt x="320" y="1073"/>
                    </a:cubicBezTo>
                    <a:cubicBezTo>
                      <a:pt x="206" y="936"/>
                      <a:pt x="115" y="799"/>
                      <a:pt x="1" y="685"/>
                    </a:cubicBezTo>
                    <a:cubicBezTo>
                      <a:pt x="1439" y="0"/>
                      <a:pt x="2831" y="137"/>
                      <a:pt x="3447" y="890"/>
                    </a:cubicBezTo>
                    <a:cubicBezTo>
                      <a:pt x="3584" y="1050"/>
                      <a:pt x="3744" y="1347"/>
                      <a:pt x="3790" y="180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7660670" y="2869780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1" y="92"/>
                      <a:pt x="1" y="275"/>
                      <a:pt x="115" y="343"/>
                    </a:cubicBezTo>
                    <a:cubicBezTo>
                      <a:pt x="206" y="389"/>
                      <a:pt x="343" y="366"/>
                      <a:pt x="366" y="297"/>
                    </a:cubicBezTo>
                    <a:cubicBezTo>
                      <a:pt x="389" y="206"/>
                      <a:pt x="115" y="1"/>
                      <a:pt x="46" y="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7530398" y="2833908"/>
                <a:ext cx="232707" cy="146286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512" extrusionOk="0">
                    <a:moveTo>
                      <a:pt x="3995" y="2169"/>
                    </a:moveTo>
                    <a:lnTo>
                      <a:pt x="183" y="2511"/>
                    </a:lnTo>
                    <a:lnTo>
                      <a:pt x="1" y="32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7578267" y="2722271"/>
                <a:ext cx="218032" cy="9172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575" extrusionOk="0">
                    <a:moveTo>
                      <a:pt x="183" y="0"/>
                    </a:moveTo>
                    <a:cubicBezTo>
                      <a:pt x="137" y="114"/>
                      <a:pt x="1" y="388"/>
                      <a:pt x="115" y="708"/>
                    </a:cubicBezTo>
                    <a:cubicBezTo>
                      <a:pt x="229" y="1004"/>
                      <a:pt x="503" y="1141"/>
                      <a:pt x="708" y="1255"/>
                    </a:cubicBezTo>
                    <a:cubicBezTo>
                      <a:pt x="1416" y="1575"/>
                      <a:pt x="2123" y="1415"/>
                      <a:pt x="2397" y="1347"/>
                    </a:cubicBezTo>
                    <a:cubicBezTo>
                      <a:pt x="3036" y="1210"/>
                      <a:pt x="3493" y="867"/>
                      <a:pt x="3744" y="662"/>
                    </a:cubicBezTo>
                    <a:cubicBezTo>
                      <a:pt x="3538" y="571"/>
                      <a:pt x="3219" y="457"/>
                      <a:pt x="2831" y="434"/>
                    </a:cubicBezTo>
                    <a:cubicBezTo>
                      <a:pt x="2100" y="388"/>
                      <a:pt x="1781" y="685"/>
                      <a:pt x="1210" y="593"/>
                    </a:cubicBezTo>
                    <a:cubicBezTo>
                      <a:pt x="936" y="548"/>
                      <a:pt x="571" y="411"/>
                      <a:pt x="183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8038207" y="2627872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1" y="1005"/>
                    </a:cubicBezTo>
                    <a:cubicBezTo>
                      <a:pt x="457" y="1165"/>
                      <a:pt x="959" y="1028"/>
                      <a:pt x="1027" y="685"/>
                    </a:cubicBezTo>
                    <a:cubicBezTo>
                      <a:pt x="1119" y="366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8117931" y="2710275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46"/>
                      <a:pt x="1" y="389"/>
                      <a:pt x="115" y="457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0" y="1"/>
                      <a:pt x="206" y="2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7366932" y="2580003"/>
                <a:ext cx="63826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65" extrusionOk="0">
                    <a:moveTo>
                      <a:pt x="434" y="69"/>
                    </a:moveTo>
                    <a:cubicBezTo>
                      <a:pt x="137" y="138"/>
                      <a:pt x="0" y="822"/>
                      <a:pt x="229" y="1005"/>
                    </a:cubicBezTo>
                    <a:cubicBezTo>
                      <a:pt x="434" y="1165"/>
                      <a:pt x="936" y="1005"/>
                      <a:pt x="1027" y="685"/>
                    </a:cubicBezTo>
                    <a:cubicBezTo>
                      <a:pt x="1096" y="343"/>
                      <a:pt x="662" y="1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7557011" y="2492301"/>
                <a:ext cx="106395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3470" extrusionOk="0">
                    <a:moveTo>
                      <a:pt x="1575" y="0"/>
                    </a:moveTo>
                    <a:cubicBezTo>
                      <a:pt x="1826" y="868"/>
                      <a:pt x="1758" y="1826"/>
                      <a:pt x="1393" y="2671"/>
                    </a:cubicBezTo>
                    <a:cubicBezTo>
                      <a:pt x="1370" y="2716"/>
                      <a:pt x="1301" y="2739"/>
                      <a:pt x="1256" y="2716"/>
                    </a:cubicBezTo>
                    <a:cubicBezTo>
                      <a:pt x="1027" y="2443"/>
                      <a:pt x="662" y="2328"/>
                      <a:pt x="388" y="2648"/>
                    </a:cubicBezTo>
                    <a:cubicBezTo>
                      <a:pt x="137" y="2922"/>
                      <a:pt x="343" y="3356"/>
                      <a:pt x="685" y="3470"/>
                    </a:cubicBezTo>
                    <a:cubicBezTo>
                      <a:pt x="251" y="3424"/>
                      <a:pt x="0" y="2899"/>
                      <a:pt x="274" y="2557"/>
                    </a:cubicBezTo>
                    <a:cubicBezTo>
                      <a:pt x="525" y="2146"/>
                      <a:pt x="1142" y="2191"/>
                      <a:pt x="1370" y="2580"/>
                    </a:cubicBezTo>
                    <a:cubicBezTo>
                      <a:pt x="1370" y="2580"/>
                      <a:pt x="1187" y="2580"/>
                      <a:pt x="1187" y="2580"/>
                    </a:cubicBezTo>
                    <a:cubicBezTo>
                      <a:pt x="1530" y="1781"/>
                      <a:pt x="1667" y="868"/>
                      <a:pt x="1575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7570289" y="2649128"/>
                <a:ext cx="50548" cy="5188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91" extrusionOk="0">
                    <a:moveTo>
                      <a:pt x="868" y="708"/>
                    </a:moveTo>
                    <a:cubicBezTo>
                      <a:pt x="571" y="891"/>
                      <a:pt x="229" y="800"/>
                      <a:pt x="92" y="571"/>
                    </a:cubicBezTo>
                    <a:cubicBezTo>
                      <a:pt x="1" y="411"/>
                      <a:pt x="1" y="183"/>
                      <a:pt x="138" y="1"/>
                    </a:cubicBezTo>
                    <a:cubicBezTo>
                      <a:pt x="160" y="69"/>
                      <a:pt x="206" y="297"/>
                      <a:pt x="411" y="480"/>
                    </a:cubicBezTo>
                    <a:cubicBezTo>
                      <a:pt x="594" y="640"/>
                      <a:pt x="777" y="685"/>
                      <a:pt x="868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8193695" y="2537492"/>
                <a:ext cx="198115" cy="265901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566" extrusionOk="0">
                    <a:moveTo>
                      <a:pt x="69" y="1461"/>
                    </a:moveTo>
                    <a:cubicBezTo>
                      <a:pt x="389" y="525"/>
                      <a:pt x="1233" y="0"/>
                      <a:pt x="1964" y="137"/>
                    </a:cubicBezTo>
                    <a:cubicBezTo>
                      <a:pt x="2831" y="297"/>
                      <a:pt x="3128" y="1347"/>
                      <a:pt x="3151" y="1461"/>
                    </a:cubicBezTo>
                    <a:cubicBezTo>
                      <a:pt x="3402" y="2306"/>
                      <a:pt x="3014" y="3219"/>
                      <a:pt x="2352" y="3744"/>
                    </a:cubicBezTo>
                    <a:cubicBezTo>
                      <a:pt x="1324" y="4565"/>
                      <a:pt x="69" y="4109"/>
                      <a:pt x="1" y="4086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7745751" y="3935830"/>
                <a:ext cx="291175" cy="92785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5933" extrusionOk="0">
                    <a:moveTo>
                      <a:pt x="4817" y="15271"/>
                    </a:moveTo>
                    <a:cubicBezTo>
                      <a:pt x="4862" y="15065"/>
                      <a:pt x="4634" y="14791"/>
                      <a:pt x="4155" y="14472"/>
                    </a:cubicBezTo>
                    <a:lnTo>
                      <a:pt x="4155" y="14472"/>
                    </a:lnTo>
                    <a:cubicBezTo>
                      <a:pt x="4429" y="9656"/>
                      <a:pt x="4725" y="4839"/>
                      <a:pt x="4999" y="0"/>
                    </a:cubicBezTo>
                    <a:cubicBezTo>
                      <a:pt x="3356" y="411"/>
                      <a:pt x="1712" y="822"/>
                      <a:pt x="69" y="1233"/>
                    </a:cubicBezTo>
                    <a:cubicBezTo>
                      <a:pt x="1" y="2945"/>
                      <a:pt x="1" y="4725"/>
                      <a:pt x="1" y="6529"/>
                    </a:cubicBezTo>
                    <a:cubicBezTo>
                      <a:pt x="46" y="9770"/>
                      <a:pt x="183" y="12874"/>
                      <a:pt x="389" y="15818"/>
                    </a:cubicBezTo>
                    <a:cubicBezTo>
                      <a:pt x="3242" y="15933"/>
                      <a:pt x="4703" y="15750"/>
                      <a:pt x="4817" y="152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8221589" y="2594620"/>
                <a:ext cx="128991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61" extrusionOk="0">
                    <a:moveTo>
                      <a:pt x="2101" y="891"/>
                    </a:moveTo>
                    <a:cubicBezTo>
                      <a:pt x="2055" y="526"/>
                      <a:pt x="1736" y="229"/>
                      <a:pt x="1393" y="138"/>
                    </a:cubicBezTo>
                    <a:cubicBezTo>
                      <a:pt x="868" y="1"/>
                      <a:pt x="206" y="389"/>
                      <a:pt x="1" y="1074"/>
                    </a:cubicBezTo>
                    <a:cubicBezTo>
                      <a:pt x="298" y="937"/>
                      <a:pt x="663" y="1028"/>
                      <a:pt x="868" y="1279"/>
                    </a:cubicBezTo>
                    <a:cubicBezTo>
                      <a:pt x="1097" y="1553"/>
                      <a:pt x="1097" y="1987"/>
                      <a:pt x="845" y="2260"/>
                    </a:cubicBezTo>
                    <a:cubicBezTo>
                      <a:pt x="1713" y="2101"/>
                      <a:pt x="2215" y="1439"/>
                      <a:pt x="2101" y="89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8216290" y="2578664"/>
                <a:ext cx="138308" cy="150305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81" extrusionOk="0">
                    <a:moveTo>
                      <a:pt x="2374" y="1439"/>
                    </a:moveTo>
                    <a:cubicBezTo>
                      <a:pt x="2055" y="183"/>
                      <a:pt x="503" y="229"/>
                      <a:pt x="160" y="1416"/>
                    </a:cubicBezTo>
                    <a:lnTo>
                      <a:pt x="46" y="1348"/>
                    </a:lnTo>
                    <a:cubicBezTo>
                      <a:pt x="845" y="982"/>
                      <a:pt x="1553" y="1964"/>
                      <a:pt x="936" y="2580"/>
                    </a:cubicBezTo>
                    <a:cubicBezTo>
                      <a:pt x="1393" y="1987"/>
                      <a:pt x="800" y="1165"/>
                      <a:pt x="115" y="1462"/>
                    </a:cubicBezTo>
                    <a:cubicBezTo>
                      <a:pt x="69" y="1507"/>
                      <a:pt x="1" y="1439"/>
                      <a:pt x="1" y="1393"/>
                    </a:cubicBezTo>
                    <a:cubicBezTo>
                      <a:pt x="343" y="69"/>
                      <a:pt x="2169" y="1"/>
                      <a:pt x="2374" y="143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7180813" y="1697393"/>
                <a:ext cx="1293399" cy="949114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6298" extrusionOk="0">
                    <a:moveTo>
                      <a:pt x="16618" y="5365"/>
                    </a:moveTo>
                    <a:cubicBezTo>
                      <a:pt x="16503" y="5091"/>
                      <a:pt x="14997" y="1165"/>
                      <a:pt x="11505" y="549"/>
                    </a:cubicBezTo>
                    <a:cubicBezTo>
                      <a:pt x="8332" y="1"/>
                      <a:pt x="5593" y="2580"/>
                      <a:pt x="5433" y="2717"/>
                    </a:cubicBezTo>
                    <a:cubicBezTo>
                      <a:pt x="4155" y="3972"/>
                      <a:pt x="4086" y="5022"/>
                      <a:pt x="2329" y="6118"/>
                    </a:cubicBezTo>
                    <a:cubicBezTo>
                      <a:pt x="1119" y="6871"/>
                      <a:pt x="1" y="7099"/>
                      <a:pt x="46" y="7419"/>
                    </a:cubicBezTo>
                    <a:cubicBezTo>
                      <a:pt x="92" y="7739"/>
                      <a:pt x="1119" y="7875"/>
                      <a:pt x="2329" y="7944"/>
                    </a:cubicBezTo>
                    <a:cubicBezTo>
                      <a:pt x="1872" y="8378"/>
                      <a:pt x="1690" y="8743"/>
                      <a:pt x="1758" y="9040"/>
                    </a:cubicBezTo>
                    <a:cubicBezTo>
                      <a:pt x="2078" y="10090"/>
                      <a:pt x="6255" y="9975"/>
                      <a:pt x="14312" y="8697"/>
                    </a:cubicBezTo>
                    <a:cubicBezTo>
                      <a:pt x="14289" y="9679"/>
                      <a:pt x="14404" y="11733"/>
                      <a:pt x="15682" y="13787"/>
                    </a:cubicBezTo>
                    <a:cubicBezTo>
                      <a:pt x="16252" y="14655"/>
                      <a:pt x="16869" y="15316"/>
                      <a:pt x="17394" y="15773"/>
                    </a:cubicBezTo>
                    <a:cubicBezTo>
                      <a:pt x="17690" y="15202"/>
                      <a:pt x="18238" y="14792"/>
                      <a:pt x="18832" y="14769"/>
                    </a:cubicBezTo>
                    <a:cubicBezTo>
                      <a:pt x="19631" y="14723"/>
                      <a:pt x="20429" y="15339"/>
                      <a:pt x="20612" y="16298"/>
                    </a:cubicBezTo>
                    <a:cubicBezTo>
                      <a:pt x="22210" y="12600"/>
                      <a:pt x="21776" y="8811"/>
                      <a:pt x="19585" y="6803"/>
                    </a:cubicBezTo>
                    <a:cubicBezTo>
                      <a:pt x="19106" y="6346"/>
                      <a:pt x="18170" y="5661"/>
                      <a:pt x="16618" y="536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7539716" y="1863538"/>
                <a:ext cx="319070" cy="253963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61" extrusionOk="0">
                    <a:moveTo>
                      <a:pt x="2511" y="708"/>
                    </a:moveTo>
                    <a:cubicBezTo>
                      <a:pt x="503" y="1895"/>
                      <a:pt x="1" y="2375"/>
                      <a:pt x="69" y="2535"/>
                    </a:cubicBezTo>
                    <a:cubicBezTo>
                      <a:pt x="183" y="2831"/>
                      <a:pt x="2009" y="2238"/>
                      <a:pt x="2123" y="2535"/>
                    </a:cubicBezTo>
                    <a:cubicBezTo>
                      <a:pt x="2237" y="2808"/>
                      <a:pt x="777" y="3425"/>
                      <a:pt x="891" y="3790"/>
                    </a:cubicBezTo>
                    <a:cubicBezTo>
                      <a:pt x="1051" y="4361"/>
                      <a:pt x="5113" y="3858"/>
                      <a:pt x="5113" y="3448"/>
                    </a:cubicBezTo>
                    <a:cubicBezTo>
                      <a:pt x="5113" y="3265"/>
                      <a:pt x="4018" y="3219"/>
                      <a:pt x="3972" y="2831"/>
                    </a:cubicBezTo>
                    <a:cubicBezTo>
                      <a:pt x="3904" y="2352"/>
                      <a:pt x="5479" y="1850"/>
                      <a:pt x="5410" y="1621"/>
                    </a:cubicBezTo>
                    <a:cubicBezTo>
                      <a:pt x="5342" y="1348"/>
                      <a:pt x="3242" y="1873"/>
                      <a:pt x="3128" y="1553"/>
                    </a:cubicBezTo>
                    <a:cubicBezTo>
                      <a:pt x="3014" y="1211"/>
                      <a:pt x="5045" y="298"/>
                      <a:pt x="4954" y="92"/>
                    </a:cubicBezTo>
                    <a:cubicBezTo>
                      <a:pt x="4908" y="1"/>
                      <a:pt x="4269" y="138"/>
                      <a:pt x="2511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8115252" y="2190527"/>
                <a:ext cx="180878" cy="2606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475" extrusionOk="0">
                    <a:moveTo>
                      <a:pt x="47" y="1713"/>
                    </a:moveTo>
                    <a:cubicBezTo>
                      <a:pt x="115" y="3037"/>
                      <a:pt x="823" y="4246"/>
                      <a:pt x="1119" y="4178"/>
                    </a:cubicBezTo>
                    <a:cubicBezTo>
                      <a:pt x="1416" y="4109"/>
                      <a:pt x="1188" y="2717"/>
                      <a:pt x="1485" y="2649"/>
                    </a:cubicBezTo>
                    <a:cubicBezTo>
                      <a:pt x="1827" y="2580"/>
                      <a:pt x="2306" y="4475"/>
                      <a:pt x="2649" y="4406"/>
                    </a:cubicBezTo>
                    <a:cubicBezTo>
                      <a:pt x="3105" y="4338"/>
                      <a:pt x="3037" y="800"/>
                      <a:pt x="2649" y="754"/>
                    </a:cubicBezTo>
                    <a:cubicBezTo>
                      <a:pt x="2398" y="708"/>
                      <a:pt x="2261" y="1873"/>
                      <a:pt x="1804" y="1895"/>
                    </a:cubicBezTo>
                    <a:cubicBezTo>
                      <a:pt x="1211" y="1918"/>
                      <a:pt x="845" y="1"/>
                      <a:pt x="412" y="69"/>
                    </a:cubicBezTo>
                    <a:cubicBezTo>
                      <a:pt x="138" y="92"/>
                      <a:pt x="1" y="982"/>
                      <a:pt x="47" y="171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8381095" y="2646449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8410387" y="2562707"/>
                <a:ext cx="1339" cy="2737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cubicBezTo>
                      <a:pt x="0" y="47"/>
                      <a:pt x="0" y="24"/>
                      <a:pt x="23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7183492" y="1697393"/>
                <a:ext cx="1280122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14632" extrusionOk="0">
                    <a:moveTo>
                      <a:pt x="2876" y="6301"/>
                    </a:moveTo>
                    <a:cubicBezTo>
                      <a:pt x="5068" y="4908"/>
                      <a:pt x="5090" y="3402"/>
                      <a:pt x="7053" y="2169"/>
                    </a:cubicBezTo>
                    <a:cubicBezTo>
                      <a:pt x="7419" y="1941"/>
                      <a:pt x="9359" y="754"/>
                      <a:pt x="11687" y="1188"/>
                    </a:cubicBezTo>
                    <a:cubicBezTo>
                      <a:pt x="14882" y="1781"/>
                      <a:pt x="16389" y="4954"/>
                      <a:pt x="16572" y="5365"/>
                    </a:cubicBezTo>
                    <a:cubicBezTo>
                      <a:pt x="17256" y="5661"/>
                      <a:pt x="19242" y="6574"/>
                      <a:pt x="20452" y="8766"/>
                    </a:cubicBezTo>
                    <a:cubicBezTo>
                      <a:pt x="21684" y="10934"/>
                      <a:pt x="21502" y="13148"/>
                      <a:pt x="21137" y="14632"/>
                    </a:cubicBezTo>
                    <a:cubicBezTo>
                      <a:pt x="21981" y="11505"/>
                      <a:pt x="21388" y="8492"/>
                      <a:pt x="19539" y="6803"/>
                    </a:cubicBezTo>
                    <a:cubicBezTo>
                      <a:pt x="19060" y="6346"/>
                      <a:pt x="18124" y="5661"/>
                      <a:pt x="16572" y="5365"/>
                    </a:cubicBezTo>
                    <a:cubicBezTo>
                      <a:pt x="16457" y="5091"/>
                      <a:pt x="14951" y="1165"/>
                      <a:pt x="11459" y="549"/>
                    </a:cubicBezTo>
                    <a:cubicBezTo>
                      <a:pt x="8286" y="1"/>
                      <a:pt x="5547" y="2580"/>
                      <a:pt x="5387" y="2717"/>
                    </a:cubicBezTo>
                    <a:cubicBezTo>
                      <a:pt x="4109" y="3972"/>
                      <a:pt x="4040" y="5022"/>
                      <a:pt x="2283" y="6118"/>
                    </a:cubicBezTo>
                    <a:cubicBezTo>
                      <a:pt x="1301" y="6734"/>
                      <a:pt x="388" y="6985"/>
                      <a:pt x="92" y="7236"/>
                    </a:cubicBezTo>
                    <a:cubicBezTo>
                      <a:pt x="69" y="7305"/>
                      <a:pt x="23" y="7373"/>
                      <a:pt x="0" y="7419"/>
                    </a:cubicBezTo>
                    <a:cubicBezTo>
                      <a:pt x="731" y="7282"/>
                      <a:pt x="1781" y="6985"/>
                      <a:pt x="2876" y="630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7309746" y="3954466"/>
                <a:ext cx="339044" cy="915862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15727" extrusionOk="0">
                    <a:moveTo>
                      <a:pt x="5022" y="822"/>
                    </a:moveTo>
                    <a:cubicBezTo>
                      <a:pt x="3333" y="548"/>
                      <a:pt x="1667" y="274"/>
                      <a:pt x="1" y="0"/>
                    </a:cubicBezTo>
                    <a:lnTo>
                      <a:pt x="1964" y="14357"/>
                    </a:lnTo>
                    <a:lnTo>
                      <a:pt x="1964" y="14357"/>
                    </a:lnTo>
                    <a:cubicBezTo>
                      <a:pt x="1507" y="14722"/>
                      <a:pt x="1325" y="14996"/>
                      <a:pt x="1393" y="15202"/>
                    </a:cubicBezTo>
                    <a:cubicBezTo>
                      <a:pt x="1530" y="15658"/>
                      <a:pt x="3014" y="15727"/>
                      <a:pt x="5821" y="15407"/>
                    </a:cubicBezTo>
                    <a:cubicBezTo>
                      <a:pt x="5821" y="12440"/>
                      <a:pt x="5707" y="9336"/>
                      <a:pt x="5479" y="6117"/>
                    </a:cubicBezTo>
                    <a:cubicBezTo>
                      <a:pt x="5365" y="4291"/>
                      <a:pt x="5205" y="2534"/>
                      <a:pt x="5022" y="822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7255238" y="3515781"/>
                <a:ext cx="836196" cy="584912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0044" extrusionOk="0">
                    <a:moveTo>
                      <a:pt x="2991" y="1"/>
                    </a:moveTo>
                    <a:cubicBezTo>
                      <a:pt x="1987" y="2603"/>
                      <a:pt x="1005" y="5205"/>
                      <a:pt x="1" y="7807"/>
                    </a:cubicBezTo>
                    <a:cubicBezTo>
                      <a:pt x="754" y="8286"/>
                      <a:pt x="1941" y="8925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83"/>
                      <a:pt x="7122" y="7693"/>
                      <a:pt x="7351" y="6780"/>
                    </a:cubicBezTo>
                    <a:cubicBezTo>
                      <a:pt x="7533" y="7761"/>
                      <a:pt x="7693" y="8743"/>
                      <a:pt x="7876" y="9701"/>
                    </a:cubicBezTo>
                    <a:cubicBezTo>
                      <a:pt x="8880" y="9907"/>
                      <a:pt x="10386" y="10044"/>
                      <a:pt x="12121" y="9679"/>
                    </a:cubicBezTo>
                    <a:cubicBezTo>
                      <a:pt x="12806" y="9519"/>
                      <a:pt x="13399" y="9313"/>
                      <a:pt x="13924" y="9108"/>
                    </a:cubicBezTo>
                    <a:cubicBezTo>
                      <a:pt x="14175" y="7784"/>
                      <a:pt x="14358" y="5844"/>
                      <a:pt x="13993" y="3607"/>
                    </a:cubicBezTo>
                    <a:cubicBezTo>
                      <a:pt x="13787" y="2397"/>
                      <a:pt x="13468" y="1370"/>
                      <a:pt x="13148" y="549"/>
                    </a:cubicBezTo>
                    <a:cubicBezTo>
                      <a:pt x="9770" y="366"/>
                      <a:pt x="6369" y="183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7756408" y="4645657"/>
                <a:ext cx="436005" cy="320409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5502" extrusionOk="0">
                    <a:moveTo>
                      <a:pt x="0" y="457"/>
                    </a:moveTo>
                    <a:cubicBezTo>
                      <a:pt x="91" y="2191"/>
                      <a:pt x="228" y="3880"/>
                      <a:pt x="365" y="5501"/>
                    </a:cubicBezTo>
                    <a:lnTo>
                      <a:pt x="365" y="5501"/>
                    </a:lnTo>
                    <a:cubicBezTo>
                      <a:pt x="4999" y="5387"/>
                      <a:pt x="7350" y="4976"/>
                      <a:pt x="7441" y="4291"/>
                    </a:cubicBezTo>
                    <a:lnTo>
                      <a:pt x="7441" y="4291"/>
                    </a:lnTo>
                    <a:cubicBezTo>
                      <a:pt x="7487" y="3766"/>
                      <a:pt x="6346" y="3104"/>
                      <a:pt x="3972" y="2283"/>
                    </a:cubicBezTo>
                    <a:lnTo>
                      <a:pt x="3972" y="2283"/>
                    </a:lnTo>
                    <a:cubicBezTo>
                      <a:pt x="4017" y="1529"/>
                      <a:pt x="4063" y="753"/>
                      <a:pt x="4109" y="0"/>
                    </a:cubicBezTo>
                    <a:lnTo>
                      <a:pt x="4109" y="0"/>
                    </a:lnTo>
                    <a:cubicBezTo>
                      <a:pt x="2739" y="137"/>
                      <a:pt x="1370" y="297"/>
                      <a:pt x="0" y="4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7768346" y="4778549"/>
                <a:ext cx="425407" cy="187517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220" extrusionOk="0">
                    <a:moveTo>
                      <a:pt x="3767" y="1"/>
                    </a:moveTo>
                    <a:lnTo>
                      <a:pt x="3767" y="1"/>
                    </a:lnTo>
                    <a:cubicBezTo>
                      <a:pt x="4246" y="320"/>
                      <a:pt x="4474" y="594"/>
                      <a:pt x="4429" y="800"/>
                    </a:cubicBezTo>
                    <a:cubicBezTo>
                      <a:pt x="4336" y="1187"/>
                      <a:pt x="3366" y="1380"/>
                      <a:pt x="1492" y="1380"/>
                    </a:cubicBezTo>
                    <a:cubicBezTo>
                      <a:pt x="1046" y="1380"/>
                      <a:pt x="549" y="1369"/>
                      <a:pt x="1" y="1347"/>
                    </a:cubicBezTo>
                    <a:lnTo>
                      <a:pt x="1" y="1347"/>
                    </a:lnTo>
                    <a:cubicBezTo>
                      <a:pt x="69" y="1986"/>
                      <a:pt x="115" y="2603"/>
                      <a:pt x="160" y="3219"/>
                    </a:cubicBezTo>
                    <a:cubicBezTo>
                      <a:pt x="4794" y="3105"/>
                      <a:pt x="7145" y="2694"/>
                      <a:pt x="7236" y="2009"/>
                    </a:cubicBezTo>
                    <a:cubicBezTo>
                      <a:pt x="7305" y="1484"/>
                      <a:pt x="6141" y="822"/>
                      <a:pt x="37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7227343" y="4657595"/>
                <a:ext cx="422786" cy="317730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5456" extrusionOk="0">
                    <a:moveTo>
                      <a:pt x="3379" y="2283"/>
                    </a:moveTo>
                    <a:cubicBezTo>
                      <a:pt x="1096" y="3287"/>
                      <a:pt x="1" y="4041"/>
                      <a:pt x="92" y="4543"/>
                    </a:cubicBezTo>
                    <a:lnTo>
                      <a:pt x="92" y="4543"/>
                    </a:lnTo>
                    <a:cubicBezTo>
                      <a:pt x="229" y="5228"/>
                      <a:pt x="2626" y="5456"/>
                      <a:pt x="7236" y="5205"/>
                    </a:cubicBezTo>
                    <a:lnTo>
                      <a:pt x="7236" y="5205"/>
                    </a:lnTo>
                    <a:cubicBezTo>
                      <a:pt x="7259" y="3561"/>
                      <a:pt x="7236" y="1872"/>
                      <a:pt x="7191" y="138"/>
                    </a:cubicBezTo>
                    <a:lnTo>
                      <a:pt x="7191" y="138"/>
                    </a:lnTo>
                    <a:cubicBezTo>
                      <a:pt x="5821" y="92"/>
                      <a:pt x="4452" y="46"/>
                      <a:pt x="3082" y="1"/>
                    </a:cubicBezTo>
                    <a:lnTo>
                      <a:pt x="30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7227343" y="4790546"/>
                <a:ext cx="421447" cy="17592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3021" extrusionOk="0">
                    <a:moveTo>
                      <a:pt x="3379" y="0"/>
                    </a:moveTo>
                    <a:lnTo>
                      <a:pt x="3379" y="0"/>
                    </a:lnTo>
                    <a:cubicBezTo>
                      <a:pt x="1096" y="1004"/>
                      <a:pt x="1" y="1758"/>
                      <a:pt x="92" y="2260"/>
                    </a:cubicBezTo>
                    <a:cubicBezTo>
                      <a:pt x="193" y="2764"/>
                      <a:pt x="1519" y="3021"/>
                      <a:pt x="4053" y="3021"/>
                    </a:cubicBezTo>
                    <a:cubicBezTo>
                      <a:pt x="4960" y="3021"/>
                      <a:pt x="6021" y="2988"/>
                      <a:pt x="7236" y="2922"/>
                    </a:cubicBezTo>
                    <a:cubicBezTo>
                      <a:pt x="7236" y="2305"/>
                      <a:pt x="7236" y="1666"/>
                      <a:pt x="7236" y="1050"/>
                    </a:cubicBezTo>
                    <a:cubicBezTo>
                      <a:pt x="6080" y="1182"/>
                      <a:pt x="5149" y="1247"/>
                      <a:pt x="4443" y="1247"/>
                    </a:cubicBezTo>
                    <a:cubicBezTo>
                      <a:pt x="3435" y="1247"/>
                      <a:pt x="2889" y="1113"/>
                      <a:pt x="2808" y="845"/>
                    </a:cubicBezTo>
                    <a:cubicBezTo>
                      <a:pt x="2740" y="639"/>
                      <a:pt x="2922" y="365"/>
                      <a:pt x="33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6832568" y="2347413"/>
                <a:ext cx="296474" cy="312431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5365" extrusionOk="0">
                    <a:moveTo>
                      <a:pt x="3447" y="799"/>
                    </a:moveTo>
                    <a:cubicBezTo>
                      <a:pt x="3036" y="251"/>
                      <a:pt x="2740" y="0"/>
                      <a:pt x="2557" y="0"/>
                    </a:cubicBezTo>
                    <a:cubicBezTo>
                      <a:pt x="2534" y="0"/>
                      <a:pt x="2511" y="0"/>
                      <a:pt x="2488" y="0"/>
                    </a:cubicBezTo>
                    <a:cubicBezTo>
                      <a:pt x="2260" y="92"/>
                      <a:pt x="2260" y="594"/>
                      <a:pt x="2283" y="868"/>
                    </a:cubicBezTo>
                    <a:cubicBezTo>
                      <a:pt x="2192" y="754"/>
                      <a:pt x="1872" y="434"/>
                      <a:pt x="1370" y="388"/>
                    </a:cubicBezTo>
                    <a:cubicBezTo>
                      <a:pt x="1233" y="388"/>
                      <a:pt x="731" y="343"/>
                      <a:pt x="525" y="685"/>
                    </a:cubicBezTo>
                    <a:cubicBezTo>
                      <a:pt x="366" y="936"/>
                      <a:pt x="480" y="1233"/>
                      <a:pt x="503" y="1301"/>
                    </a:cubicBezTo>
                    <a:cubicBezTo>
                      <a:pt x="480" y="1324"/>
                      <a:pt x="229" y="1415"/>
                      <a:pt x="160" y="1689"/>
                    </a:cubicBezTo>
                    <a:cubicBezTo>
                      <a:pt x="92" y="1918"/>
                      <a:pt x="183" y="2146"/>
                      <a:pt x="366" y="2306"/>
                    </a:cubicBezTo>
                    <a:cubicBezTo>
                      <a:pt x="206" y="2328"/>
                      <a:pt x="69" y="2465"/>
                      <a:pt x="46" y="2625"/>
                    </a:cubicBezTo>
                    <a:cubicBezTo>
                      <a:pt x="1" y="2808"/>
                      <a:pt x="92" y="2990"/>
                      <a:pt x="274" y="3082"/>
                    </a:cubicBezTo>
                    <a:cubicBezTo>
                      <a:pt x="252" y="3127"/>
                      <a:pt x="137" y="3241"/>
                      <a:pt x="160" y="3424"/>
                    </a:cubicBezTo>
                    <a:cubicBezTo>
                      <a:pt x="183" y="3630"/>
                      <a:pt x="343" y="3789"/>
                      <a:pt x="594" y="3835"/>
                    </a:cubicBezTo>
                    <a:cubicBezTo>
                      <a:pt x="891" y="4223"/>
                      <a:pt x="1621" y="5022"/>
                      <a:pt x="2785" y="5273"/>
                    </a:cubicBezTo>
                    <a:cubicBezTo>
                      <a:pt x="3013" y="5341"/>
                      <a:pt x="3242" y="5364"/>
                      <a:pt x="3470" y="5364"/>
                    </a:cubicBezTo>
                    <a:cubicBezTo>
                      <a:pt x="3995" y="4794"/>
                      <a:pt x="4543" y="4223"/>
                      <a:pt x="5091" y="3652"/>
                    </a:cubicBezTo>
                    <a:cubicBezTo>
                      <a:pt x="4520" y="2351"/>
                      <a:pt x="3926" y="1415"/>
                      <a:pt x="3447" y="79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6989395" y="2505579"/>
                <a:ext cx="1717467" cy="1264165"/>
              </a:xfrm>
              <a:custGeom>
                <a:avLst/>
                <a:gdLst/>
                <a:ahLst/>
                <a:cxnLst/>
                <a:rect l="l" t="t" r="r" b="b"/>
                <a:pathLst>
                  <a:path w="29492" h="21708" extrusionOk="0">
                    <a:moveTo>
                      <a:pt x="2375" y="183"/>
                    </a:moveTo>
                    <a:cubicBezTo>
                      <a:pt x="1690" y="914"/>
                      <a:pt x="1005" y="1621"/>
                      <a:pt x="298" y="2352"/>
                    </a:cubicBezTo>
                    <a:lnTo>
                      <a:pt x="298" y="2352"/>
                    </a:lnTo>
                    <a:cubicBezTo>
                      <a:pt x="1" y="2671"/>
                      <a:pt x="1" y="3150"/>
                      <a:pt x="298" y="3470"/>
                    </a:cubicBezTo>
                    <a:lnTo>
                      <a:pt x="298" y="3470"/>
                    </a:lnTo>
                    <a:cubicBezTo>
                      <a:pt x="2945" y="6346"/>
                      <a:pt x="5616" y="9245"/>
                      <a:pt x="8264" y="12121"/>
                    </a:cubicBezTo>
                    <a:lnTo>
                      <a:pt x="8264" y="12121"/>
                    </a:lnTo>
                    <a:cubicBezTo>
                      <a:pt x="7237" y="14038"/>
                      <a:pt x="6460" y="15659"/>
                      <a:pt x="5867" y="16914"/>
                    </a:cubicBezTo>
                    <a:lnTo>
                      <a:pt x="5867" y="16914"/>
                    </a:lnTo>
                    <a:cubicBezTo>
                      <a:pt x="5525" y="17713"/>
                      <a:pt x="5091" y="18626"/>
                      <a:pt x="5525" y="19402"/>
                    </a:cubicBezTo>
                    <a:lnTo>
                      <a:pt x="5525" y="19402"/>
                    </a:lnTo>
                    <a:cubicBezTo>
                      <a:pt x="5753" y="19858"/>
                      <a:pt x="6187" y="20087"/>
                      <a:pt x="6506" y="20201"/>
                    </a:cubicBezTo>
                    <a:lnTo>
                      <a:pt x="6506" y="20201"/>
                    </a:lnTo>
                    <a:cubicBezTo>
                      <a:pt x="6643" y="19904"/>
                      <a:pt x="6780" y="19607"/>
                      <a:pt x="6917" y="19311"/>
                    </a:cubicBezTo>
                    <a:lnTo>
                      <a:pt x="6917" y="19311"/>
                    </a:lnTo>
                    <a:cubicBezTo>
                      <a:pt x="7647" y="19904"/>
                      <a:pt x="8880" y="20726"/>
                      <a:pt x="10592" y="21137"/>
                    </a:cubicBezTo>
                    <a:lnTo>
                      <a:pt x="10592" y="21137"/>
                    </a:lnTo>
                    <a:cubicBezTo>
                      <a:pt x="12966" y="21707"/>
                      <a:pt x="14883" y="21160"/>
                      <a:pt x="15636" y="20931"/>
                    </a:cubicBezTo>
                    <a:lnTo>
                      <a:pt x="15636" y="20931"/>
                    </a:lnTo>
                    <a:cubicBezTo>
                      <a:pt x="16732" y="20612"/>
                      <a:pt x="17599" y="20155"/>
                      <a:pt x="18261" y="19744"/>
                    </a:cubicBezTo>
                    <a:lnTo>
                      <a:pt x="18261" y="19744"/>
                    </a:lnTo>
                    <a:cubicBezTo>
                      <a:pt x="18718" y="19448"/>
                      <a:pt x="18923" y="18923"/>
                      <a:pt x="18809" y="18398"/>
                    </a:cubicBezTo>
                    <a:lnTo>
                      <a:pt x="18809" y="18398"/>
                    </a:lnTo>
                    <a:cubicBezTo>
                      <a:pt x="18467" y="16777"/>
                      <a:pt x="18124" y="15179"/>
                      <a:pt x="17759" y="13559"/>
                    </a:cubicBezTo>
                    <a:lnTo>
                      <a:pt x="17759" y="13559"/>
                    </a:lnTo>
                    <a:cubicBezTo>
                      <a:pt x="21502" y="12280"/>
                      <a:pt x="25246" y="10979"/>
                      <a:pt x="28989" y="9678"/>
                    </a:cubicBezTo>
                    <a:lnTo>
                      <a:pt x="28989" y="9678"/>
                    </a:lnTo>
                    <a:cubicBezTo>
                      <a:pt x="29331" y="9564"/>
                      <a:pt x="29491" y="9176"/>
                      <a:pt x="29354" y="8834"/>
                    </a:cubicBezTo>
                    <a:lnTo>
                      <a:pt x="29354" y="8834"/>
                    </a:lnTo>
                    <a:cubicBezTo>
                      <a:pt x="28943" y="7830"/>
                      <a:pt x="28533" y="6825"/>
                      <a:pt x="28122" y="5821"/>
                    </a:cubicBezTo>
                    <a:lnTo>
                      <a:pt x="28122" y="5821"/>
                    </a:lnTo>
                    <a:cubicBezTo>
                      <a:pt x="28030" y="5570"/>
                      <a:pt x="27756" y="5456"/>
                      <a:pt x="27505" y="5524"/>
                    </a:cubicBezTo>
                    <a:lnTo>
                      <a:pt x="27505" y="5524"/>
                    </a:lnTo>
                    <a:cubicBezTo>
                      <a:pt x="23557" y="6711"/>
                      <a:pt x="19608" y="7898"/>
                      <a:pt x="15659" y="9062"/>
                    </a:cubicBezTo>
                    <a:lnTo>
                      <a:pt x="15659" y="9062"/>
                    </a:lnTo>
                    <a:cubicBezTo>
                      <a:pt x="13856" y="8537"/>
                      <a:pt x="11140" y="7510"/>
                      <a:pt x="8332" y="5387"/>
                    </a:cubicBezTo>
                    <a:lnTo>
                      <a:pt x="8332" y="5387"/>
                    </a:lnTo>
                    <a:cubicBezTo>
                      <a:pt x="5981" y="3630"/>
                      <a:pt x="4361" y="1712"/>
                      <a:pt x="3311" y="252"/>
                    </a:cubicBezTo>
                    <a:lnTo>
                      <a:pt x="3311" y="252"/>
                    </a:lnTo>
                    <a:cubicBezTo>
                      <a:pt x="3196" y="92"/>
                      <a:pt x="3014" y="1"/>
                      <a:pt x="2831" y="1"/>
                    </a:cubicBezTo>
                    <a:lnTo>
                      <a:pt x="2831" y="1"/>
                    </a:lnTo>
                    <a:lnTo>
                      <a:pt x="2808" y="1"/>
                    </a:lnTo>
                    <a:lnTo>
                      <a:pt x="2808" y="1"/>
                    </a:lnTo>
                    <a:cubicBezTo>
                      <a:pt x="2671" y="1"/>
                      <a:pt x="2512" y="69"/>
                      <a:pt x="2375" y="18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7579607" y="3148901"/>
                <a:ext cx="118334" cy="559697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9611" extrusionOk="0">
                    <a:moveTo>
                      <a:pt x="2032" y="1"/>
                    </a:moveTo>
                    <a:cubicBezTo>
                      <a:pt x="617" y="2991"/>
                      <a:pt x="114" y="6324"/>
                      <a:pt x="320" y="9610"/>
                    </a:cubicBezTo>
                    <a:cubicBezTo>
                      <a:pt x="251" y="9200"/>
                      <a:pt x="206" y="8789"/>
                      <a:pt x="183" y="8378"/>
                    </a:cubicBezTo>
                    <a:cubicBezTo>
                      <a:pt x="0" y="5502"/>
                      <a:pt x="548" y="2512"/>
                      <a:pt x="2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7559632" y="2985435"/>
                <a:ext cx="349643" cy="2831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63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3" y="4177"/>
                      <a:pt x="4087" y="4200"/>
                      <a:pt x="4201" y="4200"/>
                    </a:cubicBezTo>
                    <a:cubicBezTo>
                      <a:pt x="4315" y="4177"/>
                      <a:pt x="4406" y="4132"/>
                      <a:pt x="4475" y="4040"/>
                    </a:cubicBezTo>
                    <a:cubicBezTo>
                      <a:pt x="4908" y="3379"/>
                      <a:pt x="5205" y="2671"/>
                      <a:pt x="5296" y="1941"/>
                    </a:cubicBezTo>
                    <a:cubicBezTo>
                      <a:pt x="5365" y="1575"/>
                      <a:pt x="5365" y="1210"/>
                      <a:pt x="5319" y="822"/>
                    </a:cubicBezTo>
                    <a:lnTo>
                      <a:pt x="2124" y="662"/>
                    </a:lnTo>
                    <a:cubicBezTo>
                      <a:pt x="1850" y="936"/>
                      <a:pt x="1599" y="1256"/>
                      <a:pt x="1393" y="1575"/>
                    </a:cubicBezTo>
                    <a:cubicBezTo>
                      <a:pt x="1119" y="1986"/>
                      <a:pt x="868" y="2443"/>
                      <a:pt x="686" y="2899"/>
                    </a:cubicBezTo>
                    <a:cubicBezTo>
                      <a:pt x="686" y="2899"/>
                      <a:pt x="686" y="2922"/>
                      <a:pt x="709" y="2968"/>
                    </a:cubicBezTo>
                    <a:cubicBezTo>
                      <a:pt x="731" y="2991"/>
                      <a:pt x="754" y="2991"/>
                      <a:pt x="777" y="2968"/>
                    </a:cubicBezTo>
                    <a:close/>
                    <a:moveTo>
                      <a:pt x="4246" y="4839"/>
                    </a:moveTo>
                    <a:cubicBezTo>
                      <a:pt x="3950" y="4862"/>
                      <a:pt x="3653" y="4748"/>
                      <a:pt x="3425" y="4543"/>
                    </a:cubicBezTo>
                    <a:lnTo>
                      <a:pt x="2055" y="3173"/>
                    </a:lnTo>
                    <a:lnTo>
                      <a:pt x="1005" y="3561"/>
                    </a:lnTo>
                    <a:cubicBezTo>
                      <a:pt x="731" y="3675"/>
                      <a:pt x="457" y="3607"/>
                      <a:pt x="252" y="3401"/>
                    </a:cubicBezTo>
                    <a:cubicBezTo>
                      <a:pt x="69" y="3219"/>
                      <a:pt x="1" y="2922"/>
                      <a:pt x="115" y="2671"/>
                    </a:cubicBezTo>
                    <a:cubicBezTo>
                      <a:pt x="298" y="2169"/>
                      <a:pt x="549" y="1667"/>
                      <a:pt x="845" y="1233"/>
                    </a:cubicBezTo>
                    <a:cubicBezTo>
                      <a:pt x="1119" y="822"/>
                      <a:pt x="1439" y="457"/>
                      <a:pt x="1781" y="115"/>
                    </a:cubicBezTo>
                    <a:lnTo>
                      <a:pt x="1895" y="0"/>
                    </a:lnTo>
                    <a:lnTo>
                      <a:pt x="5890" y="229"/>
                    </a:lnTo>
                    <a:lnTo>
                      <a:pt x="5913" y="480"/>
                    </a:lnTo>
                    <a:cubicBezTo>
                      <a:pt x="6004" y="1005"/>
                      <a:pt x="6004" y="1507"/>
                      <a:pt x="5936" y="2032"/>
                    </a:cubicBezTo>
                    <a:cubicBezTo>
                      <a:pt x="5821" y="2876"/>
                      <a:pt x="5502" y="3675"/>
                      <a:pt x="5000" y="4406"/>
                    </a:cubicBezTo>
                    <a:cubicBezTo>
                      <a:pt x="4817" y="4634"/>
                      <a:pt x="4543" y="4794"/>
                      <a:pt x="4246" y="4839"/>
                    </a:cubicBezTo>
                    <a:cubicBezTo>
                      <a:pt x="4246" y="4839"/>
                      <a:pt x="4246" y="4839"/>
                      <a:pt x="4246" y="483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8000937" y="3006691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80"/>
                      <a:pt x="7921" y="1210"/>
                      <a:pt x="11916" y="1"/>
                    </a:cubicBezTo>
                    <a:cubicBezTo>
                      <a:pt x="8013" y="1484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7319063" y="2058975"/>
                <a:ext cx="1052831" cy="1018239"/>
              </a:xfrm>
              <a:custGeom>
                <a:avLst/>
                <a:gdLst/>
                <a:ahLst/>
                <a:cxnLst/>
                <a:rect l="l" t="t" r="r" b="b"/>
                <a:pathLst>
                  <a:path w="18079" h="17485" extrusionOk="0">
                    <a:moveTo>
                      <a:pt x="14244" y="10637"/>
                    </a:moveTo>
                    <a:cubicBezTo>
                      <a:pt x="14175" y="10956"/>
                      <a:pt x="13673" y="11116"/>
                      <a:pt x="13468" y="10956"/>
                    </a:cubicBezTo>
                    <a:cubicBezTo>
                      <a:pt x="13216" y="10774"/>
                      <a:pt x="13376" y="10089"/>
                      <a:pt x="13650" y="10021"/>
                    </a:cubicBezTo>
                    <a:cubicBezTo>
                      <a:pt x="13901" y="9952"/>
                      <a:pt x="14335" y="10294"/>
                      <a:pt x="14244" y="10637"/>
                    </a:cubicBezTo>
                    <a:close/>
                    <a:moveTo>
                      <a:pt x="15088" y="11664"/>
                    </a:moveTo>
                    <a:cubicBezTo>
                      <a:pt x="15042" y="11824"/>
                      <a:pt x="14791" y="11892"/>
                      <a:pt x="14700" y="11824"/>
                    </a:cubicBezTo>
                    <a:cubicBezTo>
                      <a:pt x="14586" y="11732"/>
                      <a:pt x="14654" y="11413"/>
                      <a:pt x="14791" y="11367"/>
                    </a:cubicBezTo>
                    <a:cubicBezTo>
                      <a:pt x="14906" y="11344"/>
                      <a:pt x="15111" y="11504"/>
                      <a:pt x="15088" y="11664"/>
                    </a:cubicBezTo>
                    <a:close/>
                    <a:moveTo>
                      <a:pt x="6346" y="10294"/>
                    </a:moveTo>
                    <a:cubicBezTo>
                      <a:pt x="6323" y="10340"/>
                      <a:pt x="6255" y="10363"/>
                      <a:pt x="6209" y="10340"/>
                    </a:cubicBezTo>
                    <a:cubicBezTo>
                      <a:pt x="5981" y="10043"/>
                      <a:pt x="5616" y="9952"/>
                      <a:pt x="5342" y="10249"/>
                    </a:cubicBezTo>
                    <a:cubicBezTo>
                      <a:pt x="5319" y="10294"/>
                      <a:pt x="5319" y="10317"/>
                      <a:pt x="5296" y="10340"/>
                    </a:cubicBezTo>
                    <a:cubicBezTo>
                      <a:pt x="5296" y="10317"/>
                      <a:pt x="5319" y="10317"/>
                      <a:pt x="5319" y="10294"/>
                    </a:cubicBezTo>
                    <a:cubicBezTo>
                      <a:pt x="5342" y="10363"/>
                      <a:pt x="5387" y="10591"/>
                      <a:pt x="5593" y="10797"/>
                    </a:cubicBezTo>
                    <a:cubicBezTo>
                      <a:pt x="5775" y="10956"/>
                      <a:pt x="5958" y="11002"/>
                      <a:pt x="6049" y="11002"/>
                    </a:cubicBezTo>
                    <a:cubicBezTo>
                      <a:pt x="5798" y="11162"/>
                      <a:pt x="5479" y="11116"/>
                      <a:pt x="5319" y="10934"/>
                    </a:cubicBezTo>
                    <a:cubicBezTo>
                      <a:pt x="5113" y="10751"/>
                      <a:pt x="5022" y="10409"/>
                      <a:pt x="5228" y="10157"/>
                    </a:cubicBezTo>
                    <a:cubicBezTo>
                      <a:pt x="5433" y="9815"/>
                      <a:pt x="5935" y="9792"/>
                      <a:pt x="6209" y="10043"/>
                    </a:cubicBezTo>
                    <a:cubicBezTo>
                      <a:pt x="6506" y="9267"/>
                      <a:pt x="6597" y="8423"/>
                      <a:pt x="6529" y="7601"/>
                    </a:cubicBezTo>
                    <a:cubicBezTo>
                      <a:pt x="6780" y="8468"/>
                      <a:pt x="6711" y="9450"/>
                      <a:pt x="6346" y="10294"/>
                    </a:cubicBezTo>
                    <a:close/>
                    <a:moveTo>
                      <a:pt x="2717" y="9815"/>
                    </a:moveTo>
                    <a:cubicBezTo>
                      <a:pt x="2625" y="10135"/>
                      <a:pt x="2123" y="10272"/>
                      <a:pt x="1918" y="10112"/>
                    </a:cubicBezTo>
                    <a:cubicBezTo>
                      <a:pt x="1690" y="9929"/>
                      <a:pt x="1827" y="9244"/>
                      <a:pt x="2123" y="9176"/>
                    </a:cubicBezTo>
                    <a:cubicBezTo>
                      <a:pt x="2352" y="9107"/>
                      <a:pt x="2785" y="9473"/>
                      <a:pt x="2717" y="9815"/>
                    </a:cubicBezTo>
                    <a:close/>
                    <a:moveTo>
                      <a:pt x="15522" y="3378"/>
                    </a:moveTo>
                    <a:cubicBezTo>
                      <a:pt x="15134" y="2876"/>
                      <a:pt x="13878" y="1256"/>
                      <a:pt x="11687" y="457"/>
                    </a:cubicBezTo>
                    <a:cubicBezTo>
                      <a:pt x="11619" y="434"/>
                      <a:pt x="11550" y="411"/>
                      <a:pt x="11505" y="388"/>
                    </a:cubicBezTo>
                    <a:cubicBezTo>
                      <a:pt x="10614" y="92"/>
                      <a:pt x="9770" y="0"/>
                      <a:pt x="8994" y="0"/>
                    </a:cubicBezTo>
                    <a:cubicBezTo>
                      <a:pt x="7533" y="0"/>
                      <a:pt x="6392" y="388"/>
                      <a:pt x="5890" y="571"/>
                    </a:cubicBezTo>
                    <a:cubicBezTo>
                      <a:pt x="5182" y="822"/>
                      <a:pt x="4269" y="1187"/>
                      <a:pt x="3424" y="2054"/>
                    </a:cubicBezTo>
                    <a:cubicBezTo>
                      <a:pt x="2443" y="3104"/>
                      <a:pt x="2123" y="4337"/>
                      <a:pt x="2055" y="4588"/>
                    </a:cubicBezTo>
                    <a:cubicBezTo>
                      <a:pt x="1735" y="5866"/>
                      <a:pt x="2101" y="6437"/>
                      <a:pt x="1530" y="7624"/>
                    </a:cubicBezTo>
                    <a:cubicBezTo>
                      <a:pt x="1279" y="8149"/>
                      <a:pt x="1187" y="8080"/>
                      <a:pt x="845" y="8765"/>
                    </a:cubicBezTo>
                    <a:cubicBezTo>
                      <a:pt x="754" y="8925"/>
                      <a:pt x="594" y="9267"/>
                      <a:pt x="434" y="9701"/>
                    </a:cubicBezTo>
                    <a:cubicBezTo>
                      <a:pt x="274" y="10135"/>
                      <a:pt x="138" y="10637"/>
                      <a:pt x="92" y="11162"/>
                    </a:cubicBezTo>
                    <a:cubicBezTo>
                      <a:pt x="1" y="12782"/>
                      <a:pt x="1005" y="14038"/>
                      <a:pt x="1370" y="14494"/>
                    </a:cubicBezTo>
                    <a:cubicBezTo>
                      <a:pt x="2717" y="16183"/>
                      <a:pt x="4566" y="16663"/>
                      <a:pt x="5958" y="17028"/>
                    </a:cubicBezTo>
                    <a:cubicBezTo>
                      <a:pt x="7738" y="17484"/>
                      <a:pt x="9199" y="17393"/>
                      <a:pt x="9952" y="17302"/>
                    </a:cubicBezTo>
                    <a:cubicBezTo>
                      <a:pt x="10957" y="17188"/>
                      <a:pt x="12486" y="17028"/>
                      <a:pt x="13970" y="16046"/>
                    </a:cubicBezTo>
                    <a:cubicBezTo>
                      <a:pt x="16458" y="14403"/>
                      <a:pt x="17165" y="11618"/>
                      <a:pt x="17348" y="10660"/>
                    </a:cubicBezTo>
                    <a:cubicBezTo>
                      <a:pt x="18078" y="6848"/>
                      <a:pt x="15978" y="3972"/>
                      <a:pt x="15522" y="3378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8088697" y="2638529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2" y="1004"/>
                    </a:cubicBezTo>
                    <a:cubicBezTo>
                      <a:pt x="457" y="1164"/>
                      <a:pt x="959" y="1004"/>
                      <a:pt x="1028" y="685"/>
                    </a:cubicBezTo>
                    <a:cubicBezTo>
                      <a:pt x="1119" y="342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168421" y="2719592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69"/>
                      <a:pt x="1" y="388"/>
                      <a:pt x="115" y="480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1" y="0"/>
                      <a:pt x="20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7417422" y="2589321"/>
                <a:ext cx="63884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165" extrusionOk="0">
                    <a:moveTo>
                      <a:pt x="434" y="69"/>
                    </a:moveTo>
                    <a:cubicBezTo>
                      <a:pt x="138" y="137"/>
                      <a:pt x="1" y="822"/>
                      <a:pt x="229" y="1005"/>
                    </a:cubicBezTo>
                    <a:cubicBezTo>
                      <a:pt x="434" y="1165"/>
                      <a:pt x="936" y="1028"/>
                      <a:pt x="1028" y="708"/>
                    </a:cubicBezTo>
                    <a:cubicBezTo>
                      <a:pt x="1096" y="366"/>
                      <a:pt x="663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7611519" y="2501619"/>
                <a:ext cx="102377" cy="19409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333" extrusionOk="0">
                    <a:moveTo>
                      <a:pt x="1187" y="2442"/>
                    </a:moveTo>
                    <a:cubicBezTo>
                      <a:pt x="913" y="2191"/>
                      <a:pt x="411" y="2214"/>
                      <a:pt x="206" y="2556"/>
                    </a:cubicBezTo>
                    <a:cubicBezTo>
                      <a:pt x="0" y="2808"/>
                      <a:pt x="91" y="3150"/>
                      <a:pt x="297" y="3333"/>
                    </a:cubicBezTo>
                    <a:cubicBezTo>
                      <a:pt x="274" y="3333"/>
                      <a:pt x="274" y="3310"/>
                      <a:pt x="251" y="3264"/>
                    </a:cubicBezTo>
                    <a:cubicBezTo>
                      <a:pt x="160" y="3127"/>
                      <a:pt x="160" y="2922"/>
                      <a:pt x="274" y="2739"/>
                    </a:cubicBezTo>
                    <a:cubicBezTo>
                      <a:pt x="297" y="2716"/>
                      <a:pt x="297" y="2693"/>
                      <a:pt x="320" y="2648"/>
                    </a:cubicBezTo>
                    <a:cubicBezTo>
                      <a:pt x="594" y="2351"/>
                      <a:pt x="959" y="2442"/>
                      <a:pt x="1187" y="2739"/>
                    </a:cubicBezTo>
                    <a:cubicBezTo>
                      <a:pt x="1233" y="2762"/>
                      <a:pt x="1301" y="2739"/>
                      <a:pt x="1324" y="2693"/>
                    </a:cubicBezTo>
                    <a:cubicBezTo>
                      <a:pt x="1689" y="1849"/>
                      <a:pt x="1758" y="867"/>
                      <a:pt x="1507" y="0"/>
                    </a:cubicBezTo>
                    <a:cubicBezTo>
                      <a:pt x="1575" y="822"/>
                      <a:pt x="1484" y="1666"/>
                      <a:pt x="1187" y="24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7620779" y="2658446"/>
                <a:ext cx="50606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92" y="571"/>
                    </a:moveTo>
                    <a:cubicBezTo>
                      <a:pt x="115" y="617"/>
                      <a:pt x="115" y="640"/>
                      <a:pt x="138" y="640"/>
                    </a:cubicBezTo>
                    <a:cubicBezTo>
                      <a:pt x="298" y="822"/>
                      <a:pt x="617" y="868"/>
                      <a:pt x="868" y="708"/>
                    </a:cubicBezTo>
                    <a:cubicBezTo>
                      <a:pt x="777" y="708"/>
                      <a:pt x="594" y="662"/>
                      <a:pt x="412" y="503"/>
                    </a:cubicBezTo>
                    <a:cubicBezTo>
                      <a:pt x="206" y="297"/>
                      <a:pt x="161" y="69"/>
                      <a:pt x="138" y="0"/>
                    </a:cubicBezTo>
                    <a:cubicBezTo>
                      <a:pt x="138" y="23"/>
                      <a:pt x="115" y="23"/>
                      <a:pt x="115" y="46"/>
                    </a:cubicBezTo>
                    <a:cubicBezTo>
                      <a:pt x="1" y="229"/>
                      <a:pt x="1" y="434"/>
                      <a:pt x="92" y="5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7990338" y="3176854"/>
                <a:ext cx="280518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032" extrusionOk="0">
                    <a:moveTo>
                      <a:pt x="4816" y="617"/>
                    </a:moveTo>
                    <a:cubicBezTo>
                      <a:pt x="3401" y="1096"/>
                      <a:pt x="1986" y="1552"/>
                      <a:pt x="571" y="2032"/>
                    </a:cubicBezTo>
                    <a:cubicBezTo>
                      <a:pt x="251" y="1119"/>
                      <a:pt x="0" y="229"/>
                      <a:pt x="206" y="114"/>
                    </a:cubicBezTo>
                    <a:cubicBezTo>
                      <a:pt x="388" y="0"/>
                      <a:pt x="799" y="594"/>
                      <a:pt x="1416" y="936"/>
                    </a:cubicBezTo>
                    <a:cubicBezTo>
                      <a:pt x="2100" y="1278"/>
                      <a:pt x="3150" y="1370"/>
                      <a:pt x="4816" y="61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7386849" y="1896790"/>
                <a:ext cx="951793" cy="735100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23" extrusionOk="0">
                    <a:moveTo>
                      <a:pt x="1" y="6118"/>
                    </a:moveTo>
                    <a:cubicBezTo>
                      <a:pt x="1461" y="6414"/>
                      <a:pt x="3379" y="6666"/>
                      <a:pt x="5570" y="6620"/>
                    </a:cubicBezTo>
                    <a:cubicBezTo>
                      <a:pt x="7853" y="6574"/>
                      <a:pt x="9816" y="6232"/>
                      <a:pt x="11299" y="5844"/>
                    </a:cubicBezTo>
                    <a:cubicBezTo>
                      <a:pt x="11299" y="6597"/>
                      <a:pt x="11390" y="8149"/>
                      <a:pt x="12304" y="9838"/>
                    </a:cubicBezTo>
                    <a:cubicBezTo>
                      <a:pt x="13102" y="11322"/>
                      <a:pt x="14175" y="12212"/>
                      <a:pt x="14791" y="12623"/>
                    </a:cubicBezTo>
                    <a:cubicBezTo>
                      <a:pt x="15294" y="9450"/>
                      <a:pt x="15819" y="6255"/>
                      <a:pt x="16344" y="3082"/>
                    </a:cubicBez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1" y="611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7814876" y="2498940"/>
                <a:ext cx="228689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767" extrusionOk="0">
                    <a:moveTo>
                      <a:pt x="1963" y="3767"/>
                    </a:moveTo>
                    <a:cubicBezTo>
                      <a:pt x="3036" y="3767"/>
                      <a:pt x="3926" y="2922"/>
                      <a:pt x="3926" y="1872"/>
                    </a:cubicBezTo>
                    <a:cubicBezTo>
                      <a:pt x="3926" y="845"/>
                      <a:pt x="3036" y="0"/>
                      <a:pt x="1963" y="0"/>
                    </a:cubicBezTo>
                    <a:cubicBezTo>
                      <a:pt x="868" y="0"/>
                      <a:pt x="0" y="845"/>
                      <a:pt x="0" y="1872"/>
                    </a:cubicBezTo>
                    <a:cubicBezTo>
                      <a:pt x="0" y="2922"/>
                      <a:pt x="868" y="3767"/>
                      <a:pt x="1963" y="37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7659330" y="2932267"/>
                <a:ext cx="57245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594" extrusionOk="0">
                    <a:moveTo>
                      <a:pt x="1" y="0"/>
                    </a:moveTo>
                    <a:cubicBezTo>
                      <a:pt x="252" y="297"/>
                      <a:pt x="594" y="434"/>
                      <a:pt x="982" y="320"/>
                    </a:cubicBezTo>
                    <a:cubicBezTo>
                      <a:pt x="663" y="594"/>
                      <a:pt x="115" y="388"/>
                      <a:pt x="1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7455974" y="2441753"/>
                <a:ext cx="202134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516" extrusionOk="0">
                    <a:moveTo>
                      <a:pt x="1735" y="3516"/>
                    </a:moveTo>
                    <a:cubicBezTo>
                      <a:pt x="2694" y="3516"/>
                      <a:pt x="3470" y="2717"/>
                      <a:pt x="3470" y="1758"/>
                    </a:cubicBezTo>
                    <a:cubicBezTo>
                      <a:pt x="3470" y="777"/>
                      <a:pt x="2694" y="1"/>
                      <a:pt x="1735" y="1"/>
                    </a:cubicBezTo>
                    <a:cubicBezTo>
                      <a:pt x="777" y="1"/>
                      <a:pt x="1" y="777"/>
                      <a:pt x="1" y="1758"/>
                    </a:cubicBezTo>
                    <a:cubicBezTo>
                      <a:pt x="1" y="2717"/>
                      <a:pt x="777" y="3516"/>
                      <a:pt x="1735" y="35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7503843" y="2445771"/>
                <a:ext cx="130330" cy="178141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59" extrusionOk="0">
                    <a:moveTo>
                      <a:pt x="23" y="1530"/>
                    </a:moveTo>
                    <a:cubicBezTo>
                      <a:pt x="0" y="2374"/>
                      <a:pt x="571" y="3013"/>
                      <a:pt x="1142" y="3036"/>
                    </a:cubicBezTo>
                    <a:cubicBezTo>
                      <a:pt x="1781" y="3059"/>
                      <a:pt x="2237" y="2192"/>
                      <a:pt x="2237" y="1530"/>
                    </a:cubicBezTo>
                    <a:cubicBezTo>
                      <a:pt x="2237" y="822"/>
                      <a:pt x="1781" y="0"/>
                      <a:pt x="1142" y="0"/>
                    </a:cubicBezTo>
                    <a:cubicBezTo>
                      <a:pt x="548" y="23"/>
                      <a:pt x="206" y="708"/>
                      <a:pt x="183" y="754"/>
                    </a:cubicBezTo>
                    <a:lnTo>
                      <a:pt x="868" y="1301"/>
                    </a:lnTo>
                    <a:cubicBezTo>
                      <a:pt x="594" y="1370"/>
                      <a:pt x="297" y="1438"/>
                      <a:pt x="23" y="15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7580946" y="2554787"/>
                <a:ext cx="27953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34" y="91"/>
                    </a:moveTo>
                    <a:cubicBezTo>
                      <a:pt x="479" y="160"/>
                      <a:pt x="434" y="434"/>
                      <a:pt x="274" y="457"/>
                    </a:cubicBezTo>
                    <a:cubicBezTo>
                      <a:pt x="137" y="479"/>
                      <a:pt x="0" y="365"/>
                      <a:pt x="0" y="274"/>
                    </a:cubicBezTo>
                    <a:cubicBezTo>
                      <a:pt x="23" y="137"/>
                      <a:pt x="343" y="0"/>
                      <a:pt x="434" y="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7869384" y="2502900"/>
                <a:ext cx="147567" cy="19013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3265" extrusionOk="0">
                    <a:moveTo>
                      <a:pt x="23" y="1621"/>
                    </a:moveTo>
                    <a:cubicBezTo>
                      <a:pt x="0" y="2557"/>
                      <a:pt x="662" y="3242"/>
                      <a:pt x="1278" y="3265"/>
                    </a:cubicBezTo>
                    <a:cubicBezTo>
                      <a:pt x="2032" y="3265"/>
                      <a:pt x="2534" y="2352"/>
                      <a:pt x="2534" y="1621"/>
                    </a:cubicBezTo>
                    <a:cubicBezTo>
                      <a:pt x="2534" y="891"/>
                      <a:pt x="2009" y="1"/>
                      <a:pt x="1278" y="1"/>
                    </a:cubicBezTo>
                    <a:cubicBezTo>
                      <a:pt x="639" y="24"/>
                      <a:pt x="229" y="777"/>
                      <a:pt x="206" y="823"/>
                    </a:cubicBezTo>
                    <a:cubicBezTo>
                      <a:pt x="457" y="1005"/>
                      <a:pt x="708" y="1211"/>
                      <a:pt x="982" y="1393"/>
                    </a:cubicBezTo>
                    <a:cubicBezTo>
                      <a:pt x="662" y="1484"/>
                      <a:pt x="343" y="1553"/>
                      <a:pt x="23" y="16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7957086" y="2619894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9" y="160"/>
                      <a:pt x="480" y="457"/>
                      <a:pt x="297" y="480"/>
                    </a:cubicBezTo>
                    <a:cubicBezTo>
                      <a:pt x="161" y="525"/>
                      <a:pt x="1" y="389"/>
                      <a:pt x="1" y="297"/>
                    </a:cubicBezTo>
                    <a:cubicBezTo>
                      <a:pt x="1" y="160"/>
                      <a:pt x="389" y="0"/>
                      <a:pt x="480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7825533" y="2465688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1" y="1484"/>
                    </a:moveTo>
                    <a:cubicBezTo>
                      <a:pt x="46" y="1530"/>
                      <a:pt x="0" y="1484"/>
                      <a:pt x="23" y="1439"/>
                    </a:cubicBezTo>
                    <a:cubicBezTo>
                      <a:pt x="160" y="1119"/>
                      <a:pt x="502" y="571"/>
                      <a:pt x="1164" y="297"/>
                    </a:cubicBezTo>
                    <a:cubicBezTo>
                      <a:pt x="1917" y="1"/>
                      <a:pt x="2602" y="275"/>
                      <a:pt x="2693" y="320"/>
                    </a:cubicBezTo>
                    <a:cubicBezTo>
                      <a:pt x="3241" y="526"/>
                      <a:pt x="3812" y="1051"/>
                      <a:pt x="3857" y="1621"/>
                    </a:cubicBezTo>
                    <a:cubicBezTo>
                      <a:pt x="3880" y="1804"/>
                      <a:pt x="3857" y="2260"/>
                      <a:pt x="3743" y="2260"/>
                    </a:cubicBezTo>
                    <a:cubicBezTo>
                      <a:pt x="3743" y="2260"/>
                      <a:pt x="3743" y="2260"/>
                      <a:pt x="3721" y="2260"/>
                    </a:cubicBezTo>
                    <a:cubicBezTo>
                      <a:pt x="3721" y="2260"/>
                      <a:pt x="3698" y="2260"/>
                      <a:pt x="3698" y="2238"/>
                    </a:cubicBezTo>
                    <a:cubicBezTo>
                      <a:pt x="3447" y="1416"/>
                      <a:pt x="2739" y="822"/>
                      <a:pt x="1895" y="754"/>
                    </a:cubicBezTo>
                    <a:cubicBezTo>
                      <a:pt x="1210" y="686"/>
                      <a:pt x="525" y="959"/>
                      <a:pt x="91" y="1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7845449" y="2276948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1804" y="1324"/>
                    </a:moveTo>
                    <a:cubicBezTo>
                      <a:pt x="2557" y="1370"/>
                      <a:pt x="3173" y="1735"/>
                      <a:pt x="3584" y="2055"/>
                    </a:cubicBezTo>
                    <a:cubicBezTo>
                      <a:pt x="3698" y="2146"/>
                      <a:pt x="3789" y="1941"/>
                      <a:pt x="3721" y="1758"/>
                    </a:cubicBezTo>
                    <a:cubicBezTo>
                      <a:pt x="3287" y="708"/>
                      <a:pt x="2534" y="23"/>
                      <a:pt x="1781" y="1"/>
                    </a:cubicBezTo>
                    <a:lnTo>
                      <a:pt x="1758" y="1"/>
                    </a:lnTo>
                    <a:cubicBezTo>
                      <a:pt x="1050" y="1"/>
                      <a:pt x="434" y="526"/>
                      <a:pt x="69" y="1416"/>
                    </a:cubicBezTo>
                    <a:cubicBezTo>
                      <a:pt x="0" y="1576"/>
                      <a:pt x="115" y="1804"/>
                      <a:pt x="229" y="1735"/>
                    </a:cubicBezTo>
                    <a:cubicBezTo>
                      <a:pt x="594" y="1507"/>
                      <a:pt x="1142" y="1279"/>
                      <a:pt x="1804" y="13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7822854" y="2449731"/>
                <a:ext cx="46588" cy="4396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5" extrusionOk="0">
                    <a:moveTo>
                      <a:pt x="799" y="115"/>
                    </a:moveTo>
                    <a:cubicBezTo>
                      <a:pt x="434" y="183"/>
                      <a:pt x="160" y="389"/>
                      <a:pt x="46" y="754"/>
                    </a:cubicBezTo>
                    <a:cubicBezTo>
                      <a:pt x="0" y="366"/>
                      <a:pt x="434" y="1"/>
                      <a:pt x="79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7463952" y="2419158"/>
                <a:ext cx="199455" cy="11839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33" extrusionOk="0">
                    <a:moveTo>
                      <a:pt x="3333" y="1987"/>
                    </a:moveTo>
                    <a:cubicBezTo>
                      <a:pt x="3333" y="2032"/>
                      <a:pt x="3402" y="2009"/>
                      <a:pt x="3402" y="1964"/>
                    </a:cubicBezTo>
                    <a:cubicBezTo>
                      <a:pt x="3424" y="1621"/>
                      <a:pt x="3379" y="1028"/>
                      <a:pt x="2968" y="549"/>
                    </a:cubicBezTo>
                    <a:cubicBezTo>
                      <a:pt x="2488" y="24"/>
                      <a:pt x="1827" y="24"/>
                      <a:pt x="1735" y="24"/>
                    </a:cubicBezTo>
                    <a:cubicBezTo>
                      <a:pt x="1575" y="1"/>
                      <a:pt x="1050" y="24"/>
                      <a:pt x="617" y="389"/>
                    </a:cubicBezTo>
                    <a:cubicBezTo>
                      <a:pt x="206" y="731"/>
                      <a:pt x="1" y="1302"/>
                      <a:pt x="69" y="1348"/>
                    </a:cubicBezTo>
                    <a:cubicBezTo>
                      <a:pt x="69" y="1370"/>
                      <a:pt x="92" y="1348"/>
                      <a:pt x="115" y="1348"/>
                    </a:cubicBezTo>
                    <a:cubicBezTo>
                      <a:pt x="662" y="731"/>
                      <a:pt x="1484" y="457"/>
                      <a:pt x="2192" y="686"/>
                    </a:cubicBezTo>
                    <a:cubicBezTo>
                      <a:pt x="2762" y="868"/>
                      <a:pt x="3196" y="1348"/>
                      <a:pt x="3333" y="19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7651352" y="2433775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1"/>
                    </a:moveTo>
                    <a:cubicBezTo>
                      <a:pt x="298" y="24"/>
                      <a:pt x="549" y="389"/>
                      <a:pt x="412" y="663"/>
                    </a:cubicBezTo>
                    <a:cubicBezTo>
                      <a:pt x="412" y="366"/>
                      <a:pt x="252" y="13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7479908" y="2249054"/>
                <a:ext cx="212732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987" extrusionOk="0">
                    <a:moveTo>
                      <a:pt x="3401" y="1918"/>
                    </a:moveTo>
                    <a:cubicBezTo>
                      <a:pt x="3493" y="1986"/>
                      <a:pt x="3652" y="1826"/>
                      <a:pt x="3630" y="1689"/>
                    </a:cubicBezTo>
                    <a:cubicBezTo>
                      <a:pt x="3470" y="822"/>
                      <a:pt x="2991" y="206"/>
                      <a:pt x="2306" y="46"/>
                    </a:cubicBezTo>
                    <a:cubicBezTo>
                      <a:pt x="2214" y="23"/>
                      <a:pt x="2078" y="0"/>
                      <a:pt x="1963" y="0"/>
                    </a:cubicBezTo>
                    <a:cubicBezTo>
                      <a:pt x="1324" y="0"/>
                      <a:pt x="640" y="411"/>
                      <a:pt x="92" y="1096"/>
                    </a:cubicBezTo>
                    <a:cubicBezTo>
                      <a:pt x="0" y="1233"/>
                      <a:pt x="46" y="1415"/>
                      <a:pt x="183" y="1370"/>
                    </a:cubicBezTo>
                    <a:cubicBezTo>
                      <a:pt x="640" y="1187"/>
                      <a:pt x="1279" y="1050"/>
                      <a:pt x="1986" y="1187"/>
                    </a:cubicBezTo>
                    <a:cubicBezTo>
                      <a:pt x="2648" y="1301"/>
                      <a:pt x="3105" y="1621"/>
                      <a:pt x="3401" y="19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7711218" y="2880438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0" y="92"/>
                      <a:pt x="0" y="274"/>
                      <a:pt x="114" y="343"/>
                    </a:cubicBezTo>
                    <a:cubicBezTo>
                      <a:pt x="205" y="388"/>
                      <a:pt x="342" y="343"/>
                      <a:pt x="365" y="297"/>
                    </a:cubicBezTo>
                    <a:cubicBezTo>
                      <a:pt x="388" y="206"/>
                      <a:pt x="114" y="0"/>
                      <a:pt x="4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44184" y="2554787"/>
                <a:ext cx="198115" cy="25920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451" extrusionOk="0">
                    <a:moveTo>
                      <a:pt x="69" y="1324"/>
                    </a:moveTo>
                    <a:lnTo>
                      <a:pt x="1" y="3972"/>
                    </a:lnTo>
                    <a:cubicBezTo>
                      <a:pt x="69" y="3994"/>
                      <a:pt x="1325" y="4451"/>
                      <a:pt x="2352" y="3629"/>
                    </a:cubicBezTo>
                    <a:cubicBezTo>
                      <a:pt x="3014" y="3104"/>
                      <a:pt x="3402" y="2191"/>
                      <a:pt x="3151" y="1324"/>
                    </a:cubicBezTo>
                    <a:cubicBezTo>
                      <a:pt x="3128" y="1210"/>
                      <a:pt x="2831" y="183"/>
                      <a:pt x="1964" y="23"/>
                    </a:cubicBezTo>
                    <a:cubicBezTo>
                      <a:pt x="1873" y="0"/>
                      <a:pt x="1804" y="0"/>
                      <a:pt x="1713" y="0"/>
                    </a:cubicBezTo>
                    <a:cubicBezTo>
                      <a:pt x="1051" y="0"/>
                      <a:pt x="343" y="502"/>
                      <a:pt x="69" y="1324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7231361" y="1734606"/>
                <a:ext cx="1293399" cy="921219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5819" extrusionOk="0">
                    <a:moveTo>
                      <a:pt x="1758" y="8560"/>
                    </a:moveTo>
                    <a:cubicBezTo>
                      <a:pt x="2077" y="9610"/>
                      <a:pt x="6254" y="9496"/>
                      <a:pt x="14312" y="8218"/>
                    </a:cubicBezTo>
                    <a:cubicBezTo>
                      <a:pt x="14289" y="9199"/>
                      <a:pt x="14403" y="11277"/>
                      <a:pt x="15681" y="13331"/>
                    </a:cubicBezTo>
                    <a:cubicBezTo>
                      <a:pt x="16252" y="14198"/>
                      <a:pt x="16868" y="14860"/>
                      <a:pt x="17393" y="15317"/>
                    </a:cubicBezTo>
                    <a:cubicBezTo>
                      <a:pt x="17690" y="14723"/>
                      <a:pt x="18238" y="14335"/>
                      <a:pt x="18831" y="14289"/>
                    </a:cubicBezTo>
                    <a:cubicBezTo>
                      <a:pt x="19630" y="14244"/>
                      <a:pt x="20429" y="14883"/>
                      <a:pt x="20611" y="15819"/>
                    </a:cubicBezTo>
                    <a:cubicBezTo>
                      <a:pt x="22209" y="12121"/>
                      <a:pt x="21775" y="8332"/>
                      <a:pt x="19584" y="6323"/>
                    </a:cubicBezTo>
                    <a:cubicBezTo>
                      <a:pt x="19105" y="5890"/>
                      <a:pt x="18169" y="5205"/>
                      <a:pt x="16617" y="4885"/>
                    </a:cubicBezTo>
                    <a:cubicBezTo>
                      <a:pt x="16503" y="4634"/>
                      <a:pt x="14996" y="686"/>
                      <a:pt x="11504" y="92"/>
                    </a:cubicBezTo>
                    <a:cubicBezTo>
                      <a:pt x="11207" y="24"/>
                      <a:pt x="10888" y="1"/>
                      <a:pt x="10591" y="1"/>
                    </a:cubicBezTo>
                    <a:cubicBezTo>
                      <a:pt x="7806" y="1"/>
                      <a:pt x="5569" y="2124"/>
                      <a:pt x="5433" y="2261"/>
                    </a:cubicBezTo>
                    <a:cubicBezTo>
                      <a:pt x="4154" y="3493"/>
                      <a:pt x="4086" y="4543"/>
                      <a:pt x="2328" y="5639"/>
                    </a:cubicBezTo>
                    <a:cubicBezTo>
                      <a:pt x="1119" y="6392"/>
                      <a:pt x="0" y="6620"/>
                      <a:pt x="46" y="6963"/>
                    </a:cubicBezTo>
                    <a:cubicBezTo>
                      <a:pt x="91" y="7282"/>
                      <a:pt x="1119" y="7419"/>
                      <a:pt x="2328" y="7465"/>
                    </a:cubicBezTo>
                    <a:cubicBezTo>
                      <a:pt x="1872" y="7921"/>
                      <a:pt x="1689" y="8286"/>
                      <a:pt x="1758" y="85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7590205" y="1872856"/>
                <a:ext cx="319070" cy="255302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84" extrusionOk="0">
                    <a:moveTo>
                      <a:pt x="2512" y="731"/>
                    </a:moveTo>
                    <a:cubicBezTo>
                      <a:pt x="503" y="1895"/>
                      <a:pt x="1" y="2375"/>
                      <a:pt x="69" y="2557"/>
                    </a:cubicBezTo>
                    <a:cubicBezTo>
                      <a:pt x="184" y="2854"/>
                      <a:pt x="2010" y="2238"/>
                      <a:pt x="2124" y="2557"/>
                    </a:cubicBezTo>
                    <a:cubicBezTo>
                      <a:pt x="2238" y="2831"/>
                      <a:pt x="777" y="3447"/>
                      <a:pt x="891" y="3812"/>
                    </a:cubicBezTo>
                    <a:cubicBezTo>
                      <a:pt x="1051" y="4383"/>
                      <a:pt x="5114" y="3858"/>
                      <a:pt x="5114" y="3470"/>
                    </a:cubicBezTo>
                    <a:cubicBezTo>
                      <a:pt x="5114" y="3265"/>
                      <a:pt x="4018" y="3242"/>
                      <a:pt x="3973" y="2854"/>
                    </a:cubicBezTo>
                    <a:cubicBezTo>
                      <a:pt x="3904" y="2375"/>
                      <a:pt x="5479" y="1872"/>
                      <a:pt x="5411" y="1644"/>
                    </a:cubicBezTo>
                    <a:cubicBezTo>
                      <a:pt x="5342" y="1370"/>
                      <a:pt x="3242" y="1895"/>
                      <a:pt x="3128" y="1553"/>
                    </a:cubicBezTo>
                    <a:cubicBezTo>
                      <a:pt x="3014" y="1233"/>
                      <a:pt x="5045" y="297"/>
                      <a:pt x="4954" y="115"/>
                    </a:cubicBezTo>
                    <a:cubicBezTo>
                      <a:pt x="4908" y="1"/>
                      <a:pt x="4269" y="138"/>
                      <a:pt x="2512" y="73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8165800" y="2201184"/>
                <a:ext cx="180820" cy="259262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452" extrusionOk="0">
                    <a:moveTo>
                      <a:pt x="46" y="1712"/>
                    </a:moveTo>
                    <a:cubicBezTo>
                      <a:pt x="114" y="3036"/>
                      <a:pt x="822" y="4246"/>
                      <a:pt x="1119" y="4178"/>
                    </a:cubicBezTo>
                    <a:cubicBezTo>
                      <a:pt x="1415" y="4109"/>
                      <a:pt x="1187" y="2717"/>
                      <a:pt x="1484" y="2648"/>
                    </a:cubicBezTo>
                    <a:cubicBezTo>
                      <a:pt x="1826" y="2580"/>
                      <a:pt x="2306" y="4451"/>
                      <a:pt x="2648" y="4406"/>
                    </a:cubicBezTo>
                    <a:cubicBezTo>
                      <a:pt x="3105" y="4337"/>
                      <a:pt x="3036" y="777"/>
                      <a:pt x="2648" y="731"/>
                    </a:cubicBezTo>
                    <a:cubicBezTo>
                      <a:pt x="2397" y="708"/>
                      <a:pt x="2260" y="1872"/>
                      <a:pt x="1803" y="1895"/>
                    </a:cubicBezTo>
                    <a:cubicBezTo>
                      <a:pt x="1210" y="1918"/>
                      <a:pt x="845" y="1"/>
                      <a:pt x="411" y="46"/>
                    </a:cubicBezTo>
                    <a:cubicBezTo>
                      <a:pt x="137" y="92"/>
                      <a:pt x="0" y="982"/>
                      <a:pt x="46" y="171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7572968" y="2739509"/>
                <a:ext cx="311091" cy="18879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5227" y="1370"/>
                    </a:moveTo>
                    <a:cubicBezTo>
                      <a:pt x="5182" y="1051"/>
                      <a:pt x="4953" y="754"/>
                      <a:pt x="4657" y="571"/>
                    </a:cubicBezTo>
                    <a:cubicBezTo>
                      <a:pt x="4405" y="777"/>
                      <a:pt x="3972" y="1096"/>
                      <a:pt x="3356" y="1233"/>
                    </a:cubicBezTo>
                    <a:cubicBezTo>
                      <a:pt x="3082" y="1302"/>
                      <a:pt x="2374" y="1462"/>
                      <a:pt x="1666" y="1119"/>
                    </a:cubicBezTo>
                    <a:cubicBezTo>
                      <a:pt x="1461" y="1028"/>
                      <a:pt x="1187" y="891"/>
                      <a:pt x="1073" y="571"/>
                    </a:cubicBezTo>
                    <a:cubicBezTo>
                      <a:pt x="982" y="343"/>
                      <a:pt x="1050" y="138"/>
                      <a:pt x="1096" y="1"/>
                    </a:cubicBezTo>
                    <a:cubicBezTo>
                      <a:pt x="1073" y="1"/>
                      <a:pt x="1050" y="1"/>
                      <a:pt x="1027" y="1"/>
                    </a:cubicBezTo>
                    <a:cubicBezTo>
                      <a:pt x="571" y="46"/>
                      <a:pt x="206" y="571"/>
                      <a:pt x="92" y="1005"/>
                    </a:cubicBezTo>
                    <a:cubicBezTo>
                      <a:pt x="0" y="1393"/>
                      <a:pt x="114" y="1804"/>
                      <a:pt x="320" y="2169"/>
                    </a:cubicBezTo>
                    <a:cubicBezTo>
                      <a:pt x="1689" y="1599"/>
                      <a:pt x="2990" y="1735"/>
                      <a:pt x="3584" y="2466"/>
                    </a:cubicBezTo>
                    <a:cubicBezTo>
                      <a:pt x="3698" y="2603"/>
                      <a:pt x="3858" y="2854"/>
                      <a:pt x="3926" y="3242"/>
                    </a:cubicBezTo>
                    <a:cubicBezTo>
                      <a:pt x="4154" y="3128"/>
                      <a:pt x="4428" y="2968"/>
                      <a:pt x="4679" y="2694"/>
                    </a:cubicBezTo>
                    <a:cubicBezTo>
                      <a:pt x="4908" y="2443"/>
                      <a:pt x="5341" y="1964"/>
                      <a:pt x="5227" y="13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7607501" y="2859182"/>
                <a:ext cx="191477" cy="9306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598" extrusionOk="0">
                    <a:moveTo>
                      <a:pt x="1735" y="160"/>
                    </a:moveTo>
                    <a:cubicBezTo>
                      <a:pt x="937" y="0"/>
                      <a:pt x="297" y="320"/>
                      <a:pt x="1" y="502"/>
                    </a:cubicBezTo>
                    <a:cubicBezTo>
                      <a:pt x="229" y="753"/>
                      <a:pt x="503" y="959"/>
                      <a:pt x="754" y="1118"/>
                    </a:cubicBezTo>
                    <a:cubicBezTo>
                      <a:pt x="1553" y="1598"/>
                      <a:pt x="2397" y="1484"/>
                      <a:pt x="2671" y="1415"/>
                    </a:cubicBezTo>
                    <a:cubicBezTo>
                      <a:pt x="2785" y="1392"/>
                      <a:pt x="3014" y="1347"/>
                      <a:pt x="3288" y="1210"/>
                    </a:cubicBezTo>
                    <a:cubicBezTo>
                      <a:pt x="3105" y="959"/>
                      <a:pt x="2626" y="342"/>
                      <a:pt x="1735" y="1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7591545" y="2832568"/>
                <a:ext cx="210112" cy="97078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667" extrusionOk="0">
                    <a:moveTo>
                      <a:pt x="1" y="571"/>
                    </a:moveTo>
                    <a:cubicBezTo>
                      <a:pt x="92" y="708"/>
                      <a:pt x="183" y="822"/>
                      <a:pt x="275" y="959"/>
                    </a:cubicBezTo>
                    <a:cubicBezTo>
                      <a:pt x="571" y="777"/>
                      <a:pt x="1211" y="457"/>
                      <a:pt x="2009" y="617"/>
                    </a:cubicBezTo>
                    <a:cubicBezTo>
                      <a:pt x="2900" y="799"/>
                      <a:pt x="3379" y="1416"/>
                      <a:pt x="3562" y="1667"/>
                    </a:cubicBezTo>
                    <a:cubicBezTo>
                      <a:pt x="3562" y="1667"/>
                      <a:pt x="3584" y="1667"/>
                      <a:pt x="3607" y="1644"/>
                    </a:cubicBezTo>
                    <a:cubicBezTo>
                      <a:pt x="3539" y="1256"/>
                      <a:pt x="3379" y="1005"/>
                      <a:pt x="3265" y="868"/>
                    </a:cubicBezTo>
                    <a:cubicBezTo>
                      <a:pt x="2671" y="137"/>
                      <a:pt x="1370" y="1"/>
                      <a:pt x="1" y="571"/>
                    </a:cubicBezTo>
                    <a:close/>
                  </a:path>
                </a:pathLst>
              </a:cu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7630096" y="2739509"/>
                <a:ext cx="214072" cy="8514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462" extrusionOk="0">
                    <a:moveTo>
                      <a:pt x="92" y="571"/>
                    </a:moveTo>
                    <a:cubicBezTo>
                      <a:pt x="206" y="891"/>
                      <a:pt x="480" y="1028"/>
                      <a:pt x="685" y="1119"/>
                    </a:cubicBezTo>
                    <a:cubicBezTo>
                      <a:pt x="1393" y="1462"/>
                      <a:pt x="2101" y="1302"/>
                      <a:pt x="2375" y="1233"/>
                    </a:cubicBezTo>
                    <a:cubicBezTo>
                      <a:pt x="2991" y="1096"/>
                      <a:pt x="3424" y="777"/>
                      <a:pt x="3676" y="571"/>
                    </a:cubicBezTo>
                    <a:cubicBezTo>
                      <a:pt x="3607" y="526"/>
                      <a:pt x="3516" y="480"/>
                      <a:pt x="3424" y="434"/>
                    </a:cubicBezTo>
                    <a:cubicBezTo>
                      <a:pt x="2671" y="206"/>
                      <a:pt x="2306" y="937"/>
                      <a:pt x="1484" y="777"/>
                    </a:cubicBezTo>
                    <a:cubicBezTo>
                      <a:pt x="1096" y="686"/>
                      <a:pt x="868" y="480"/>
                      <a:pt x="663" y="297"/>
                    </a:cubicBezTo>
                    <a:cubicBezTo>
                      <a:pt x="549" y="229"/>
                      <a:pt x="434" y="138"/>
                      <a:pt x="297" y="24"/>
                    </a:cubicBezTo>
                    <a:cubicBezTo>
                      <a:pt x="252" y="1"/>
                      <a:pt x="183" y="1"/>
                      <a:pt x="115" y="1"/>
                    </a:cubicBezTo>
                    <a:cubicBezTo>
                      <a:pt x="69" y="138"/>
                      <a:pt x="1" y="343"/>
                      <a:pt x="92" y="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7001391" y="2528174"/>
                <a:ext cx="166203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060" extrusionOk="0">
                    <a:moveTo>
                      <a:pt x="2853" y="1"/>
                    </a:moveTo>
                    <a:cubicBezTo>
                      <a:pt x="2192" y="1256"/>
                      <a:pt x="1210" y="2260"/>
                      <a:pt x="0" y="2968"/>
                    </a:cubicBezTo>
                    <a:cubicBezTo>
                      <a:pt x="23" y="3013"/>
                      <a:pt x="46" y="3036"/>
                      <a:pt x="92" y="3059"/>
                    </a:cubicBezTo>
                    <a:cubicBezTo>
                      <a:pt x="1370" y="2488"/>
                      <a:pt x="2420" y="1347"/>
                      <a:pt x="28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531341" y="2843225"/>
                <a:ext cx="99757" cy="24330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178" extrusionOk="0">
                    <a:moveTo>
                      <a:pt x="114" y="0"/>
                    </a:moveTo>
                    <a:cubicBezTo>
                      <a:pt x="92" y="23"/>
                      <a:pt x="46" y="23"/>
                      <a:pt x="0" y="46"/>
                    </a:cubicBezTo>
                    <a:cubicBezTo>
                      <a:pt x="251" y="1507"/>
                      <a:pt x="822" y="2922"/>
                      <a:pt x="1644" y="4177"/>
                    </a:cubicBezTo>
                    <a:cubicBezTo>
                      <a:pt x="1667" y="4154"/>
                      <a:pt x="1689" y="4154"/>
                      <a:pt x="1712" y="4154"/>
                    </a:cubicBezTo>
                    <a:cubicBezTo>
                      <a:pt x="1689" y="4086"/>
                      <a:pt x="1644" y="3995"/>
                      <a:pt x="1598" y="3926"/>
                    </a:cubicBezTo>
                    <a:cubicBezTo>
                      <a:pt x="982" y="2671"/>
                      <a:pt x="502" y="1347"/>
                      <a:pt x="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7018687" y="2629212"/>
                <a:ext cx="475896" cy="509149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8743" extrusionOk="0">
                    <a:moveTo>
                      <a:pt x="8172" y="8742"/>
                    </a:moveTo>
                    <a:cubicBezTo>
                      <a:pt x="5547" y="5775"/>
                      <a:pt x="2785" y="2853"/>
                      <a:pt x="23" y="0"/>
                    </a:cubicBezTo>
                    <a:cubicBezTo>
                      <a:pt x="23" y="0"/>
                      <a:pt x="0" y="23"/>
                      <a:pt x="0" y="23"/>
                    </a:cubicBezTo>
                    <a:cubicBezTo>
                      <a:pt x="2579" y="3036"/>
                      <a:pt x="5341" y="5958"/>
                      <a:pt x="8172" y="87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2717" y="2009"/>
                    </a:move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lnTo>
                      <a:pt x="115" y="2626"/>
                    </a:lnTo>
                    <a:cubicBezTo>
                      <a:pt x="298" y="2648"/>
                      <a:pt x="1667" y="2945"/>
                      <a:pt x="2717" y="200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1" y="1"/>
                    </a:moveTo>
                    <a:cubicBezTo>
                      <a:pt x="47" y="868"/>
                      <a:pt x="92" y="1758"/>
                      <a:pt x="115" y="2626"/>
                    </a:cubicBezTo>
                    <a:cubicBezTo>
                      <a:pt x="298" y="2648"/>
                      <a:pt x="1667" y="2945"/>
                      <a:pt x="2717" y="2009"/>
                    </a:cubicBez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8266838" y="2589321"/>
                <a:ext cx="138250" cy="15024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80" extrusionOk="0">
                    <a:moveTo>
                      <a:pt x="2374" y="1416"/>
                    </a:moveTo>
                    <a:cubicBezTo>
                      <a:pt x="2031" y="183"/>
                      <a:pt x="502" y="229"/>
                      <a:pt x="160" y="1416"/>
                    </a:cubicBezTo>
                    <a:lnTo>
                      <a:pt x="46" y="1324"/>
                    </a:lnTo>
                    <a:cubicBezTo>
                      <a:pt x="845" y="982"/>
                      <a:pt x="1552" y="1941"/>
                      <a:pt x="936" y="2580"/>
                    </a:cubicBezTo>
                    <a:cubicBezTo>
                      <a:pt x="1392" y="1986"/>
                      <a:pt x="799" y="1165"/>
                      <a:pt x="114" y="1461"/>
                    </a:cubicBezTo>
                    <a:cubicBezTo>
                      <a:pt x="46" y="1484"/>
                      <a:pt x="0" y="1438"/>
                      <a:pt x="0" y="1370"/>
                    </a:cubicBezTo>
                    <a:cubicBezTo>
                      <a:pt x="342" y="46"/>
                      <a:pt x="2168" y="0"/>
                      <a:pt x="2374" y="1416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7324363" y="3596903"/>
                <a:ext cx="67844" cy="8508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461" extrusionOk="0">
                    <a:moveTo>
                      <a:pt x="1165" y="571"/>
                    </a:moveTo>
                    <a:cubicBezTo>
                      <a:pt x="1165" y="571"/>
                      <a:pt x="457" y="23"/>
                      <a:pt x="275" y="0"/>
                    </a:cubicBezTo>
                    <a:cubicBezTo>
                      <a:pt x="92" y="0"/>
                      <a:pt x="1" y="708"/>
                      <a:pt x="754" y="1461"/>
                    </a:cubicBezTo>
                    <a:cubicBezTo>
                      <a:pt x="1119" y="730"/>
                      <a:pt x="1165" y="571"/>
                      <a:pt x="1165" y="57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1" name="Google Shape;2281;p38"/>
          <p:cNvGrpSpPr/>
          <p:nvPr/>
        </p:nvGrpSpPr>
        <p:grpSpPr>
          <a:xfrm>
            <a:off x="-398624" y="2920078"/>
            <a:ext cx="1265738" cy="2018381"/>
            <a:chOff x="62104" y="1734606"/>
            <a:chExt cx="2085628" cy="3325801"/>
          </a:xfrm>
        </p:grpSpPr>
        <p:sp>
          <p:nvSpPr>
            <p:cNvPr id="2282" name="Google Shape;2282;p38"/>
            <p:cNvSpPr/>
            <p:nvPr/>
          </p:nvSpPr>
          <p:spPr>
            <a:xfrm>
              <a:off x="640320" y="4822400"/>
              <a:ext cx="1175066" cy="238006"/>
            </a:xfrm>
            <a:custGeom>
              <a:avLst/>
              <a:gdLst/>
              <a:ahLst/>
              <a:cxnLst/>
              <a:rect l="l" t="t" r="r" b="b"/>
              <a:pathLst>
                <a:path w="20178" h="4087" extrusionOk="0">
                  <a:moveTo>
                    <a:pt x="10089" y="1"/>
                  </a:moveTo>
                  <a:cubicBezTo>
                    <a:pt x="4520" y="1"/>
                    <a:pt x="0" y="914"/>
                    <a:pt x="0" y="2032"/>
                  </a:cubicBezTo>
                  <a:cubicBezTo>
                    <a:pt x="0" y="3174"/>
                    <a:pt x="4520" y="4087"/>
                    <a:pt x="10089" y="4087"/>
                  </a:cubicBezTo>
                  <a:cubicBezTo>
                    <a:pt x="15658" y="4087"/>
                    <a:pt x="20178" y="3174"/>
                    <a:pt x="20178" y="2032"/>
                  </a:cubicBezTo>
                  <a:cubicBezTo>
                    <a:pt x="20178" y="914"/>
                    <a:pt x="15658" y="1"/>
                    <a:pt x="100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1327493" y="3926513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5000" y="1"/>
                  </a:moveTo>
                  <a:cubicBezTo>
                    <a:pt x="3356" y="412"/>
                    <a:pt x="1713" y="822"/>
                    <a:pt x="69" y="1210"/>
                  </a:cubicBezTo>
                  <a:cubicBezTo>
                    <a:pt x="1" y="2945"/>
                    <a:pt x="1" y="4703"/>
                    <a:pt x="1" y="6529"/>
                  </a:cubicBezTo>
                  <a:cubicBezTo>
                    <a:pt x="47" y="10455"/>
                    <a:pt x="252" y="14175"/>
                    <a:pt x="549" y="17690"/>
                  </a:cubicBezTo>
                  <a:cubicBezTo>
                    <a:pt x="5182" y="17576"/>
                    <a:pt x="7533" y="17165"/>
                    <a:pt x="7625" y="16458"/>
                  </a:cubicBezTo>
                  <a:cubicBezTo>
                    <a:pt x="7693" y="15956"/>
                    <a:pt x="6529" y="15294"/>
                    <a:pt x="4155" y="14472"/>
                  </a:cubicBezTo>
                  <a:cubicBezTo>
                    <a:pt x="4429" y="9633"/>
                    <a:pt x="4726" y="4817"/>
                    <a:pt x="500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1284981" y="3834793"/>
              <a:ext cx="390873" cy="356282"/>
            </a:xfrm>
            <a:custGeom>
              <a:avLst/>
              <a:gdLst/>
              <a:ahLst/>
              <a:cxnLst/>
              <a:rect l="l" t="t" r="r" b="b"/>
              <a:pathLst>
                <a:path w="6712" h="6118" extrusionOk="0">
                  <a:moveTo>
                    <a:pt x="5273" y="1"/>
                  </a:moveTo>
                  <a:lnTo>
                    <a:pt x="0" y="2831"/>
                  </a:lnTo>
                  <a:cubicBezTo>
                    <a:pt x="229" y="3927"/>
                    <a:pt x="480" y="5022"/>
                    <a:pt x="731" y="6118"/>
                  </a:cubicBezTo>
                  <a:cubicBezTo>
                    <a:pt x="982" y="5616"/>
                    <a:pt x="1370" y="4977"/>
                    <a:pt x="1986" y="4360"/>
                  </a:cubicBezTo>
                  <a:cubicBezTo>
                    <a:pt x="3767" y="2648"/>
                    <a:pt x="6072" y="2603"/>
                    <a:pt x="6711" y="2603"/>
                  </a:cubicBezTo>
                  <a:cubicBezTo>
                    <a:pt x="6232" y="1735"/>
                    <a:pt x="5752" y="868"/>
                    <a:pt x="52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09143" y="3942469"/>
              <a:ext cx="421388" cy="1014163"/>
            </a:xfrm>
            <a:custGeom>
              <a:avLst/>
              <a:gdLst/>
              <a:ahLst/>
              <a:cxnLst/>
              <a:rect l="l" t="t" r="r" b="b"/>
              <a:pathLst>
                <a:path w="7236" h="17415" extrusionOk="0">
                  <a:moveTo>
                    <a:pt x="6985" y="1"/>
                  </a:moveTo>
                  <a:lnTo>
                    <a:pt x="1415" y="23"/>
                  </a:lnTo>
                  <a:cubicBezTo>
                    <a:pt x="2077" y="4817"/>
                    <a:pt x="2739" y="9610"/>
                    <a:pt x="3401" y="14381"/>
                  </a:cubicBezTo>
                  <a:cubicBezTo>
                    <a:pt x="1096" y="15385"/>
                    <a:pt x="0" y="16138"/>
                    <a:pt x="91" y="16663"/>
                  </a:cubicBezTo>
                  <a:cubicBezTo>
                    <a:pt x="210" y="17170"/>
                    <a:pt x="1542" y="17414"/>
                    <a:pt x="4097" y="17414"/>
                  </a:cubicBezTo>
                  <a:cubicBezTo>
                    <a:pt x="4992" y="17414"/>
                    <a:pt x="6039" y="17384"/>
                    <a:pt x="7236" y="17325"/>
                  </a:cubicBezTo>
                  <a:cubicBezTo>
                    <a:pt x="7030" y="13764"/>
                    <a:pt x="6893" y="10021"/>
                    <a:pt x="6893" y="6141"/>
                  </a:cubicBezTo>
                  <a:cubicBezTo>
                    <a:pt x="6893" y="4041"/>
                    <a:pt x="6939" y="2009"/>
                    <a:pt x="69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97146" y="3572968"/>
              <a:ext cx="903924" cy="493542"/>
            </a:xfrm>
            <a:custGeom>
              <a:avLst/>
              <a:gdLst/>
              <a:ahLst/>
              <a:cxnLst/>
              <a:rect l="l" t="t" r="r" b="b"/>
              <a:pathLst>
                <a:path w="15522" h="8475" extrusionOk="0">
                  <a:moveTo>
                    <a:pt x="2397" y="0"/>
                  </a:moveTo>
                  <a:cubicBezTo>
                    <a:pt x="1804" y="1393"/>
                    <a:pt x="1233" y="2785"/>
                    <a:pt x="640" y="4177"/>
                  </a:cubicBezTo>
                  <a:cubicBezTo>
                    <a:pt x="434" y="4679"/>
                    <a:pt x="206" y="5182"/>
                    <a:pt x="1" y="5661"/>
                  </a:cubicBezTo>
                  <a:cubicBezTo>
                    <a:pt x="1370" y="7030"/>
                    <a:pt x="2694" y="7647"/>
                    <a:pt x="3538" y="7966"/>
                  </a:cubicBezTo>
                  <a:cubicBezTo>
                    <a:pt x="4561" y="8329"/>
                    <a:pt x="5575" y="8474"/>
                    <a:pt x="6607" y="8474"/>
                  </a:cubicBezTo>
                  <a:cubicBezTo>
                    <a:pt x="8433" y="8474"/>
                    <a:pt x="10318" y="8020"/>
                    <a:pt x="12418" y="7510"/>
                  </a:cubicBezTo>
                  <a:cubicBezTo>
                    <a:pt x="13719" y="7213"/>
                    <a:pt x="14769" y="6871"/>
                    <a:pt x="15522" y="6620"/>
                  </a:cubicBezTo>
                  <a:cubicBezTo>
                    <a:pt x="14791" y="4930"/>
                    <a:pt x="14061" y="3264"/>
                    <a:pt x="13331" y="1575"/>
                  </a:cubicBezTo>
                  <a:cubicBezTo>
                    <a:pt x="9679" y="1050"/>
                    <a:pt x="6049" y="525"/>
                    <a:pt x="23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1783414" y="2384916"/>
              <a:ext cx="364318" cy="425115"/>
            </a:xfrm>
            <a:custGeom>
              <a:avLst/>
              <a:gdLst/>
              <a:ahLst/>
              <a:cxnLst/>
              <a:rect l="l" t="t" r="r" b="b"/>
              <a:pathLst>
                <a:path w="6256" h="7300" extrusionOk="0">
                  <a:moveTo>
                    <a:pt x="4457" y="0"/>
                  </a:moveTo>
                  <a:cubicBezTo>
                    <a:pt x="4093" y="0"/>
                    <a:pt x="3492" y="499"/>
                    <a:pt x="3196" y="794"/>
                  </a:cubicBezTo>
                  <a:cubicBezTo>
                    <a:pt x="2968" y="1023"/>
                    <a:pt x="2649" y="1411"/>
                    <a:pt x="2398" y="1958"/>
                  </a:cubicBezTo>
                  <a:cubicBezTo>
                    <a:pt x="2398" y="1548"/>
                    <a:pt x="2352" y="1228"/>
                    <a:pt x="2283" y="977"/>
                  </a:cubicBezTo>
                  <a:cubicBezTo>
                    <a:pt x="2215" y="680"/>
                    <a:pt x="2147" y="292"/>
                    <a:pt x="1964" y="269"/>
                  </a:cubicBezTo>
                  <a:cubicBezTo>
                    <a:pt x="1957" y="268"/>
                    <a:pt x="1951" y="268"/>
                    <a:pt x="1945" y="268"/>
                  </a:cubicBezTo>
                  <a:cubicBezTo>
                    <a:pt x="1814" y="268"/>
                    <a:pt x="1688" y="479"/>
                    <a:pt x="1644" y="566"/>
                  </a:cubicBezTo>
                  <a:cubicBezTo>
                    <a:pt x="1188" y="1251"/>
                    <a:pt x="1302" y="3122"/>
                    <a:pt x="1370" y="3830"/>
                  </a:cubicBezTo>
                  <a:cubicBezTo>
                    <a:pt x="914" y="4172"/>
                    <a:pt x="457" y="4492"/>
                    <a:pt x="1" y="4834"/>
                  </a:cubicBezTo>
                  <a:cubicBezTo>
                    <a:pt x="47" y="5131"/>
                    <a:pt x="161" y="5725"/>
                    <a:pt x="572" y="6318"/>
                  </a:cubicBezTo>
                  <a:cubicBezTo>
                    <a:pt x="937" y="6843"/>
                    <a:pt x="1393" y="7163"/>
                    <a:pt x="1644" y="7299"/>
                  </a:cubicBezTo>
                  <a:lnTo>
                    <a:pt x="3037" y="5337"/>
                  </a:lnTo>
                  <a:cubicBezTo>
                    <a:pt x="3196" y="5337"/>
                    <a:pt x="3858" y="5245"/>
                    <a:pt x="4315" y="4697"/>
                  </a:cubicBezTo>
                  <a:cubicBezTo>
                    <a:pt x="4498" y="4492"/>
                    <a:pt x="4589" y="4264"/>
                    <a:pt x="4634" y="4104"/>
                  </a:cubicBezTo>
                  <a:cubicBezTo>
                    <a:pt x="4908" y="3990"/>
                    <a:pt x="5296" y="3807"/>
                    <a:pt x="5662" y="3465"/>
                  </a:cubicBezTo>
                  <a:cubicBezTo>
                    <a:pt x="5821" y="3328"/>
                    <a:pt x="6255" y="2940"/>
                    <a:pt x="6187" y="2780"/>
                  </a:cubicBezTo>
                  <a:cubicBezTo>
                    <a:pt x="6167" y="2742"/>
                    <a:pt x="6107" y="2711"/>
                    <a:pt x="5973" y="2711"/>
                  </a:cubicBezTo>
                  <a:cubicBezTo>
                    <a:pt x="5788" y="2711"/>
                    <a:pt x="5463" y="2768"/>
                    <a:pt x="4908" y="2940"/>
                  </a:cubicBezTo>
                  <a:cubicBezTo>
                    <a:pt x="5137" y="2689"/>
                    <a:pt x="5365" y="2483"/>
                    <a:pt x="5548" y="2324"/>
                  </a:cubicBezTo>
                  <a:cubicBezTo>
                    <a:pt x="5913" y="2004"/>
                    <a:pt x="6209" y="1844"/>
                    <a:pt x="6164" y="1707"/>
                  </a:cubicBezTo>
                  <a:cubicBezTo>
                    <a:pt x="6141" y="1616"/>
                    <a:pt x="5981" y="1570"/>
                    <a:pt x="5913" y="1548"/>
                  </a:cubicBezTo>
                  <a:cubicBezTo>
                    <a:pt x="5850" y="1533"/>
                    <a:pt x="5787" y="1527"/>
                    <a:pt x="5723" y="1527"/>
                  </a:cubicBezTo>
                  <a:cubicBezTo>
                    <a:pt x="5295" y="1527"/>
                    <a:pt x="4852" y="1821"/>
                    <a:pt x="4594" y="2025"/>
                  </a:cubicBezTo>
                  <a:lnTo>
                    <a:pt x="4594" y="2025"/>
                  </a:lnTo>
                  <a:cubicBezTo>
                    <a:pt x="5196" y="1513"/>
                    <a:pt x="5742" y="960"/>
                    <a:pt x="5616" y="771"/>
                  </a:cubicBezTo>
                  <a:cubicBezTo>
                    <a:pt x="5579" y="698"/>
                    <a:pt x="5476" y="677"/>
                    <a:pt x="5368" y="677"/>
                  </a:cubicBezTo>
                  <a:cubicBezTo>
                    <a:pt x="5275" y="677"/>
                    <a:pt x="5177" y="692"/>
                    <a:pt x="5114" y="703"/>
                  </a:cubicBezTo>
                  <a:cubicBezTo>
                    <a:pt x="4361" y="817"/>
                    <a:pt x="3927" y="1456"/>
                    <a:pt x="3790" y="1662"/>
                  </a:cubicBezTo>
                  <a:cubicBezTo>
                    <a:pt x="4018" y="1296"/>
                    <a:pt x="4224" y="1045"/>
                    <a:pt x="4383" y="863"/>
                  </a:cubicBezTo>
                  <a:cubicBezTo>
                    <a:pt x="4589" y="657"/>
                    <a:pt x="4771" y="475"/>
                    <a:pt x="4749" y="269"/>
                  </a:cubicBezTo>
                  <a:cubicBezTo>
                    <a:pt x="4726" y="246"/>
                    <a:pt x="4703" y="110"/>
                    <a:pt x="4612" y="41"/>
                  </a:cubicBezTo>
                  <a:cubicBezTo>
                    <a:pt x="4568" y="13"/>
                    <a:pt x="4515" y="0"/>
                    <a:pt x="4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1930982" y="2516236"/>
              <a:ext cx="38610" cy="142268"/>
            </a:xfrm>
            <a:custGeom>
              <a:avLst/>
              <a:gdLst/>
              <a:ahLst/>
              <a:cxnLst/>
              <a:rect l="l" t="t" r="r" b="b"/>
              <a:pathLst>
                <a:path w="663" h="2443" extrusionOk="0">
                  <a:moveTo>
                    <a:pt x="1" y="0"/>
                  </a:moveTo>
                  <a:cubicBezTo>
                    <a:pt x="320" y="571"/>
                    <a:pt x="411" y="1210"/>
                    <a:pt x="252" y="1826"/>
                  </a:cubicBezTo>
                  <a:cubicBezTo>
                    <a:pt x="183" y="2032"/>
                    <a:pt x="115" y="2237"/>
                    <a:pt x="23" y="2442"/>
                  </a:cubicBezTo>
                  <a:cubicBezTo>
                    <a:pt x="640" y="1803"/>
                    <a:pt x="662" y="639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1187961" y="2636666"/>
              <a:ext cx="721823" cy="539256"/>
            </a:xfrm>
            <a:custGeom>
              <a:avLst/>
              <a:gdLst/>
              <a:ahLst/>
              <a:cxnLst/>
              <a:rect l="l" t="t" r="r" b="b"/>
              <a:pathLst>
                <a:path w="12395" h="9260" extrusionOk="0">
                  <a:moveTo>
                    <a:pt x="10465" y="1"/>
                  </a:moveTo>
                  <a:cubicBezTo>
                    <a:pt x="10389" y="1"/>
                    <a:pt x="10314" y="18"/>
                    <a:pt x="10249" y="55"/>
                  </a:cubicBezTo>
                  <a:lnTo>
                    <a:pt x="251" y="5967"/>
                  </a:lnTo>
                  <a:cubicBezTo>
                    <a:pt x="69" y="6081"/>
                    <a:pt x="0" y="6332"/>
                    <a:pt x="114" y="6537"/>
                  </a:cubicBezTo>
                  <a:cubicBezTo>
                    <a:pt x="548" y="7382"/>
                    <a:pt x="1005" y="8203"/>
                    <a:pt x="1461" y="9048"/>
                  </a:cubicBezTo>
                  <a:cubicBezTo>
                    <a:pt x="1461" y="9048"/>
                    <a:pt x="1781" y="9208"/>
                    <a:pt x="2123" y="9253"/>
                  </a:cubicBezTo>
                  <a:cubicBezTo>
                    <a:pt x="2156" y="9258"/>
                    <a:pt x="2192" y="9260"/>
                    <a:pt x="2229" y="9260"/>
                  </a:cubicBezTo>
                  <a:cubicBezTo>
                    <a:pt x="4165" y="9260"/>
                    <a:pt x="11454" y="3578"/>
                    <a:pt x="12394" y="2840"/>
                  </a:cubicBezTo>
                  <a:lnTo>
                    <a:pt x="10888" y="237"/>
                  </a:lnTo>
                  <a:cubicBezTo>
                    <a:pt x="10795" y="82"/>
                    <a:pt x="10627" y="1"/>
                    <a:pt x="104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1263725" y="2742188"/>
              <a:ext cx="627424" cy="386855"/>
            </a:xfrm>
            <a:custGeom>
              <a:avLst/>
              <a:gdLst/>
              <a:ahLst/>
              <a:cxnLst/>
              <a:rect l="l" t="t" r="r" b="b"/>
              <a:pathLst>
                <a:path w="10774" h="6643" extrusionOk="0">
                  <a:moveTo>
                    <a:pt x="10774" y="0"/>
                  </a:moveTo>
                  <a:cubicBezTo>
                    <a:pt x="7282" y="2055"/>
                    <a:pt x="3401" y="4451"/>
                    <a:pt x="0" y="6643"/>
                  </a:cubicBezTo>
                  <a:cubicBezTo>
                    <a:pt x="3515" y="4588"/>
                    <a:pt x="7373" y="2192"/>
                    <a:pt x="1077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1185283" y="2736888"/>
              <a:ext cx="388195" cy="461512"/>
            </a:xfrm>
            <a:custGeom>
              <a:avLst/>
              <a:gdLst/>
              <a:ahLst/>
              <a:cxnLst/>
              <a:rect l="l" t="t" r="r" b="b"/>
              <a:pathLst>
                <a:path w="6666" h="7925" extrusionOk="0">
                  <a:moveTo>
                    <a:pt x="5281" y="1"/>
                  </a:moveTo>
                  <a:cubicBezTo>
                    <a:pt x="4630" y="1"/>
                    <a:pt x="3831" y="165"/>
                    <a:pt x="3196" y="434"/>
                  </a:cubicBezTo>
                  <a:cubicBezTo>
                    <a:pt x="2899" y="571"/>
                    <a:pt x="1598" y="1119"/>
                    <a:pt x="982" y="2442"/>
                  </a:cubicBezTo>
                  <a:cubicBezTo>
                    <a:pt x="1" y="4679"/>
                    <a:pt x="1530" y="7784"/>
                    <a:pt x="2968" y="7920"/>
                  </a:cubicBezTo>
                  <a:cubicBezTo>
                    <a:pt x="3000" y="7923"/>
                    <a:pt x="3033" y="7925"/>
                    <a:pt x="3065" y="7925"/>
                  </a:cubicBezTo>
                  <a:cubicBezTo>
                    <a:pt x="3526" y="7925"/>
                    <a:pt x="3924" y="7629"/>
                    <a:pt x="4223" y="7373"/>
                  </a:cubicBezTo>
                  <a:cubicBezTo>
                    <a:pt x="3858" y="6346"/>
                    <a:pt x="3493" y="5341"/>
                    <a:pt x="3128" y="4337"/>
                  </a:cubicBezTo>
                  <a:cubicBezTo>
                    <a:pt x="6209" y="1849"/>
                    <a:pt x="6666" y="845"/>
                    <a:pt x="6437" y="411"/>
                  </a:cubicBezTo>
                  <a:cubicBezTo>
                    <a:pt x="6299" y="125"/>
                    <a:pt x="5846" y="1"/>
                    <a:pt x="5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882228" y="2896394"/>
              <a:ext cx="719144" cy="853667"/>
            </a:xfrm>
            <a:custGeom>
              <a:avLst/>
              <a:gdLst/>
              <a:ahLst/>
              <a:cxnLst/>
              <a:rect l="l" t="t" r="r" b="b"/>
              <a:pathLst>
                <a:path w="12349" h="14659" extrusionOk="0">
                  <a:moveTo>
                    <a:pt x="7282" y="0"/>
                  </a:moveTo>
                  <a:cubicBezTo>
                    <a:pt x="5935" y="251"/>
                    <a:pt x="4474" y="594"/>
                    <a:pt x="2968" y="1027"/>
                  </a:cubicBezTo>
                  <a:cubicBezTo>
                    <a:pt x="2100" y="1278"/>
                    <a:pt x="1279" y="1552"/>
                    <a:pt x="503" y="1826"/>
                  </a:cubicBezTo>
                  <a:lnTo>
                    <a:pt x="0" y="12851"/>
                  </a:lnTo>
                  <a:cubicBezTo>
                    <a:pt x="880" y="13378"/>
                    <a:pt x="3247" y="14658"/>
                    <a:pt x="6387" y="14658"/>
                  </a:cubicBezTo>
                  <a:cubicBezTo>
                    <a:pt x="6916" y="14658"/>
                    <a:pt x="7466" y="14622"/>
                    <a:pt x="8035" y="14540"/>
                  </a:cubicBezTo>
                  <a:cubicBezTo>
                    <a:pt x="9929" y="14243"/>
                    <a:pt x="11413" y="13536"/>
                    <a:pt x="12349" y="12965"/>
                  </a:cubicBezTo>
                  <a:cubicBezTo>
                    <a:pt x="12235" y="10888"/>
                    <a:pt x="11801" y="7669"/>
                    <a:pt x="10066" y="4200"/>
                  </a:cubicBezTo>
                  <a:cubicBezTo>
                    <a:pt x="9176" y="2465"/>
                    <a:pt x="8172" y="1073"/>
                    <a:pt x="728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1055011" y="2792677"/>
              <a:ext cx="281857" cy="199921"/>
            </a:xfrm>
            <a:custGeom>
              <a:avLst/>
              <a:gdLst/>
              <a:ahLst/>
              <a:cxnLst/>
              <a:rect l="l" t="t" r="r" b="b"/>
              <a:pathLst>
                <a:path w="4840" h="3433" extrusionOk="0">
                  <a:moveTo>
                    <a:pt x="4383" y="1"/>
                  </a:moveTo>
                  <a:lnTo>
                    <a:pt x="297" y="571"/>
                  </a:lnTo>
                  <a:cubicBezTo>
                    <a:pt x="183" y="1325"/>
                    <a:pt x="92" y="2078"/>
                    <a:pt x="1" y="2808"/>
                  </a:cubicBezTo>
                  <a:cubicBezTo>
                    <a:pt x="310" y="2990"/>
                    <a:pt x="1197" y="3432"/>
                    <a:pt x="2341" y="3432"/>
                  </a:cubicBezTo>
                  <a:cubicBezTo>
                    <a:pt x="2634" y="3432"/>
                    <a:pt x="2944" y="3403"/>
                    <a:pt x="3265" y="3333"/>
                  </a:cubicBezTo>
                  <a:cubicBezTo>
                    <a:pt x="3949" y="3173"/>
                    <a:pt x="4497" y="2877"/>
                    <a:pt x="4840" y="2626"/>
                  </a:cubicBezTo>
                  <a:cubicBezTo>
                    <a:pt x="4680" y="1758"/>
                    <a:pt x="4543" y="891"/>
                    <a:pt x="43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1078946" y="3104875"/>
              <a:ext cx="473276" cy="646292"/>
            </a:xfrm>
            <a:custGeom>
              <a:avLst/>
              <a:gdLst/>
              <a:ahLst/>
              <a:cxnLst/>
              <a:rect l="l" t="t" r="r" b="b"/>
              <a:pathLst>
                <a:path w="8127" h="11098" extrusionOk="0">
                  <a:moveTo>
                    <a:pt x="1720" y="0"/>
                  </a:moveTo>
                  <a:cubicBezTo>
                    <a:pt x="1231" y="0"/>
                    <a:pt x="820" y="374"/>
                    <a:pt x="777" y="871"/>
                  </a:cubicBezTo>
                  <a:lnTo>
                    <a:pt x="46" y="9613"/>
                  </a:lnTo>
                  <a:cubicBezTo>
                    <a:pt x="1" y="10115"/>
                    <a:pt x="366" y="10572"/>
                    <a:pt x="891" y="10617"/>
                  </a:cubicBezTo>
                  <a:lnTo>
                    <a:pt x="6323" y="11097"/>
                  </a:lnTo>
                  <a:cubicBezTo>
                    <a:pt x="6339" y="11097"/>
                    <a:pt x="6354" y="11098"/>
                    <a:pt x="6370" y="11098"/>
                  </a:cubicBezTo>
                  <a:cubicBezTo>
                    <a:pt x="6875" y="11098"/>
                    <a:pt x="7306" y="10739"/>
                    <a:pt x="7350" y="10229"/>
                  </a:cubicBezTo>
                  <a:lnTo>
                    <a:pt x="8081" y="1487"/>
                  </a:lnTo>
                  <a:cubicBezTo>
                    <a:pt x="8126" y="962"/>
                    <a:pt x="7738" y="506"/>
                    <a:pt x="7236" y="460"/>
                  </a:cubicBezTo>
                  <a:lnTo>
                    <a:pt x="1804" y="4"/>
                  </a:lnTo>
                  <a:cubicBezTo>
                    <a:pt x="1776" y="1"/>
                    <a:pt x="1748" y="0"/>
                    <a:pt x="17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1084245" y="3172661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6" y="0"/>
                  </a:moveTo>
                  <a:cubicBezTo>
                    <a:pt x="78" y="0"/>
                    <a:pt x="21" y="84"/>
                    <a:pt x="1" y="186"/>
                  </a:cubicBezTo>
                  <a:cubicBezTo>
                    <a:pt x="1" y="278"/>
                    <a:pt x="69" y="369"/>
                    <a:pt x="161" y="392"/>
                  </a:cubicBezTo>
                  <a:lnTo>
                    <a:pt x="891" y="460"/>
                  </a:lnTo>
                  <a:lnTo>
                    <a:pt x="937" y="72"/>
                  </a:lnTo>
                  <a:cubicBezTo>
                    <a:pt x="686" y="49"/>
                    <a:pt x="435" y="27"/>
                    <a:pt x="183" y="4"/>
                  </a:cubicBezTo>
                  <a:cubicBezTo>
                    <a:pt x="174" y="1"/>
                    <a:pt x="16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1081624" y="3212726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297"/>
                    <a:pt x="46" y="389"/>
                    <a:pt x="137" y="389"/>
                  </a:cubicBezTo>
                  <a:lnTo>
                    <a:pt x="890" y="457"/>
                  </a:lnTo>
                  <a:lnTo>
                    <a:pt x="913" y="69"/>
                  </a:lnTo>
                  <a:cubicBezTo>
                    <a:pt x="662" y="46"/>
                    <a:pt x="434" y="23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1077606" y="325395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37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1073646" y="329379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206" y="1"/>
                  </a:moveTo>
                  <a:cubicBezTo>
                    <a:pt x="92" y="1"/>
                    <a:pt x="23" y="92"/>
                    <a:pt x="23" y="206"/>
                  </a:cubicBezTo>
                  <a:cubicBezTo>
                    <a:pt x="0" y="298"/>
                    <a:pt x="69" y="389"/>
                    <a:pt x="160" y="412"/>
                  </a:cubicBezTo>
                  <a:lnTo>
                    <a:pt x="890" y="457"/>
                  </a:lnTo>
                  <a:lnTo>
                    <a:pt x="936" y="69"/>
                  </a:lnTo>
                  <a:cubicBezTo>
                    <a:pt x="685" y="47"/>
                    <a:pt x="434" y="24"/>
                    <a:pt x="20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1070967" y="3335020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2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1067007" y="3376017"/>
              <a:ext cx="54508" cy="25507"/>
            </a:xfrm>
            <a:custGeom>
              <a:avLst/>
              <a:gdLst/>
              <a:ahLst/>
              <a:cxnLst/>
              <a:rect l="l" t="t" r="r" b="b"/>
              <a:pathLst>
                <a:path w="936" h="438" extrusionOk="0">
                  <a:moveTo>
                    <a:pt x="155" y="1"/>
                  </a:moveTo>
                  <a:cubicBezTo>
                    <a:pt x="78" y="1"/>
                    <a:pt x="21" y="84"/>
                    <a:pt x="0" y="187"/>
                  </a:cubicBezTo>
                  <a:cubicBezTo>
                    <a:pt x="0" y="278"/>
                    <a:pt x="69" y="369"/>
                    <a:pt x="160" y="392"/>
                  </a:cubicBezTo>
                  <a:lnTo>
                    <a:pt x="890" y="438"/>
                  </a:lnTo>
                  <a:lnTo>
                    <a:pt x="936" y="50"/>
                  </a:lnTo>
                  <a:cubicBezTo>
                    <a:pt x="685" y="27"/>
                    <a:pt x="434" y="27"/>
                    <a:pt x="183" y="4"/>
                  </a:cubicBezTo>
                  <a:cubicBezTo>
                    <a:pt x="173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1064329" y="3416083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8"/>
                    <a:pt x="46" y="389"/>
                    <a:pt x="137" y="389"/>
                  </a:cubicBezTo>
                  <a:lnTo>
                    <a:pt x="891" y="457"/>
                  </a:lnTo>
                  <a:lnTo>
                    <a:pt x="913" y="69"/>
                  </a:lnTo>
                  <a:cubicBezTo>
                    <a:pt x="662" y="46"/>
                    <a:pt x="434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1060310" y="3457080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5" y="1"/>
                  </a:moveTo>
                  <a:cubicBezTo>
                    <a:pt x="74" y="1"/>
                    <a:pt x="1" y="85"/>
                    <a:pt x="1" y="187"/>
                  </a:cubicBezTo>
                  <a:cubicBezTo>
                    <a:pt x="1" y="278"/>
                    <a:pt x="69" y="370"/>
                    <a:pt x="161" y="392"/>
                  </a:cubicBezTo>
                  <a:lnTo>
                    <a:pt x="891" y="461"/>
                  </a:lnTo>
                  <a:lnTo>
                    <a:pt x="937" y="50"/>
                  </a:lnTo>
                  <a:cubicBezTo>
                    <a:pt x="686" y="50"/>
                    <a:pt x="435" y="27"/>
                    <a:pt x="184" y="4"/>
                  </a:cubicBezTo>
                  <a:cubicBezTo>
                    <a:pt x="174" y="2"/>
                    <a:pt x="165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1056350" y="3497204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206" y="0"/>
                  </a:moveTo>
                  <a:cubicBezTo>
                    <a:pt x="92" y="0"/>
                    <a:pt x="23" y="91"/>
                    <a:pt x="23" y="206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914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20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1053672" y="353837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97"/>
                    <a:pt x="69" y="389"/>
                    <a:pt x="161" y="389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6" y="46"/>
                    <a:pt x="435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1049712" y="3578268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23" y="92"/>
                    <a:pt x="0" y="206"/>
                  </a:cubicBezTo>
                  <a:cubicBezTo>
                    <a:pt x="0" y="297"/>
                    <a:pt x="69" y="389"/>
                    <a:pt x="160" y="411"/>
                  </a:cubicBezTo>
                  <a:lnTo>
                    <a:pt x="891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1047033" y="361949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297"/>
                    <a:pt x="46" y="388"/>
                    <a:pt x="138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63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947334" y="1879902"/>
              <a:ext cx="868051" cy="749368"/>
            </a:xfrm>
            <a:custGeom>
              <a:avLst/>
              <a:gdLst/>
              <a:ahLst/>
              <a:cxnLst/>
              <a:rect l="l" t="t" r="r" b="b"/>
              <a:pathLst>
                <a:path w="14906" h="12868" extrusionOk="0">
                  <a:moveTo>
                    <a:pt x="5752" y="0"/>
                  </a:moveTo>
                  <a:cubicBezTo>
                    <a:pt x="4676" y="0"/>
                    <a:pt x="3856" y="430"/>
                    <a:pt x="3425" y="656"/>
                  </a:cubicBezTo>
                  <a:cubicBezTo>
                    <a:pt x="3174" y="793"/>
                    <a:pt x="1736" y="1592"/>
                    <a:pt x="1165" y="2961"/>
                  </a:cubicBezTo>
                  <a:cubicBezTo>
                    <a:pt x="1" y="5860"/>
                    <a:pt x="3584" y="9375"/>
                    <a:pt x="4292" y="10060"/>
                  </a:cubicBezTo>
                  <a:cubicBezTo>
                    <a:pt x="4973" y="10741"/>
                    <a:pt x="7145" y="12867"/>
                    <a:pt x="9953" y="12867"/>
                  </a:cubicBezTo>
                  <a:cubicBezTo>
                    <a:pt x="9968" y="12867"/>
                    <a:pt x="9983" y="12867"/>
                    <a:pt x="9998" y="12867"/>
                  </a:cubicBezTo>
                  <a:cubicBezTo>
                    <a:pt x="10272" y="12867"/>
                    <a:pt x="12555" y="12844"/>
                    <a:pt x="12851" y="11863"/>
                  </a:cubicBezTo>
                  <a:cubicBezTo>
                    <a:pt x="12920" y="11680"/>
                    <a:pt x="12897" y="11498"/>
                    <a:pt x="12851" y="11361"/>
                  </a:cubicBezTo>
                  <a:cubicBezTo>
                    <a:pt x="13080" y="11361"/>
                    <a:pt x="13879" y="11338"/>
                    <a:pt x="14381" y="10767"/>
                  </a:cubicBezTo>
                  <a:cubicBezTo>
                    <a:pt x="14495" y="10630"/>
                    <a:pt x="14906" y="10174"/>
                    <a:pt x="14746" y="9809"/>
                  </a:cubicBezTo>
                  <a:cubicBezTo>
                    <a:pt x="14626" y="9585"/>
                    <a:pt x="14350" y="9440"/>
                    <a:pt x="13997" y="9440"/>
                  </a:cubicBezTo>
                  <a:cubicBezTo>
                    <a:pt x="13882" y="9440"/>
                    <a:pt x="13757" y="9455"/>
                    <a:pt x="13628" y="9489"/>
                  </a:cubicBezTo>
                  <a:cubicBezTo>
                    <a:pt x="13719" y="9443"/>
                    <a:pt x="14289" y="9170"/>
                    <a:pt x="14267" y="8850"/>
                  </a:cubicBezTo>
                  <a:cubicBezTo>
                    <a:pt x="14244" y="8622"/>
                    <a:pt x="13924" y="8485"/>
                    <a:pt x="13787" y="8416"/>
                  </a:cubicBezTo>
                  <a:cubicBezTo>
                    <a:pt x="12418" y="7777"/>
                    <a:pt x="11345" y="7412"/>
                    <a:pt x="10934" y="7184"/>
                  </a:cubicBezTo>
                  <a:cubicBezTo>
                    <a:pt x="9177" y="6248"/>
                    <a:pt x="10660" y="3098"/>
                    <a:pt x="8515" y="1112"/>
                  </a:cubicBezTo>
                  <a:cubicBezTo>
                    <a:pt x="7510" y="176"/>
                    <a:pt x="6301" y="39"/>
                    <a:pt x="6118" y="17"/>
                  </a:cubicBezTo>
                  <a:cubicBezTo>
                    <a:pt x="5993" y="5"/>
                    <a:pt x="5871" y="0"/>
                    <a:pt x="57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129435" y="1968594"/>
              <a:ext cx="400191" cy="276500"/>
            </a:xfrm>
            <a:custGeom>
              <a:avLst/>
              <a:gdLst/>
              <a:ahLst/>
              <a:cxnLst/>
              <a:rect l="l" t="t" r="r" b="b"/>
              <a:pathLst>
                <a:path w="6872" h="4748" extrusionOk="0">
                  <a:moveTo>
                    <a:pt x="2224" y="0"/>
                  </a:moveTo>
                  <a:cubicBezTo>
                    <a:pt x="1445" y="0"/>
                    <a:pt x="662" y="214"/>
                    <a:pt x="1" y="662"/>
                  </a:cubicBezTo>
                  <a:cubicBezTo>
                    <a:pt x="597" y="409"/>
                    <a:pt x="1248" y="282"/>
                    <a:pt x="1892" y="282"/>
                  </a:cubicBezTo>
                  <a:cubicBezTo>
                    <a:pt x="3516" y="282"/>
                    <a:pt x="5093" y="1095"/>
                    <a:pt x="5616" y="2762"/>
                  </a:cubicBezTo>
                  <a:cubicBezTo>
                    <a:pt x="5890" y="3515"/>
                    <a:pt x="6324" y="4200"/>
                    <a:pt x="6871" y="4748"/>
                  </a:cubicBezTo>
                  <a:cubicBezTo>
                    <a:pt x="6460" y="4086"/>
                    <a:pt x="6095" y="3401"/>
                    <a:pt x="5890" y="2671"/>
                  </a:cubicBezTo>
                  <a:cubicBezTo>
                    <a:pt x="5487" y="952"/>
                    <a:pt x="3866" y="0"/>
                    <a:pt x="222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3177" y="2100147"/>
              <a:ext cx="509149" cy="337821"/>
            </a:xfrm>
            <a:custGeom>
              <a:avLst/>
              <a:gdLst/>
              <a:ahLst/>
              <a:cxnLst/>
              <a:rect l="l" t="t" r="r" b="b"/>
              <a:pathLst>
                <a:path w="8743" h="5801" extrusionOk="0">
                  <a:moveTo>
                    <a:pt x="1" y="1"/>
                  </a:moveTo>
                  <a:cubicBezTo>
                    <a:pt x="1239" y="3097"/>
                    <a:pt x="4251" y="5801"/>
                    <a:pt x="7651" y="5801"/>
                  </a:cubicBezTo>
                  <a:cubicBezTo>
                    <a:pt x="8011" y="5801"/>
                    <a:pt x="8376" y="5770"/>
                    <a:pt x="8743" y="5707"/>
                  </a:cubicBezTo>
                  <a:lnTo>
                    <a:pt x="8743" y="5707"/>
                  </a:lnTo>
                  <a:cubicBezTo>
                    <a:pt x="8693" y="5708"/>
                    <a:pt x="8643" y="5708"/>
                    <a:pt x="8593" y="5708"/>
                  </a:cubicBezTo>
                  <a:cubicBezTo>
                    <a:pt x="4787" y="5708"/>
                    <a:pt x="1894" y="3133"/>
                    <a:pt x="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86622" y="2195885"/>
              <a:ext cx="490513" cy="353661"/>
            </a:xfrm>
            <a:custGeom>
              <a:avLst/>
              <a:gdLst/>
              <a:ahLst/>
              <a:cxnLst/>
              <a:rect l="l" t="t" r="r" b="b"/>
              <a:pathLst>
                <a:path w="8423" h="6073" extrusionOk="0">
                  <a:moveTo>
                    <a:pt x="0" y="0"/>
                  </a:moveTo>
                  <a:lnTo>
                    <a:pt x="0" y="0"/>
                  </a:lnTo>
                  <a:cubicBezTo>
                    <a:pt x="181" y="3730"/>
                    <a:pt x="3295" y="6072"/>
                    <a:pt x="6881" y="6072"/>
                  </a:cubicBezTo>
                  <a:cubicBezTo>
                    <a:pt x="6916" y="6072"/>
                    <a:pt x="6950" y="6072"/>
                    <a:pt x="6985" y="6072"/>
                  </a:cubicBezTo>
                  <a:cubicBezTo>
                    <a:pt x="7464" y="6049"/>
                    <a:pt x="7944" y="6026"/>
                    <a:pt x="8423" y="5935"/>
                  </a:cubicBezTo>
                  <a:cubicBezTo>
                    <a:pt x="7944" y="5935"/>
                    <a:pt x="7464" y="5935"/>
                    <a:pt x="6985" y="5889"/>
                  </a:cubicBezTo>
                  <a:cubicBezTo>
                    <a:pt x="5250" y="5729"/>
                    <a:pt x="3470" y="5159"/>
                    <a:pt x="2169" y="3972"/>
                  </a:cubicBezTo>
                  <a:cubicBezTo>
                    <a:pt x="1005" y="2945"/>
                    <a:pt x="297" y="1530"/>
                    <a:pt x="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832553" y="1992470"/>
              <a:ext cx="863217" cy="679661"/>
            </a:xfrm>
            <a:custGeom>
              <a:avLst/>
              <a:gdLst/>
              <a:ahLst/>
              <a:cxnLst/>
              <a:rect l="l" t="t" r="r" b="b"/>
              <a:pathLst>
                <a:path w="14823" h="11671" extrusionOk="0">
                  <a:moveTo>
                    <a:pt x="3296" y="1"/>
                  </a:moveTo>
                  <a:cubicBezTo>
                    <a:pt x="2291" y="321"/>
                    <a:pt x="1356" y="845"/>
                    <a:pt x="1059" y="1713"/>
                  </a:cubicBezTo>
                  <a:cubicBezTo>
                    <a:pt x="1" y="4805"/>
                    <a:pt x="7394" y="11670"/>
                    <a:pt x="11923" y="11670"/>
                  </a:cubicBezTo>
                  <a:cubicBezTo>
                    <a:pt x="12475" y="11670"/>
                    <a:pt x="12984" y="11568"/>
                    <a:pt x="13430" y="11345"/>
                  </a:cubicBezTo>
                  <a:cubicBezTo>
                    <a:pt x="14115" y="11003"/>
                    <a:pt x="14549" y="10409"/>
                    <a:pt x="14822" y="9930"/>
                  </a:cubicBezTo>
                  <a:lnTo>
                    <a:pt x="14822" y="9930"/>
                  </a:lnTo>
                  <a:cubicBezTo>
                    <a:pt x="14403" y="10018"/>
                    <a:pt x="13687" y="10135"/>
                    <a:pt x="12797" y="10135"/>
                  </a:cubicBezTo>
                  <a:cubicBezTo>
                    <a:pt x="11604" y="10135"/>
                    <a:pt x="10097" y="9925"/>
                    <a:pt x="8568" y="9154"/>
                  </a:cubicBezTo>
                  <a:cubicBezTo>
                    <a:pt x="5350" y="7488"/>
                    <a:pt x="3364" y="3950"/>
                    <a:pt x="329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2594" y="2028343"/>
              <a:ext cx="636741" cy="852968"/>
            </a:xfrm>
            <a:custGeom>
              <a:avLst/>
              <a:gdLst/>
              <a:ahLst/>
              <a:cxnLst/>
              <a:rect l="l" t="t" r="r" b="b"/>
              <a:pathLst>
                <a:path w="10934" h="14647" extrusionOk="0">
                  <a:moveTo>
                    <a:pt x="5472" y="1"/>
                  </a:moveTo>
                  <a:cubicBezTo>
                    <a:pt x="5426" y="1"/>
                    <a:pt x="5389" y="1"/>
                    <a:pt x="5364" y="1"/>
                  </a:cubicBezTo>
                  <a:cubicBezTo>
                    <a:pt x="4817" y="1"/>
                    <a:pt x="3744" y="47"/>
                    <a:pt x="2717" y="800"/>
                  </a:cubicBezTo>
                  <a:cubicBezTo>
                    <a:pt x="2557" y="914"/>
                    <a:pt x="1598" y="1645"/>
                    <a:pt x="1187" y="2946"/>
                  </a:cubicBezTo>
                  <a:cubicBezTo>
                    <a:pt x="320" y="5730"/>
                    <a:pt x="3173" y="7716"/>
                    <a:pt x="2146" y="9405"/>
                  </a:cubicBezTo>
                  <a:cubicBezTo>
                    <a:pt x="1895" y="9816"/>
                    <a:pt x="1142" y="10683"/>
                    <a:pt x="274" y="11893"/>
                  </a:cubicBezTo>
                  <a:cubicBezTo>
                    <a:pt x="183" y="12030"/>
                    <a:pt x="1" y="12304"/>
                    <a:pt x="92" y="12509"/>
                  </a:cubicBezTo>
                  <a:cubicBezTo>
                    <a:pt x="197" y="12736"/>
                    <a:pt x="582" y="12763"/>
                    <a:pt x="808" y="12763"/>
                  </a:cubicBezTo>
                  <a:cubicBezTo>
                    <a:pt x="878" y="12763"/>
                    <a:pt x="932" y="12761"/>
                    <a:pt x="959" y="12761"/>
                  </a:cubicBezTo>
                  <a:cubicBezTo>
                    <a:pt x="434" y="12898"/>
                    <a:pt x="137" y="13263"/>
                    <a:pt x="160" y="13582"/>
                  </a:cubicBezTo>
                  <a:cubicBezTo>
                    <a:pt x="183" y="13993"/>
                    <a:pt x="777" y="14176"/>
                    <a:pt x="936" y="14221"/>
                  </a:cubicBezTo>
                  <a:cubicBezTo>
                    <a:pt x="1115" y="14283"/>
                    <a:pt x="1293" y="14307"/>
                    <a:pt x="1461" y="14307"/>
                  </a:cubicBezTo>
                  <a:cubicBezTo>
                    <a:pt x="1982" y="14307"/>
                    <a:pt x="2419" y="14074"/>
                    <a:pt x="2557" y="13970"/>
                  </a:cubicBezTo>
                  <a:cubicBezTo>
                    <a:pt x="2603" y="14107"/>
                    <a:pt x="2671" y="14290"/>
                    <a:pt x="2808" y="14427"/>
                  </a:cubicBezTo>
                  <a:cubicBezTo>
                    <a:pt x="2982" y="14585"/>
                    <a:pt x="3222" y="14647"/>
                    <a:pt x="3491" y="14647"/>
                  </a:cubicBezTo>
                  <a:cubicBezTo>
                    <a:pt x="4387" y="14647"/>
                    <a:pt x="5605" y="13961"/>
                    <a:pt x="5798" y="13856"/>
                  </a:cubicBezTo>
                  <a:cubicBezTo>
                    <a:pt x="8263" y="12441"/>
                    <a:pt x="9085" y="9497"/>
                    <a:pt x="9336" y="8561"/>
                  </a:cubicBezTo>
                  <a:cubicBezTo>
                    <a:pt x="9610" y="7602"/>
                    <a:pt x="10934" y="2786"/>
                    <a:pt x="8469" y="869"/>
                  </a:cubicBezTo>
                  <a:cubicBezTo>
                    <a:pt x="7390" y="39"/>
                    <a:pt x="5933" y="1"/>
                    <a:pt x="54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204547" y="2096944"/>
              <a:ext cx="280285" cy="406014"/>
            </a:xfrm>
            <a:custGeom>
              <a:avLst/>
              <a:gdLst/>
              <a:ahLst/>
              <a:cxnLst/>
              <a:rect l="l" t="t" r="r" b="b"/>
              <a:pathLst>
                <a:path w="4813" h="6972" extrusionOk="0">
                  <a:moveTo>
                    <a:pt x="4540" y="0"/>
                  </a:moveTo>
                  <a:cubicBezTo>
                    <a:pt x="2156" y="0"/>
                    <a:pt x="0" y="2271"/>
                    <a:pt x="704" y="4689"/>
                  </a:cubicBezTo>
                  <a:cubicBezTo>
                    <a:pt x="910" y="5420"/>
                    <a:pt x="932" y="6196"/>
                    <a:pt x="910" y="6972"/>
                  </a:cubicBezTo>
                  <a:cubicBezTo>
                    <a:pt x="1092" y="6219"/>
                    <a:pt x="1138" y="5420"/>
                    <a:pt x="1001" y="4621"/>
                  </a:cubicBezTo>
                  <a:cubicBezTo>
                    <a:pt x="476" y="2247"/>
                    <a:pt x="2553" y="261"/>
                    <a:pt x="4813" y="10"/>
                  </a:cubicBezTo>
                  <a:cubicBezTo>
                    <a:pt x="4721" y="3"/>
                    <a:pt x="4630" y="0"/>
                    <a:pt x="454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84398" y="2219820"/>
              <a:ext cx="304453" cy="542343"/>
            </a:xfrm>
            <a:custGeom>
              <a:avLst/>
              <a:gdLst/>
              <a:ahLst/>
              <a:cxnLst/>
              <a:rect l="l" t="t" r="r" b="b"/>
              <a:pathLst>
                <a:path w="5228" h="9313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4656" y="3698"/>
                    <a:pt x="3378" y="7418"/>
                    <a:pt x="0" y="9313"/>
                  </a:cubicBezTo>
                  <a:cubicBezTo>
                    <a:pt x="3652" y="7943"/>
                    <a:pt x="5227" y="3629"/>
                    <a:pt x="470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277399" y="2288886"/>
              <a:ext cx="353661" cy="543740"/>
            </a:xfrm>
            <a:custGeom>
              <a:avLst/>
              <a:gdLst/>
              <a:ahLst/>
              <a:cxnLst/>
              <a:rect l="l" t="t" r="r" b="b"/>
              <a:pathLst>
                <a:path w="6073" h="9337" extrusionOk="0">
                  <a:moveTo>
                    <a:pt x="4338" y="1"/>
                  </a:moveTo>
                  <a:cubicBezTo>
                    <a:pt x="4840" y="1462"/>
                    <a:pt x="4931" y="3037"/>
                    <a:pt x="4452" y="4520"/>
                  </a:cubicBezTo>
                  <a:cubicBezTo>
                    <a:pt x="3904" y="6209"/>
                    <a:pt x="2649" y="7579"/>
                    <a:pt x="1233" y="8583"/>
                  </a:cubicBezTo>
                  <a:cubicBezTo>
                    <a:pt x="845" y="8857"/>
                    <a:pt x="435" y="9108"/>
                    <a:pt x="1" y="9337"/>
                  </a:cubicBezTo>
                  <a:cubicBezTo>
                    <a:pt x="480" y="9200"/>
                    <a:pt x="914" y="8971"/>
                    <a:pt x="1325" y="8743"/>
                  </a:cubicBezTo>
                  <a:cubicBezTo>
                    <a:pt x="4497" y="6986"/>
                    <a:pt x="6072" y="3333"/>
                    <a:pt x="43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276118" y="2022461"/>
              <a:ext cx="615486" cy="876903"/>
            </a:xfrm>
            <a:custGeom>
              <a:avLst/>
              <a:gdLst/>
              <a:ahLst/>
              <a:cxnLst/>
              <a:rect l="l" t="t" r="r" b="b"/>
              <a:pathLst>
                <a:path w="10569" h="15058" extrusionOk="0">
                  <a:moveTo>
                    <a:pt x="6205" y="0"/>
                  </a:moveTo>
                  <a:cubicBezTo>
                    <a:pt x="5813" y="0"/>
                    <a:pt x="5402" y="58"/>
                    <a:pt x="4999" y="148"/>
                  </a:cubicBezTo>
                  <a:cubicBezTo>
                    <a:pt x="6939" y="3594"/>
                    <a:pt x="6985" y="7680"/>
                    <a:pt x="5022" y="10716"/>
                  </a:cubicBezTo>
                  <a:cubicBezTo>
                    <a:pt x="3401" y="13227"/>
                    <a:pt x="959" y="14208"/>
                    <a:pt x="0" y="14528"/>
                  </a:cubicBezTo>
                  <a:cubicBezTo>
                    <a:pt x="446" y="14783"/>
                    <a:pt x="1070" y="15057"/>
                    <a:pt x="1762" y="15057"/>
                  </a:cubicBezTo>
                  <a:cubicBezTo>
                    <a:pt x="1813" y="15057"/>
                    <a:pt x="1865" y="15056"/>
                    <a:pt x="1917" y="15053"/>
                  </a:cubicBezTo>
                  <a:cubicBezTo>
                    <a:pt x="6528" y="14756"/>
                    <a:pt x="10568" y="2933"/>
                    <a:pt x="7806" y="513"/>
                  </a:cubicBezTo>
                  <a:cubicBezTo>
                    <a:pt x="7377" y="139"/>
                    <a:pt x="6812" y="0"/>
                    <a:pt x="62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581793" y="1948386"/>
              <a:ext cx="1052831" cy="1012183"/>
            </a:xfrm>
            <a:custGeom>
              <a:avLst/>
              <a:gdLst/>
              <a:ahLst/>
              <a:cxnLst/>
              <a:rect l="l" t="t" r="r" b="b"/>
              <a:pathLst>
                <a:path w="18079" h="17381" extrusionOk="0">
                  <a:moveTo>
                    <a:pt x="9103" y="0"/>
                  </a:moveTo>
                  <a:cubicBezTo>
                    <a:pt x="8336" y="0"/>
                    <a:pt x="7478" y="109"/>
                    <a:pt x="6575" y="416"/>
                  </a:cubicBezTo>
                  <a:cubicBezTo>
                    <a:pt x="6529" y="416"/>
                    <a:pt x="6460" y="438"/>
                    <a:pt x="6392" y="461"/>
                  </a:cubicBezTo>
                  <a:cubicBezTo>
                    <a:pt x="4201" y="1260"/>
                    <a:pt x="2945" y="2881"/>
                    <a:pt x="2557" y="3383"/>
                  </a:cubicBezTo>
                  <a:cubicBezTo>
                    <a:pt x="2101" y="3999"/>
                    <a:pt x="1" y="6875"/>
                    <a:pt x="731" y="10664"/>
                  </a:cubicBezTo>
                  <a:cubicBezTo>
                    <a:pt x="914" y="11646"/>
                    <a:pt x="1621" y="14430"/>
                    <a:pt x="4109" y="16051"/>
                  </a:cubicBezTo>
                  <a:cubicBezTo>
                    <a:pt x="5593" y="17032"/>
                    <a:pt x="7122" y="17215"/>
                    <a:pt x="8127" y="17306"/>
                  </a:cubicBezTo>
                  <a:cubicBezTo>
                    <a:pt x="8434" y="17344"/>
                    <a:pt x="8860" y="17381"/>
                    <a:pt x="9377" y="17381"/>
                  </a:cubicBezTo>
                  <a:cubicBezTo>
                    <a:pt x="10126" y="17381"/>
                    <a:pt x="11068" y="17303"/>
                    <a:pt x="12121" y="17032"/>
                  </a:cubicBezTo>
                  <a:cubicBezTo>
                    <a:pt x="13513" y="16667"/>
                    <a:pt x="15362" y="16188"/>
                    <a:pt x="16709" y="14499"/>
                  </a:cubicBezTo>
                  <a:cubicBezTo>
                    <a:pt x="17074" y="14065"/>
                    <a:pt x="18079" y="12810"/>
                    <a:pt x="17987" y="11189"/>
                  </a:cubicBezTo>
                  <a:cubicBezTo>
                    <a:pt x="17919" y="10139"/>
                    <a:pt x="17417" y="9112"/>
                    <a:pt x="17234" y="8770"/>
                  </a:cubicBezTo>
                  <a:cubicBezTo>
                    <a:pt x="16892" y="8108"/>
                    <a:pt x="16800" y="8153"/>
                    <a:pt x="16549" y="7628"/>
                  </a:cubicBezTo>
                  <a:cubicBezTo>
                    <a:pt x="16001" y="6441"/>
                    <a:pt x="16344" y="5871"/>
                    <a:pt x="16024" y="4593"/>
                  </a:cubicBezTo>
                  <a:cubicBezTo>
                    <a:pt x="15979" y="4342"/>
                    <a:pt x="15636" y="3109"/>
                    <a:pt x="14655" y="2082"/>
                  </a:cubicBezTo>
                  <a:cubicBezTo>
                    <a:pt x="13810" y="1192"/>
                    <a:pt x="12897" y="849"/>
                    <a:pt x="12190" y="575"/>
                  </a:cubicBezTo>
                  <a:cubicBezTo>
                    <a:pt x="11696" y="396"/>
                    <a:pt x="10564" y="0"/>
                    <a:pt x="91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53597" y="1992470"/>
              <a:ext cx="830839" cy="456038"/>
            </a:xfrm>
            <a:custGeom>
              <a:avLst/>
              <a:gdLst/>
              <a:ahLst/>
              <a:cxnLst/>
              <a:rect l="l" t="t" r="r" b="b"/>
              <a:pathLst>
                <a:path w="14267" h="7831" extrusionOk="0">
                  <a:moveTo>
                    <a:pt x="0" y="1"/>
                  </a:moveTo>
                  <a:lnTo>
                    <a:pt x="0" y="7830"/>
                  </a:lnTo>
                  <a:cubicBezTo>
                    <a:pt x="822" y="7442"/>
                    <a:pt x="2420" y="6575"/>
                    <a:pt x="3744" y="4749"/>
                  </a:cubicBezTo>
                  <a:cubicBezTo>
                    <a:pt x="4931" y="3151"/>
                    <a:pt x="5319" y="1576"/>
                    <a:pt x="5479" y="731"/>
                  </a:cubicBezTo>
                  <a:cubicBezTo>
                    <a:pt x="5822" y="960"/>
                    <a:pt x="7140" y="1797"/>
                    <a:pt x="8911" y="1797"/>
                  </a:cubicBezTo>
                  <a:cubicBezTo>
                    <a:pt x="9258" y="1797"/>
                    <a:pt x="9621" y="1765"/>
                    <a:pt x="9998" y="1690"/>
                  </a:cubicBezTo>
                  <a:cubicBezTo>
                    <a:pt x="11185" y="1462"/>
                    <a:pt x="12029" y="914"/>
                    <a:pt x="12486" y="549"/>
                  </a:cubicBezTo>
                  <a:cubicBezTo>
                    <a:pt x="13079" y="366"/>
                    <a:pt x="13673" y="184"/>
                    <a:pt x="1426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596410" y="2444432"/>
              <a:ext cx="558357" cy="554339"/>
            </a:xfrm>
            <a:custGeom>
              <a:avLst/>
              <a:gdLst/>
              <a:ahLst/>
              <a:cxnLst/>
              <a:rect l="l" t="t" r="r" b="b"/>
              <a:pathLst>
                <a:path w="9588" h="9519" extrusionOk="0">
                  <a:moveTo>
                    <a:pt x="4338" y="1"/>
                  </a:moveTo>
                  <a:lnTo>
                    <a:pt x="4338" y="46"/>
                  </a:lnTo>
                  <a:lnTo>
                    <a:pt x="3927" y="46"/>
                  </a:lnTo>
                  <a:lnTo>
                    <a:pt x="3927" y="69"/>
                  </a:lnTo>
                  <a:lnTo>
                    <a:pt x="3676" y="69"/>
                  </a:lnTo>
                  <a:cubicBezTo>
                    <a:pt x="3242" y="229"/>
                    <a:pt x="2808" y="343"/>
                    <a:pt x="2398" y="548"/>
                  </a:cubicBezTo>
                  <a:cubicBezTo>
                    <a:pt x="1941" y="777"/>
                    <a:pt x="1462" y="1073"/>
                    <a:pt x="1142" y="1484"/>
                  </a:cubicBezTo>
                  <a:cubicBezTo>
                    <a:pt x="1005" y="1667"/>
                    <a:pt x="891" y="1872"/>
                    <a:pt x="754" y="2032"/>
                  </a:cubicBezTo>
                  <a:cubicBezTo>
                    <a:pt x="617" y="2192"/>
                    <a:pt x="549" y="2397"/>
                    <a:pt x="457" y="2603"/>
                  </a:cubicBezTo>
                  <a:cubicBezTo>
                    <a:pt x="389" y="2785"/>
                    <a:pt x="275" y="2945"/>
                    <a:pt x="229" y="3150"/>
                  </a:cubicBezTo>
                  <a:cubicBezTo>
                    <a:pt x="184" y="3333"/>
                    <a:pt x="115" y="3516"/>
                    <a:pt x="92" y="3698"/>
                  </a:cubicBezTo>
                  <a:cubicBezTo>
                    <a:pt x="24" y="4063"/>
                    <a:pt x="1" y="4429"/>
                    <a:pt x="1" y="4817"/>
                  </a:cubicBezTo>
                  <a:cubicBezTo>
                    <a:pt x="1" y="5022"/>
                    <a:pt x="47" y="5182"/>
                    <a:pt x="47" y="5387"/>
                  </a:cubicBezTo>
                  <a:cubicBezTo>
                    <a:pt x="47" y="5570"/>
                    <a:pt x="69" y="5753"/>
                    <a:pt x="138" y="5935"/>
                  </a:cubicBezTo>
                  <a:cubicBezTo>
                    <a:pt x="184" y="6118"/>
                    <a:pt x="206" y="6300"/>
                    <a:pt x="275" y="6483"/>
                  </a:cubicBezTo>
                  <a:cubicBezTo>
                    <a:pt x="343" y="6688"/>
                    <a:pt x="412" y="6871"/>
                    <a:pt x="503" y="7054"/>
                  </a:cubicBezTo>
                  <a:cubicBezTo>
                    <a:pt x="686" y="7442"/>
                    <a:pt x="960" y="7830"/>
                    <a:pt x="1279" y="8149"/>
                  </a:cubicBezTo>
                  <a:cubicBezTo>
                    <a:pt x="1622" y="8492"/>
                    <a:pt x="1964" y="8720"/>
                    <a:pt x="2375" y="8971"/>
                  </a:cubicBezTo>
                  <a:cubicBezTo>
                    <a:pt x="2740" y="9176"/>
                    <a:pt x="3128" y="9268"/>
                    <a:pt x="3493" y="9405"/>
                  </a:cubicBezTo>
                  <a:lnTo>
                    <a:pt x="3676" y="9405"/>
                  </a:lnTo>
                  <a:lnTo>
                    <a:pt x="3676" y="9450"/>
                  </a:lnTo>
                  <a:lnTo>
                    <a:pt x="3927" y="9450"/>
                  </a:lnTo>
                  <a:lnTo>
                    <a:pt x="3927" y="9473"/>
                  </a:lnTo>
                  <a:lnTo>
                    <a:pt x="4338" y="9473"/>
                  </a:lnTo>
                  <a:lnTo>
                    <a:pt x="4338" y="9519"/>
                  </a:lnTo>
                  <a:lnTo>
                    <a:pt x="5205" y="9519"/>
                  </a:lnTo>
                  <a:lnTo>
                    <a:pt x="5205" y="9473"/>
                  </a:lnTo>
                  <a:lnTo>
                    <a:pt x="5616" y="9473"/>
                  </a:lnTo>
                  <a:lnTo>
                    <a:pt x="5616" y="9450"/>
                  </a:lnTo>
                  <a:lnTo>
                    <a:pt x="5867" y="9450"/>
                  </a:lnTo>
                  <a:lnTo>
                    <a:pt x="5867" y="9405"/>
                  </a:lnTo>
                  <a:lnTo>
                    <a:pt x="6072" y="9405"/>
                  </a:lnTo>
                  <a:cubicBezTo>
                    <a:pt x="7008" y="9062"/>
                    <a:pt x="7990" y="8697"/>
                    <a:pt x="8538" y="7830"/>
                  </a:cubicBezTo>
                  <a:cubicBezTo>
                    <a:pt x="8675" y="7647"/>
                    <a:pt x="8812" y="7464"/>
                    <a:pt x="8926" y="7282"/>
                  </a:cubicBezTo>
                  <a:cubicBezTo>
                    <a:pt x="9040" y="7099"/>
                    <a:pt x="9108" y="6917"/>
                    <a:pt x="9177" y="6734"/>
                  </a:cubicBezTo>
                  <a:cubicBezTo>
                    <a:pt x="9337" y="6392"/>
                    <a:pt x="9405" y="6004"/>
                    <a:pt x="9473" y="5616"/>
                  </a:cubicBezTo>
                  <a:cubicBezTo>
                    <a:pt x="9588" y="4885"/>
                    <a:pt x="9542" y="4086"/>
                    <a:pt x="9382" y="3402"/>
                  </a:cubicBezTo>
                  <a:cubicBezTo>
                    <a:pt x="9268" y="3013"/>
                    <a:pt x="9154" y="2648"/>
                    <a:pt x="8948" y="2306"/>
                  </a:cubicBezTo>
                  <a:cubicBezTo>
                    <a:pt x="8834" y="2123"/>
                    <a:pt x="8743" y="1918"/>
                    <a:pt x="8606" y="1735"/>
                  </a:cubicBezTo>
                  <a:cubicBezTo>
                    <a:pt x="8446" y="1553"/>
                    <a:pt x="8264" y="1370"/>
                    <a:pt x="8081" y="1187"/>
                  </a:cubicBezTo>
                  <a:cubicBezTo>
                    <a:pt x="7784" y="891"/>
                    <a:pt x="7374" y="617"/>
                    <a:pt x="6985" y="457"/>
                  </a:cubicBezTo>
                  <a:cubicBezTo>
                    <a:pt x="6620" y="297"/>
                    <a:pt x="6232" y="206"/>
                    <a:pt x="5867" y="69"/>
                  </a:cubicBezTo>
                  <a:lnTo>
                    <a:pt x="5616" y="69"/>
                  </a:lnTo>
                  <a:lnTo>
                    <a:pt x="5616" y="46"/>
                  </a:lnTo>
                  <a:lnTo>
                    <a:pt x="5205" y="46"/>
                  </a:lnTo>
                  <a:lnTo>
                    <a:pt x="520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1020478" y="2385964"/>
              <a:ext cx="510488" cy="244645"/>
            </a:xfrm>
            <a:custGeom>
              <a:avLst/>
              <a:gdLst/>
              <a:ahLst/>
              <a:cxnLst/>
              <a:rect l="l" t="t" r="r" b="b"/>
              <a:pathLst>
                <a:path w="8766" h="4201" extrusionOk="0">
                  <a:moveTo>
                    <a:pt x="4246" y="0"/>
                  </a:moveTo>
                  <a:lnTo>
                    <a:pt x="4246" y="46"/>
                  </a:lnTo>
                  <a:lnTo>
                    <a:pt x="3926" y="46"/>
                  </a:lnTo>
                  <a:lnTo>
                    <a:pt x="3926" y="92"/>
                  </a:lnTo>
                  <a:lnTo>
                    <a:pt x="3675" y="92"/>
                  </a:lnTo>
                  <a:cubicBezTo>
                    <a:pt x="3310" y="206"/>
                    <a:pt x="2945" y="297"/>
                    <a:pt x="2579" y="434"/>
                  </a:cubicBezTo>
                  <a:cubicBezTo>
                    <a:pt x="2191" y="594"/>
                    <a:pt x="1849" y="799"/>
                    <a:pt x="1507" y="1027"/>
                  </a:cubicBezTo>
                  <a:cubicBezTo>
                    <a:pt x="1119" y="1278"/>
                    <a:pt x="753" y="1575"/>
                    <a:pt x="457" y="1940"/>
                  </a:cubicBezTo>
                  <a:cubicBezTo>
                    <a:pt x="206" y="2260"/>
                    <a:pt x="0" y="2557"/>
                    <a:pt x="0" y="2990"/>
                  </a:cubicBezTo>
                  <a:lnTo>
                    <a:pt x="0" y="3036"/>
                  </a:lnTo>
                  <a:lnTo>
                    <a:pt x="0" y="3082"/>
                  </a:lnTo>
                  <a:cubicBezTo>
                    <a:pt x="0" y="3310"/>
                    <a:pt x="23" y="3492"/>
                    <a:pt x="137" y="3675"/>
                  </a:cubicBezTo>
                  <a:cubicBezTo>
                    <a:pt x="274" y="3903"/>
                    <a:pt x="457" y="4040"/>
                    <a:pt x="708" y="4154"/>
                  </a:cubicBezTo>
                  <a:lnTo>
                    <a:pt x="936" y="4154"/>
                  </a:lnTo>
                  <a:lnTo>
                    <a:pt x="936" y="4200"/>
                  </a:lnTo>
                  <a:lnTo>
                    <a:pt x="1256" y="4200"/>
                  </a:lnTo>
                  <a:lnTo>
                    <a:pt x="1256" y="4154"/>
                  </a:lnTo>
                  <a:lnTo>
                    <a:pt x="1461" y="4154"/>
                  </a:lnTo>
                  <a:cubicBezTo>
                    <a:pt x="1895" y="3995"/>
                    <a:pt x="2260" y="3789"/>
                    <a:pt x="2671" y="3584"/>
                  </a:cubicBezTo>
                  <a:cubicBezTo>
                    <a:pt x="2876" y="3492"/>
                    <a:pt x="3059" y="3401"/>
                    <a:pt x="3264" y="3310"/>
                  </a:cubicBezTo>
                  <a:cubicBezTo>
                    <a:pt x="3470" y="3219"/>
                    <a:pt x="3675" y="3173"/>
                    <a:pt x="3881" y="3082"/>
                  </a:cubicBezTo>
                  <a:lnTo>
                    <a:pt x="4086" y="3082"/>
                  </a:lnTo>
                  <a:lnTo>
                    <a:pt x="4086" y="3036"/>
                  </a:lnTo>
                  <a:lnTo>
                    <a:pt x="4383" y="3036"/>
                  </a:lnTo>
                  <a:lnTo>
                    <a:pt x="4383" y="2990"/>
                  </a:lnTo>
                  <a:lnTo>
                    <a:pt x="5296" y="2990"/>
                  </a:lnTo>
                  <a:lnTo>
                    <a:pt x="5296" y="3036"/>
                  </a:lnTo>
                  <a:lnTo>
                    <a:pt x="5547" y="3036"/>
                  </a:lnTo>
                  <a:lnTo>
                    <a:pt x="5547" y="3082"/>
                  </a:lnTo>
                  <a:lnTo>
                    <a:pt x="5752" y="3082"/>
                  </a:lnTo>
                  <a:cubicBezTo>
                    <a:pt x="6254" y="3264"/>
                    <a:pt x="6757" y="3401"/>
                    <a:pt x="7259" y="3584"/>
                  </a:cubicBezTo>
                  <a:lnTo>
                    <a:pt x="7921" y="3584"/>
                  </a:lnTo>
                  <a:cubicBezTo>
                    <a:pt x="8217" y="3470"/>
                    <a:pt x="8400" y="3333"/>
                    <a:pt x="8583" y="3082"/>
                  </a:cubicBezTo>
                  <a:lnTo>
                    <a:pt x="8628" y="3082"/>
                  </a:lnTo>
                  <a:lnTo>
                    <a:pt x="8628" y="3036"/>
                  </a:lnTo>
                  <a:lnTo>
                    <a:pt x="8628" y="2990"/>
                  </a:lnTo>
                  <a:lnTo>
                    <a:pt x="8674" y="2990"/>
                  </a:lnTo>
                  <a:cubicBezTo>
                    <a:pt x="8674" y="2899"/>
                    <a:pt x="8697" y="2831"/>
                    <a:pt x="8719" y="2739"/>
                  </a:cubicBezTo>
                  <a:cubicBezTo>
                    <a:pt x="8719" y="2671"/>
                    <a:pt x="8765" y="2557"/>
                    <a:pt x="8742" y="2465"/>
                  </a:cubicBezTo>
                  <a:cubicBezTo>
                    <a:pt x="8742" y="2374"/>
                    <a:pt x="8719" y="2328"/>
                    <a:pt x="8719" y="2214"/>
                  </a:cubicBezTo>
                  <a:cubicBezTo>
                    <a:pt x="8697" y="2123"/>
                    <a:pt x="8651" y="2055"/>
                    <a:pt x="8628" y="1986"/>
                  </a:cubicBezTo>
                  <a:cubicBezTo>
                    <a:pt x="8560" y="1781"/>
                    <a:pt x="8491" y="1644"/>
                    <a:pt x="8331" y="1484"/>
                  </a:cubicBezTo>
                  <a:cubicBezTo>
                    <a:pt x="8172" y="1324"/>
                    <a:pt x="8012" y="1141"/>
                    <a:pt x="7829" y="1027"/>
                  </a:cubicBezTo>
                  <a:cubicBezTo>
                    <a:pt x="7510" y="799"/>
                    <a:pt x="7190" y="594"/>
                    <a:pt x="6825" y="434"/>
                  </a:cubicBezTo>
                  <a:cubicBezTo>
                    <a:pt x="6483" y="274"/>
                    <a:pt x="6140" y="206"/>
                    <a:pt x="5798" y="92"/>
                  </a:cubicBezTo>
                  <a:lnTo>
                    <a:pt x="5547" y="92"/>
                  </a:lnTo>
                  <a:lnTo>
                    <a:pt x="5547" y="46"/>
                  </a:lnTo>
                  <a:lnTo>
                    <a:pt x="5204" y="46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302277" y="2282248"/>
              <a:ext cx="202075" cy="204754"/>
            </a:xfrm>
            <a:custGeom>
              <a:avLst/>
              <a:gdLst/>
              <a:ahLst/>
              <a:cxnLst/>
              <a:rect l="l" t="t" r="r" b="b"/>
              <a:pathLst>
                <a:path w="3470" h="3516" extrusionOk="0">
                  <a:moveTo>
                    <a:pt x="1735" y="1"/>
                  </a:moveTo>
                  <a:cubicBezTo>
                    <a:pt x="776" y="1"/>
                    <a:pt x="0" y="800"/>
                    <a:pt x="0" y="1758"/>
                  </a:cubicBezTo>
                  <a:cubicBezTo>
                    <a:pt x="0" y="2740"/>
                    <a:pt x="776" y="3516"/>
                    <a:pt x="1735" y="3516"/>
                  </a:cubicBezTo>
                  <a:cubicBezTo>
                    <a:pt x="2694" y="3516"/>
                    <a:pt x="3470" y="2740"/>
                    <a:pt x="3470" y="1758"/>
                  </a:cubicBezTo>
                  <a:cubicBezTo>
                    <a:pt x="3470" y="800"/>
                    <a:pt x="2694" y="1"/>
                    <a:pt x="173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24872" y="2287547"/>
              <a:ext cx="131611" cy="175579"/>
            </a:xfrm>
            <a:custGeom>
              <a:avLst/>
              <a:gdLst/>
              <a:ahLst/>
              <a:cxnLst/>
              <a:rect l="l" t="t" r="r" b="b"/>
              <a:pathLst>
                <a:path w="2260" h="3015" extrusionOk="0">
                  <a:moveTo>
                    <a:pt x="1093" y="1"/>
                  </a:moveTo>
                  <a:cubicBezTo>
                    <a:pt x="467" y="1"/>
                    <a:pt x="0" y="832"/>
                    <a:pt x="0" y="1508"/>
                  </a:cubicBezTo>
                  <a:cubicBezTo>
                    <a:pt x="0" y="2183"/>
                    <a:pt x="445" y="3015"/>
                    <a:pt x="1092" y="3015"/>
                  </a:cubicBezTo>
                  <a:cubicBezTo>
                    <a:pt x="1101" y="3015"/>
                    <a:pt x="1110" y="3014"/>
                    <a:pt x="1119" y="3014"/>
                  </a:cubicBezTo>
                  <a:cubicBezTo>
                    <a:pt x="1666" y="3014"/>
                    <a:pt x="2260" y="2375"/>
                    <a:pt x="2214" y="1508"/>
                  </a:cubicBezTo>
                  <a:cubicBezTo>
                    <a:pt x="1940" y="1439"/>
                    <a:pt x="1666" y="1371"/>
                    <a:pt x="1393" y="1279"/>
                  </a:cubicBezTo>
                  <a:cubicBezTo>
                    <a:pt x="1621" y="1097"/>
                    <a:pt x="1849" y="937"/>
                    <a:pt x="2077" y="754"/>
                  </a:cubicBezTo>
                  <a:cubicBezTo>
                    <a:pt x="2055" y="709"/>
                    <a:pt x="1689" y="1"/>
                    <a:pt x="1119" y="1"/>
                  </a:cubicBezTo>
                  <a:cubicBezTo>
                    <a:pt x="1110" y="1"/>
                    <a:pt x="1102" y="1"/>
                    <a:pt x="109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280963" y="2260817"/>
              <a:ext cx="230028" cy="142443"/>
            </a:xfrm>
            <a:custGeom>
              <a:avLst/>
              <a:gdLst/>
              <a:ahLst/>
              <a:cxnLst/>
              <a:rect l="l" t="t" r="r" b="b"/>
              <a:pathLst>
                <a:path w="3950" h="2446" extrusionOk="0">
                  <a:moveTo>
                    <a:pt x="2020" y="0"/>
                  </a:moveTo>
                  <a:cubicBezTo>
                    <a:pt x="1022" y="0"/>
                    <a:pt x="284" y="424"/>
                    <a:pt x="1" y="620"/>
                  </a:cubicBezTo>
                  <a:cubicBezTo>
                    <a:pt x="138" y="1236"/>
                    <a:pt x="275" y="1830"/>
                    <a:pt x="389" y="2446"/>
                  </a:cubicBezTo>
                  <a:cubicBezTo>
                    <a:pt x="594" y="1579"/>
                    <a:pt x="1325" y="939"/>
                    <a:pt x="2147" y="894"/>
                  </a:cubicBezTo>
                  <a:cubicBezTo>
                    <a:pt x="2183" y="892"/>
                    <a:pt x="2220" y="890"/>
                    <a:pt x="2257" y="890"/>
                  </a:cubicBezTo>
                  <a:cubicBezTo>
                    <a:pt x="2947" y="890"/>
                    <a:pt x="3603" y="1295"/>
                    <a:pt x="3950" y="1967"/>
                  </a:cubicBezTo>
                  <a:lnTo>
                    <a:pt x="3950" y="620"/>
                  </a:lnTo>
                  <a:cubicBezTo>
                    <a:pt x="3653" y="415"/>
                    <a:pt x="3037" y="72"/>
                    <a:pt x="2169" y="4"/>
                  </a:cubicBezTo>
                  <a:cubicBezTo>
                    <a:pt x="2119" y="2"/>
                    <a:pt x="2069" y="0"/>
                    <a:pt x="20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350088" y="2399009"/>
              <a:ext cx="28011" cy="23119"/>
            </a:xfrm>
            <a:custGeom>
              <a:avLst/>
              <a:gdLst/>
              <a:ahLst/>
              <a:cxnLst/>
              <a:rect l="l" t="t" r="r" b="b"/>
              <a:pathLst>
                <a:path w="481" h="397" extrusionOk="0">
                  <a:moveTo>
                    <a:pt x="141" y="0"/>
                  </a:moveTo>
                  <a:cubicBezTo>
                    <a:pt x="109" y="0"/>
                    <a:pt x="83" y="9"/>
                    <a:pt x="69" y="27"/>
                  </a:cubicBezTo>
                  <a:cubicBezTo>
                    <a:pt x="1" y="96"/>
                    <a:pt x="47" y="370"/>
                    <a:pt x="229" y="393"/>
                  </a:cubicBezTo>
                  <a:cubicBezTo>
                    <a:pt x="241" y="395"/>
                    <a:pt x="254" y="396"/>
                    <a:pt x="266" y="396"/>
                  </a:cubicBezTo>
                  <a:cubicBezTo>
                    <a:pt x="371" y="396"/>
                    <a:pt x="480" y="314"/>
                    <a:pt x="480" y="233"/>
                  </a:cubicBezTo>
                  <a:cubicBezTo>
                    <a:pt x="480" y="124"/>
                    <a:pt x="264" y="0"/>
                    <a:pt x="14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6761" y="2339434"/>
              <a:ext cx="228689" cy="219371"/>
            </a:xfrm>
            <a:custGeom>
              <a:avLst/>
              <a:gdLst/>
              <a:ahLst/>
              <a:cxnLst/>
              <a:rect l="l" t="t" r="r" b="b"/>
              <a:pathLst>
                <a:path w="3927" h="3767" extrusionOk="0">
                  <a:moveTo>
                    <a:pt x="1964" y="0"/>
                  </a:moveTo>
                  <a:cubicBezTo>
                    <a:pt x="868" y="0"/>
                    <a:pt x="1" y="845"/>
                    <a:pt x="1" y="1895"/>
                  </a:cubicBezTo>
                  <a:cubicBezTo>
                    <a:pt x="1" y="2922"/>
                    <a:pt x="868" y="3767"/>
                    <a:pt x="1964" y="3767"/>
                  </a:cubicBezTo>
                  <a:cubicBezTo>
                    <a:pt x="3037" y="3767"/>
                    <a:pt x="3927" y="2922"/>
                    <a:pt x="3927" y="1895"/>
                  </a:cubicBezTo>
                  <a:cubicBezTo>
                    <a:pt x="3927" y="845"/>
                    <a:pt x="3037" y="0"/>
                    <a:pt x="196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942035" y="2344734"/>
              <a:ext cx="148907" cy="188856"/>
            </a:xfrm>
            <a:custGeom>
              <a:avLst/>
              <a:gdLst/>
              <a:ahLst/>
              <a:cxnLst/>
              <a:rect l="l" t="t" r="r" b="b"/>
              <a:pathLst>
                <a:path w="2557" h="3243" extrusionOk="0">
                  <a:moveTo>
                    <a:pt x="1229" y="0"/>
                  </a:moveTo>
                  <a:cubicBezTo>
                    <a:pt x="535" y="0"/>
                    <a:pt x="1" y="877"/>
                    <a:pt x="1" y="1621"/>
                  </a:cubicBezTo>
                  <a:cubicBezTo>
                    <a:pt x="1" y="2343"/>
                    <a:pt x="513" y="3242"/>
                    <a:pt x="1229" y="3242"/>
                  </a:cubicBezTo>
                  <a:cubicBezTo>
                    <a:pt x="1238" y="3242"/>
                    <a:pt x="1247" y="3242"/>
                    <a:pt x="1256" y="3242"/>
                  </a:cubicBezTo>
                  <a:cubicBezTo>
                    <a:pt x="1895" y="3242"/>
                    <a:pt x="2557" y="2534"/>
                    <a:pt x="2511" y="1621"/>
                  </a:cubicBezTo>
                  <a:cubicBezTo>
                    <a:pt x="2192" y="1530"/>
                    <a:pt x="1895" y="1461"/>
                    <a:pt x="1575" y="1393"/>
                  </a:cubicBezTo>
                  <a:cubicBezTo>
                    <a:pt x="1827" y="1188"/>
                    <a:pt x="2100" y="1005"/>
                    <a:pt x="2352" y="800"/>
                  </a:cubicBezTo>
                  <a:cubicBezTo>
                    <a:pt x="2329" y="754"/>
                    <a:pt x="1918" y="1"/>
                    <a:pt x="1256" y="1"/>
                  </a:cubicBezTo>
                  <a:cubicBezTo>
                    <a:pt x="1247" y="0"/>
                    <a:pt x="1238" y="0"/>
                    <a:pt x="122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892826" y="2316432"/>
              <a:ext cx="259262" cy="153333"/>
            </a:xfrm>
            <a:custGeom>
              <a:avLst/>
              <a:gdLst/>
              <a:ahLst/>
              <a:cxnLst/>
              <a:rect l="l" t="t" r="r" b="b"/>
              <a:pathLst>
                <a:path w="4452" h="2633" extrusionOk="0">
                  <a:moveTo>
                    <a:pt x="2237" y="1"/>
                  </a:moveTo>
                  <a:cubicBezTo>
                    <a:pt x="1121" y="1"/>
                    <a:pt x="300" y="454"/>
                    <a:pt x="1" y="646"/>
                  </a:cubicBezTo>
                  <a:cubicBezTo>
                    <a:pt x="138" y="1308"/>
                    <a:pt x="298" y="1970"/>
                    <a:pt x="435" y="2632"/>
                  </a:cubicBezTo>
                  <a:cubicBezTo>
                    <a:pt x="663" y="1696"/>
                    <a:pt x="1485" y="1012"/>
                    <a:pt x="2420" y="943"/>
                  </a:cubicBezTo>
                  <a:cubicBezTo>
                    <a:pt x="2458" y="941"/>
                    <a:pt x="2496" y="940"/>
                    <a:pt x="2533" y="940"/>
                  </a:cubicBezTo>
                  <a:cubicBezTo>
                    <a:pt x="3315" y="940"/>
                    <a:pt x="4060" y="1389"/>
                    <a:pt x="4452" y="2107"/>
                  </a:cubicBezTo>
                  <a:lnTo>
                    <a:pt x="4452" y="646"/>
                  </a:lnTo>
                  <a:cubicBezTo>
                    <a:pt x="4132" y="441"/>
                    <a:pt x="3425" y="53"/>
                    <a:pt x="2466" y="7"/>
                  </a:cubicBezTo>
                  <a:cubicBezTo>
                    <a:pt x="2388" y="3"/>
                    <a:pt x="2312" y="1"/>
                    <a:pt x="223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971269" y="2464174"/>
              <a:ext cx="30632" cy="25682"/>
            </a:xfrm>
            <a:custGeom>
              <a:avLst/>
              <a:gdLst/>
              <a:ahLst/>
              <a:cxnLst/>
              <a:rect l="l" t="t" r="r" b="b"/>
              <a:pathLst>
                <a:path w="526" h="441" extrusionOk="0">
                  <a:moveTo>
                    <a:pt x="144" y="0"/>
                  </a:moveTo>
                  <a:cubicBezTo>
                    <a:pt x="110" y="0"/>
                    <a:pt x="83" y="8"/>
                    <a:pt x="69" y="27"/>
                  </a:cubicBezTo>
                  <a:cubicBezTo>
                    <a:pt x="1" y="95"/>
                    <a:pt x="46" y="392"/>
                    <a:pt x="252" y="438"/>
                  </a:cubicBezTo>
                  <a:cubicBezTo>
                    <a:pt x="264" y="440"/>
                    <a:pt x="276" y="441"/>
                    <a:pt x="288" y="441"/>
                  </a:cubicBezTo>
                  <a:cubicBezTo>
                    <a:pt x="412" y="441"/>
                    <a:pt x="526" y="338"/>
                    <a:pt x="526" y="255"/>
                  </a:cubicBezTo>
                  <a:cubicBezTo>
                    <a:pt x="526" y="128"/>
                    <a:pt x="279" y="0"/>
                    <a:pt x="14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274324" y="2134156"/>
              <a:ext cx="234046" cy="245228"/>
            </a:xfrm>
            <a:custGeom>
              <a:avLst/>
              <a:gdLst/>
              <a:ahLst/>
              <a:cxnLst/>
              <a:rect l="l" t="t" r="r" b="b"/>
              <a:pathLst>
                <a:path w="4019" h="4211" extrusionOk="0">
                  <a:moveTo>
                    <a:pt x="2076" y="0"/>
                  </a:moveTo>
                  <a:cubicBezTo>
                    <a:pt x="2010" y="0"/>
                    <a:pt x="1942" y="3"/>
                    <a:pt x="1873" y="10"/>
                  </a:cubicBezTo>
                  <a:cubicBezTo>
                    <a:pt x="823" y="102"/>
                    <a:pt x="275" y="923"/>
                    <a:pt x="206" y="1037"/>
                  </a:cubicBezTo>
                  <a:cubicBezTo>
                    <a:pt x="92" y="1425"/>
                    <a:pt x="1" y="2019"/>
                    <a:pt x="69" y="2726"/>
                  </a:cubicBezTo>
                  <a:cubicBezTo>
                    <a:pt x="115" y="3366"/>
                    <a:pt x="298" y="3868"/>
                    <a:pt x="435" y="4210"/>
                  </a:cubicBezTo>
                  <a:cubicBezTo>
                    <a:pt x="457" y="4142"/>
                    <a:pt x="549" y="3183"/>
                    <a:pt x="1325" y="2772"/>
                  </a:cubicBezTo>
                  <a:cubicBezTo>
                    <a:pt x="1549" y="2657"/>
                    <a:pt x="1799" y="2600"/>
                    <a:pt x="2057" y="2600"/>
                  </a:cubicBezTo>
                  <a:cubicBezTo>
                    <a:pt x="2665" y="2600"/>
                    <a:pt x="3311" y="2916"/>
                    <a:pt x="3744" y="3525"/>
                  </a:cubicBezTo>
                  <a:cubicBezTo>
                    <a:pt x="3858" y="3160"/>
                    <a:pt x="4018" y="2407"/>
                    <a:pt x="3790" y="1517"/>
                  </a:cubicBezTo>
                  <a:cubicBezTo>
                    <a:pt x="3653" y="1015"/>
                    <a:pt x="3447" y="627"/>
                    <a:pt x="3265" y="353"/>
                  </a:cubicBezTo>
                  <a:cubicBezTo>
                    <a:pt x="3101" y="250"/>
                    <a:pt x="2660" y="0"/>
                    <a:pt x="207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292959" y="2242240"/>
              <a:ext cx="198115" cy="127826"/>
            </a:xfrm>
            <a:custGeom>
              <a:avLst/>
              <a:gdLst/>
              <a:ahLst/>
              <a:cxnLst/>
              <a:rect l="l" t="t" r="r" b="b"/>
              <a:pathLst>
                <a:path w="3402" h="2195" extrusionOk="0">
                  <a:moveTo>
                    <a:pt x="2038" y="1"/>
                  </a:moveTo>
                  <a:cubicBezTo>
                    <a:pt x="1647" y="1"/>
                    <a:pt x="1238" y="110"/>
                    <a:pt x="913" y="323"/>
                  </a:cubicBezTo>
                  <a:cubicBezTo>
                    <a:pt x="0" y="916"/>
                    <a:pt x="69" y="2126"/>
                    <a:pt x="69" y="2194"/>
                  </a:cubicBezTo>
                  <a:cubicBezTo>
                    <a:pt x="393" y="1286"/>
                    <a:pt x="1169" y="705"/>
                    <a:pt x="1948" y="705"/>
                  </a:cubicBezTo>
                  <a:cubicBezTo>
                    <a:pt x="1991" y="705"/>
                    <a:pt x="2035" y="707"/>
                    <a:pt x="2078" y="711"/>
                  </a:cubicBezTo>
                  <a:cubicBezTo>
                    <a:pt x="2785" y="756"/>
                    <a:pt x="3264" y="1258"/>
                    <a:pt x="3379" y="1395"/>
                  </a:cubicBezTo>
                  <a:cubicBezTo>
                    <a:pt x="3401" y="1144"/>
                    <a:pt x="3401" y="825"/>
                    <a:pt x="3219" y="528"/>
                  </a:cubicBezTo>
                  <a:cubicBezTo>
                    <a:pt x="2990" y="173"/>
                    <a:pt x="2529" y="1"/>
                    <a:pt x="20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67611" y="2194138"/>
              <a:ext cx="269861" cy="245053"/>
            </a:xfrm>
            <a:custGeom>
              <a:avLst/>
              <a:gdLst/>
              <a:ahLst/>
              <a:cxnLst/>
              <a:rect l="l" t="t" r="r" b="b"/>
              <a:pathLst>
                <a:path w="4634" h="4208" extrusionOk="0">
                  <a:moveTo>
                    <a:pt x="2505" y="0"/>
                  </a:moveTo>
                  <a:cubicBezTo>
                    <a:pt x="2425" y="0"/>
                    <a:pt x="2343" y="2"/>
                    <a:pt x="2260" y="7"/>
                  </a:cubicBezTo>
                  <a:cubicBezTo>
                    <a:pt x="1530" y="30"/>
                    <a:pt x="959" y="213"/>
                    <a:pt x="594" y="373"/>
                  </a:cubicBezTo>
                  <a:cubicBezTo>
                    <a:pt x="434" y="738"/>
                    <a:pt x="0" y="1765"/>
                    <a:pt x="297" y="2998"/>
                  </a:cubicBezTo>
                  <a:cubicBezTo>
                    <a:pt x="411" y="3522"/>
                    <a:pt x="639" y="3933"/>
                    <a:pt x="822" y="4207"/>
                  </a:cubicBezTo>
                  <a:cubicBezTo>
                    <a:pt x="845" y="4047"/>
                    <a:pt x="1005" y="3203"/>
                    <a:pt x="1712" y="2769"/>
                  </a:cubicBezTo>
                  <a:cubicBezTo>
                    <a:pt x="1986" y="2605"/>
                    <a:pt x="2308" y="2524"/>
                    <a:pt x="2644" y="2524"/>
                  </a:cubicBezTo>
                  <a:cubicBezTo>
                    <a:pt x="3289" y="2524"/>
                    <a:pt x="3987" y="2823"/>
                    <a:pt x="4497" y="3408"/>
                  </a:cubicBezTo>
                  <a:cubicBezTo>
                    <a:pt x="4565" y="3066"/>
                    <a:pt x="4634" y="2473"/>
                    <a:pt x="4543" y="1788"/>
                  </a:cubicBezTo>
                  <a:cubicBezTo>
                    <a:pt x="4428" y="1103"/>
                    <a:pt x="4200" y="578"/>
                    <a:pt x="4018" y="258"/>
                  </a:cubicBezTo>
                  <a:cubicBezTo>
                    <a:pt x="3692" y="157"/>
                    <a:pt x="3166" y="0"/>
                    <a:pt x="2505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99524" y="2296865"/>
              <a:ext cx="229970" cy="103775"/>
            </a:xfrm>
            <a:custGeom>
              <a:avLst/>
              <a:gdLst/>
              <a:ahLst/>
              <a:cxnLst/>
              <a:rect l="l" t="t" r="r" b="b"/>
              <a:pathLst>
                <a:path w="3949" h="1782" extrusionOk="0">
                  <a:moveTo>
                    <a:pt x="1893" y="0"/>
                  </a:moveTo>
                  <a:cubicBezTo>
                    <a:pt x="1080" y="0"/>
                    <a:pt x="235" y="416"/>
                    <a:pt x="69" y="1028"/>
                  </a:cubicBezTo>
                  <a:cubicBezTo>
                    <a:pt x="23" y="1188"/>
                    <a:pt x="0" y="1439"/>
                    <a:pt x="160" y="1781"/>
                  </a:cubicBezTo>
                  <a:cubicBezTo>
                    <a:pt x="297" y="1576"/>
                    <a:pt x="662" y="1051"/>
                    <a:pt x="1324" y="800"/>
                  </a:cubicBezTo>
                  <a:cubicBezTo>
                    <a:pt x="1564" y="718"/>
                    <a:pt x="1815" y="677"/>
                    <a:pt x="2069" y="677"/>
                  </a:cubicBezTo>
                  <a:cubicBezTo>
                    <a:pt x="2729" y="677"/>
                    <a:pt x="3404" y="950"/>
                    <a:pt x="3949" y="1462"/>
                  </a:cubicBezTo>
                  <a:cubicBezTo>
                    <a:pt x="3880" y="1325"/>
                    <a:pt x="3447" y="343"/>
                    <a:pt x="2442" y="69"/>
                  </a:cubicBezTo>
                  <a:cubicBezTo>
                    <a:pt x="2267" y="22"/>
                    <a:pt x="2081" y="0"/>
                    <a:pt x="189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1299598" y="2286091"/>
              <a:ext cx="192816" cy="93292"/>
            </a:xfrm>
            <a:custGeom>
              <a:avLst/>
              <a:gdLst/>
              <a:ahLst/>
              <a:cxnLst/>
              <a:rect l="l" t="t" r="r" b="b"/>
              <a:pathLst>
                <a:path w="3311" h="1602" extrusionOk="0">
                  <a:moveTo>
                    <a:pt x="1690" y="0"/>
                  </a:moveTo>
                  <a:cubicBezTo>
                    <a:pt x="1460" y="0"/>
                    <a:pt x="1235" y="46"/>
                    <a:pt x="1028" y="140"/>
                  </a:cubicBezTo>
                  <a:cubicBezTo>
                    <a:pt x="137" y="528"/>
                    <a:pt x="1" y="1555"/>
                    <a:pt x="1" y="1601"/>
                  </a:cubicBezTo>
                  <a:cubicBezTo>
                    <a:pt x="46" y="1510"/>
                    <a:pt x="389" y="665"/>
                    <a:pt x="1324" y="391"/>
                  </a:cubicBezTo>
                  <a:cubicBezTo>
                    <a:pt x="1507" y="338"/>
                    <a:pt x="1692" y="313"/>
                    <a:pt x="1875" y="313"/>
                  </a:cubicBezTo>
                  <a:cubicBezTo>
                    <a:pt x="2405" y="313"/>
                    <a:pt x="2920" y="526"/>
                    <a:pt x="3310" y="916"/>
                  </a:cubicBezTo>
                  <a:cubicBezTo>
                    <a:pt x="2929" y="320"/>
                    <a:pt x="2296" y="0"/>
                    <a:pt x="169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840997" y="2316140"/>
              <a:ext cx="293330" cy="123051"/>
            </a:xfrm>
            <a:custGeom>
              <a:avLst/>
              <a:gdLst/>
              <a:ahLst/>
              <a:cxnLst/>
              <a:rect l="l" t="t" r="r" b="b"/>
              <a:pathLst>
                <a:path w="5037" h="2113" extrusionOk="0">
                  <a:moveTo>
                    <a:pt x="3107" y="1"/>
                  </a:moveTo>
                  <a:cubicBezTo>
                    <a:pt x="2876" y="1"/>
                    <a:pt x="2610" y="38"/>
                    <a:pt x="2329" y="149"/>
                  </a:cubicBezTo>
                  <a:cubicBezTo>
                    <a:pt x="1576" y="469"/>
                    <a:pt x="1279" y="1154"/>
                    <a:pt x="1211" y="1313"/>
                  </a:cubicBezTo>
                  <a:cubicBezTo>
                    <a:pt x="1211" y="1336"/>
                    <a:pt x="1188" y="1336"/>
                    <a:pt x="1188" y="1336"/>
                  </a:cubicBezTo>
                  <a:cubicBezTo>
                    <a:pt x="800" y="1359"/>
                    <a:pt x="434" y="1382"/>
                    <a:pt x="46" y="1405"/>
                  </a:cubicBezTo>
                  <a:cubicBezTo>
                    <a:pt x="1" y="1427"/>
                    <a:pt x="1" y="1450"/>
                    <a:pt x="24" y="1496"/>
                  </a:cubicBezTo>
                  <a:cubicBezTo>
                    <a:pt x="138" y="1587"/>
                    <a:pt x="320" y="1724"/>
                    <a:pt x="526" y="1838"/>
                  </a:cubicBezTo>
                  <a:cubicBezTo>
                    <a:pt x="823" y="1998"/>
                    <a:pt x="1096" y="2067"/>
                    <a:pt x="1279" y="2112"/>
                  </a:cubicBezTo>
                  <a:cubicBezTo>
                    <a:pt x="1302" y="2112"/>
                    <a:pt x="1325" y="2089"/>
                    <a:pt x="1325" y="2089"/>
                  </a:cubicBezTo>
                  <a:cubicBezTo>
                    <a:pt x="1599" y="1268"/>
                    <a:pt x="2306" y="674"/>
                    <a:pt x="3151" y="583"/>
                  </a:cubicBezTo>
                  <a:cubicBezTo>
                    <a:pt x="3216" y="576"/>
                    <a:pt x="3282" y="573"/>
                    <a:pt x="3347" y="573"/>
                  </a:cubicBezTo>
                  <a:cubicBezTo>
                    <a:pt x="3960" y="573"/>
                    <a:pt x="4541" y="859"/>
                    <a:pt x="4954" y="1313"/>
                  </a:cubicBezTo>
                  <a:cubicBezTo>
                    <a:pt x="4963" y="1331"/>
                    <a:pt x="4978" y="1338"/>
                    <a:pt x="4992" y="1338"/>
                  </a:cubicBezTo>
                  <a:cubicBezTo>
                    <a:pt x="5016" y="1338"/>
                    <a:pt x="5036" y="1319"/>
                    <a:pt x="5022" y="1291"/>
                  </a:cubicBezTo>
                  <a:cubicBezTo>
                    <a:pt x="4863" y="948"/>
                    <a:pt x="4543" y="400"/>
                    <a:pt x="3881" y="149"/>
                  </a:cubicBezTo>
                  <a:cubicBezTo>
                    <a:pt x="3781" y="106"/>
                    <a:pt x="3493" y="1"/>
                    <a:pt x="31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898825" y="2157334"/>
              <a:ext cx="206152" cy="68426"/>
            </a:xfrm>
            <a:custGeom>
              <a:avLst/>
              <a:gdLst/>
              <a:ahLst/>
              <a:cxnLst/>
              <a:rect l="l" t="t" r="r" b="b"/>
              <a:pathLst>
                <a:path w="3540" h="1175" extrusionOk="0">
                  <a:moveTo>
                    <a:pt x="1838" y="0"/>
                  </a:moveTo>
                  <a:cubicBezTo>
                    <a:pt x="1131" y="0"/>
                    <a:pt x="446" y="388"/>
                    <a:pt x="58" y="1005"/>
                  </a:cubicBezTo>
                  <a:cubicBezTo>
                    <a:pt x="0" y="1082"/>
                    <a:pt x="72" y="1175"/>
                    <a:pt x="165" y="1175"/>
                  </a:cubicBezTo>
                  <a:cubicBezTo>
                    <a:pt x="182" y="1175"/>
                    <a:pt x="200" y="1172"/>
                    <a:pt x="218" y="1164"/>
                  </a:cubicBezTo>
                  <a:cubicBezTo>
                    <a:pt x="583" y="1005"/>
                    <a:pt x="1153" y="799"/>
                    <a:pt x="1838" y="799"/>
                  </a:cubicBezTo>
                  <a:cubicBezTo>
                    <a:pt x="2477" y="799"/>
                    <a:pt x="3002" y="936"/>
                    <a:pt x="3345" y="1073"/>
                  </a:cubicBezTo>
                  <a:cubicBezTo>
                    <a:pt x="3362" y="1080"/>
                    <a:pt x="3379" y="1083"/>
                    <a:pt x="3395" y="1083"/>
                  </a:cubicBezTo>
                  <a:cubicBezTo>
                    <a:pt x="3483" y="1083"/>
                    <a:pt x="3539" y="987"/>
                    <a:pt x="3482" y="890"/>
                  </a:cubicBezTo>
                  <a:cubicBezTo>
                    <a:pt x="3116" y="365"/>
                    <a:pt x="2500" y="23"/>
                    <a:pt x="1838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089603" y="2296923"/>
              <a:ext cx="47520" cy="37270"/>
            </a:xfrm>
            <a:custGeom>
              <a:avLst/>
              <a:gdLst/>
              <a:ahLst/>
              <a:cxnLst/>
              <a:rect l="l" t="t" r="r" b="b"/>
              <a:pathLst>
                <a:path w="816" h="640" extrusionOk="0">
                  <a:moveTo>
                    <a:pt x="156" y="0"/>
                  </a:moveTo>
                  <a:cubicBezTo>
                    <a:pt x="104" y="0"/>
                    <a:pt x="52" y="8"/>
                    <a:pt x="0" y="23"/>
                  </a:cubicBezTo>
                  <a:cubicBezTo>
                    <a:pt x="388" y="68"/>
                    <a:pt x="639" y="297"/>
                    <a:pt x="776" y="639"/>
                  </a:cubicBezTo>
                  <a:cubicBezTo>
                    <a:pt x="816" y="303"/>
                    <a:pt x="49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296919" y="2260992"/>
              <a:ext cx="239346" cy="116354"/>
            </a:xfrm>
            <a:custGeom>
              <a:avLst/>
              <a:gdLst/>
              <a:ahLst/>
              <a:cxnLst/>
              <a:rect l="l" t="t" r="r" b="b"/>
              <a:pathLst>
                <a:path w="4110" h="1998" extrusionOk="0">
                  <a:moveTo>
                    <a:pt x="1690" y="1"/>
                  </a:moveTo>
                  <a:cubicBezTo>
                    <a:pt x="960" y="1"/>
                    <a:pt x="549" y="434"/>
                    <a:pt x="457" y="548"/>
                  </a:cubicBezTo>
                  <a:cubicBezTo>
                    <a:pt x="24" y="1005"/>
                    <a:pt x="1" y="1621"/>
                    <a:pt x="24" y="1964"/>
                  </a:cubicBezTo>
                  <a:cubicBezTo>
                    <a:pt x="24" y="1986"/>
                    <a:pt x="35" y="1998"/>
                    <a:pt x="49" y="1998"/>
                  </a:cubicBezTo>
                  <a:cubicBezTo>
                    <a:pt x="64" y="1998"/>
                    <a:pt x="81" y="1986"/>
                    <a:pt x="92" y="1964"/>
                  </a:cubicBezTo>
                  <a:cubicBezTo>
                    <a:pt x="229" y="1347"/>
                    <a:pt x="640" y="868"/>
                    <a:pt x="1211" y="663"/>
                  </a:cubicBezTo>
                  <a:cubicBezTo>
                    <a:pt x="1373" y="616"/>
                    <a:pt x="1542" y="592"/>
                    <a:pt x="1713" y="592"/>
                  </a:cubicBezTo>
                  <a:cubicBezTo>
                    <a:pt x="2289" y="592"/>
                    <a:pt x="2888" y="855"/>
                    <a:pt x="3311" y="1347"/>
                  </a:cubicBezTo>
                  <a:lnTo>
                    <a:pt x="3356" y="1347"/>
                  </a:lnTo>
                  <a:cubicBezTo>
                    <a:pt x="3493" y="1233"/>
                    <a:pt x="3676" y="1073"/>
                    <a:pt x="3858" y="845"/>
                  </a:cubicBezTo>
                  <a:cubicBezTo>
                    <a:pt x="3972" y="663"/>
                    <a:pt x="4041" y="480"/>
                    <a:pt x="4109" y="343"/>
                  </a:cubicBezTo>
                  <a:cubicBezTo>
                    <a:pt x="4109" y="325"/>
                    <a:pt x="4095" y="291"/>
                    <a:pt x="4077" y="291"/>
                  </a:cubicBezTo>
                  <a:cubicBezTo>
                    <a:pt x="4073" y="291"/>
                    <a:pt x="4068" y="293"/>
                    <a:pt x="4064" y="297"/>
                  </a:cubicBezTo>
                  <a:cubicBezTo>
                    <a:pt x="3744" y="412"/>
                    <a:pt x="3425" y="526"/>
                    <a:pt x="3128" y="640"/>
                  </a:cubicBezTo>
                  <a:cubicBezTo>
                    <a:pt x="3105" y="640"/>
                    <a:pt x="3082" y="640"/>
                    <a:pt x="3082" y="617"/>
                  </a:cubicBezTo>
                  <a:cubicBezTo>
                    <a:pt x="2945" y="503"/>
                    <a:pt x="2420" y="1"/>
                    <a:pt x="169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77003" y="2275609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548" y="1"/>
                  </a:moveTo>
                  <a:cubicBezTo>
                    <a:pt x="229" y="1"/>
                    <a:pt x="1" y="366"/>
                    <a:pt x="137" y="663"/>
                  </a:cubicBezTo>
                  <a:cubicBezTo>
                    <a:pt x="137" y="366"/>
                    <a:pt x="274" y="115"/>
                    <a:pt x="54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273625" y="2108300"/>
              <a:ext cx="201202" cy="87644"/>
            </a:xfrm>
            <a:custGeom>
              <a:avLst/>
              <a:gdLst/>
              <a:ahLst/>
              <a:cxnLst/>
              <a:rect l="l" t="t" r="r" b="b"/>
              <a:pathLst>
                <a:path w="3455" h="1505" extrusionOk="0">
                  <a:moveTo>
                    <a:pt x="1920" y="1"/>
                  </a:moveTo>
                  <a:cubicBezTo>
                    <a:pt x="1748" y="1"/>
                    <a:pt x="1575" y="22"/>
                    <a:pt x="1405" y="66"/>
                  </a:cubicBezTo>
                  <a:cubicBezTo>
                    <a:pt x="766" y="249"/>
                    <a:pt x="264" y="728"/>
                    <a:pt x="36" y="1344"/>
                  </a:cubicBezTo>
                  <a:cubicBezTo>
                    <a:pt x="1" y="1431"/>
                    <a:pt x="59" y="1505"/>
                    <a:pt x="139" y="1505"/>
                  </a:cubicBezTo>
                  <a:cubicBezTo>
                    <a:pt x="164" y="1505"/>
                    <a:pt x="191" y="1498"/>
                    <a:pt x="218" y="1481"/>
                  </a:cubicBezTo>
                  <a:cubicBezTo>
                    <a:pt x="515" y="1253"/>
                    <a:pt x="994" y="979"/>
                    <a:pt x="1611" y="842"/>
                  </a:cubicBezTo>
                  <a:cubicBezTo>
                    <a:pt x="1942" y="762"/>
                    <a:pt x="2255" y="734"/>
                    <a:pt x="2538" y="734"/>
                  </a:cubicBezTo>
                  <a:cubicBezTo>
                    <a:pt x="2820" y="734"/>
                    <a:pt x="3071" y="762"/>
                    <a:pt x="3277" y="797"/>
                  </a:cubicBezTo>
                  <a:cubicBezTo>
                    <a:pt x="3285" y="798"/>
                    <a:pt x="3294" y="799"/>
                    <a:pt x="3302" y="799"/>
                  </a:cubicBezTo>
                  <a:cubicBezTo>
                    <a:pt x="3401" y="799"/>
                    <a:pt x="3454" y="677"/>
                    <a:pt x="3391" y="614"/>
                  </a:cubicBezTo>
                  <a:cubicBezTo>
                    <a:pt x="2992" y="215"/>
                    <a:pt x="2462" y="1"/>
                    <a:pt x="192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85584" y="2574413"/>
              <a:ext cx="320409" cy="207375"/>
            </a:xfrm>
            <a:custGeom>
              <a:avLst/>
              <a:gdLst/>
              <a:ahLst/>
              <a:cxnLst/>
              <a:rect l="l" t="t" r="r" b="b"/>
              <a:pathLst>
                <a:path w="5502" h="3561" extrusionOk="0">
                  <a:moveTo>
                    <a:pt x="4285" y="1"/>
                  </a:moveTo>
                  <a:cubicBezTo>
                    <a:pt x="3798" y="1"/>
                    <a:pt x="3639" y="629"/>
                    <a:pt x="2899" y="781"/>
                  </a:cubicBezTo>
                  <a:cubicBezTo>
                    <a:pt x="2817" y="797"/>
                    <a:pt x="2739" y="805"/>
                    <a:pt x="2665" y="805"/>
                  </a:cubicBezTo>
                  <a:cubicBezTo>
                    <a:pt x="2098" y="805"/>
                    <a:pt x="1739" y="395"/>
                    <a:pt x="1243" y="395"/>
                  </a:cubicBezTo>
                  <a:cubicBezTo>
                    <a:pt x="1153" y="395"/>
                    <a:pt x="1060" y="408"/>
                    <a:pt x="959" y="439"/>
                  </a:cubicBezTo>
                  <a:cubicBezTo>
                    <a:pt x="548" y="576"/>
                    <a:pt x="206" y="964"/>
                    <a:pt x="115" y="1398"/>
                  </a:cubicBezTo>
                  <a:cubicBezTo>
                    <a:pt x="1" y="1991"/>
                    <a:pt x="434" y="2471"/>
                    <a:pt x="685" y="2722"/>
                  </a:cubicBezTo>
                  <a:cubicBezTo>
                    <a:pt x="1233" y="3315"/>
                    <a:pt x="1895" y="3452"/>
                    <a:pt x="2101" y="3498"/>
                  </a:cubicBezTo>
                  <a:cubicBezTo>
                    <a:pt x="2212" y="3526"/>
                    <a:pt x="2418" y="3561"/>
                    <a:pt x="2678" y="3561"/>
                  </a:cubicBezTo>
                  <a:cubicBezTo>
                    <a:pt x="3057" y="3561"/>
                    <a:pt x="3553" y="3485"/>
                    <a:pt x="4041" y="3201"/>
                  </a:cubicBezTo>
                  <a:cubicBezTo>
                    <a:pt x="4703" y="2813"/>
                    <a:pt x="5502" y="1923"/>
                    <a:pt x="5296" y="1010"/>
                  </a:cubicBezTo>
                  <a:cubicBezTo>
                    <a:pt x="5182" y="576"/>
                    <a:pt x="4840" y="51"/>
                    <a:pt x="4360" y="5"/>
                  </a:cubicBezTo>
                  <a:cubicBezTo>
                    <a:pt x="4334" y="2"/>
                    <a:pt x="4309" y="1"/>
                    <a:pt x="428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1146731" y="2806013"/>
              <a:ext cx="222050" cy="18635"/>
            </a:xfrm>
            <a:custGeom>
              <a:avLst/>
              <a:gdLst/>
              <a:ahLst/>
              <a:cxnLst/>
              <a:rect l="l" t="t" r="r" b="b"/>
              <a:pathLst>
                <a:path w="3813" h="320" extrusionOk="0">
                  <a:moveTo>
                    <a:pt x="1" y="0"/>
                  </a:moveTo>
                  <a:lnTo>
                    <a:pt x="3812" y="320"/>
                  </a:lnTo>
                  <a:cubicBezTo>
                    <a:pt x="2534" y="205"/>
                    <a:pt x="1279" y="91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1088263" y="2585070"/>
              <a:ext cx="320409" cy="207782"/>
            </a:xfrm>
            <a:custGeom>
              <a:avLst/>
              <a:gdLst/>
              <a:ahLst/>
              <a:cxnLst/>
              <a:rect l="l" t="t" r="r" b="b"/>
              <a:pathLst>
                <a:path w="5502" h="3568" extrusionOk="0">
                  <a:moveTo>
                    <a:pt x="4284" y="0"/>
                  </a:moveTo>
                  <a:cubicBezTo>
                    <a:pt x="3777" y="0"/>
                    <a:pt x="3640" y="650"/>
                    <a:pt x="2899" y="781"/>
                  </a:cubicBezTo>
                  <a:cubicBezTo>
                    <a:pt x="2817" y="797"/>
                    <a:pt x="2739" y="804"/>
                    <a:pt x="2664" y="804"/>
                  </a:cubicBezTo>
                  <a:cubicBezTo>
                    <a:pt x="2107" y="804"/>
                    <a:pt x="1750" y="408"/>
                    <a:pt x="1265" y="408"/>
                  </a:cubicBezTo>
                  <a:cubicBezTo>
                    <a:pt x="1169" y="408"/>
                    <a:pt x="1068" y="424"/>
                    <a:pt x="959" y="462"/>
                  </a:cubicBezTo>
                  <a:cubicBezTo>
                    <a:pt x="548" y="576"/>
                    <a:pt x="183" y="964"/>
                    <a:pt x="114" y="1397"/>
                  </a:cubicBezTo>
                  <a:cubicBezTo>
                    <a:pt x="0" y="1991"/>
                    <a:pt x="434" y="2470"/>
                    <a:pt x="685" y="2721"/>
                  </a:cubicBezTo>
                  <a:cubicBezTo>
                    <a:pt x="1210" y="3315"/>
                    <a:pt x="1895" y="3474"/>
                    <a:pt x="2100" y="3497"/>
                  </a:cubicBezTo>
                  <a:cubicBezTo>
                    <a:pt x="2216" y="3526"/>
                    <a:pt x="2434" y="3567"/>
                    <a:pt x="2708" y="3567"/>
                  </a:cubicBezTo>
                  <a:cubicBezTo>
                    <a:pt x="3084" y="3567"/>
                    <a:pt x="3566" y="3491"/>
                    <a:pt x="4040" y="3201"/>
                  </a:cubicBezTo>
                  <a:cubicBezTo>
                    <a:pt x="4702" y="2813"/>
                    <a:pt x="5501" y="1922"/>
                    <a:pt x="5296" y="1009"/>
                  </a:cubicBezTo>
                  <a:cubicBezTo>
                    <a:pt x="5182" y="576"/>
                    <a:pt x="4816" y="51"/>
                    <a:pt x="4360" y="5"/>
                  </a:cubicBezTo>
                  <a:cubicBezTo>
                    <a:pt x="4334" y="2"/>
                    <a:pt x="4308" y="0"/>
                    <a:pt x="428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1149410" y="2816612"/>
              <a:ext cx="222050" cy="18693"/>
            </a:xfrm>
            <a:custGeom>
              <a:avLst/>
              <a:gdLst/>
              <a:ahLst/>
              <a:cxnLst/>
              <a:rect l="l" t="t" r="r" b="b"/>
              <a:pathLst>
                <a:path w="3813" h="321" extrusionOk="0">
                  <a:moveTo>
                    <a:pt x="0" y="1"/>
                  </a:moveTo>
                  <a:lnTo>
                    <a:pt x="0" y="1"/>
                  </a:lnTo>
                  <a:cubicBezTo>
                    <a:pt x="704" y="65"/>
                    <a:pt x="1414" y="121"/>
                    <a:pt x="2128" y="179"/>
                  </a:cubicBezTo>
                  <a:lnTo>
                    <a:pt x="2128" y="179"/>
                  </a:lnTo>
                  <a:lnTo>
                    <a:pt x="0" y="1"/>
                  </a:lnTo>
                  <a:close/>
                  <a:moveTo>
                    <a:pt x="2128" y="179"/>
                  </a:moveTo>
                  <a:lnTo>
                    <a:pt x="3812" y="320"/>
                  </a:lnTo>
                  <a:cubicBezTo>
                    <a:pt x="3250" y="270"/>
                    <a:pt x="2688" y="224"/>
                    <a:pt x="2128" y="17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8"/>
            <p:cNvSpPr/>
            <p:nvPr/>
          </p:nvSpPr>
          <p:spPr>
            <a:xfrm>
              <a:off x="1085584" y="2579887"/>
              <a:ext cx="320409" cy="208598"/>
            </a:xfrm>
            <a:custGeom>
              <a:avLst/>
              <a:gdLst/>
              <a:ahLst/>
              <a:cxnLst/>
              <a:rect l="l" t="t" r="r" b="b"/>
              <a:pathLst>
                <a:path w="5502" h="3582" extrusionOk="0">
                  <a:moveTo>
                    <a:pt x="4307" y="1"/>
                  </a:moveTo>
                  <a:cubicBezTo>
                    <a:pt x="3780" y="1"/>
                    <a:pt x="3629" y="647"/>
                    <a:pt x="2899" y="802"/>
                  </a:cubicBezTo>
                  <a:cubicBezTo>
                    <a:pt x="2815" y="818"/>
                    <a:pt x="2735" y="825"/>
                    <a:pt x="2659" y="825"/>
                  </a:cubicBezTo>
                  <a:cubicBezTo>
                    <a:pt x="2082" y="825"/>
                    <a:pt x="1734" y="415"/>
                    <a:pt x="1242" y="415"/>
                  </a:cubicBezTo>
                  <a:cubicBezTo>
                    <a:pt x="1153" y="415"/>
                    <a:pt x="1060" y="428"/>
                    <a:pt x="959" y="459"/>
                  </a:cubicBezTo>
                  <a:cubicBezTo>
                    <a:pt x="548" y="596"/>
                    <a:pt x="183" y="984"/>
                    <a:pt x="115" y="1395"/>
                  </a:cubicBezTo>
                  <a:cubicBezTo>
                    <a:pt x="1" y="1989"/>
                    <a:pt x="434" y="2468"/>
                    <a:pt x="685" y="2742"/>
                  </a:cubicBezTo>
                  <a:cubicBezTo>
                    <a:pt x="1210" y="3335"/>
                    <a:pt x="1872" y="3472"/>
                    <a:pt x="2078" y="3518"/>
                  </a:cubicBezTo>
                  <a:cubicBezTo>
                    <a:pt x="2198" y="3546"/>
                    <a:pt x="2409" y="3581"/>
                    <a:pt x="2673" y="3581"/>
                  </a:cubicBezTo>
                  <a:cubicBezTo>
                    <a:pt x="3057" y="3581"/>
                    <a:pt x="3553" y="3506"/>
                    <a:pt x="4041" y="3221"/>
                  </a:cubicBezTo>
                  <a:cubicBezTo>
                    <a:pt x="4703" y="2833"/>
                    <a:pt x="5502" y="1920"/>
                    <a:pt x="5296" y="1030"/>
                  </a:cubicBezTo>
                  <a:cubicBezTo>
                    <a:pt x="5182" y="596"/>
                    <a:pt x="4817" y="71"/>
                    <a:pt x="4360" y="3"/>
                  </a:cubicBezTo>
                  <a:cubicBezTo>
                    <a:pt x="4342" y="1"/>
                    <a:pt x="4324" y="1"/>
                    <a:pt x="43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8"/>
            <p:cNvSpPr/>
            <p:nvPr/>
          </p:nvSpPr>
          <p:spPr>
            <a:xfrm>
              <a:off x="1157388" y="2702879"/>
              <a:ext cx="218032" cy="103833"/>
            </a:xfrm>
            <a:custGeom>
              <a:avLst/>
              <a:gdLst/>
              <a:ahLst/>
              <a:cxnLst/>
              <a:rect l="l" t="t" r="r" b="b"/>
              <a:pathLst>
                <a:path w="3744" h="1783" extrusionOk="0">
                  <a:moveTo>
                    <a:pt x="2004" y="1"/>
                  </a:moveTo>
                  <a:cubicBezTo>
                    <a:pt x="1932" y="1"/>
                    <a:pt x="1857" y="5"/>
                    <a:pt x="1781" y="13"/>
                  </a:cubicBezTo>
                  <a:cubicBezTo>
                    <a:pt x="662" y="128"/>
                    <a:pt x="69" y="1178"/>
                    <a:pt x="0" y="1269"/>
                  </a:cubicBezTo>
                  <a:cubicBezTo>
                    <a:pt x="130" y="1361"/>
                    <a:pt x="782" y="1782"/>
                    <a:pt x="1668" y="1782"/>
                  </a:cubicBezTo>
                  <a:cubicBezTo>
                    <a:pt x="1876" y="1782"/>
                    <a:pt x="2098" y="1759"/>
                    <a:pt x="2328" y="1703"/>
                  </a:cubicBezTo>
                  <a:cubicBezTo>
                    <a:pt x="3104" y="1497"/>
                    <a:pt x="3561" y="1018"/>
                    <a:pt x="3744" y="812"/>
                  </a:cubicBezTo>
                  <a:cubicBezTo>
                    <a:pt x="3607" y="653"/>
                    <a:pt x="3356" y="401"/>
                    <a:pt x="2968" y="219"/>
                  </a:cubicBezTo>
                  <a:cubicBezTo>
                    <a:pt x="2868" y="179"/>
                    <a:pt x="2491" y="1"/>
                    <a:pt x="200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1157388" y="2685758"/>
              <a:ext cx="220711" cy="91021"/>
            </a:xfrm>
            <a:custGeom>
              <a:avLst/>
              <a:gdLst/>
              <a:ahLst/>
              <a:cxnLst/>
              <a:rect l="l" t="t" r="r" b="b"/>
              <a:pathLst>
                <a:path w="3790" h="1563" extrusionOk="0">
                  <a:moveTo>
                    <a:pt x="1986" y="0"/>
                  </a:moveTo>
                  <a:cubicBezTo>
                    <a:pt x="1281" y="0"/>
                    <a:pt x="687" y="229"/>
                    <a:pt x="343" y="650"/>
                  </a:cubicBezTo>
                  <a:cubicBezTo>
                    <a:pt x="228" y="810"/>
                    <a:pt x="46" y="1106"/>
                    <a:pt x="0" y="1563"/>
                  </a:cubicBezTo>
                  <a:cubicBezTo>
                    <a:pt x="69" y="1449"/>
                    <a:pt x="571" y="627"/>
                    <a:pt x="1621" y="422"/>
                  </a:cubicBezTo>
                  <a:cubicBezTo>
                    <a:pt x="1783" y="388"/>
                    <a:pt x="1938" y="374"/>
                    <a:pt x="2084" y="374"/>
                  </a:cubicBezTo>
                  <a:cubicBezTo>
                    <a:pt x="2845" y="374"/>
                    <a:pt x="3378" y="756"/>
                    <a:pt x="3493" y="832"/>
                  </a:cubicBezTo>
                  <a:cubicBezTo>
                    <a:pt x="3584" y="695"/>
                    <a:pt x="3698" y="559"/>
                    <a:pt x="3789" y="444"/>
                  </a:cubicBezTo>
                  <a:cubicBezTo>
                    <a:pt x="3165" y="142"/>
                    <a:pt x="2541" y="0"/>
                    <a:pt x="198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1226688" y="2724077"/>
              <a:ext cx="22479" cy="18228"/>
            </a:xfrm>
            <a:custGeom>
              <a:avLst/>
              <a:gdLst/>
              <a:ahLst/>
              <a:cxnLst/>
              <a:rect l="l" t="t" r="r" b="b"/>
              <a:pathLst>
                <a:path w="386" h="313" extrusionOk="0">
                  <a:moveTo>
                    <a:pt x="294" y="1"/>
                  </a:moveTo>
                  <a:cubicBezTo>
                    <a:pt x="184" y="1"/>
                    <a:pt x="0" y="164"/>
                    <a:pt x="20" y="243"/>
                  </a:cubicBezTo>
                  <a:cubicBezTo>
                    <a:pt x="35" y="287"/>
                    <a:pt x="88" y="312"/>
                    <a:pt x="148" y="312"/>
                  </a:cubicBezTo>
                  <a:cubicBezTo>
                    <a:pt x="181" y="312"/>
                    <a:pt x="216" y="305"/>
                    <a:pt x="248" y="289"/>
                  </a:cubicBezTo>
                  <a:cubicBezTo>
                    <a:pt x="385" y="220"/>
                    <a:pt x="385" y="37"/>
                    <a:pt x="340" y="15"/>
                  </a:cubicBezTo>
                  <a:cubicBezTo>
                    <a:pt x="327" y="5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8"/>
            <p:cNvSpPr/>
            <p:nvPr/>
          </p:nvSpPr>
          <p:spPr>
            <a:xfrm>
              <a:off x="1145392" y="2685001"/>
              <a:ext cx="234046" cy="146286"/>
            </a:xfrm>
            <a:custGeom>
              <a:avLst/>
              <a:gdLst/>
              <a:ahLst/>
              <a:cxnLst/>
              <a:rect l="l" t="t" r="r" b="b"/>
              <a:pathLst>
                <a:path w="4019" h="2512" extrusionOk="0">
                  <a:moveTo>
                    <a:pt x="183" y="1"/>
                  </a:moveTo>
                  <a:lnTo>
                    <a:pt x="1" y="2169"/>
                  </a:lnTo>
                  <a:lnTo>
                    <a:pt x="3835" y="2512"/>
                  </a:lnTo>
                  <a:lnTo>
                    <a:pt x="4018" y="32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8"/>
            <p:cNvSpPr/>
            <p:nvPr/>
          </p:nvSpPr>
          <p:spPr>
            <a:xfrm>
              <a:off x="1113479" y="2573364"/>
              <a:ext cx="216751" cy="84383"/>
            </a:xfrm>
            <a:custGeom>
              <a:avLst/>
              <a:gdLst/>
              <a:ahLst/>
              <a:cxnLst/>
              <a:rect l="l" t="t" r="r" b="b"/>
              <a:pathLst>
                <a:path w="3722" h="1449" extrusionOk="0">
                  <a:moveTo>
                    <a:pt x="3562" y="1"/>
                  </a:moveTo>
                  <a:cubicBezTo>
                    <a:pt x="3151" y="411"/>
                    <a:pt x="2786" y="548"/>
                    <a:pt x="2512" y="594"/>
                  </a:cubicBezTo>
                  <a:cubicBezTo>
                    <a:pt x="2435" y="606"/>
                    <a:pt x="2363" y="612"/>
                    <a:pt x="2293" y="612"/>
                  </a:cubicBezTo>
                  <a:cubicBezTo>
                    <a:pt x="1885" y="612"/>
                    <a:pt x="1581" y="429"/>
                    <a:pt x="1062" y="429"/>
                  </a:cubicBezTo>
                  <a:cubicBezTo>
                    <a:pt x="1014" y="429"/>
                    <a:pt x="965" y="431"/>
                    <a:pt x="914" y="434"/>
                  </a:cubicBezTo>
                  <a:cubicBezTo>
                    <a:pt x="526" y="457"/>
                    <a:pt x="206" y="571"/>
                    <a:pt x="1" y="663"/>
                  </a:cubicBezTo>
                  <a:cubicBezTo>
                    <a:pt x="252" y="868"/>
                    <a:pt x="686" y="1210"/>
                    <a:pt x="1325" y="1347"/>
                  </a:cubicBezTo>
                  <a:cubicBezTo>
                    <a:pt x="1486" y="1384"/>
                    <a:pt x="1767" y="1448"/>
                    <a:pt x="2100" y="1448"/>
                  </a:cubicBezTo>
                  <a:cubicBezTo>
                    <a:pt x="2381" y="1448"/>
                    <a:pt x="2700" y="1402"/>
                    <a:pt x="3014" y="1256"/>
                  </a:cubicBezTo>
                  <a:cubicBezTo>
                    <a:pt x="3242" y="1142"/>
                    <a:pt x="3516" y="1005"/>
                    <a:pt x="3607" y="708"/>
                  </a:cubicBezTo>
                  <a:cubicBezTo>
                    <a:pt x="3722" y="389"/>
                    <a:pt x="3607" y="115"/>
                    <a:pt x="356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806813" y="2482518"/>
              <a:ext cx="63476" cy="58876"/>
            </a:xfrm>
            <a:custGeom>
              <a:avLst/>
              <a:gdLst/>
              <a:ahLst/>
              <a:cxnLst/>
              <a:rect l="l" t="t" r="r" b="b"/>
              <a:pathLst>
                <a:path w="1090" h="1011" extrusionOk="0">
                  <a:moveTo>
                    <a:pt x="596" y="0"/>
                  </a:moveTo>
                  <a:cubicBezTo>
                    <a:pt x="360" y="0"/>
                    <a:pt x="0" y="332"/>
                    <a:pt x="63" y="625"/>
                  </a:cubicBezTo>
                  <a:cubicBezTo>
                    <a:pt x="112" y="871"/>
                    <a:pt x="397" y="1011"/>
                    <a:pt x="630" y="1011"/>
                  </a:cubicBezTo>
                  <a:cubicBezTo>
                    <a:pt x="721" y="1011"/>
                    <a:pt x="804" y="989"/>
                    <a:pt x="862" y="944"/>
                  </a:cubicBezTo>
                  <a:cubicBezTo>
                    <a:pt x="1090" y="762"/>
                    <a:pt x="953" y="77"/>
                    <a:pt x="656" y="8"/>
                  </a:cubicBezTo>
                  <a:cubicBezTo>
                    <a:pt x="637" y="3"/>
                    <a:pt x="617" y="0"/>
                    <a:pt x="59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760109" y="2562591"/>
              <a:ext cx="30457" cy="27836"/>
            </a:xfrm>
            <a:custGeom>
              <a:avLst/>
              <a:gdLst/>
              <a:ahLst/>
              <a:cxnLst/>
              <a:rect l="l" t="t" r="r" b="b"/>
              <a:pathLst>
                <a:path w="523" h="478" extrusionOk="0">
                  <a:moveTo>
                    <a:pt x="294" y="1"/>
                  </a:moveTo>
                  <a:cubicBezTo>
                    <a:pt x="177" y="1"/>
                    <a:pt x="0" y="150"/>
                    <a:pt x="43" y="300"/>
                  </a:cubicBezTo>
                  <a:cubicBezTo>
                    <a:pt x="59" y="411"/>
                    <a:pt x="185" y="478"/>
                    <a:pt x="291" y="478"/>
                  </a:cubicBezTo>
                  <a:cubicBezTo>
                    <a:pt x="338" y="478"/>
                    <a:pt x="380" y="465"/>
                    <a:pt x="408" y="437"/>
                  </a:cubicBezTo>
                  <a:cubicBezTo>
                    <a:pt x="522" y="368"/>
                    <a:pt x="454" y="26"/>
                    <a:pt x="317" y="3"/>
                  </a:cubicBezTo>
                  <a:cubicBezTo>
                    <a:pt x="310" y="2"/>
                    <a:pt x="302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1479369" y="2434590"/>
              <a:ext cx="63534" cy="58759"/>
            </a:xfrm>
            <a:custGeom>
              <a:avLst/>
              <a:gdLst/>
              <a:ahLst/>
              <a:cxnLst/>
              <a:rect l="l" t="t" r="r" b="b"/>
              <a:pathLst>
                <a:path w="1091" h="1009" extrusionOk="0">
                  <a:moveTo>
                    <a:pt x="588" y="1"/>
                  </a:moveTo>
                  <a:cubicBezTo>
                    <a:pt x="338" y="1"/>
                    <a:pt x="1" y="313"/>
                    <a:pt x="63" y="626"/>
                  </a:cubicBezTo>
                  <a:cubicBezTo>
                    <a:pt x="114" y="860"/>
                    <a:pt x="408" y="1008"/>
                    <a:pt x="634" y="1008"/>
                  </a:cubicBezTo>
                  <a:cubicBezTo>
                    <a:pt x="717" y="1008"/>
                    <a:pt x="791" y="988"/>
                    <a:pt x="839" y="946"/>
                  </a:cubicBezTo>
                  <a:cubicBezTo>
                    <a:pt x="1091" y="763"/>
                    <a:pt x="954" y="78"/>
                    <a:pt x="657" y="10"/>
                  </a:cubicBezTo>
                  <a:cubicBezTo>
                    <a:pt x="635" y="4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1245090" y="2343394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868"/>
                    <a:pt x="92" y="1827"/>
                    <a:pt x="457" y="2671"/>
                  </a:cubicBezTo>
                  <a:cubicBezTo>
                    <a:pt x="473" y="2704"/>
                    <a:pt x="501" y="2736"/>
                    <a:pt x="540" y="2736"/>
                  </a:cubicBezTo>
                  <a:cubicBezTo>
                    <a:pt x="556" y="2736"/>
                    <a:pt x="574" y="2730"/>
                    <a:pt x="594" y="2717"/>
                  </a:cubicBezTo>
                  <a:cubicBezTo>
                    <a:pt x="725" y="2560"/>
                    <a:pt x="894" y="2455"/>
                    <a:pt x="1066" y="2455"/>
                  </a:cubicBezTo>
                  <a:cubicBezTo>
                    <a:pt x="1193" y="2455"/>
                    <a:pt x="1322" y="2513"/>
                    <a:pt x="1439" y="2649"/>
                  </a:cubicBezTo>
                  <a:cubicBezTo>
                    <a:pt x="1690" y="2922"/>
                    <a:pt x="1507" y="3356"/>
                    <a:pt x="1142" y="3470"/>
                  </a:cubicBezTo>
                  <a:cubicBezTo>
                    <a:pt x="1576" y="3425"/>
                    <a:pt x="1850" y="2900"/>
                    <a:pt x="1576" y="2557"/>
                  </a:cubicBezTo>
                  <a:cubicBezTo>
                    <a:pt x="1455" y="2361"/>
                    <a:pt x="1252" y="2269"/>
                    <a:pt x="1044" y="2269"/>
                  </a:cubicBezTo>
                  <a:cubicBezTo>
                    <a:pt x="879" y="2269"/>
                    <a:pt x="711" y="2327"/>
                    <a:pt x="582" y="2438"/>
                  </a:cubicBezTo>
                  <a:lnTo>
                    <a:pt x="582" y="2438"/>
                  </a:lnTo>
                  <a:cubicBezTo>
                    <a:pt x="285" y="1674"/>
                    <a:pt x="187" y="817"/>
                    <a:pt x="25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1288941" y="2500279"/>
              <a:ext cx="50606" cy="46879"/>
            </a:xfrm>
            <a:custGeom>
              <a:avLst/>
              <a:gdLst/>
              <a:ahLst/>
              <a:cxnLst/>
              <a:rect l="l" t="t" r="r" b="b"/>
              <a:pathLst>
                <a:path w="869" h="805" extrusionOk="0">
                  <a:moveTo>
                    <a:pt x="709" y="0"/>
                  </a:moveTo>
                  <a:cubicBezTo>
                    <a:pt x="709" y="69"/>
                    <a:pt x="663" y="297"/>
                    <a:pt x="457" y="480"/>
                  </a:cubicBezTo>
                  <a:cubicBezTo>
                    <a:pt x="275" y="639"/>
                    <a:pt x="69" y="685"/>
                    <a:pt x="1" y="708"/>
                  </a:cubicBezTo>
                  <a:cubicBezTo>
                    <a:pt x="101" y="775"/>
                    <a:pt x="214" y="805"/>
                    <a:pt x="324" y="805"/>
                  </a:cubicBezTo>
                  <a:cubicBezTo>
                    <a:pt x="512" y="805"/>
                    <a:pt x="690" y="715"/>
                    <a:pt x="777" y="571"/>
                  </a:cubicBezTo>
                  <a:cubicBezTo>
                    <a:pt x="868" y="411"/>
                    <a:pt x="845" y="183"/>
                    <a:pt x="70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494091" y="2421895"/>
              <a:ext cx="196776" cy="239812"/>
            </a:xfrm>
            <a:custGeom>
              <a:avLst/>
              <a:gdLst/>
              <a:ahLst/>
              <a:cxnLst/>
              <a:rect l="l" t="t" r="r" b="b"/>
              <a:pathLst>
                <a:path w="3379" h="4118" extrusionOk="0">
                  <a:moveTo>
                    <a:pt x="1667" y="1"/>
                  </a:moveTo>
                  <a:cubicBezTo>
                    <a:pt x="1590" y="1"/>
                    <a:pt x="1513" y="8"/>
                    <a:pt x="1438" y="22"/>
                  </a:cubicBezTo>
                  <a:cubicBezTo>
                    <a:pt x="571" y="182"/>
                    <a:pt x="251" y="1209"/>
                    <a:pt x="229" y="1323"/>
                  </a:cubicBezTo>
                  <a:cubicBezTo>
                    <a:pt x="0" y="2191"/>
                    <a:pt x="388" y="3104"/>
                    <a:pt x="1028" y="3629"/>
                  </a:cubicBezTo>
                  <a:cubicBezTo>
                    <a:pt x="1509" y="4014"/>
                    <a:pt x="2045" y="4118"/>
                    <a:pt x="2483" y="4118"/>
                  </a:cubicBezTo>
                  <a:cubicBezTo>
                    <a:pt x="2981" y="4118"/>
                    <a:pt x="3354" y="3983"/>
                    <a:pt x="3379" y="3971"/>
                  </a:cubicBezTo>
                  <a:lnTo>
                    <a:pt x="3333" y="1323"/>
                  </a:lnTo>
                  <a:cubicBezTo>
                    <a:pt x="3027" y="507"/>
                    <a:pt x="2319" y="1"/>
                    <a:pt x="166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35264" y="2478674"/>
              <a:ext cx="129049" cy="125322"/>
            </a:xfrm>
            <a:custGeom>
              <a:avLst/>
              <a:gdLst/>
              <a:ahLst/>
              <a:cxnLst/>
              <a:rect l="l" t="t" r="r" b="b"/>
              <a:pathLst>
                <a:path w="2216" h="2152" extrusionOk="0">
                  <a:moveTo>
                    <a:pt x="1033" y="0"/>
                  </a:moveTo>
                  <a:cubicBezTo>
                    <a:pt x="954" y="0"/>
                    <a:pt x="876" y="10"/>
                    <a:pt x="800" y="29"/>
                  </a:cubicBezTo>
                  <a:cubicBezTo>
                    <a:pt x="457" y="120"/>
                    <a:pt x="138" y="417"/>
                    <a:pt x="92" y="759"/>
                  </a:cubicBezTo>
                  <a:cubicBezTo>
                    <a:pt x="1" y="1307"/>
                    <a:pt x="480" y="1992"/>
                    <a:pt x="1348" y="2152"/>
                  </a:cubicBezTo>
                  <a:cubicBezTo>
                    <a:pt x="1097" y="1855"/>
                    <a:pt x="1097" y="1444"/>
                    <a:pt x="1325" y="1170"/>
                  </a:cubicBezTo>
                  <a:cubicBezTo>
                    <a:pt x="1466" y="998"/>
                    <a:pt x="1681" y="901"/>
                    <a:pt x="1906" y="901"/>
                  </a:cubicBezTo>
                  <a:cubicBezTo>
                    <a:pt x="2009" y="901"/>
                    <a:pt x="2114" y="922"/>
                    <a:pt x="2215" y="965"/>
                  </a:cubicBezTo>
                  <a:cubicBezTo>
                    <a:pt x="2019" y="356"/>
                    <a:pt x="1518" y="0"/>
                    <a:pt x="103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529964" y="2478500"/>
              <a:ext cx="139415" cy="128175"/>
            </a:xfrm>
            <a:custGeom>
              <a:avLst/>
              <a:gdLst/>
              <a:ahLst/>
              <a:cxnLst/>
              <a:rect l="l" t="t" r="r" b="b"/>
              <a:pathLst>
                <a:path w="2394" h="2201" extrusionOk="0">
                  <a:moveTo>
                    <a:pt x="1130" y="0"/>
                  </a:moveTo>
                  <a:cubicBezTo>
                    <a:pt x="607" y="0"/>
                    <a:pt x="103" y="343"/>
                    <a:pt x="1" y="1059"/>
                  </a:cubicBezTo>
                  <a:cubicBezTo>
                    <a:pt x="171" y="434"/>
                    <a:pt x="635" y="132"/>
                    <a:pt x="1104" y="132"/>
                  </a:cubicBezTo>
                  <a:cubicBezTo>
                    <a:pt x="1538" y="132"/>
                    <a:pt x="1977" y="392"/>
                    <a:pt x="2187" y="896"/>
                  </a:cubicBezTo>
                  <a:lnTo>
                    <a:pt x="2187" y="896"/>
                  </a:lnTo>
                  <a:cubicBezTo>
                    <a:pt x="2125" y="881"/>
                    <a:pt x="2064" y="874"/>
                    <a:pt x="2004" y="874"/>
                  </a:cubicBezTo>
                  <a:cubicBezTo>
                    <a:pt x="1372" y="874"/>
                    <a:pt x="910" y="1672"/>
                    <a:pt x="1439" y="2200"/>
                  </a:cubicBezTo>
                  <a:cubicBezTo>
                    <a:pt x="1049" y="1693"/>
                    <a:pt x="1425" y="1019"/>
                    <a:pt x="1970" y="1019"/>
                  </a:cubicBezTo>
                  <a:cubicBezTo>
                    <a:pt x="2063" y="1019"/>
                    <a:pt x="2161" y="1039"/>
                    <a:pt x="2260" y="1082"/>
                  </a:cubicBezTo>
                  <a:cubicBezTo>
                    <a:pt x="2273" y="1086"/>
                    <a:pt x="2286" y="1088"/>
                    <a:pt x="2298" y="1088"/>
                  </a:cubicBezTo>
                  <a:cubicBezTo>
                    <a:pt x="2351" y="1088"/>
                    <a:pt x="2393" y="1051"/>
                    <a:pt x="2375" y="1013"/>
                  </a:cubicBezTo>
                  <a:cubicBezTo>
                    <a:pt x="2203" y="349"/>
                    <a:pt x="1657" y="0"/>
                    <a:pt x="113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394393" y="1740720"/>
              <a:ext cx="1264165" cy="733004"/>
            </a:xfrm>
            <a:custGeom>
              <a:avLst/>
              <a:gdLst/>
              <a:ahLst/>
              <a:cxnLst/>
              <a:rect l="l" t="t" r="r" b="b"/>
              <a:pathLst>
                <a:path w="21708" h="12587" extrusionOk="0">
                  <a:moveTo>
                    <a:pt x="14227" y="1"/>
                  </a:moveTo>
                  <a:cubicBezTo>
                    <a:pt x="13987" y="1"/>
                    <a:pt x="13748" y="11"/>
                    <a:pt x="13513" y="33"/>
                  </a:cubicBezTo>
                  <a:cubicBezTo>
                    <a:pt x="11550" y="215"/>
                    <a:pt x="10158" y="1128"/>
                    <a:pt x="9496" y="1631"/>
                  </a:cubicBezTo>
                  <a:cubicBezTo>
                    <a:pt x="9146" y="1570"/>
                    <a:pt x="8694" y="1519"/>
                    <a:pt x="8169" y="1519"/>
                  </a:cubicBezTo>
                  <a:cubicBezTo>
                    <a:pt x="7906" y="1519"/>
                    <a:pt x="7624" y="1532"/>
                    <a:pt x="7327" y="1562"/>
                  </a:cubicBezTo>
                  <a:cubicBezTo>
                    <a:pt x="6802" y="1631"/>
                    <a:pt x="5638" y="1768"/>
                    <a:pt x="4406" y="2475"/>
                  </a:cubicBezTo>
                  <a:cubicBezTo>
                    <a:pt x="4246" y="2589"/>
                    <a:pt x="2694" y="3502"/>
                    <a:pt x="1758" y="5237"/>
                  </a:cubicBezTo>
                  <a:cubicBezTo>
                    <a:pt x="1" y="8569"/>
                    <a:pt x="1941" y="12290"/>
                    <a:pt x="2100" y="12587"/>
                  </a:cubicBezTo>
                  <a:cubicBezTo>
                    <a:pt x="2123" y="12564"/>
                    <a:pt x="2397" y="11856"/>
                    <a:pt x="3150" y="11719"/>
                  </a:cubicBezTo>
                  <a:cubicBezTo>
                    <a:pt x="3243" y="11700"/>
                    <a:pt x="3332" y="11691"/>
                    <a:pt x="3416" y="11691"/>
                  </a:cubicBezTo>
                  <a:cubicBezTo>
                    <a:pt x="4025" y="11691"/>
                    <a:pt x="4431" y="12133"/>
                    <a:pt x="4451" y="12153"/>
                  </a:cubicBezTo>
                  <a:cubicBezTo>
                    <a:pt x="5387" y="11582"/>
                    <a:pt x="6985" y="10441"/>
                    <a:pt x="8240" y="8432"/>
                  </a:cubicBezTo>
                  <a:cubicBezTo>
                    <a:pt x="9176" y="6972"/>
                    <a:pt x="9610" y="5579"/>
                    <a:pt x="9815" y="4621"/>
                  </a:cubicBezTo>
                  <a:cubicBezTo>
                    <a:pt x="10318" y="4986"/>
                    <a:pt x="11116" y="5442"/>
                    <a:pt x="12189" y="5648"/>
                  </a:cubicBezTo>
                  <a:cubicBezTo>
                    <a:pt x="12652" y="5749"/>
                    <a:pt x="13098" y="5791"/>
                    <a:pt x="13519" y="5791"/>
                  </a:cubicBezTo>
                  <a:cubicBezTo>
                    <a:pt x="15194" y="5791"/>
                    <a:pt x="16481" y="5127"/>
                    <a:pt x="16937" y="4872"/>
                  </a:cubicBezTo>
                  <a:cubicBezTo>
                    <a:pt x="17325" y="5123"/>
                    <a:pt x="17804" y="5511"/>
                    <a:pt x="18261" y="6104"/>
                  </a:cubicBezTo>
                  <a:cubicBezTo>
                    <a:pt x="19219" y="7360"/>
                    <a:pt x="19379" y="8729"/>
                    <a:pt x="19402" y="9323"/>
                  </a:cubicBezTo>
                  <a:cubicBezTo>
                    <a:pt x="20087" y="9186"/>
                    <a:pt x="20612" y="8661"/>
                    <a:pt x="20749" y="8022"/>
                  </a:cubicBezTo>
                  <a:cubicBezTo>
                    <a:pt x="20908" y="7200"/>
                    <a:pt x="20338" y="6584"/>
                    <a:pt x="20269" y="6538"/>
                  </a:cubicBezTo>
                  <a:lnTo>
                    <a:pt x="20269" y="6538"/>
                  </a:lnTo>
                  <a:cubicBezTo>
                    <a:pt x="20438" y="6608"/>
                    <a:pt x="20640" y="6670"/>
                    <a:pt x="20824" y="6670"/>
                  </a:cubicBezTo>
                  <a:cubicBezTo>
                    <a:pt x="20940" y="6670"/>
                    <a:pt x="21049" y="6645"/>
                    <a:pt x="21137" y="6584"/>
                  </a:cubicBezTo>
                  <a:cubicBezTo>
                    <a:pt x="21707" y="6150"/>
                    <a:pt x="21068" y="3936"/>
                    <a:pt x="19904" y="2475"/>
                  </a:cubicBezTo>
                  <a:cubicBezTo>
                    <a:pt x="18514" y="798"/>
                    <a:pt x="16298" y="1"/>
                    <a:pt x="142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1028456" y="1780553"/>
              <a:ext cx="507809" cy="162825"/>
            </a:xfrm>
            <a:custGeom>
              <a:avLst/>
              <a:gdLst/>
              <a:ahLst/>
              <a:cxnLst/>
              <a:rect l="l" t="t" r="r" b="b"/>
              <a:pathLst>
                <a:path w="8720" h="2796" extrusionOk="0">
                  <a:moveTo>
                    <a:pt x="3496" y="1"/>
                  </a:moveTo>
                  <a:cubicBezTo>
                    <a:pt x="2264" y="1"/>
                    <a:pt x="1033" y="369"/>
                    <a:pt x="0" y="1152"/>
                  </a:cubicBezTo>
                  <a:cubicBezTo>
                    <a:pt x="1072" y="640"/>
                    <a:pt x="2172" y="394"/>
                    <a:pt x="3250" y="394"/>
                  </a:cubicBezTo>
                  <a:cubicBezTo>
                    <a:pt x="5250" y="394"/>
                    <a:pt x="7177" y="1239"/>
                    <a:pt x="8719" y="2795"/>
                  </a:cubicBezTo>
                  <a:cubicBezTo>
                    <a:pt x="7568" y="1004"/>
                    <a:pt x="5531" y="1"/>
                    <a:pt x="349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1040394" y="1873787"/>
              <a:ext cx="408111" cy="100164"/>
            </a:xfrm>
            <a:custGeom>
              <a:avLst/>
              <a:gdLst/>
              <a:ahLst/>
              <a:cxnLst/>
              <a:rect l="l" t="t" r="r" b="b"/>
              <a:pathLst>
                <a:path w="7008" h="1720" extrusionOk="0">
                  <a:moveTo>
                    <a:pt x="2947" y="0"/>
                  </a:moveTo>
                  <a:cubicBezTo>
                    <a:pt x="1908" y="0"/>
                    <a:pt x="872" y="278"/>
                    <a:pt x="1" y="852"/>
                  </a:cubicBezTo>
                  <a:cubicBezTo>
                    <a:pt x="868" y="552"/>
                    <a:pt x="1759" y="404"/>
                    <a:pt x="2643" y="404"/>
                  </a:cubicBezTo>
                  <a:cubicBezTo>
                    <a:pt x="4178" y="404"/>
                    <a:pt x="5690" y="850"/>
                    <a:pt x="7008" y="1719"/>
                  </a:cubicBezTo>
                  <a:cubicBezTo>
                    <a:pt x="5991" y="594"/>
                    <a:pt x="4467" y="0"/>
                    <a:pt x="2947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571195" y="1921656"/>
              <a:ext cx="312431" cy="327514"/>
            </a:xfrm>
            <a:custGeom>
              <a:avLst/>
              <a:gdLst/>
              <a:ahLst/>
              <a:cxnLst/>
              <a:rect l="l" t="t" r="r" b="b"/>
              <a:pathLst>
                <a:path w="5365" h="5624" extrusionOk="0">
                  <a:moveTo>
                    <a:pt x="2331" y="1"/>
                  </a:moveTo>
                  <a:cubicBezTo>
                    <a:pt x="2323" y="1"/>
                    <a:pt x="2314" y="3"/>
                    <a:pt x="2306" y="7"/>
                  </a:cubicBezTo>
                  <a:cubicBezTo>
                    <a:pt x="1781" y="418"/>
                    <a:pt x="1005" y="1148"/>
                    <a:pt x="571" y="2290"/>
                  </a:cubicBezTo>
                  <a:cubicBezTo>
                    <a:pt x="0" y="3819"/>
                    <a:pt x="229" y="5577"/>
                    <a:pt x="571" y="5622"/>
                  </a:cubicBezTo>
                  <a:cubicBezTo>
                    <a:pt x="575" y="5623"/>
                    <a:pt x="580" y="5623"/>
                    <a:pt x="584" y="5623"/>
                  </a:cubicBezTo>
                  <a:cubicBezTo>
                    <a:pt x="769" y="5623"/>
                    <a:pt x="1088" y="5165"/>
                    <a:pt x="1689" y="3317"/>
                  </a:cubicBezTo>
                  <a:cubicBezTo>
                    <a:pt x="1689" y="3294"/>
                    <a:pt x="1706" y="3283"/>
                    <a:pt x="1724" y="3283"/>
                  </a:cubicBezTo>
                  <a:cubicBezTo>
                    <a:pt x="1741" y="3283"/>
                    <a:pt x="1758" y="3294"/>
                    <a:pt x="1758" y="3317"/>
                  </a:cubicBezTo>
                  <a:lnTo>
                    <a:pt x="1758" y="5554"/>
                  </a:lnTo>
                  <a:cubicBezTo>
                    <a:pt x="1758" y="5582"/>
                    <a:pt x="1784" y="5601"/>
                    <a:pt x="1809" y="5601"/>
                  </a:cubicBezTo>
                  <a:cubicBezTo>
                    <a:pt x="1825" y="5601"/>
                    <a:pt x="1840" y="5594"/>
                    <a:pt x="1849" y="5577"/>
                  </a:cubicBezTo>
                  <a:cubicBezTo>
                    <a:pt x="2237" y="4915"/>
                    <a:pt x="2602" y="4253"/>
                    <a:pt x="2990" y="3568"/>
                  </a:cubicBezTo>
                  <a:cubicBezTo>
                    <a:pt x="2999" y="3551"/>
                    <a:pt x="3014" y="3543"/>
                    <a:pt x="3029" y="3543"/>
                  </a:cubicBezTo>
                  <a:cubicBezTo>
                    <a:pt x="3052" y="3543"/>
                    <a:pt x="3073" y="3563"/>
                    <a:pt x="3059" y="3591"/>
                  </a:cubicBezTo>
                  <a:cubicBezTo>
                    <a:pt x="3013" y="4139"/>
                    <a:pt x="2945" y="4686"/>
                    <a:pt x="2876" y="5234"/>
                  </a:cubicBezTo>
                  <a:cubicBezTo>
                    <a:pt x="2876" y="5250"/>
                    <a:pt x="2899" y="5266"/>
                    <a:pt x="2921" y="5266"/>
                  </a:cubicBezTo>
                  <a:cubicBezTo>
                    <a:pt x="2929" y="5266"/>
                    <a:pt x="2938" y="5264"/>
                    <a:pt x="2945" y="5257"/>
                  </a:cubicBezTo>
                  <a:cubicBezTo>
                    <a:pt x="3333" y="5006"/>
                    <a:pt x="3744" y="4664"/>
                    <a:pt x="4132" y="4184"/>
                  </a:cubicBezTo>
                  <a:cubicBezTo>
                    <a:pt x="5364" y="2632"/>
                    <a:pt x="5319" y="806"/>
                    <a:pt x="5273" y="99"/>
                  </a:cubicBezTo>
                  <a:cubicBezTo>
                    <a:pt x="5273" y="82"/>
                    <a:pt x="5250" y="66"/>
                    <a:pt x="5229" y="66"/>
                  </a:cubicBezTo>
                  <a:cubicBezTo>
                    <a:pt x="5220" y="66"/>
                    <a:pt x="5211" y="69"/>
                    <a:pt x="5204" y="76"/>
                  </a:cubicBezTo>
                  <a:cubicBezTo>
                    <a:pt x="4634" y="738"/>
                    <a:pt x="4063" y="1400"/>
                    <a:pt x="3493" y="2061"/>
                  </a:cubicBezTo>
                  <a:cubicBezTo>
                    <a:pt x="3486" y="2068"/>
                    <a:pt x="3477" y="2071"/>
                    <a:pt x="3468" y="2071"/>
                  </a:cubicBezTo>
                  <a:cubicBezTo>
                    <a:pt x="3447" y="2071"/>
                    <a:pt x="3424" y="2055"/>
                    <a:pt x="3424" y="2039"/>
                  </a:cubicBezTo>
                  <a:lnTo>
                    <a:pt x="3219" y="829"/>
                  </a:lnTo>
                  <a:cubicBezTo>
                    <a:pt x="3219" y="802"/>
                    <a:pt x="3203" y="791"/>
                    <a:pt x="3185" y="791"/>
                  </a:cubicBezTo>
                  <a:cubicBezTo>
                    <a:pt x="3173" y="791"/>
                    <a:pt x="3160" y="797"/>
                    <a:pt x="3150" y="806"/>
                  </a:cubicBezTo>
                  <a:cubicBezTo>
                    <a:pt x="2831" y="1034"/>
                    <a:pt x="2511" y="1285"/>
                    <a:pt x="2214" y="1537"/>
                  </a:cubicBezTo>
                  <a:cubicBezTo>
                    <a:pt x="2202" y="1543"/>
                    <a:pt x="2190" y="1545"/>
                    <a:pt x="2179" y="1545"/>
                  </a:cubicBezTo>
                  <a:cubicBezTo>
                    <a:pt x="2147" y="1545"/>
                    <a:pt x="2123" y="1524"/>
                    <a:pt x="2123" y="1491"/>
                  </a:cubicBezTo>
                  <a:cubicBezTo>
                    <a:pt x="2214" y="1012"/>
                    <a:pt x="2306" y="532"/>
                    <a:pt x="2374" y="53"/>
                  </a:cubicBezTo>
                  <a:cubicBezTo>
                    <a:pt x="2393" y="34"/>
                    <a:pt x="2366" y="1"/>
                    <a:pt x="233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1108180" y="1917929"/>
              <a:ext cx="216751" cy="73318"/>
            </a:xfrm>
            <a:custGeom>
              <a:avLst/>
              <a:gdLst/>
              <a:ahLst/>
              <a:cxnLst/>
              <a:rect l="l" t="t" r="r" b="b"/>
              <a:pathLst>
                <a:path w="3722" h="1259" extrusionOk="0">
                  <a:moveTo>
                    <a:pt x="2160" y="1"/>
                  </a:moveTo>
                  <a:cubicBezTo>
                    <a:pt x="1029" y="1"/>
                    <a:pt x="267" y="741"/>
                    <a:pt x="24" y="1007"/>
                  </a:cubicBezTo>
                  <a:cubicBezTo>
                    <a:pt x="1" y="1030"/>
                    <a:pt x="24" y="1076"/>
                    <a:pt x="69" y="1076"/>
                  </a:cubicBezTo>
                  <a:cubicBezTo>
                    <a:pt x="279" y="1067"/>
                    <a:pt x="471" y="1063"/>
                    <a:pt x="648" y="1063"/>
                  </a:cubicBezTo>
                  <a:cubicBezTo>
                    <a:pt x="1437" y="1063"/>
                    <a:pt x="1921" y="1138"/>
                    <a:pt x="2238" y="1212"/>
                  </a:cubicBezTo>
                  <a:cubicBezTo>
                    <a:pt x="2294" y="1227"/>
                    <a:pt x="2413" y="1259"/>
                    <a:pt x="2506" y="1259"/>
                  </a:cubicBezTo>
                  <a:cubicBezTo>
                    <a:pt x="2562" y="1259"/>
                    <a:pt x="2608" y="1247"/>
                    <a:pt x="2626" y="1212"/>
                  </a:cubicBezTo>
                  <a:cubicBezTo>
                    <a:pt x="2694" y="1121"/>
                    <a:pt x="2489" y="870"/>
                    <a:pt x="2283" y="665"/>
                  </a:cubicBezTo>
                  <a:cubicBezTo>
                    <a:pt x="2260" y="642"/>
                    <a:pt x="2283" y="596"/>
                    <a:pt x="2329" y="596"/>
                  </a:cubicBezTo>
                  <a:lnTo>
                    <a:pt x="3653" y="596"/>
                  </a:lnTo>
                  <a:cubicBezTo>
                    <a:pt x="3698" y="596"/>
                    <a:pt x="3721" y="528"/>
                    <a:pt x="3676" y="505"/>
                  </a:cubicBezTo>
                  <a:cubicBezTo>
                    <a:pt x="3402" y="322"/>
                    <a:pt x="2922" y="48"/>
                    <a:pt x="2260" y="3"/>
                  </a:cubicBezTo>
                  <a:cubicBezTo>
                    <a:pt x="2227" y="1"/>
                    <a:pt x="2193" y="1"/>
                    <a:pt x="216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1138753" y="1808156"/>
              <a:ext cx="208772" cy="59458"/>
            </a:xfrm>
            <a:custGeom>
              <a:avLst/>
              <a:gdLst/>
              <a:ahLst/>
              <a:cxnLst/>
              <a:rect l="l" t="t" r="r" b="b"/>
              <a:pathLst>
                <a:path w="3585" h="1021" extrusionOk="0">
                  <a:moveTo>
                    <a:pt x="2134" y="0"/>
                  </a:moveTo>
                  <a:cubicBezTo>
                    <a:pt x="1901" y="0"/>
                    <a:pt x="1654" y="25"/>
                    <a:pt x="1416" y="85"/>
                  </a:cubicBezTo>
                  <a:cubicBezTo>
                    <a:pt x="708" y="244"/>
                    <a:pt x="252" y="678"/>
                    <a:pt x="24" y="952"/>
                  </a:cubicBezTo>
                  <a:cubicBezTo>
                    <a:pt x="1" y="975"/>
                    <a:pt x="24" y="1020"/>
                    <a:pt x="69" y="1020"/>
                  </a:cubicBezTo>
                  <a:cubicBezTo>
                    <a:pt x="1233" y="975"/>
                    <a:pt x="2420" y="952"/>
                    <a:pt x="3584" y="906"/>
                  </a:cubicBezTo>
                  <a:lnTo>
                    <a:pt x="2763" y="678"/>
                  </a:lnTo>
                  <a:cubicBezTo>
                    <a:pt x="2717" y="655"/>
                    <a:pt x="2717" y="610"/>
                    <a:pt x="2763" y="587"/>
                  </a:cubicBezTo>
                  <a:cubicBezTo>
                    <a:pt x="3105" y="450"/>
                    <a:pt x="3196" y="358"/>
                    <a:pt x="3196" y="313"/>
                  </a:cubicBezTo>
                  <a:cubicBezTo>
                    <a:pt x="3180" y="151"/>
                    <a:pt x="2703" y="0"/>
                    <a:pt x="213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576494" y="2287605"/>
              <a:ext cx="126312" cy="229970"/>
            </a:xfrm>
            <a:custGeom>
              <a:avLst/>
              <a:gdLst/>
              <a:ahLst/>
              <a:cxnLst/>
              <a:rect l="l" t="t" r="r" b="b"/>
              <a:pathLst>
                <a:path w="2169" h="3949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576" y="479"/>
                    <a:pt x="1119" y="1119"/>
                    <a:pt x="754" y="1781"/>
                  </a:cubicBezTo>
                  <a:cubicBezTo>
                    <a:pt x="389" y="2465"/>
                    <a:pt x="92" y="3173"/>
                    <a:pt x="1" y="3949"/>
                  </a:cubicBezTo>
                  <a:cubicBezTo>
                    <a:pt x="229" y="3629"/>
                    <a:pt x="389" y="3287"/>
                    <a:pt x="571" y="2967"/>
                  </a:cubicBezTo>
                  <a:cubicBezTo>
                    <a:pt x="1073" y="2032"/>
                    <a:pt x="1712" y="936"/>
                    <a:pt x="216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544581" y="2270309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1" y="0"/>
                  </a:moveTo>
                  <a:cubicBezTo>
                    <a:pt x="1" y="754"/>
                    <a:pt x="24" y="1530"/>
                    <a:pt x="138" y="2283"/>
                  </a:cubicBezTo>
                  <a:cubicBezTo>
                    <a:pt x="275" y="3036"/>
                    <a:pt x="480" y="3789"/>
                    <a:pt x="891" y="4451"/>
                  </a:cubicBezTo>
                  <a:cubicBezTo>
                    <a:pt x="845" y="4063"/>
                    <a:pt x="800" y="3675"/>
                    <a:pt x="731" y="3310"/>
                  </a:cubicBezTo>
                  <a:cubicBezTo>
                    <a:pt x="549" y="2283"/>
                    <a:pt x="389" y="1028"/>
                    <a:pt x="16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809143" y="2982523"/>
              <a:ext cx="541003" cy="700451"/>
            </a:xfrm>
            <a:custGeom>
              <a:avLst/>
              <a:gdLst/>
              <a:ahLst/>
              <a:cxnLst/>
              <a:rect l="l" t="t" r="r" b="b"/>
              <a:pathLst>
                <a:path w="9290" h="12028" extrusionOk="0">
                  <a:moveTo>
                    <a:pt x="3032" y="1"/>
                  </a:moveTo>
                  <a:cubicBezTo>
                    <a:pt x="2589" y="1"/>
                    <a:pt x="2125" y="120"/>
                    <a:pt x="1758" y="347"/>
                  </a:cubicBezTo>
                  <a:cubicBezTo>
                    <a:pt x="1552" y="461"/>
                    <a:pt x="1073" y="804"/>
                    <a:pt x="662" y="1899"/>
                  </a:cubicBezTo>
                  <a:cubicBezTo>
                    <a:pt x="0" y="3702"/>
                    <a:pt x="365" y="5392"/>
                    <a:pt x="525" y="6008"/>
                  </a:cubicBezTo>
                  <a:cubicBezTo>
                    <a:pt x="1210" y="8838"/>
                    <a:pt x="3310" y="10345"/>
                    <a:pt x="3994" y="10778"/>
                  </a:cubicBezTo>
                  <a:cubicBezTo>
                    <a:pt x="4788" y="11279"/>
                    <a:pt x="5960" y="12027"/>
                    <a:pt x="7008" y="12027"/>
                  </a:cubicBezTo>
                  <a:cubicBezTo>
                    <a:pt x="7346" y="12027"/>
                    <a:pt x="7671" y="11949"/>
                    <a:pt x="7966" y="11760"/>
                  </a:cubicBezTo>
                  <a:cubicBezTo>
                    <a:pt x="9153" y="10984"/>
                    <a:pt x="9290" y="8701"/>
                    <a:pt x="8400" y="7765"/>
                  </a:cubicBezTo>
                  <a:cubicBezTo>
                    <a:pt x="7943" y="7286"/>
                    <a:pt x="7601" y="7514"/>
                    <a:pt x="6779" y="7058"/>
                  </a:cubicBezTo>
                  <a:cubicBezTo>
                    <a:pt x="5432" y="6305"/>
                    <a:pt x="4519" y="4684"/>
                    <a:pt x="4337" y="3223"/>
                  </a:cubicBezTo>
                  <a:cubicBezTo>
                    <a:pt x="4154" y="1717"/>
                    <a:pt x="4816" y="1055"/>
                    <a:pt x="4268" y="461"/>
                  </a:cubicBezTo>
                  <a:cubicBezTo>
                    <a:pt x="3992" y="149"/>
                    <a:pt x="3525" y="1"/>
                    <a:pt x="303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1263725" y="3445201"/>
              <a:ext cx="45249" cy="203997"/>
            </a:xfrm>
            <a:custGeom>
              <a:avLst/>
              <a:gdLst/>
              <a:ahLst/>
              <a:cxnLst/>
              <a:rect l="l" t="t" r="r" b="b"/>
              <a:pathLst>
                <a:path w="777" h="3503" extrusionOk="0">
                  <a:moveTo>
                    <a:pt x="530" y="1"/>
                  </a:moveTo>
                  <a:cubicBezTo>
                    <a:pt x="439" y="1"/>
                    <a:pt x="314" y="150"/>
                    <a:pt x="229" y="300"/>
                  </a:cubicBezTo>
                  <a:cubicBezTo>
                    <a:pt x="160" y="711"/>
                    <a:pt x="92" y="1190"/>
                    <a:pt x="46" y="1692"/>
                  </a:cubicBezTo>
                  <a:cubicBezTo>
                    <a:pt x="0" y="2308"/>
                    <a:pt x="23" y="2856"/>
                    <a:pt x="69" y="3335"/>
                  </a:cubicBezTo>
                  <a:cubicBezTo>
                    <a:pt x="177" y="3462"/>
                    <a:pt x="257" y="3503"/>
                    <a:pt x="308" y="3503"/>
                  </a:cubicBezTo>
                  <a:cubicBezTo>
                    <a:pt x="322" y="3503"/>
                    <a:pt x="333" y="3500"/>
                    <a:pt x="343" y="3495"/>
                  </a:cubicBezTo>
                  <a:cubicBezTo>
                    <a:pt x="685" y="3427"/>
                    <a:pt x="731" y="2194"/>
                    <a:pt x="731" y="1487"/>
                  </a:cubicBezTo>
                  <a:cubicBezTo>
                    <a:pt x="753" y="893"/>
                    <a:pt x="776" y="49"/>
                    <a:pt x="548" y="3"/>
                  </a:cubicBezTo>
                  <a:cubicBezTo>
                    <a:pt x="542" y="1"/>
                    <a:pt x="536" y="1"/>
                    <a:pt x="53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1122796" y="3396167"/>
              <a:ext cx="125031" cy="293796"/>
            </a:xfrm>
            <a:custGeom>
              <a:avLst/>
              <a:gdLst/>
              <a:ahLst/>
              <a:cxnLst/>
              <a:rect l="l" t="t" r="r" b="b"/>
              <a:pathLst>
                <a:path w="2147" h="5045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051" y="1142"/>
                    <a:pt x="115" y="2945"/>
                    <a:pt x="937" y="4497"/>
                  </a:cubicBezTo>
                  <a:cubicBezTo>
                    <a:pt x="1051" y="4702"/>
                    <a:pt x="1188" y="4885"/>
                    <a:pt x="1347" y="5045"/>
                  </a:cubicBezTo>
                  <a:cubicBezTo>
                    <a:pt x="1" y="3516"/>
                    <a:pt x="982" y="1347"/>
                    <a:pt x="214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1178644" y="3441357"/>
              <a:ext cx="160903" cy="230028"/>
            </a:xfrm>
            <a:custGeom>
              <a:avLst/>
              <a:gdLst/>
              <a:ahLst/>
              <a:cxnLst/>
              <a:rect l="l" t="t" r="r" b="b"/>
              <a:pathLst>
                <a:path w="2763" h="3950" extrusionOk="0">
                  <a:moveTo>
                    <a:pt x="1438" y="0"/>
                  </a:moveTo>
                  <a:cubicBezTo>
                    <a:pt x="1347" y="69"/>
                    <a:pt x="0" y="1210"/>
                    <a:pt x="252" y="2717"/>
                  </a:cubicBezTo>
                  <a:cubicBezTo>
                    <a:pt x="343" y="3287"/>
                    <a:pt x="594" y="3698"/>
                    <a:pt x="799" y="3949"/>
                  </a:cubicBezTo>
                  <a:cubicBezTo>
                    <a:pt x="1461" y="3744"/>
                    <a:pt x="2100" y="3538"/>
                    <a:pt x="2762" y="3333"/>
                  </a:cubicBezTo>
                  <a:cubicBezTo>
                    <a:pt x="2694" y="3310"/>
                    <a:pt x="1849" y="2831"/>
                    <a:pt x="1758" y="1872"/>
                  </a:cubicBezTo>
                  <a:cubicBezTo>
                    <a:pt x="1667" y="1119"/>
                    <a:pt x="2078" y="389"/>
                    <a:pt x="276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1277003" y="3935830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4999" y="0"/>
                  </a:moveTo>
                  <a:lnTo>
                    <a:pt x="4999" y="0"/>
                  </a:lnTo>
                  <a:cubicBezTo>
                    <a:pt x="3356" y="411"/>
                    <a:pt x="1712" y="822"/>
                    <a:pt x="69" y="1233"/>
                  </a:cubicBezTo>
                  <a:cubicBezTo>
                    <a:pt x="1" y="2945"/>
                    <a:pt x="1" y="4725"/>
                    <a:pt x="1" y="6529"/>
                  </a:cubicBezTo>
                  <a:cubicBezTo>
                    <a:pt x="46" y="10454"/>
                    <a:pt x="252" y="14198"/>
                    <a:pt x="548" y="17690"/>
                  </a:cubicBezTo>
                  <a:cubicBezTo>
                    <a:pt x="5182" y="17576"/>
                    <a:pt x="7533" y="17165"/>
                    <a:pt x="7624" y="16480"/>
                  </a:cubicBezTo>
                  <a:cubicBezTo>
                    <a:pt x="7693" y="15955"/>
                    <a:pt x="6529" y="15293"/>
                    <a:pt x="4155" y="14472"/>
                  </a:cubicBezTo>
                  <a:cubicBezTo>
                    <a:pt x="4429" y="9656"/>
                    <a:pt x="4725" y="4839"/>
                    <a:pt x="4999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1287660" y="4619043"/>
              <a:ext cx="272540" cy="244645"/>
            </a:xfrm>
            <a:custGeom>
              <a:avLst/>
              <a:gdLst/>
              <a:ahLst/>
              <a:cxnLst/>
              <a:rect l="l" t="t" r="r" b="b"/>
              <a:pathLst>
                <a:path w="4680" h="4201" extrusionOk="0">
                  <a:moveTo>
                    <a:pt x="0" y="457"/>
                  </a:moveTo>
                  <a:cubicBezTo>
                    <a:pt x="46" y="1690"/>
                    <a:pt x="137" y="2899"/>
                    <a:pt x="228" y="4086"/>
                  </a:cubicBezTo>
                  <a:lnTo>
                    <a:pt x="228" y="4086"/>
                  </a:lnTo>
                  <a:cubicBezTo>
                    <a:pt x="3059" y="4201"/>
                    <a:pt x="4520" y="4018"/>
                    <a:pt x="4634" y="3539"/>
                  </a:cubicBezTo>
                  <a:lnTo>
                    <a:pt x="4634" y="3539"/>
                  </a:lnTo>
                  <a:cubicBezTo>
                    <a:pt x="4679" y="3333"/>
                    <a:pt x="4451" y="3059"/>
                    <a:pt x="3972" y="2740"/>
                  </a:cubicBezTo>
                  <a:lnTo>
                    <a:pt x="3972" y="2740"/>
                  </a:lnTo>
                  <a:cubicBezTo>
                    <a:pt x="4017" y="1827"/>
                    <a:pt x="4086" y="914"/>
                    <a:pt x="4131" y="1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1300937" y="4778549"/>
              <a:ext cx="424067" cy="187517"/>
            </a:xfrm>
            <a:custGeom>
              <a:avLst/>
              <a:gdLst/>
              <a:ahLst/>
              <a:cxnLst/>
              <a:rect l="l" t="t" r="r" b="b"/>
              <a:pathLst>
                <a:path w="7282" h="3220" extrusionOk="0">
                  <a:moveTo>
                    <a:pt x="3744" y="1"/>
                  </a:moveTo>
                  <a:lnTo>
                    <a:pt x="3744" y="1"/>
                  </a:lnTo>
                  <a:cubicBezTo>
                    <a:pt x="4223" y="320"/>
                    <a:pt x="4451" y="594"/>
                    <a:pt x="4406" y="800"/>
                  </a:cubicBezTo>
                  <a:cubicBezTo>
                    <a:pt x="4313" y="1187"/>
                    <a:pt x="3343" y="1380"/>
                    <a:pt x="1481" y="1380"/>
                  </a:cubicBezTo>
                  <a:cubicBezTo>
                    <a:pt x="1038" y="1380"/>
                    <a:pt x="545" y="1369"/>
                    <a:pt x="0" y="1347"/>
                  </a:cubicBezTo>
                  <a:lnTo>
                    <a:pt x="0" y="1347"/>
                  </a:lnTo>
                  <a:cubicBezTo>
                    <a:pt x="46" y="1986"/>
                    <a:pt x="92" y="2603"/>
                    <a:pt x="137" y="3219"/>
                  </a:cubicBezTo>
                  <a:cubicBezTo>
                    <a:pt x="4771" y="3105"/>
                    <a:pt x="7122" y="2694"/>
                    <a:pt x="7213" y="2009"/>
                  </a:cubicBezTo>
                  <a:cubicBezTo>
                    <a:pt x="7282" y="1484"/>
                    <a:pt x="6118" y="822"/>
                    <a:pt x="3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840997" y="3953126"/>
              <a:ext cx="325767" cy="704527"/>
            </a:xfrm>
            <a:custGeom>
              <a:avLst/>
              <a:gdLst/>
              <a:ahLst/>
              <a:cxnLst/>
              <a:rect l="l" t="t" r="r" b="b"/>
              <a:pathLst>
                <a:path w="5594" h="12098" extrusionOk="0">
                  <a:moveTo>
                    <a:pt x="5570" y="0"/>
                  </a:moveTo>
                  <a:cubicBezTo>
                    <a:pt x="3721" y="0"/>
                    <a:pt x="1850" y="0"/>
                    <a:pt x="1" y="23"/>
                  </a:cubicBezTo>
                  <a:lnTo>
                    <a:pt x="1644" y="11961"/>
                  </a:lnTo>
                  <a:lnTo>
                    <a:pt x="5593" y="12098"/>
                  </a:lnTo>
                  <a:cubicBezTo>
                    <a:pt x="5525" y="10157"/>
                    <a:pt x="5479" y="8172"/>
                    <a:pt x="5479" y="6140"/>
                  </a:cubicBezTo>
                  <a:cubicBezTo>
                    <a:pt x="5479" y="4040"/>
                    <a:pt x="5525" y="1986"/>
                    <a:pt x="5570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918100" y="4649617"/>
              <a:ext cx="256583" cy="220711"/>
            </a:xfrm>
            <a:custGeom>
              <a:avLst/>
              <a:gdLst/>
              <a:ahLst/>
              <a:cxnLst/>
              <a:rect l="l" t="t" r="r" b="b"/>
              <a:pathLst>
                <a:path w="4406" h="3790" extrusionOk="0">
                  <a:moveTo>
                    <a:pt x="663" y="2420"/>
                  </a:moveTo>
                  <a:cubicBezTo>
                    <a:pt x="206" y="2785"/>
                    <a:pt x="1" y="3059"/>
                    <a:pt x="69" y="3265"/>
                  </a:cubicBezTo>
                  <a:lnTo>
                    <a:pt x="69" y="3265"/>
                  </a:lnTo>
                  <a:cubicBezTo>
                    <a:pt x="206" y="3721"/>
                    <a:pt x="1644" y="3790"/>
                    <a:pt x="4406" y="3470"/>
                  </a:cubicBezTo>
                  <a:lnTo>
                    <a:pt x="4406" y="3470"/>
                  </a:lnTo>
                  <a:cubicBezTo>
                    <a:pt x="4337" y="2374"/>
                    <a:pt x="4292" y="1256"/>
                    <a:pt x="4269" y="138"/>
                  </a:cubicBezTo>
                  <a:lnTo>
                    <a:pt x="4269" y="138"/>
                  </a:lnTo>
                  <a:lnTo>
                    <a:pt x="320" y="1"/>
                  </a:lnTo>
                  <a:cubicBezTo>
                    <a:pt x="434" y="822"/>
                    <a:pt x="548" y="1621"/>
                    <a:pt x="663" y="2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758595" y="4790546"/>
              <a:ext cx="421447" cy="175928"/>
            </a:xfrm>
            <a:custGeom>
              <a:avLst/>
              <a:gdLst/>
              <a:ahLst/>
              <a:cxnLst/>
              <a:rect l="l" t="t" r="r" b="b"/>
              <a:pathLst>
                <a:path w="7237" h="3021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1096" y="1004"/>
                    <a:pt x="1" y="1758"/>
                    <a:pt x="92" y="2260"/>
                  </a:cubicBezTo>
                  <a:cubicBezTo>
                    <a:pt x="210" y="2764"/>
                    <a:pt x="1528" y="3021"/>
                    <a:pt x="4056" y="3021"/>
                  </a:cubicBezTo>
                  <a:cubicBezTo>
                    <a:pt x="4961" y="3021"/>
                    <a:pt x="6021" y="2988"/>
                    <a:pt x="7236" y="2922"/>
                  </a:cubicBezTo>
                  <a:cubicBezTo>
                    <a:pt x="7191" y="2305"/>
                    <a:pt x="7168" y="1689"/>
                    <a:pt x="7145" y="1050"/>
                  </a:cubicBezTo>
                  <a:cubicBezTo>
                    <a:pt x="6008" y="1182"/>
                    <a:pt x="5095" y="1247"/>
                    <a:pt x="4405" y="1247"/>
                  </a:cubicBezTo>
                  <a:cubicBezTo>
                    <a:pt x="3419" y="1247"/>
                    <a:pt x="2889" y="1113"/>
                    <a:pt x="2808" y="845"/>
                  </a:cubicBezTo>
                  <a:cubicBezTo>
                    <a:pt x="2740" y="639"/>
                    <a:pt x="2945" y="365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746657" y="3583567"/>
              <a:ext cx="903924" cy="493250"/>
            </a:xfrm>
            <a:custGeom>
              <a:avLst/>
              <a:gdLst/>
              <a:ahLst/>
              <a:cxnLst/>
              <a:rect l="l" t="t" r="r" b="b"/>
              <a:pathLst>
                <a:path w="15522" h="8470" extrusionOk="0">
                  <a:moveTo>
                    <a:pt x="2397" y="1"/>
                  </a:moveTo>
                  <a:cubicBezTo>
                    <a:pt x="1803" y="1393"/>
                    <a:pt x="1233" y="2785"/>
                    <a:pt x="639" y="4155"/>
                  </a:cubicBezTo>
                  <a:cubicBezTo>
                    <a:pt x="434" y="4657"/>
                    <a:pt x="206" y="5159"/>
                    <a:pt x="0" y="5661"/>
                  </a:cubicBezTo>
                  <a:cubicBezTo>
                    <a:pt x="1370" y="7031"/>
                    <a:pt x="2694" y="7647"/>
                    <a:pt x="3538" y="7944"/>
                  </a:cubicBezTo>
                  <a:cubicBezTo>
                    <a:pt x="4572" y="8319"/>
                    <a:pt x="5597" y="8469"/>
                    <a:pt x="6642" y="8469"/>
                  </a:cubicBezTo>
                  <a:cubicBezTo>
                    <a:pt x="8457" y="8469"/>
                    <a:pt x="10331" y="8017"/>
                    <a:pt x="12417" y="7510"/>
                  </a:cubicBezTo>
                  <a:cubicBezTo>
                    <a:pt x="13718" y="7191"/>
                    <a:pt x="14768" y="6871"/>
                    <a:pt x="15521" y="6620"/>
                  </a:cubicBezTo>
                  <a:cubicBezTo>
                    <a:pt x="14791" y="4931"/>
                    <a:pt x="14061" y="3242"/>
                    <a:pt x="13330" y="1576"/>
                  </a:cubicBezTo>
                  <a:cubicBezTo>
                    <a:pt x="9678" y="1051"/>
                    <a:pt x="6049" y="526"/>
                    <a:pt x="2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1732925" y="2395282"/>
              <a:ext cx="364260" cy="425407"/>
            </a:xfrm>
            <a:custGeom>
              <a:avLst/>
              <a:gdLst/>
              <a:ahLst/>
              <a:cxnLst/>
              <a:rect l="l" t="t" r="r" b="b"/>
              <a:pathLst>
                <a:path w="6255" h="7305" extrusionOk="0">
                  <a:moveTo>
                    <a:pt x="2534" y="2237"/>
                  </a:moveTo>
                  <a:lnTo>
                    <a:pt x="2534" y="2237"/>
                  </a:lnTo>
                  <a:cubicBezTo>
                    <a:pt x="2877" y="2556"/>
                    <a:pt x="3036" y="3013"/>
                    <a:pt x="3036" y="3469"/>
                  </a:cubicBezTo>
                  <a:cubicBezTo>
                    <a:pt x="3036" y="3903"/>
                    <a:pt x="2854" y="4360"/>
                    <a:pt x="2557" y="4679"/>
                  </a:cubicBezTo>
                  <a:cubicBezTo>
                    <a:pt x="2648" y="4497"/>
                    <a:pt x="2717" y="4291"/>
                    <a:pt x="2785" y="4086"/>
                  </a:cubicBezTo>
                  <a:cubicBezTo>
                    <a:pt x="2945" y="3469"/>
                    <a:pt x="2854" y="2830"/>
                    <a:pt x="2534" y="2237"/>
                  </a:cubicBezTo>
                  <a:close/>
                  <a:moveTo>
                    <a:pt x="4452" y="0"/>
                  </a:moveTo>
                  <a:cubicBezTo>
                    <a:pt x="4109" y="0"/>
                    <a:pt x="3493" y="502"/>
                    <a:pt x="3196" y="799"/>
                  </a:cubicBezTo>
                  <a:cubicBezTo>
                    <a:pt x="2968" y="1027"/>
                    <a:pt x="2648" y="1415"/>
                    <a:pt x="2397" y="1963"/>
                  </a:cubicBezTo>
                  <a:cubicBezTo>
                    <a:pt x="2397" y="1552"/>
                    <a:pt x="2352" y="1210"/>
                    <a:pt x="2283" y="981"/>
                  </a:cubicBezTo>
                  <a:cubicBezTo>
                    <a:pt x="2215" y="662"/>
                    <a:pt x="2146" y="297"/>
                    <a:pt x="1964" y="274"/>
                  </a:cubicBezTo>
                  <a:cubicBezTo>
                    <a:pt x="1956" y="273"/>
                    <a:pt x="1949" y="272"/>
                    <a:pt x="1942" y="272"/>
                  </a:cubicBezTo>
                  <a:cubicBezTo>
                    <a:pt x="1813" y="272"/>
                    <a:pt x="1687" y="461"/>
                    <a:pt x="1644" y="548"/>
                  </a:cubicBezTo>
                  <a:cubicBezTo>
                    <a:pt x="1188" y="1255"/>
                    <a:pt x="1302" y="3104"/>
                    <a:pt x="1370" y="3812"/>
                  </a:cubicBezTo>
                  <a:cubicBezTo>
                    <a:pt x="914" y="4154"/>
                    <a:pt x="457" y="4497"/>
                    <a:pt x="1" y="4839"/>
                  </a:cubicBezTo>
                  <a:cubicBezTo>
                    <a:pt x="46" y="5136"/>
                    <a:pt x="160" y="5729"/>
                    <a:pt x="571" y="6323"/>
                  </a:cubicBezTo>
                  <a:cubicBezTo>
                    <a:pt x="936" y="6848"/>
                    <a:pt x="1393" y="7144"/>
                    <a:pt x="1644" y="7304"/>
                  </a:cubicBezTo>
                  <a:cubicBezTo>
                    <a:pt x="2101" y="6642"/>
                    <a:pt x="2580" y="6003"/>
                    <a:pt x="3036" y="5341"/>
                  </a:cubicBezTo>
                  <a:cubicBezTo>
                    <a:pt x="3196" y="5318"/>
                    <a:pt x="3858" y="5250"/>
                    <a:pt x="4315" y="4702"/>
                  </a:cubicBezTo>
                  <a:cubicBezTo>
                    <a:pt x="4497" y="4474"/>
                    <a:pt x="4588" y="4268"/>
                    <a:pt x="4634" y="4109"/>
                  </a:cubicBezTo>
                  <a:cubicBezTo>
                    <a:pt x="4908" y="3994"/>
                    <a:pt x="5296" y="3812"/>
                    <a:pt x="5661" y="3469"/>
                  </a:cubicBezTo>
                  <a:cubicBezTo>
                    <a:pt x="5821" y="3310"/>
                    <a:pt x="6255" y="2922"/>
                    <a:pt x="6186" y="2785"/>
                  </a:cubicBezTo>
                  <a:cubicBezTo>
                    <a:pt x="6167" y="2738"/>
                    <a:pt x="6110" y="2706"/>
                    <a:pt x="5981" y="2706"/>
                  </a:cubicBezTo>
                  <a:cubicBezTo>
                    <a:pt x="5798" y="2706"/>
                    <a:pt x="5471" y="2770"/>
                    <a:pt x="4908" y="2944"/>
                  </a:cubicBezTo>
                  <a:cubicBezTo>
                    <a:pt x="5136" y="2693"/>
                    <a:pt x="5365" y="2488"/>
                    <a:pt x="5547" y="2328"/>
                  </a:cubicBezTo>
                  <a:cubicBezTo>
                    <a:pt x="5912" y="2009"/>
                    <a:pt x="6209" y="1849"/>
                    <a:pt x="6163" y="1689"/>
                  </a:cubicBezTo>
                  <a:cubicBezTo>
                    <a:pt x="6141" y="1598"/>
                    <a:pt x="5981" y="1575"/>
                    <a:pt x="5912" y="1552"/>
                  </a:cubicBezTo>
                  <a:cubicBezTo>
                    <a:pt x="5853" y="1539"/>
                    <a:pt x="5792" y="1532"/>
                    <a:pt x="5731" y="1532"/>
                  </a:cubicBezTo>
                  <a:cubicBezTo>
                    <a:pt x="5274" y="1532"/>
                    <a:pt x="4784" y="1876"/>
                    <a:pt x="4543" y="2077"/>
                  </a:cubicBezTo>
                  <a:cubicBezTo>
                    <a:pt x="5159" y="1552"/>
                    <a:pt x="5730" y="981"/>
                    <a:pt x="5616" y="753"/>
                  </a:cubicBezTo>
                  <a:cubicBezTo>
                    <a:pt x="5581" y="696"/>
                    <a:pt x="5490" y="679"/>
                    <a:pt x="5390" y="679"/>
                  </a:cubicBezTo>
                  <a:cubicBezTo>
                    <a:pt x="5290" y="679"/>
                    <a:pt x="5182" y="696"/>
                    <a:pt x="5113" y="708"/>
                  </a:cubicBezTo>
                  <a:cubicBezTo>
                    <a:pt x="4429" y="799"/>
                    <a:pt x="3995" y="1347"/>
                    <a:pt x="3835" y="1575"/>
                  </a:cubicBezTo>
                  <a:cubicBezTo>
                    <a:pt x="4041" y="1255"/>
                    <a:pt x="4246" y="1027"/>
                    <a:pt x="4383" y="845"/>
                  </a:cubicBezTo>
                  <a:cubicBezTo>
                    <a:pt x="4588" y="639"/>
                    <a:pt x="4771" y="479"/>
                    <a:pt x="4748" y="251"/>
                  </a:cubicBezTo>
                  <a:cubicBezTo>
                    <a:pt x="4725" y="251"/>
                    <a:pt x="4703" y="91"/>
                    <a:pt x="4611" y="23"/>
                  </a:cubicBezTo>
                  <a:cubicBezTo>
                    <a:pt x="4566" y="0"/>
                    <a:pt x="4520" y="0"/>
                    <a:pt x="4452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1880492" y="2526835"/>
              <a:ext cx="29292" cy="140987"/>
            </a:xfrm>
            <a:custGeom>
              <a:avLst/>
              <a:gdLst/>
              <a:ahLst/>
              <a:cxnLst/>
              <a:rect l="l" t="t" r="r" b="b"/>
              <a:pathLst>
                <a:path w="503" h="2421" extrusionOk="0">
                  <a:moveTo>
                    <a:pt x="0" y="1"/>
                  </a:moveTo>
                  <a:cubicBezTo>
                    <a:pt x="320" y="571"/>
                    <a:pt x="411" y="1210"/>
                    <a:pt x="251" y="1827"/>
                  </a:cubicBezTo>
                  <a:cubicBezTo>
                    <a:pt x="183" y="2032"/>
                    <a:pt x="114" y="2238"/>
                    <a:pt x="23" y="2420"/>
                  </a:cubicBezTo>
                  <a:cubicBezTo>
                    <a:pt x="320" y="2101"/>
                    <a:pt x="502" y="1644"/>
                    <a:pt x="502" y="1210"/>
                  </a:cubicBezTo>
                  <a:cubicBezTo>
                    <a:pt x="502" y="754"/>
                    <a:pt x="343" y="29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1339489" y="2800656"/>
              <a:ext cx="465298" cy="348304"/>
            </a:xfrm>
            <a:custGeom>
              <a:avLst/>
              <a:gdLst/>
              <a:ahLst/>
              <a:cxnLst/>
              <a:rect l="l" t="t" r="r" b="b"/>
              <a:pathLst>
                <a:path w="7990" h="5981" extrusionOk="0">
                  <a:moveTo>
                    <a:pt x="7327" y="1"/>
                  </a:moveTo>
                  <a:cubicBezTo>
                    <a:pt x="4976" y="1507"/>
                    <a:pt x="2443" y="3059"/>
                    <a:pt x="0" y="4520"/>
                  </a:cubicBezTo>
                  <a:cubicBezTo>
                    <a:pt x="183" y="5022"/>
                    <a:pt x="366" y="5502"/>
                    <a:pt x="525" y="5981"/>
                  </a:cubicBezTo>
                  <a:cubicBezTo>
                    <a:pt x="2831" y="4794"/>
                    <a:pt x="6277" y="2238"/>
                    <a:pt x="7989" y="937"/>
                  </a:cubicBezTo>
                  <a:cubicBezTo>
                    <a:pt x="7761" y="617"/>
                    <a:pt x="7533" y="297"/>
                    <a:pt x="7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1137413" y="2981417"/>
              <a:ext cx="121012" cy="203473"/>
            </a:xfrm>
            <a:custGeom>
              <a:avLst/>
              <a:gdLst/>
              <a:ahLst/>
              <a:cxnLst/>
              <a:rect l="l" t="t" r="r" b="b"/>
              <a:pathLst>
                <a:path w="2078" h="3494" extrusionOk="0">
                  <a:moveTo>
                    <a:pt x="617" y="1"/>
                  </a:moveTo>
                  <a:lnTo>
                    <a:pt x="252" y="206"/>
                  </a:lnTo>
                  <a:cubicBezTo>
                    <a:pt x="69" y="343"/>
                    <a:pt x="1" y="572"/>
                    <a:pt x="115" y="777"/>
                  </a:cubicBezTo>
                  <a:cubicBezTo>
                    <a:pt x="549" y="1622"/>
                    <a:pt x="1005" y="2466"/>
                    <a:pt x="1462" y="3311"/>
                  </a:cubicBezTo>
                  <a:cubicBezTo>
                    <a:pt x="1462" y="3311"/>
                    <a:pt x="1758" y="3448"/>
                    <a:pt x="2078" y="3493"/>
                  </a:cubicBezTo>
                  <a:cubicBezTo>
                    <a:pt x="1827" y="3288"/>
                    <a:pt x="1599" y="3014"/>
                    <a:pt x="1393" y="2672"/>
                  </a:cubicBezTo>
                  <a:cubicBezTo>
                    <a:pt x="937" y="1941"/>
                    <a:pt x="617" y="960"/>
                    <a:pt x="617" y="1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1766177" y="2796696"/>
              <a:ext cx="39891" cy="58526"/>
            </a:xfrm>
            <a:custGeom>
              <a:avLst/>
              <a:gdLst/>
              <a:ahLst/>
              <a:cxnLst/>
              <a:rect l="l" t="t" r="r" b="b"/>
              <a:pathLst>
                <a:path w="685" h="1005" extrusionOk="0">
                  <a:moveTo>
                    <a:pt x="92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06" y="365"/>
                    <a:pt x="434" y="685"/>
                    <a:pt x="662" y="1005"/>
                  </a:cubicBezTo>
                  <a:cubicBezTo>
                    <a:pt x="662" y="1005"/>
                    <a:pt x="685" y="982"/>
                    <a:pt x="685" y="982"/>
                  </a:cubicBezTo>
                  <a:cubicBezTo>
                    <a:pt x="480" y="662"/>
                    <a:pt x="297" y="32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1687734" y="2675741"/>
              <a:ext cx="82461" cy="121012"/>
            </a:xfrm>
            <a:custGeom>
              <a:avLst/>
              <a:gdLst/>
              <a:ahLst/>
              <a:cxnLst/>
              <a:rect l="l" t="t" r="r" b="b"/>
              <a:pathLst>
                <a:path w="1416" h="2078" extrusionOk="0">
                  <a:moveTo>
                    <a:pt x="46" y="0"/>
                  </a:moveTo>
                  <a:cubicBezTo>
                    <a:pt x="23" y="0"/>
                    <a:pt x="23" y="23"/>
                    <a:pt x="1" y="23"/>
                  </a:cubicBezTo>
                  <a:cubicBezTo>
                    <a:pt x="411" y="731"/>
                    <a:pt x="845" y="1415"/>
                    <a:pt x="1302" y="2077"/>
                  </a:cubicBezTo>
                  <a:cubicBezTo>
                    <a:pt x="1347" y="2077"/>
                    <a:pt x="1370" y="2054"/>
                    <a:pt x="1416" y="2032"/>
                  </a:cubicBezTo>
                  <a:cubicBezTo>
                    <a:pt x="982" y="1347"/>
                    <a:pt x="526" y="662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1338150" y="2759483"/>
              <a:ext cx="490572" cy="304453"/>
            </a:xfrm>
            <a:custGeom>
              <a:avLst/>
              <a:gdLst/>
              <a:ahLst/>
              <a:cxnLst/>
              <a:rect l="l" t="t" r="r" b="b"/>
              <a:pathLst>
                <a:path w="8424" h="5228" extrusionOk="0">
                  <a:moveTo>
                    <a:pt x="8423" y="0"/>
                  </a:moveTo>
                  <a:lnTo>
                    <a:pt x="8423" y="0"/>
                  </a:lnTo>
                  <a:cubicBezTo>
                    <a:pt x="8081" y="183"/>
                    <a:pt x="7738" y="388"/>
                    <a:pt x="7419" y="594"/>
                  </a:cubicBezTo>
                  <a:cubicBezTo>
                    <a:pt x="7373" y="616"/>
                    <a:pt x="7350" y="639"/>
                    <a:pt x="7305" y="639"/>
                  </a:cubicBezTo>
                  <a:cubicBezTo>
                    <a:pt x="4908" y="2077"/>
                    <a:pt x="2397" y="3629"/>
                    <a:pt x="0" y="5159"/>
                  </a:cubicBezTo>
                  <a:cubicBezTo>
                    <a:pt x="23" y="5181"/>
                    <a:pt x="23" y="5204"/>
                    <a:pt x="23" y="5227"/>
                  </a:cubicBezTo>
                  <a:cubicBezTo>
                    <a:pt x="2466" y="3766"/>
                    <a:pt x="4999" y="2214"/>
                    <a:pt x="7350" y="708"/>
                  </a:cubicBezTo>
                  <a:cubicBezTo>
                    <a:pt x="7373" y="685"/>
                    <a:pt x="7396" y="662"/>
                    <a:pt x="7442" y="639"/>
                  </a:cubicBezTo>
                  <a:cubicBezTo>
                    <a:pt x="7761" y="434"/>
                    <a:pt x="8103" y="206"/>
                    <a:pt x="8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1213177" y="3136963"/>
              <a:ext cx="5416" cy="2737"/>
            </a:xfrm>
            <a:custGeom>
              <a:avLst/>
              <a:gdLst/>
              <a:ahLst/>
              <a:cxnLst/>
              <a:rect l="l" t="t" r="r" b="b"/>
              <a:pathLst>
                <a:path w="93" h="47" extrusionOk="0">
                  <a:moveTo>
                    <a:pt x="1" y="46"/>
                  </a:moveTo>
                  <a:lnTo>
                    <a:pt x="1" y="46"/>
                  </a:lnTo>
                  <a:cubicBezTo>
                    <a:pt x="24" y="23"/>
                    <a:pt x="69" y="23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69" y="23"/>
                    <a:pt x="24" y="23"/>
                    <a:pt x="1" y="46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5" name="Google Shape;2385;p38"/>
            <p:cNvGrpSpPr/>
            <p:nvPr/>
          </p:nvGrpSpPr>
          <p:grpSpPr>
            <a:xfrm>
              <a:off x="1173344" y="2646449"/>
              <a:ext cx="685892" cy="540071"/>
              <a:chOff x="1173344" y="2646449"/>
              <a:chExt cx="685892" cy="540071"/>
            </a:xfrm>
          </p:grpSpPr>
          <p:sp>
            <p:nvSpPr>
              <p:cNvPr id="2386" name="Google Shape;2386;p38"/>
              <p:cNvSpPr/>
              <p:nvPr/>
            </p:nvSpPr>
            <p:spPr>
              <a:xfrm>
                <a:off x="1690413" y="26464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1771476" y="27594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1173344" y="26770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9" name="Google Shape;2389;p38"/>
            <p:cNvGrpSpPr/>
            <p:nvPr/>
          </p:nvGrpSpPr>
          <p:grpSpPr>
            <a:xfrm>
              <a:off x="1174695" y="2646303"/>
              <a:ext cx="685892" cy="540071"/>
              <a:chOff x="1325744" y="2798849"/>
              <a:chExt cx="685892" cy="540071"/>
            </a:xfrm>
          </p:grpSpPr>
          <p:sp>
            <p:nvSpPr>
              <p:cNvPr id="2390" name="Google Shape;2390;p38"/>
              <p:cNvSpPr/>
              <p:nvPr/>
            </p:nvSpPr>
            <p:spPr>
              <a:xfrm>
                <a:off x="1842813" y="27988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1923876" y="29118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1491889" y="2953056"/>
                <a:ext cx="465298" cy="348304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5981" extrusionOk="0">
                    <a:moveTo>
                      <a:pt x="7327" y="1"/>
                    </a:moveTo>
                    <a:cubicBezTo>
                      <a:pt x="4976" y="1507"/>
                      <a:pt x="2443" y="3059"/>
                      <a:pt x="0" y="4520"/>
                    </a:cubicBezTo>
                    <a:cubicBezTo>
                      <a:pt x="183" y="5022"/>
                      <a:pt x="366" y="5502"/>
                      <a:pt x="525" y="5981"/>
                    </a:cubicBezTo>
                    <a:cubicBezTo>
                      <a:pt x="2831" y="4794"/>
                      <a:pt x="6277" y="2238"/>
                      <a:pt x="7989" y="937"/>
                    </a:cubicBezTo>
                    <a:cubicBezTo>
                      <a:pt x="7761" y="617"/>
                      <a:pt x="7533" y="297"/>
                      <a:pt x="732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1325744" y="28294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4" name="Google Shape;2394;p38"/>
            <p:cNvSpPr/>
            <p:nvPr/>
          </p:nvSpPr>
          <p:spPr>
            <a:xfrm>
              <a:off x="831738" y="290565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831738" y="290430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1219874" y="2990735"/>
              <a:ext cx="253905" cy="671333"/>
            </a:xfrm>
            <a:custGeom>
              <a:avLst/>
              <a:gdLst/>
              <a:ahLst/>
              <a:cxnLst/>
              <a:rect l="l" t="t" r="r" b="b"/>
              <a:pathLst>
                <a:path w="4360" h="11528" extrusionOk="0">
                  <a:moveTo>
                    <a:pt x="0" y="1"/>
                  </a:moveTo>
                  <a:cubicBezTo>
                    <a:pt x="2602" y="3265"/>
                    <a:pt x="4131" y="7373"/>
                    <a:pt x="4360" y="11527"/>
                  </a:cubicBezTo>
                  <a:cubicBezTo>
                    <a:pt x="4291" y="11003"/>
                    <a:pt x="4223" y="10500"/>
                    <a:pt x="4131" y="9975"/>
                  </a:cubicBezTo>
                  <a:cubicBezTo>
                    <a:pt x="3538" y="6392"/>
                    <a:pt x="2100" y="2968"/>
                    <a:pt x="0" y="1"/>
                  </a:cubicBezTo>
                  <a:close/>
                </a:path>
              </a:pathLst>
            </a:custGeom>
            <a:solidFill>
              <a:srgbClr val="4C4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1009821" y="2905653"/>
              <a:ext cx="356282" cy="296474"/>
            </a:xfrm>
            <a:custGeom>
              <a:avLst/>
              <a:gdLst/>
              <a:ahLst/>
              <a:cxnLst/>
              <a:rect l="l" t="t" r="r" b="b"/>
              <a:pathLst>
                <a:path w="6118" h="5091" extrusionOk="0">
                  <a:moveTo>
                    <a:pt x="3721" y="1"/>
                  </a:moveTo>
                  <a:cubicBezTo>
                    <a:pt x="4474" y="389"/>
                    <a:pt x="5182" y="937"/>
                    <a:pt x="5753" y="1621"/>
                  </a:cubicBezTo>
                  <a:cubicBezTo>
                    <a:pt x="5912" y="1804"/>
                    <a:pt x="6118" y="2010"/>
                    <a:pt x="6095" y="2306"/>
                  </a:cubicBezTo>
                  <a:cubicBezTo>
                    <a:pt x="6072" y="2649"/>
                    <a:pt x="5730" y="2923"/>
                    <a:pt x="5387" y="2854"/>
                  </a:cubicBezTo>
                  <a:cubicBezTo>
                    <a:pt x="4954" y="2808"/>
                    <a:pt x="4543" y="2763"/>
                    <a:pt x="4109" y="2717"/>
                  </a:cubicBezTo>
                  <a:lnTo>
                    <a:pt x="4383" y="2603"/>
                  </a:lnTo>
                  <a:cubicBezTo>
                    <a:pt x="4064" y="3105"/>
                    <a:pt x="3744" y="3630"/>
                    <a:pt x="3424" y="4132"/>
                  </a:cubicBezTo>
                  <a:lnTo>
                    <a:pt x="3310" y="4338"/>
                  </a:lnTo>
                  <a:cubicBezTo>
                    <a:pt x="2991" y="4931"/>
                    <a:pt x="2169" y="5091"/>
                    <a:pt x="1690" y="4589"/>
                  </a:cubicBezTo>
                  <a:cubicBezTo>
                    <a:pt x="640" y="3630"/>
                    <a:pt x="1" y="2238"/>
                    <a:pt x="1" y="800"/>
                  </a:cubicBezTo>
                  <a:cubicBezTo>
                    <a:pt x="1233" y="503"/>
                    <a:pt x="2489" y="229"/>
                    <a:pt x="3721" y="1"/>
                  </a:cubicBezTo>
                  <a:close/>
                  <a:moveTo>
                    <a:pt x="3721" y="1"/>
                  </a:moveTo>
                  <a:cubicBezTo>
                    <a:pt x="2557" y="435"/>
                    <a:pt x="1461" y="823"/>
                    <a:pt x="297" y="1211"/>
                  </a:cubicBezTo>
                  <a:lnTo>
                    <a:pt x="480" y="960"/>
                  </a:lnTo>
                  <a:cubicBezTo>
                    <a:pt x="617" y="2192"/>
                    <a:pt x="1210" y="3311"/>
                    <a:pt x="2101" y="4132"/>
                  </a:cubicBezTo>
                  <a:cubicBezTo>
                    <a:pt x="2329" y="4361"/>
                    <a:pt x="2648" y="4246"/>
                    <a:pt x="2785" y="3995"/>
                  </a:cubicBezTo>
                  <a:cubicBezTo>
                    <a:pt x="3151" y="3425"/>
                    <a:pt x="3539" y="2854"/>
                    <a:pt x="3904" y="2283"/>
                  </a:cubicBezTo>
                  <a:lnTo>
                    <a:pt x="4018" y="2146"/>
                  </a:lnTo>
                  <a:cubicBezTo>
                    <a:pt x="4497" y="2215"/>
                    <a:pt x="4977" y="2283"/>
                    <a:pt x="5456" y="2375"/>
                  </a:cubicBezTo>
                  <a:cubicBezTo>
                    <a:pt x="5570" y="2420"/>
                    <a:pt x="5684" y="2329"/>
                    <a:pt x="5661" y="2192"/>
                  </a:cubicBezTo>
                  <a:cubicBezTo>
                    <a:pt x="5638" y="2078"/>
                    <a:pt x="5524" y="1941"/>
                    <a:pt x="5456" y="1827"/>
                  </a:cubicBezTo>
                  <a:cubicBezTo>
                    <a:pt x="4977" y="1142"/>
                    <a:pt x="4383" y="526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1051051" y="2906993"/>
              <a:ext cx="198115" cy="146286"/>
            </a:xfrm>
            <a:custGeom>
              <a:avLst/>
              <a:gdLst/>
              <a:ahLst/>
              <a:cxnLst/>
              <a:rect l="l" t="t" r="r" b="b"/>
              <a:pathLst>
                <a:path w="3402" h="2512" extrusionOk="0">
                  <a:moveTo>
                    <a:pt x="0" y="800"/>
                  </a:moveTo>
                  <a:cubicBezTo>
                    <a:pt x="92" y="1256"/>
                    <a:pt x="183" y="1690"/>
                    <a:pt x="274" y="2146"/>
                  </a:cubicBezTo>
                  <a:cubicBezTo>
                    <a:pt x="731" y="2306"/>
                    <a:pt x="1507" y="2512"/>
                    <a:pt x="2420" y="2420"/>
                  </a:cubicBezTo>
                  <a:cubicBezTo>
                    <a:pt x="2808" y="2375"/>
                    <a:pt x="3127" y="2283"/>
                    <a:pt x="3401" y="2192"/>
                  </a:cubicBezTo>
                  <a:lnTo>
                    <a:pt x="3401" y="1"/>
                  </a:lnTo>
                  <a:cubicBezTo>
                    <a:pt x="2306" y="206"/>
                    <a:pt x="1164" y="480"/>
                    <a:pt x="0" y="80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1028456" y="3113028"/>
              <a:ext cx="473218" cy="650077"/>
            </a:xfrm>
            <a:custGeom>
              <a:avLst/>
              <a:gdLst/>
              <a:ahLst/>
              <a:cxnLst/>
              <a:rect l="l" t="t" r="r" b="b"/>
              <a:pathLst>
                <a:path w="8126" h="11163" extrusionOk="0">
                  <a:moveTo>
                    <a:pt x="6323" y="11117"/>
                  </a:moveTo>
                  <a:lnTo>
                    <a:pt x="890" y="10660"/>
                  </a:lnTo>
                  <a:cubicBezTo>
                    <a:pt x="365" y="10614"/>
                    <a:pt x="0" y="10158"/>
                    <a:pt x="46" y="9633"/>
                  </a:cubicBezTo>
                  <a:lnTo>
                    <a:pt x="776" y="891"/>
                  </a:lnTo>
                  <a:cubicBezTo>
                    <a:pt x="822" y="389"/>
                    <a:pt x="1278" y="1"/>
                    <a:pt x="1803" y="46"/>
                  </a:cubicBezTo>
                  <a:lnTo>
                    <a:pt x="7236" y="503"/>
                  </a:lnTo>
                  <a:cubicBezTo>
                    <a:pt x="7738" y="548"/>
                    <a:pt x="8126" y="1005"/>
                    <a:pt x="8080" y="1507"/>
                  </a:cubicBezTo>
                  <a:lnTo>
                    <a:pt x="7350" y="10249"/>
                  </a:lnTo>
                  <a:cubicBezTo>
                    <a:pt x="7304" y="10774"/>
                    <a:pt x="6848" y="11162"/>
                    <a:pt x="6323" y="11117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1230473" y="3236661"/>
              <a:ext cx="192816" cy="114374"/>
            </a:xfrm>
            <a:custGeom>
              <a:avLst/>
              <a:gdLst/>
              <a:ahLst/>
              <a:cxnLst/>
              <a:rect l="l" t="t" r="r" b="b"/>
              <a:pathLst>
                <a:path w="3311" h="1964" extrusionOk="0">
                  <a:moveTo>
                    <a:pt x="3151" y="1963"/>
                  </a:moveTo>
                  <a:lnTo>
                    <a:pt x="1" y="1712"/>
                  </a:lnTo>
                  <a:lnTo>
                    <a:pt x="138" y="0"/>
                  </a:lnTo>
                  <a:lnTo>
                    <a:pt x="3310" y="274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1078946" y="3102429"/>
              <a:ext cx="473276" cy="650019"/>
            </a:xfrm>
            <a:custGeom>
              <a:avLst/>
              <a:gdLst/>
              <a:ahLst/>
              <a:cxnLst/>
              <a:rect l="l" t="t" r="r" b="b"/>
              <a:pathLst>
                <a:path w="8127" h="11162" extrusionOk="0">
                  <a:moveTo>
                    <a:pt x="7236" y="502"/>
                  </a:moveTo>
                  <a:lnTo>
                    <a:pt x="1804" y="46"/>
                  </a:lnTo>
                  <a:cubicBezTo>
                    <a:pt x="1279" y="0"/>
                    <a:pt x="822" y="388"/>
                    <a:pt x="777" y="913"/>
                  </a:cubicBezTo>
                  <a:lnTo>
                    <a:pt x="23" y="9655"/>
                  </a:lnTo>
                  <a:cubicBezTo>
                    <a:pt x="1" y="10157"/>
                    <a:pt x="366" y="10614"/>
                    <a:pt x="891" y="10659"/>
                  </a:cubicBezTo>
                  <a:lnTo>
                    <a:pt x="6323" y="11139"/>
                  </a:lnTo>
                  <a:cubicBezTo>
                    <a:pt x="6848" y="11162"/>
                    <a:pt x="7305" y="10796"/>
                    <a:pt x="7350" y="10271"/>
                  </a:cubicBezTo>
                  <a:lnTo>
                    <a:pt x="8081" y="1529"/>
                  </a:lnTo>
                  <a:cubicBezTo>
                    <a:pt x="8126" y="1004"/>
                    <a:pt x="7738" y="548"/>
                    <a:pt x="7236" y="5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1028456" y="3114367"/>
              <a:ext cx="473218" cy="648738"/>
            </a:xfrm>
            <a:custGeom>
              <a:avLst/>
              <a:gdLst/>
              <a:ahLst/>
              <a:cxnLst/>
              <a:rect l="l" t="t" r="r" b="b"/>
              <a:pathLst>
                <a:path w="8126" h="11140" extrusionOk="0">
                  <a:moveTo>
                    <a:pt x="7236" y="480"/>
                  </a:move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8080" y="1484"/>
                  </a:lnTo>
                  <a:cubicBezTo>
                    <a:pt x="8126" y="982"/>
                    <a:pt x="7738" y="525"/>
                    <a:pt x="7236" y="4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1179983" y="3247260"/>
              <a:ext cx="192758" cy="114374"/>
            </a:xfrm>
            <a:custGeom>
              <a:avLst/>
              <a:gdLst/>
              <a:ahLst/>
              <a:cxnLst/>
              <a:rect l="l" t="t" r="r" b="b"/>
              <a:pathLst>
                <a:path w="3310" h="1964" extrusionOk="0">
                  <a:moveTo>
                    <a:pt x="3150" y="1964"/>
                  </a:moveTo>
                  <a:lnTo>
                    <a:pt x="0" y="1690"/>
                  </a:lnTo>
                  <a:lnTo>
                    <a:pt x="137" y="1"/>
                  </a:lnTo>
                  <a:lnTo>
                    <a:pt x="3310" y="2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1033755" y="3182153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23" y="92"/>
                    <a:pt x="92" y="1"/>
                    <a:pt x="183" y="1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1031076" y="3223383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1" y="457"/>
                  </a:moveTo>
                  <a:lnTo>
                    <a:pt x="138" y="388"/>
                  </a:lnTo>
                  <a:cubicBezTo>
                    <a:pt x="46" y="388"/>
                    <a:pt x="1" y="297"/>
                    <a:pt x="1" y="183"/>
                  </a:cubicBezTo>
                  <a:cubicBezTo>
                    <a:pt x="1" y="69"/>
                    <a:pt x="92" y="0"/>
                    <a:pt x="183" y="0"/>
                  </a:cubicBezTo>
                  <a:cubicBezTo>
                    <a:pt x="435" y="23"/>
                    <a:pt x="663" y="46"/>
                    <a:pt x="914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1027116" y="3263216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412"/>
                  </a:lnTo>
                  <a:cubicBezTo>
                    <a:pt x="69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4"/>
                    <a:pt x="685" y="47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1023098" y="330444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7"/>
                    <a:pt x="24" y="183"/>
                  </a:cubicBezTo>
                  <a:cubicBezTo>
                    <a:pt x="24" y="92"/>
                    <a:pt x="92" y="0"/>
                    <a:pt x="206" y="0"/>
                  </a:cubicBezTo>
                  <a:cubicBezTo>
                    <a:pt x="435" y="23"/>
                    <a:pt x="686" y="46"/>
                    <a:pt x="937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1020478" y="334433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0" y="457"/>
                  </a:moveTo>
                  <a:lnTo>
                    <a:pt x="160" y="411"/>
                  </a:lnTo>
                  <a:cubicBezTo>
                    <a:pt x="69" y="388"/>
                    <a:pt x="0" y="297"/>
                    <a:pt x="0" y="206"/>
                  </a:cubicBezTo>
                  <a:cubicBezTo>
                    <a:pt x="0" y="92"/>
                    <a:pt x="92" y="0"/>
                    <a:pt x="183" y="23"/>
                  </a:cubicBezTo>
                  <a:cubicBezTo>
                    <a:pt x="434" y="46"/>
                    <a:pt x="685" y="46"/>
                    <a:pt x="913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1016459" y="338551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8"/>
                    <a:pt x="1" y="183"/>
                  </a:cubicBezTo>
                  <a:cubicBezTo>
                    <a:pt x="24" y="92"/>
                    <a:pt x="92" y="1"/>
                    <a:pt x="183" y="1"/>
                  </a:cubicBezTo>
                  <a:cubicBezTo>
                    <a:pt x="434" y="24"/>
                    <a:pt x="686" y="46"/>
                    <a:pt x="937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1013839" y="3425401"/>
              <a:ext cx="53227" cy="27953"/>
            </a:xfrm>
            <a:custGeom>
              <a:avLst/>
              <a:gdLst/>
              <a:ahLst/>
              <a:cxnLst/>
              <a:rect l="l" t="t" r="r" b="b"/>
              <a:pathLst>
                <a:path w="914" h="480" extrusionOk="0">
                  <a:moveTo>
                    <a:pt x="890" y="480"/>
                  </a:moveTo>
                  <a:lnTo>
                    <a:pt x="137" y="411"/>
                  </a:lnTo>
                  <a:cubicBezTo>
                    <a:pt x="46" y="389"/>
                    <a:pt x="0" y="297"/>
                    <a:pt x="0" y="206"/>
                  </a:cubicBezTo>
                  <a:cubicBezTo>
                    <a:pt x="0" y="92"/>
                    <a:pt x="91" y="1"/>
                    <a:pt x="183" y="23"/>
                  </a:cubicBezTo>
                  <a:cubicBezTo>
                    <a:pt x="434" y="46"/>
                    <a:pt x="662" y="69"/>
                    <a:pt x="913" y="92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1009821" y="3466631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0" y="388"/>
                  </a:lnTo>
                  <a:cubicBezTo>
                    <a:pt x="69" y="388"/>
                    <a:pt x="1" y="297"/>
                    <a:pt x="1" y="206"/>
                  </a:cubicBezTo>
                  <a:cubicBezTo>
                    <a:pt x="1" y="91"/>
                    <a:pt x="92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1005861" y="3507803"/>
              <a:ext cx="54508" cy="26672"/>
            </a:xfrm>
            <a:custGeom>
              <a:avLst/>
              <a:gdLst/>
              <a:ahLst/>
              <a:cxnLst/>
              <a:rect l="l" t="t" r="r" b="b"/>
              <a:pathLst>
                <a:path w="936" h="458" extrusionOk="0">
                  <a:moveTo>
                    <a:pt x="913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23" y="183"/>
                  </a:cubicBezTo>
                  <a:cubicBezTo>
                    <a:pt x="23" y="69"/>
                    <a:pt x="91" y="1"/>
                    <a:pt x="206" y="1"/>
                  </a:cubicBezTo>
                  <a:cubicBezTo>
                    <a:pt x="434" y="24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1003182" y="3547694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60" y="411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3"/>
                    <a:pt x="685" y="46"/>
                    <a:pt x="914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999222" y="3588925"/>
              <a:ext cx="54508" cy="26613"/>
            </a:xfrm>
            <a:custGeom>
              <a:avLst/>
              <a:gdLst/>
              <a:ahLst/>
              <a:cxnLst/>
              <a:rect l="l" t="t" r="r" b="b"/>
              <a:pathLst>
                <a:path w="936" h="457" extrusionOk="0">
                  <a:moveTo>
                    <a:pt x="890" y="457"/>
                  </a:moveTo>
                  <a:lnTo>
                    <a:pt x="160" y="388"/>
                  </a:lnTo>
                  <a:cubicBezTo>
                    <a:pt x="68" y="388"/>
                    <a:pt x="0" y="297"/>
                    <a:pt x="0" y="183"/>
                  </a:cubicBezTo>
                  <a:cubicBezTo>
                    <a:pt x="23" y="91"/>
                    <a:pt x="91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996543" y="362875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37" y="412"/>
                  </a:lnTo>
                  <a:cubicBezTo>
                    <a:pt x="46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24"/>
                  </a:cubicBezTo>
                  <a:cubicBezTo>
                    <a:pt x="434" y="47"/>
                    <a:pt x="662" y="47"/>
                    <a:pt x="913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96845" y="1890151"/>
              <a:ext cx="868051" cy="751057"/>
            </a:xfrm>
            <a:custGeom>
              <a:avLst/>
              <a:gdLst/>
              <a:ahLst/>
              <a:cxnLst/>
              <a:rect l="l" t="t" r="r" b="b"/>
              <a:pathLst>
                <a:path w="14906" h="12897" extrusionOk="0">
                  <a:moveTo>
                    <a:pt x="3424" y="662"/>
                  </a:moveTo>
                  <a:cubicBezTo>
                    <a:pt x="3173" y="799"/>
                    <a:pt x="1735" y="1575"/>
                    <a:pt x="1165" y="2968"/>
                  </a:cubicBezTo>
                  <a:lnTo>
                    <a:pt x="1165" y="2968"/>
                  </a:lnTo>
                  <a:cubicBezTo>
                    <a:pt x="0" y="5866"/>
                    <a:pt x="3584" y="9359"/>
                    <a:pt x="4292" y="10066"/>
                  </a:cubicBezTo>
                  <a:lnTo>
                    <a:pt x="4292" y="10066"/>
                  </a:lnTo>
                  <a:cubicBezTo>
                    <a:pt x="4976" y="10728"/>
                    <a:pt x="7168" y="12897"/>
                    <a:pt x="9998" y="12851"/>
                  </a:cubicBezTo>
                  <a:lnTo>
                    <a:pt x="9998" y="12851"/>
                  </a:lnTo>
                  <a:cubicBezTo>
                    <a:pt x="10272" y="12851"/>
                    <a:pt x="12554" y="12828"/>
                    <a:pt x="12851" y="11870"/>
                  </a:cubicBezTo>
                  <a:lnTo>
                    <a:pt x="12851" y="11870"/>
                  </a:lnTo>
                  <a:cubicBezTo>
                    <a:pt x="12920" y="11664"/>
                    <a:pt x="12897" y="11482"/>
                    <a:pt x="12851" y="11345"/>
                  </a:cubicBezTo>
                  <a:lnTo>
                    <a:pt x="12851" y="11345"/>
                  </a:lnTo>
                  <a:cubicBezTo>
                    <a:pt x="13079" y="11345"/>
                    <a:pt x="13878" y="11345"/>
                    <a:pt x="14380" y="10751"/>
                  </a:cubicBezTo>
                  <a:lnTo>
                    <a:pt x="14380" y="10751"/>
                  </a:lnTo>
                  <a:cubicBezTo>
                    <a:pt x="14495" y="10637"/>
                    <a:pt x="14905" y="10180"/>
                    <a:pt x="14746" y="9792"/>
                  </a:cubicBezTo>
                  <a:lnTo>
                    <a:pt x="14746" y="9792"/>
                  </a:lnTo>
                  <a:cubicBezTo>
                    <a:pt x="14609" y="9519"/>
                    <a:pt x="14152" y="9359"/>
                    <a:pt x="13627" y="9496"/>
                  </a:cubicBezTo>
                  <a:lnTo>
                    <a:pt x="13627" y="9496"/>
                  </a:lnTo>
                  <a:cubicBezTo>
                    <a:pt x="13718" y="9450"/>
                    <a:pt x="14289" y="9176"/>
                    <a:pt x="14266" y="8857"/>
                  </a:cubicBezTo>
                  <a:lnTo>
                    <a:pt x="14266" y="8857"/>
                  </a:lnTo>
                  <a:cubicBezTo>
                    <a:pt x="14243" y="8628"/>
                    <a:pt x="13924" y="8469"/>
                    <a:pt x="13787" y="8400"/>
                  </a:cubicBezTo>
                  <a:lnTo>
                    <a:pt x="13787" y="8400"/>
                  </a:lnTo>
                  <a:cubicBezTo>
                    <a:pt x="12417" y="7784"/>
                    <a:pt x="11345" y="7419"/>
                    <a:pt x="10934" y="7190"/>
                  </a:cubicBezTo>
                  <a:lnTo>
                    <a:pt x="10934" y="7190"/>
                  </a:lnTo>
                  <a:cubicBezTo>
                    <a:pt x="9176" y="6232"/>
                    <a:pt x="10660" y="3082"/>
                    <a:pt x="8514" y="1119"/>
                  </a:cubicBezTo>
                  <a:lnTo>
                    <a:pt x="8514" y="1119"/>
                  </a:lnTo>
                  <a:cubicBezTo>
                    <a:pt x="7510" y="183"/>
                    <a:pt x="6300" y="46"/>
                    <a:pt x="6118" y="23"/>
                  </a:cubicBezTo>
                  <a:lnTo>
                    <a:pt x="6118" y="23"/>
                  </a:lnTo>
                  <a:cubicBezTo>
                    <a:pt x="5981" y="0"/>
                    <a:pt x="5844" y="0"/>
                    <a:pt x="5707" y="0"/>
                  </a:cubicBezTo>
                  <a:lnTo>
                    <a:pt x="5707" y="0"/>
                  </a:lnTo>
                  <a:cubicBezTo>
                    <a:pt x="4657" y="0"/>
                    <a:pt x="3858" y="434"/>
                    <a:pt x="3424" y="66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1078946" y="1979193"/>
              <a:ext cx="400133" cy="276558"/>
            </a:xfrm>
            <a:custGeom>
              <a:avLst/>
              <a:gdLst/>
              <a:ahLst/>
              <a:cxnLst/>
              <a:rect l="l" t="t" r="r" b="b"/>
              <a:pathLst>
                <a:path w="6871" h="4749" extrusionOk="0">
                  <a:moveTo>
                    <a:pt x="2224" y="1"/>
                  </a:moveTo>
                  <a:cubicBezTo>
                    <a:pt x="1445" y="1"/>
                    <a:pt x="661" y="215"/>
                    <a:pt x="1" y="663"/>
                  </a:cubicBezTo>
                  <a:cubicBezTo>
                    <a:pt x="598" y="403"/>
                    <a:pt x="1251" y="272"/>
                    <a:pt x="1896" y="272"/>
                  </a:cubicBezTo>
                  <a:cubicBezTo>
                    <a:pt x="3519" y="272"/>
                    <a:pt x="5093" y="1097"/>
                    <a:pt x="5616" y="2763"/>
                  </a:cubicBezTo>
                  <a:cubicBezTo>
                    <a:pt x="5889" y="3493"/>
                    <a:pt x="6323" y="4178"/>
                    <a:pt x="6871" y="4748"/>
                  </a:cubicBezTo>
                  <a:cubicBezTo>
                    <a:pt x="6460" y="4086"/>
                    <a:pt x="6095" y="3402"/>
                    <a:pt x="5889" y="2671"/>
                  </a:cubicBezTo>
                  <a:cubicBezTo>
                    <a:pt x="5487" y="953"/>
                    <a:pt x="3866" y="1"/>
                    <a:pt x="2224" y="1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1162687" y="2110804"/>
              <a:ext cx="509149" cy="369559"/>
            </a:xfrm>
            <a:custGeom>
              <a:avLst/>
              <a:gdLst/>
              <a:ahLst/>
              <a:cxnLst/>
              <a:rect l="l" t="t" r="r" b="b"/>
              <a:pathLst>
                <a:path w="8743" h="6346" extrusionOk="0">
                  <a:moveTo>
                    <a:pt x="1" y="0"/>
                  </a:moveTo>
                  <a:cubicBezTo>
                    <a:pt x="1918" y="3173"/>
                    <a:pt x="4862" y="5752"/>
                    <a:pt x="8743" y="5707"/>
                  </a:cubicBezTo>
                  <a:cubicBezTo>
                    <a:pt x="4908" y="6346"/>
                    <a:pt x="1370" y="3401"/>
                    <a:pt x="1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1136132" y="2206484"/>
              <a:ext cx="490513" cy="356282"/>
            </a:xfrm>
            <a:custGeom>
              <a:avLst/>
              <a:gdLst/>
              <a:ahLst/>
              <a:cxnLst/>
              <a:rect l="l" t="t" r="r" b="b"/>
              <a:pathLst>
                <a:path w="8423" h="6118" extrusionOk="0">
                  <a:moveTo>
                    <a:pt x="0" y="1"/>
                  </a:moveTo>
                  <a:cubicBezTo>
                    <a:pt x="297" y="1507"/>
                    <a:pt x="1004" y="2945"/>
                    <a:pt x="2168" y="3972"/>
                  </a:cubicBezTo>
                  <a:cubicBezTo>
                    <a:pt x="3469" y="5159"/>
                    <a:pt x="5250" y="5707"/>
                    <a:pt x="6985" y="5867"/>
                  </a:cubicBezTo>
                  <a:cubicBezTo>
                    <a:pt x="7464" y="5913"/>
                    <a:pt x="7943" y="5935"/>
                    <a:pt x="8423" y="5913"/>
                  </a:cubicBezTo>
                  <a:cubicBezTo>
                    <a:pt x="7943" y="6027"/>
                    <a:pt x="7464" y="6050"/>
                    <a:pt x="6985" y="6050"/>
                  </a:cubicBezTo>
                  <a:cubicBezTo>
                    <a:pt x="3355" y="6118"/>
                    <a:pt x="183" y="3744"/>
                    <a:pt x="0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74551" y="2001788"/>
              <a:ext cx="870730" cy="781630"/>
            </a:xfrm>
            <a:custGeom>
              <a:avLst/>
              <a:gdLst/>
              <a:ahLst/>
              <a:cxnLst/>
              <a:rect l="l" t="t" r="r" b="b"/>
              <a:pathLst>
                <a:path w="14952" h="13422" extrusionOk="0">
                  <a:moveTo>
                    <a:pt x="14951" y="9953"/>
                  </a:moveTo>
                  <a:cubicBezTo>
                    <a:pt x="14677" y="10432"/>
                    <a:pt x="14244" y="11003"/>
                    <a:pt x="13559" y="11368"/>
                  </a:cubicBezTo>
                  <a:cubicBezTo>
                    <a:pt x="9450" y="13422"/>
                    <a:pt x="1" y="5205"/>
                    <a:pt x="1187" y="1713"/>
                  </a:cubicBezTo>
                  <a:cubicBezTo>
                    <a:pt x="1484" y="845"/>
                    <a:pt x="2420" y="320"/>
                    <a:pt x="3424" y="1"/>
                  </a:cubicBezTo>
                  <a:cubicBezTo>
                    <a:pt x="3493" y="3972"/>
                    <a:pt x="5479" y="7510"/>
                    <a:pt x="8697" y="9154"/>
                  </a:cubicBezTo>
                  <a:cubicBezTo>
                    <a:pt x="11368" y="10523"/>
                    <a:pt x="13970" y="10135"/>
                    <a:pt x="14951" y="995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2104" y="2037719"/>
              <a:ext cx="636741" cy="879989"/>
            </a:xfrm>
            <a:custGeom>
              <a:avLst/>
              <a:gdLst/>
              <a:ahLst/>
              <a:cxnLst/>
              <a:rect l="l" t="t" r="r" b="b"/>
              <a:pathLst>
                <a:path w="10934" h="15111" extrusionOk="0">
                  <a:moveTo>
                    <a:pt x="8468" y="867"/>
                  </a:moveTo>
                  <a:cubicBezTo>
                    <a:pt x="7441" y="68"/>
                    <a:pt x="6049" y="0"/>
                    <a:pt x="5524" y="0"/>
                  </a:cubicBezTo>
                  <a:cubicBezTo>
                    <a:pt x="5455" y="0"/>
                    <a:pt x="5410" y="0"/>
                    <a:pt x="5364" y="0"/>
                  </a:cubicBezTo>
                  <a:cubicBezTo>
                    <a:pt x="4816" y="23"/>
                    <a:pt x="3744" y="68"/>
                    <a:pt x="2716" y="799"/>
                  </a:cubicBezTo>
                  <a:cubicBezTo>
                    <a:pt x="2557" y="913"/>
                    <a:pt x="1598" y="1643"/>
                    <a:pt x="1187" y="2944"/>
                  </a:cubicBezTo>
                  <a:cubicBezTo>
                    <a:pt x="320" y="5752"/>
                    <a:pt x="3173" y="7715"/>
                    <a:pt x="2146" y="9427"/>
                  </a:cubicBezTo>
                  <a:cubicBezTo>
                    <a:pt x="1895" y="9815"/>
                    <a:pt x="1141" y="10682"/>
                    <a:pt x="274" y="11915"/>
                  </a:cubicBezTo>
                  <a:cubicBezTo>
                    <a:pt x="183" y="12029"/>
                    <a:pt x="0" y="12326"/>
                    <a:pt x="91" y="12531"/>
                  </a:cubicBezTo>
                  <a:cubicBezTo>
                    <a:pt x="228" y="12828"/>
                    <a:pt x="845" y="12782"/>
                    <a:pt x="959" y="12759"/>
                  </a:cubicBezTo>
                  <a:cubicBezTo>
                    <a:pt x="434" y="12896"/>
                    <a:pt x="137" y="13261"/>
                    <a:pt x="160" y="13581"/>
                  </a:cubicBezTo>
                  <a:cubicBezTo>
                    <a:pt x="183" y="13992"/>
                    <a:pt x="776" y="14197"/>
                    <a:pt x="936" y="14243"/>
                  </a:cubicBezTo>
                  <a:cubicBezTo>
                    <a:pt x="1666" y="14494"/>
                    <a:pt x="2374" y="14106"/>
                    <a:pt x="2557" y="13992"/>
                  </a:cubicBezTo>
                  <a:cubicBezTo>
                    <a:pt x="2602" y="14129"/>
                    <a:pt x="2671" y="14311"/>
                    <a:pt x="2808" y="14426"/>
                  </a:cubicBezTo>
                  <a:cubicBezTo>
                    <a:pt x="3561" y="15110"/>
                    <a:pt x="5547" y="13992"/>
                    <a:pt x="5798" y="13855"/>
                  </a:cubicBezTo>
                  <a:cubicBezTo>
                    <a:pt x="8263" y="12463"/>
                    <a:pt x="9085" y="9495"/>
                    <a:pt x="9336" y="8582"/>
                  </a:cubicBezTo>
                  <a:cubicBezTo>
                    <a:pt x="9610" y="7624"/>
                    <a:pt x="10934" y="2808"/>
                    <a:pt x="8468" y="8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152485" y="2097526"/>
              <a:ext cx="281857" cy="416089"/>
            </a:xfrm>
            <a:custGeom>
              <a:avLst/>
              <a:gdLst/>
              <a:ahLst/>
              <a:cxnLst/>
              <a:rect l="l" t="t" r="r" b="b"/>
              <a:pathLst>
                <a:path w="4840" h="7145" extrusionOk="0">
                  <a:moveTo>
                    <a:pt x="4839" y="160"/>
                  </a:moveTo>
                  <a:cubicBezTo>
                    <a:pt x="2351" y="0"/>
                    <a:pt x="0" y="2351"/>
                    <a:pt x="731" y="4839"/>
                  </a:cubicBezTo>
                  <a:cubicBezTo>
                    <a:pt x="936" y="5592"/>
                    <a:pt x="959" y="6368"/>
                    <a:pt x="936" y="7144"/>
                  </a:cubicBezTo>
                  <a:cubicBezTo>
                    <a:pt x="1119" y="6391"/>
                    <a:pt x="1164" y="5570"/>
                    <a:pt x="1027" y="4793"/>
                  </a:cubicBezTo>
                  <a:cubicBezTo>
                    <a:pt x="502" y="2420"/>
                    <a:pt x="2580" y="434"/>
                    <a:pt x="4839" y="16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133850" y="2229079"/>
              <a:ext cx="304453" cy="542401"/>
            </a:xfrm>
            <a:custGeom>
              <a:avLst/>
              <a:gdLst/>
              <a:ahLst/>
              <a:cxnLst/>
              <a:rect l="l" t="t" r="r" b="b"/>
              <a:pathLst>
                <a:path w="5228" h="9314" extrusionOk="0">
                  <a:moveTo>
                    <a:pt x="4703" y="1"/>
                  </a:moveTo>
                  <a:cubicBezTo>
                    <a:pt x="4657" y="3699"/>
                    <a:pt x="3379" y="7419"/>
                    <a:pt x="1" y="9314"/>
                  </a:cubicBezTo>
                  <a:cubicBezTo>
                    <a:pt x="3653" y="7967"/>
                    <a:pt x="5228" y="3653"/>
                    <a:pt x="4703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226909" y="2298204"/>
              <a:ext cx="353661" cy="545080"/>
            </a:xfrm>
            <a:custGeom>
              <a:avLst/>
              <a:gdLst/>
              <a:ahLst/>
              <a:cxnLst/>
              <a:rect l="l" t="t" r="r" b="b"/>
              <a:pathLst>
                <a:path w="6073" h="9360" extrusionOk="0">
                  <a:moveTo>
                    <a:pt x="4337" y="1"/>
                  </a:moveTo>
                  <a:cubicBezTo>
                    <a:pt x="4839" y="1484"/>
                    <a:pt x="4931" y="3059"/>
                    <a:pt x="4451" y="4520"/>
                  </a:cubicBezTo>
                  <a:cubicBezTo>
                    <a:pt x="3904" y="6209"/>
                    <a:pt x="2648" y="7602"/>
                    <a:pt x="1233" y="8606"/>
                  </a:cubicBezTo>
                  <a:cubicBezTo>
                    <a:pt x="845" y="8880"/>
                    <a:pt x="434" y="9131"/>
                    <a:pt x="1" y="9359"/>
                  </a:cubicBezTo>
                  <a:cubicBezTo>
                    <a:pt x="480" y="9199"/>
                    <a:pt x="914" y="8994"/>
                    <a:pt x="1324" y="8743"/>
                  </a:cubicBezTo>
                  <a:cubicBezTo>
                    <a:pt x="4497" y="6985"/>
                    <a:pt x="6072" y="3356"/>
                    <a:pt x="4337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225570" y="2027062"/>
              <a:ext cx="615486" cy="884007"/>
            </a:xfrm>
            <a:custGeom>
              <a:avLst/>
              <a:gdLst/>
              <a:ahLst/>
              <a:cxnLst/>
              <a:rect l="l" t="t" r="r" b="b"/>
              <a:pathLst>
                <a:path w="10569" h="15180" extrusionOk="0">
                  <a:moveTo>
                    <a:pt x="1" y="14609"/>
                  </a:moveTo>
                  <a:cubicBezTo>
                    <a:pt x="480" y="14905"/>
                    <a:pt x="1165" y="15179"/>
                    <a:pt x="1918" y="15134"/>
                  </a:cubicBezTo>
                  <a:cubicBezTo>
                    <a:pt x="6529" y="14860"/>
                    <a:pt x="10569" y="3013"/>
                    <a:pt x="7807" y="594"/>
                  </a:cubicBezTo>
                  <a:cubicBezTo>
                    <a:pt x="7099" y="0"/>
                    <a:pt x="6027" y="23"/>
                    <a:pt x="4999" y="251"/>
                  </a:cubicBezTo>
                  <a:cubicBezTo>
                    <a:pt x="6940" y="3698"/>
                    <a:pt x="6985" y="7761"/>
                    <a:pt x="5022" y="10797"/>
                  </a:cubicBezTo>
                  <a:cubicBezTo>
                    <a:pt x="3402" y="13308"/>
                    <a:pt x="959" y="14289"/>
                    <a:pt x="1" y="14609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531304" y="1957937"/>
              <a:ext cx="1052831" cy="1019578"/>
            </a:xfrm>
            <a:custGeom>
              <a:avLst/>
              <a:gdLst/>
              <a:ahLst/>
              <a:cxnLst/>
              <a:rect l="l" t="t" r="r" b="b"/>
              <a:pathLst>
                <a:path w="18079" h="17508" extrusionOk="0">
                  <a:moveTo>
                    <a:pt x="4109" y="16069"/>
                  </a:moveTo>
                  <a:cubicBezTo>
                    <a:pt x="5593" y="17051"/>
                    <a:pt x="7122" y="17211"/>
                    <a:pt x="8126" y="17325"/>
                  </a:cubicBezTo>
                  <a:cubicBezTo>
                    <a:pt x="8880" y="17416"/>
                    <a:pt x="10340" y="17507"/>
                    <a:pt x="12121" y="17028"/>
                  </a:cubicBezTo>
                  <a:cubicBezTo>
                    <a:pt x="13513" y="16686"/>
                    <a:pt x="15362" y="16206"/>
                    <a:pt x="16709" y="14517"/>
                  </a:cubicBezTo>
                  <a:cubicBezTo>
                    <a:pt x="17074" y="14061"/>
                    <a:pt x="18078" y="12805"/>
                    <a:pt x="17987" y="11185"/>
                  </a:cubicBezTo>
                  <a:cubicBezTo>
                    <a:pt x="17918" y="10135"/>
                    <a:pt x="17416" y="9131"/>
                    <a:pt x="17234" y="8788"/>
                  </a:cubicBezTo>
                  <a:cubicBezTo>
                    <a:pt x="16891" y="8103"/>
                    <a:pt x="16800" y="8172"/>
                    <a:pt x="16549" y="7647"/>
                  </a:cubicBezTo>
                  <a:cubicBezTo>
                    <a:pt x="16001" y="6460"/>
                    <a:pt x="16343" y="5889"/>
                    <a:pt x="16024" y="4611"/>
                  </a:cubicBezTo>
                  <a:cubicBezTo>
                    <a:pt x="15978" y="4360"/>
                    <a:pt x="15636" y="3128"/>
                    <a:pt x="14654" y="2078"/>
                  </a:cubicBezTo>
                  <a:cubicBezTo>
                    <a:pt x="13810" y="1187"/>
                    <a:pt x="12897" y="845"/>
                    <a:pt x="12189" y="594"/>
                  </a:cubicBezTo>
                  <a:cubicBezTo>
                    <a:pt x="11687" y="411"/>
                    <a:pt x="10546" y="0"/>
                    <a:pt x="9085" y="0"/>
                  </a:cubicBezTo>
                  <a:cubicBezTo>
                    <a:pt x="8309" y="0"/>
                    <a:pt x="7464" y="115"/>
                    <a:pt x="6574" y="411"/>
                  </a:cubicBezTo>
                  <a:cubicBezTo>
                    <a:pt x="6529" y="434"/>
                    <a:pt x="6460" y="457"/>
                    <a:pt x="6392" y="480"/>
                  </a:cubicBezTo>
                  <a:cubicBezTo>
                    <a:pt x="4200" y="1279"/>
                    <a:pt x="2945" y="2899"/>
                    <a:pt x="2557" y="3401"/>
                  </a:cubicBezTo>
                  <a:cubicBezTo>
                    <a:pt x="2100" y="3995"/>
                    <a:pt x="1" y="6871"/>
                    <a:pt x="731" y="10683"/>
                  </a:cubicBezTo>
                  <a:cubicBezTo>
                    <a:pt x="914" y="11641"/>
                    <a:pt x="1621" y="14426"/>
                    <a:pt x="4109" y="1606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1251729" y="2292905"/>
              <a:ext cx="202134" cy="204754"/>
            </a:xfrm>
            <a:custGeom>
              <a:avLst/>
              <a:gdLst/>
              <a:ahLst/>
              <a:cxnLst/>
              <a:rect l="l" t="t" r="r" b="b"/>
              <a:pathLst>
                <a:path w="3471" h="3516" extrusionOk="0">
                  <a:moveTo>
                    <a:pt x="1736" y="0"/>
                  </a:moveTo>
                  <a:cubicBezTo>
                    <a:pt x="777" y="0"/>
                    <a:pt x="1" y="777"/>
                    <a:pt x="1" y="1758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694" y="3516"/>
                    <a:pt x="3470" y="2717"/>
                    <a:pt x="3470" y="1758"/>
                  </a:cubicBezTo>
                  <a:cubicBezTo>
                    <a:pt x="3470" y="777"/>
                    <a:pt x="2694" y="0"/>
                    <a:pt x="1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866271" y="2350033"/>
              <a:ext cx="228689" cy="219429"/>
            </a:xfrm>
            <a:custGeom>
              <a:avLst/>
              <a:gdLst/>
              <a:ahLst/>
              <a:cxnLst/>
              <a:rect l="l" t="t" r="r" b="b"/>
              <a:pathLst>
                <a:path w="3927" h="3768" extrusionOk="0">
                  <a:moveTo>
                    <a:pt x="1963" y="1"/>
                  </a:moveTo>
                  <a:cubicBezTo>
                    <a:pt x="868" y="1"/>
                    <a:pt x="0" y="845"/>
                    <a:pt x="0" y="1873"/>
                  </a:cubicBezTo>
                  <a:cubicBezTo>
                    <a:pt x="0" y="2923"/>
                    <a:pt x="868" y="3767"/>
                    <a:pt x="1963" y="3767"/>
                  </a:cubicBezTo>
                  <a:cubicBezTo>
                    <a:pt x="3036" y="3767"/>
                    <a:pt x="3926" y="2923"/>
                    <a:pt x="3926" y="1873"/>
                  </a:cubicBezTo>
                  <a:cubicBezTo>
                    <a:pt x="3926" y="845"/>
                    <a:pt x="3036" y="1"/>
                    <a:pt x="1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603107" y="2001788"/>
              <a:ext cx="830781" cy="455980"/>
            </a:xfrm>
            <a:custGeom>
              <a:avLst/>
              <a:gdLst/>
              <a:ahLst/>
              <a:cxnLst/>
              <a:rect l="l" t="t" r="r" b="b"/>
              <a:pathLst>
                <a:path w="14266" h="7830" extrusionOk="0">
                  <a:moveTo>
                    <a:pt x="0" y="7830"/>
                  </a:moveTo>
                  <a:cubicBezTo>
                    <a:pt x="822" y="7465"/>
                    <a:pt x="2420" y="6574"/>
                    <a:pt x="3743" y="4771"/>
                  </a:cubicBezTo>
                  <a:cubicBezTo>
                    <a:pt x="4930" y="3173"/>
                    <a:pt x="5318" y="1598"/>
                    <a:pt x="5478" y="731"/>
                  </a:cubicBezTo>
                  <a:cubicBezTo>
                    <a:pt x="5889" y="1028"/>
                    <a:pt x="7692" y="2146"/>
                    <a:pt x="9998" y="1713"/>
                  </a:cubicBezTo>
                  <a:cubicBezTo>
                    <a:pt x="11184" y="1484"/>
                    <a:pt x="12029" y="937"/>
                    <a:pt x="12486" y="549"/>
                  </a:cubicBezTo>
                  <a:cubicBezTo>
                    <a:pt x="13079" y="366"/>
                    <a:pt x="13672" y="183"/>
                    <a:pt x="14266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1274324" y="2296865"/>
              <a:ext cx="131669" cy="178199"/>
            </a:xfrm>
            <a:custGeom>
              <a:avLst/>
              <a:gdLst/>
              <a:ahLst/>
              <a:cxnLst/>
              <a:rect l="l" t="t" r="r" b="b"/>
              <a:pathLst>
                <a:path w="2261" h="3060" extrusionOk="0">
                  <a:moveTo>
                    <a:pt x="2215" y="1530"/>
                  </a:moveTo>
                  <a:cubicBezTo>
                    <a:pt x="2261" y="2375"/>
                    <a:pt x="1667" y="3014"/>
                    <a:pt x="1119" y="3037"/>
                  </a:cubicBezTo>
                  <a:cubicBezTo>
                    <a:pt x="457" y="3060"/>
                    <a:pt x="1" y="2192"/>
                    <a:pt x="1" y="1530"/>
                  </a:cubicBezTo>
                  <a:cubicBezTo>
                    <a:pt x="1" y="823"/>
                    <a:pt x="480" y="1"/>
                    <a:pt x="1119" y="1"/>
                  </a:cubicBezTo>
                  <a:cubicBezTo>
                    <a:pt x="1690" y="24"/>
                    <a:pt x="2055" y="709"/>
                    <a:pt x="2078" y="754"/>
                  </a:cubicBezTo>
                  <a:cubicBezTo>
                    <a:pt x="1850" y="937"/>
                    <a:pt x="1621" y="1119"/>
                    <a:pt x="1393" y="1302"/>
                  </a:cubicBezTo>
                  <a:lnTo>
                    <a:pt x="2215" y="15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1299598" y="2405880"/>
              <a:ext cx="27953" cy="27953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69" y="92"/>
                  </a:moveTo>
                  <a:cubicBezTo>
                    <a:pt x="1" y="160"/>
                    <a:pt x="46" y="434"/>
                    <a:pt x="229" y="457"/>
                  </a:cubicBezTo>
                  <a:cubicBezTo>
                    <a:pt x="343" y="480"/>
                    <a:pt x="480" y="366"/>
                    <a:pt x="480" y="275"/>
                  </a:cubicBezTo>
                  <a:cubicBezTo>
                    <a:pt x="480" y="138"/>
                    <a:pt x="137" y="1"/>
                    <a:pt x="6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891545" y="2354051"/>
              <a:ext cx="148907" cy="190137"/>
            </a:xfrm>
            <a:custGeom>
              <a:avLst/>
              <a:gdLst/>
              <a:ahLst/>
              <a:cxnLst/>
              <a:rect l="l" t="t" r="r" b="b"/>
              <a:pathLst>
                <a:path w="2557" h="3265" extrusionOk="0">
                  <a:moveTo>
                    <a:pt x="2511" y="1621"/>
                  </a:moveTo>
                  <a:cubicBezTo>
                    <a:pt x="2557" y="2557"/>
                    <a:pt x="1895" y="3242"/>
                    <a:pt x="1256" y="3264"/>
                  </a:cubicBezTo>
                  <a:cubicBezTo>
                    <a:pt x="525" y="3264"/>
                    <a:pt x="0" y="2351"/>
                    <a:pt x="0" y="1621"/>
                  </a:cubicBezTo>
                  <a:cubicBezTo>
                    <a:pt x="0" y="891"/>
                    <a:pt x="548" y="0"/>
                    <a:pt x="1256" y="0"/>
                  </a:cubicBezTo>
                  <a:cubicBezTo>
                    <a:pt x="1917" y="23"/>
                    <a:pt x="2328" y="776"/>
                    <a:pt x="2351" y="822"/>
                  </a:cubicBezTo>
                  <a:cubicBezTo>
                    <a:pt x="2100" y="1005"/>
                    <a:pt x="1826" y="1210"/>
                    <a:pt x="1575" y="1393"/>
                  </a:cubicBezTo>
                  <a:lnTo>
                    <a:pt x="2511" y="16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920779" y="2471045"/>
              <a:ext cx="30632" cy="30632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69" y="91"/>
                  </a:moveTo>
                  <a:cubicBezTo>
                    <a:pt x="0" y="160"/>
                    <a:pt x="46" y="457"/>
                    <a:pt x="251" y="502"/>
                  </a:cubicBezTo>
                  <a:cubicBezTo>
                    <a:pt x="388" y="525"/>
                    <a:pt x="525" y="411"/>
                    <a:pt x="525" y="297"/>
                  </a:cubicBezTo>
                  <a:cubicBezTo>
                    <a:pt x="525" y="160"/>
                    <a:pt x="137" y="0"/>
                    <a:pt x="69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1242469" y="2242415"/>
              <a:ext cx="198115" cy="136969"/>
            </a:xfrm>
            <a:custGeom>
              <a:avLst/>
              <a:gdLst/>
              <a:ahLst/>
              <a:cxnLst/>
              <a:rect l="l" t="t" r="r" b="b"/>
              <a:pathLst>
                <a:path w="3402" h="2352" extrusionOk="0">
                  <a:moveTo>
                    <a:pt x="3378" y="1552"/>
                  </a:moveTo>
                  <a:cubicBezTo>
                    <a:pt x="3264" y="1415"/>
                    <a:pt x="2785" y="913"/>
                    <a:pt x="2077" y="867"/>
                  </a:cubicBezTo>
                  <a:cubicBezTo>
                    <a:pt x="1255" y="822"/>
                    <a:pt x="411" y="1415"/>
                    <a:pt x="69" y="2351"/>
                  </a:cubicBezTo>
                  <a:cubicBezTo>
                    <a:pt x="69" y="2305"/>
                    <a:pt x="0" y="1096"/>
                    <a:pt x="913" y="502"/>
                  </a:cubicBezTo>
                  <a:cubicBezTo>
                    <a:pt x="1643" y="0"/>
                    <a:pt x="2808" y="69"/>
                    <a:pt x="3218" y="708"/>
                  </a:cubicBezTo>
                  <a:cubicBezTo>
                    <a:pt x="3401" y="982"/>
                    <a:pt x="3401" y="1324"/>
                    <a:pt x="3378" y="1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848976" y="2296865"/>
              <a:ext cx="230028" cy="114374"/>
            </a:xfrm>
            <a:custGeom>
              <a:avLst/>
              <a:gdLst/>
              <a:ahLst/>
              <a:cxnLst/>
              <a:rect l="l" t="t" r="r" b="b"/>
              <a:pathLst>
                <a:path w="3950" h="1964" extrusionOk="0">
                  <a:moveTo>
                    <a:pt x="161" y="1964"/>
                  </a:moveTo>
                  <a:cubicBezTo>
                    <a:pt x="297" y="1758"/>
                    <a:pt x="663" y="1234"/>
                    <a:pt x="1325" y="982"/>
                  </a:cubicBezTo>
                  <a:cubicBezTo>
                    <a:pt x="2192" y="663"/>
                    <a:pt x="3219" y="937"/>
                    <a:pt x="3950" y="1644"/>
                  </a:cubicBezTo>
                  <a:cubicBezTo>
                    <a:pt x="3881" y="1485"/>
                    <a:pt x="3447" y="526"/>
                    <a:pt x="2443" y="252"/>
                  </a:cubicBezTo>
                  <a:cubicBezTo>
                    <a:pt x="1507" y="1"/>
                    <a:pt x="275" y="435"/>
                    <a:pt x="69" y="1211"/>
                  </a:cubicBezTo>
                  <a:cubicBezTo>
                    <a:pt x="24" y="1370"/>
                    <a:pt x="1" y="1622"/>
                    <a:pt x="161" y="19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90508" y="2316839"/>
              <a:ext cx="293796" cy="132951"/>
            </a:xfrm>
            <a:custGeom>
              <a:avLst/>
              <a:gdLst/>
              <a:ahLst/>
              <a:cxnLst/>
              <a:rect l="l" t="t" r="r" b="b"/>
              <a:pathLst>
                <a:path w="5045" h="2283" extrusionOk="0">
                  <a:moveTo>
                    <a:pt x="4954" y="1484"/>
                  </a:moveTo>
                  <a:cubicBezTo>
                    <a:pt x="4976" y="1530"/>
                    <a:pt x="5045" y="1484"/>
                    <a:pt x="5022" y="1438"/>
                  </a:cubicBezTo>
                  <a:cubicBezTo>
                    <a:pt x="4862" y="1119"/>
                    <a:pt x="4543" y="571"/>
                    <a:pt x="3881" y="297"/>
                  </a:cubicBezTo>
                  <a:cubicBezTo>
                    <a:pt x="3721" y="251"/>
                    <a:pt x="3082" y="0"/>
                    <a:pt x="2329" y="320"/>
                  </a:cubicBezTo>
                  <a:cubicBezTo>
                    <a:pt x="1575" y="639"/>
                    <a:pt x="1279" y="1301"/>
                    <a:pt x="1210" y="1484"/>
                  </a:cubicBezTo>
                  <a:cubicBezTo>
                    <a:pt x="1210" y="1507"/>
                    <a:pt x="1187" y="1507"/>
                    <a:pt x="1187" y="1507"/>
                  </a:cubicBezTo>
                  <a:cubicBezTo>
                    <a:pt x="799" y="1530"/>
                    <a:pt x="434" y="1552"/>
                    <a:pt x="46" y="1575"/>
                  </a:cubicBezTo>
                  <a:cubicBezTo>
                    <a:pt x="0" y="1575"/>
                    <a:pt x="0" y="1621"/>
                    <a:pt x="23" y="1644"/>
                  </a:cubicBezTo>
                  <a:cubicBezTo>
                    <a:pt x="137" y="1758"/>
                    <a:pt x="320" y="1895"/>
                    <a:pt x="525" y="2009"/>
                  </a:cubicBezTo>
                  <a:cubicBezTo>
                    <a:pt x="822" y="2146"/>
                    <a:pt x="1096" y="2237"/>
                    <a:pt x="1279" y="2260"/>
                  </a:cubicBezTo>
                  <a:cubicBezTo>
                    <a:pt x="1301" y="2283"/>
                    <a:pt x="1324" y="2260"/>
                    <a:pt x="1324" y="2237"/>
                  </a:cubicBezTo>
                  <a:cubicBezTo>
                    <a:pt x="1598" y="1415"/>
                    <a:pt x="2306" y="822"/>
                    <a:pt x="3150" y="754"/>
                  </a:cubicBezTo>
                  <a:cubicBezTo>
                    <a:pt x="3835" y="685"/>
                    <a:pt x="4497" y="959"/>
                    <a:pt x="4954" y="1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47636" y="2167932"/>
              <a:ext cx="207433" cy="70523"/>
            </a:xfrm>
            <a:custGeom>
              <a:avLst/>
              <a:gdLst/>
              <a:ahLst/>
              <a:cxnLst/>
              <a:rect l="l" t="t" r="r" b="b"/>
              <a:pathLst>
                <a:path w="3562" h="1211" extrusionOk="0">
                  <a:moveTo>
                    <a:pt x="3493" y="891"/>
                  </a:moveTo>
                  <a:cubicBezTo>
                    <a:pt x="3128" y="343"/>
                    <a:pt x="2512" y="1"/>
                    <a:pt x="1850" y="1"/>
                  </a:cubicBezTo>
                  <a:cubicBezTo>
                    <a:pt x="1850" y="1"/>
                    <a:pt x="1827" y="1"/>
                    <a:pt x="1827" y="1"/>
                  </a:cubicBezTo>
                  <a:cubicBezTo>
                    <a:pt x="1097" y="1"/>
                    <a:pt x="435" y="389"/>
                    <a:pt x="69" y="982"/>
                  </a:cubicBezTo>
                  <a:cubicBezTo>
                    <a:pt x="1" y="1096"/>
                    <a:pt x="115" y="1211"/>
                    <a:pt x="229" y="1165"/>
                  </a:cubicBezTo>
                  <a:cubicBezTo>
                    <a:pt x="594" y="982"/>
                    <a:pt x="1165" y="800"/>
                    <a:pt x="1850" y="800"/>
                  </a:cubicBezTo>
                  <a:cubicBezTo>
                    <a:pt x="2489" y="777"/>
                    <a:pt x="3014" y="937"/>
                    <a:pt x="3356" y="1074"/>
                  </a:cubicBezTo>
                  <a:cubicBezTo>
                    <a:pt x="3470" y="1119"/>
                    <a:pt x="3562" y="982"/>
                    <a:pt x="3493" y="8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1039055" y="2300883"/>
              <a:ext cx="47927" cy="43909"/>
            </a:xfrm>
            <a:custGeom>
              <a:avLst/>
              <a:gdLst/>
              <a:ahLst/>
              <a:cxnLst/>
              <a:rect l="l" t="t" r="r" b="b"/>
              <a:pathLst>
                <a:path w="823" h="754" extrusionOk="0">
                  <a:moveTo>
                    <a:pt x="1" y="115"/>
                  </a:moveTo>
                  <a:cubicBezTo>
                    <a:pt x="389" y="183"/>
                    <a:pt x="640" y="388"/>
                    <a:pt x="777" y="754"/>
                  </a:cubicBezTo>
                  <a:cubicBezTo>
                    <a:pt x="822" y="366"/>
                    <a:pt x="389" y="0"/>
                    <a:pt x="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1246429" y="2270309"/>
              <a:ext cx="239346" cy="118334"/>
            </a:xfrm>
            <a:custGeom>
              <a:avLst/>
              <a:gdLst/>
              <a:ahLst/>
              <a:cxnLst/>
              <a:rect l="l" t="t" r="r" b="b"/>
              <a:pathLst>
                <a:path w="4110" h="2032" extrusionOk="0">
                  <a:moveTo>
                    <a:pt x="92" y="1986"/>
                  </a:moveTo>
                  <a:cubicBezTo>
                    <a:pt x="69" y="2032"/>
                    <a:pt x="23" y="2009"/>
                    <a:pt x="23" y="1963"/>
                  </a:cubicBezTo>
                  <a:cubicBezTo>
                    <a:pt x="1" y="1621"/>
                    <a:pt x="23" y="1028"/>
                    <a:pt x="457" y="548"/>
                  </a:cubicBezTo>
                  <a:cubicBezTo>
                    <a:pt x="548" y="457"/>
                    <a:pt x="959" y="0"/>
                    <a:pt x="1690" y="23"/>
                  </a:cubicBezTo>
                  <a:cubicBezTo>
                    <a:pt x="2420" y="23"/>
                    <a:pt x="2945" y="503"/>
                    <a:pt x="3082" y="640"/>
                  </a:cubicBezTo>
                  <a:cubicBezTo>
                    <a:pt x="3082" y="640"/>
                    <a:pt x="3105" y="662"/>
                    <a:pt x="3128" y="640"/>
                  </a:cubicBezTo>
                  <a:cubicBezTo>
                    <a:pt x="3424" y="525"/>
                    <a:pt x="3744" y="411"/>
                    <a:pt x="4063" y="297"/>
                  </a:cubicBezTo>
                  <a:cubicBezTo>
                    <a:pt x="4086" y="297"/>
                    <a:pt x="4109" y="320"/>
                    <a:pt x="4109" y="366"/>
                  </a:cubicBezTo>
                  <a:cubicBezTo>
                    <a:pt x="4063" y="503"/>
                    <a:pt x="3972" y="662"/>
                    <a:pt x="3858" y="845"/>
                  </a:cubicBezTo>
                  <a:cubicBezTo>
                    <a:pt x="3675" y="1096"/>
                    <a:pt x="3493" y="1256"/>
                    <a:pt x="3356" y="1370"/>
                  </a:cubicBezTo>
                  <a:cubicBezTo>
                    <a:pt x="3333" y="1370"/>
                    <a:pt x="3310" y="1370"/>
                    <a:pt x="3310" y="1347"/>
                  </a:cubicBezTo>
                  <a:cubicBezTo>
                    <a:pt x="2762" y="731"/>
                    <a:pt x="1918" y="457"/>
                    <a:pt x="1233" y="685"/>
                  </a:cubicBezTo>
                  <a:cubicBezTo>
                    <a:pt x="640" y="868"/>
                    <a:pt x="229" y="1370"/>
                    <a:pt x="92" y="19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1226513" y="2284926"/>
              <a:ext cx="31913" cy="38610"/>
            </a:xfrm>
            <a:custGeom>
              <a:avLst/>
              <a:gdLst/>
              <a:ahLst/>
              <a:cxnLst/>
              <a:rect l="l" t="t" r="r" b="b"/>
              <a:pathLst>
                <a:path w="548" h="663" extrusionOk="0">
                  <a:moveTo>
                    <a:pt x="548" y="1"/>
                  </a:moveTo>
                  <a:cubicBezTo>
                    <a:pt x="228" y="23"/>
                    <a:pt x="0" y="389"/>
                    <a:pt x="137" y="662"/>
                  </a:cubicBezTo>
                  <a:cubicBezTo>
                    <a:pt x="137" y="366"/>
                    <a:pt x="274" y="137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1222495" y="2118782"/>
              <a:ext cx="202134" cy="90439"/>
            </a:xfrm>
            <a:custGeom>
              <a:avLst/>
              <a:gdLst/>
              <a:ahLst/>
              <a:cxnLst/>
              <a:rect l="l" t="t" r="r" b="b"/>
              <a:pathLst>
                <a:path w="3471" h="1553" extrusionOk="0">
                  <a:moveTo>
                    <a:pt x="3288" y="799"/>
                  </a:moveTo>
                  <a:cubicBezTo>
                    <a:pt x="3402" y="822"/>
                    <a:pt x="3470" y="685"/>
                    <a:pt x="3402" y="594"/>
                  </a:cubicBezTo>
                  <a:cubicBezTo>
                    <a:pt x="2991" y="206"/>
                    <a:pt x="2466" y="0"/>
                    <a:pt x="1941" y="0"/>
                  </a:cubicBezTo>
                  <a:cubicBezTo>
                    <a:pt x="1758" y="0"/>
                    <a:pt x="1598" y="23"/>
                    <a:pt x="1416" y="69"/>
                  </a:cubicBezTo>
                  <a:cubicBezTo>
                    <a:pt x="777" y="251"/>
                    <a:pt x="275" y="708"/>
                    <a:pt x="46" y="1324"/>
                  </a:cubicBezTo>
                  <a:cubicBezTo>
                    <a:pt x="1" y="1438"/>
                    <a:pt x="115" y="1552"/>
                    <a:pt x="229" y="1484"/>
                  </a:cubicBezTo>
                  <a:cubicBezTo>
                    <a:pt x="526" y="1256"/>
                    <a:pt x="1005" y="982"/>
                    <a:pt x="1621" y="845"/>
                  </a:cubicBezTo>
                  <a:cubicBezTo>
                    <a:pt x="2283" y="662"/>
                    <a:pt x="2877" y="731"/>
                    <a:pt x="3288" y="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1035095" y="2586642"/>
              <a:ext cx="320409" cy="219429"/>
            </a:xfrm>
            <a:custGeom>
              <a:avLst/>
              <a:gdLst/>
              <a:ahLst/>
              <a:cxnLst/>
              <a:rect l="l" t="t" r="r" b="b"/>
              <a:pathLst>
                <a:path w="5502" h="3768" extrusionOk="0">
                  <a:moveTo>
                    <a:pt x="2899" y="845"/>
                  </a:moveTo>
                  <a:cubicBezTo>
                    <a:pt x="3652" y="708"/>
                    <a:pt x="3789" y="1"/>
                    <a:pt x="4360" y="69"/>
                  </a:cubicBezTo>
                  <a:cubicBezTo>
                    <a:pt x="4816" y="115"/>
                    <a:pt x="5182" y="640"/>
                    <a:pt x="5296" y="1074"/>
                  </a:cubicBezTo>
                  <a:cubicBezTo>
                    <a:pt x="5501" y="1987"/>
                    <a:pt x="4702" y="2877"/>
                    <a:pt x="4040" y="3265"/>
                  </a:cubicBezTo>
                  <a:cubicBezTo>
                    <a:pt x="3219" y="3767"/>
                    <a:pt x="2374" y="3630"/>
                    <a:pt x="2077" y="3584"/>
                  </a:cubicBezTo>
                  <a:cubicBezTo>
                    <a:pt x="1872" y="3539"/>
                    <a:pt x="1210" y="3379"/>
                    <a:pt x="685" y="2808"/>
                  </a:cubicBezTo>
                  <a:cubicBezTo>
                    <a:pt x="434" y="2534"/>
                    <a:pt x="0" y="2055"/>
                    <a:pt x="114" y="1462"/>
                  </a:cubicBezTo>
                  <a:cubicBezTo>
                    <a:pt x="183" y="1028"/>
                    <a:pt x="548" y="663"/>
                    <a:pt x="959" y="526"/>
                  </a:cubicBezTo>
                  <a:cubicBezTo>
                    <a:pt x="1689" y="275"/>
                    <a:pt x="2055" y="1005"/>
                    <a:pt x="2899" y="8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1028456" y="3114367"/>
              <a:ext cx="437345" cy="648738"/>
            </a:xfrm>
            <a:custGeom>
              <a:avLst/>
              <a:gdLst/>
              <a:ahLst/>
              <a:cxnLst/>
              <a:rect l="l" t="t" r="r" b="b"/>
              <a:pathLst>
                <a:path w="7510" h="11140" extrusionOk="0">
                  <a:moveTo>
                    <a:pt x="2602" y="3972"/>
                  </a:moveTo>
                  <a:cubicBezTo>
                    <a:pt x="1918" y="2488"/>
                    <a:pt x="1826" y="1050"/>
                    <a:pt x="1895" y="23"/>
                  </a:cubicBez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7510" y="8263"/>
                  </a:lnTo>
                  <a:cubicBezTo>
                    <a:pt x="6460" y="7898"/>
                    <a:pt x="3903" y="6780"/>
                    <a:pt x="2602" y="397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1175965" y="2731531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343" y="46"/>
                  </a:moveTo>
                  <a:cubicBezTo>
                    <a:pt x="389" y="92"/>
                    <a:pt x="389" y="275"/>
                    <a:pt x="252" y="343"/>
                  </a:cubicBezTo>
                  <a:cubicBezTo>
                    <a:pt x="161" y="389"/>
                    <a:pt x="46" y="343"/>
                    <a:pt x="24" y="298"/>
                  </a:cubicBezTo>
                  <a:cubicBezTo>
                    <a:pt x="1" y="206"/>
                    <a:pt x="252" y="1"/>
                    <a:pt x="34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755916" y="2489622"/>
              <a:ext cx="63884" cy="67844"/>
            </a:xfrm>
            <a:custGeom>
              <a:avLst/>
              <a:gdLst/>
              <a:ahLst/>
              <a:cxnLst/>
              <a:rect l="l" t="t" r="r" b="b"/>
              <a:pathLst>
                <a:path w="1097" h="1165" extrusionOk="0">
                  <a:moveTo>
                    <a:pt x="663" y="69"/>
                  </a:moveTo>
                  <a:cubicBezTo>
                    <a:pt x="960" y="138"/>
                    <a:pt x="1097" y="822"/>
                    <a:pt x="868" y="1005"/>
                  </a:cubicBezTo>
                  <a:cubicBezTo>
                    <a:pt x="663" y="1165"/>
                    <a:pt x="138" y="1005"/>
                    <a:pt x="69" y="685"/>
                  </a:cubicBezTo>
                  <a:cubicBezTo>
                    <a:pt x="1" y="343"/>
                    <a:pt x="435" y="1"/>
                    <a:pt x="66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709444" y="2570686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320" y="24"/>
                  </a:moveTo>
                  <a:cubicBezTo>
                    <a:pt x="457" y="69"/>
                    <a:pt x="525" y="389"/>
                    <a:pt x="411" y="480"/>
                  </a:cubicBezTo>
                  <a:cubicBezTo>
                    <a:pt x="320" y="549"/>
                    <a:pt x="69" y="480"/>
                    <a:pt x="46" y="320"/>
                  </a:cubicBezTo>
                  <a:cubicBezTo>
                    <a:pt x="0" y="161"/>
                    <a:pt x="206" y="1"/>
                    <a:pt x="32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1428530" y="2441753"/>
              <a:ext cx="63884" cy="66563"/>
            </a:xfrm>
            <a:custGeom>
              <a:avLst/>
              <a:gdLst/>
              <a:ahLst/>
              <a:cxnLst/>
              <a:rect l="l" t="t" r="r" b="b"/>
              <a:pathLst>
                <a:path w="1097" h="1143" extrusionOk="0">
                  <a:moveTo>
                    <a:pt x="663" y="47"/>
                  </a:moveTo>
                  <a:cubicBezTo>
                    <a:pt x="959" y="115"/>
                    <a:pt x="1096" y="800"/>
                    <a:pt x="845" y="1005"/>
                  </a:cubicBezTo>
                  <a:cubicBezTo>
                    <a:pt x="663" y="1142"/>
                    <a:pt x="138" y="1005"/>
                    <a:pt x="69" y="686"/>
                  </a:cubicBezTo>
                  <a:cubicBezTo>
                    <a:pt x="1" y="343"/>
                    <a:pt x="411" y="1"/>
                    <a:pt x="663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1194600" y="2352712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1" y="1"/>
                  </a:moveTo>
                  <a:cubicBezTo>
                    <a:pt x="0" y="868"/>
                    <a:pt x="92" y="1849"/>
                    <a:pt x="457" y="2694"/>
                  </a:cubicBezTo>
                  <a:cubicBezTo>
                    <a:pt x="480" y="2740"/>
                    <a:pt x="525" y="2762"/>
                    <a:pt x="594" y="2740"/>
                  </a:cubicBezTo>
                  <a:cubicBezTo>
                    <a:pt x="822" y="2443"/>
                    <a:pt x="1164" y="2352"/>
                    <a:pt x="1438" y="2648"/>
                  </a:cubicBezTo>
                  <a:cubicBezTo>
                    <a:pt x="1689" y="2945"/>
                    <a:pt x="1507" y="3379"/>
                    <a:pt x="1142" y="3470"/>
                  </a:cubicBezTo>
                  <a:cubicBezTo>
                    <a:pt x="1575" y="3447"/>
                    <a:pt x="1849" y="2922"/>
                    <a:pt x="1575" y="2557"/>
                  </a:cubicBezTo>
                  <a:cubicBezTo>
                    <a:pt x="1324" y="2169"/>
                    <a:pt x="708" y="2192"/>
                    <a:pt x="457" y="2580"/>
                  </a:cubicBezTo>
                  <a:cubicBezTo>
                    <a:pt x="457" y="2580"/>
                    <a:pt x="639" y="2603"/>
                    <a:pt x="639" y="2603"/>
                  </a:cubicBezTo>
                  <a:cubicBezTo>
                    <a:pt x="297" y="1781"/>
                    <a:pt x="183" y="89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1238451" y="2509539"/>
              <a:ext cx="50548" cy="51946"/>
            </a:xfrm>
            <a:custGeom>
              <a:avLst/>
              <a:gdLst/>
              <a:ahLst/>
              <a:cxnLst/>
              <a:rect l="l" t="t" r="r" b="b"/>
              <a:pathLst>
                <a:path w="868" h="892" extrusionOk="0">
                  <a:moveTo>
                    <a:pt x="1" y="709"/>
                  </a:moveTo>
                  <a:cubicBezTo>
                    <a:pt x="274" y="891"/>
                    <a:pt x="640" y="800"/>
                    <a:pt x="777" y="572"/>
                  </a:cubicBezTo>
                  <a:cubicBezTo>
                    <a:pt x="868" y="412"/>
                    <a:pt x="845" y="184"/>
                    <a:pt x="708" y="1"/>
                  </a:cubicBezTo>
                  <a:cubicBezTo>
                    <a:pt x="708" y="69"/>
                    <a:pt x="663" y="298"/>
                    <a:pt x="457" y="503"/>
                  </a:cubicBezTo>
                  <a:cubicBezTo>
                    <a:pt x="274" y="663"/>
                    <a:pt x="69" y="709"/>
                    <a:pt x="1" y="7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343903" y="1750562"/>
              <a:ext cx="1264165" cy="733819"/>
            </a:xfrm>
            <a:custGeom>
              <a:avLst/>
              <a:gdLst/>
              <a:ahLst/>
              <a:cxnLst/>
              <a:rect l="l" t="t" r="r" b="b"/>
              <a:pathLst>
                <a:path w="21708" h="12601" extrusionOk="0">
                  <a:moveTo>
                    <a:pt x="3150" y="11710"/>
                  </a:moveTo>
                  <a:cubicBezTo>
                    <a:pt x="3903" y="11573"/>
                    <a:pt x="4428" y="12121"/>
                    <a:pt x="4451" y="12144"/>
                  </a:cubicBezTo>
                  <a:cubicBezTo>
                    <a:pt x="5387" y="11596"/>
                    <a:pt x="6985" y="10455"/>
                    <a:pt x="8240" y="8446"/>
                  </a:cubicBezTo>
                  <a:cubicBezTo>
                    <a:pt x="9176" y="6962"/>
                    <a:pt x="9610" y="5570"/>
                    <a:pt x="9815" y="4634"/>
                  </a:cubicBezTo>
                  <a:cubicBezTo>
                    <a:pt x="10317" y="4977"/>
                    <a:pt x="11116" y="5433"/>
                    <a:pt x="12189" y="5661"/>
                  </a:cubicBezTo>
                  <a:cubicBezTo>
                    <a:pt x="14494" y="6141"/>
                    <a:pt x="16366" y="5205"/>
                    <a:pt x="16937" y="4863"/>
                  </a:cubicBezTo>
                  <a:cubicBezTo>
                    <a:pt x="17325" y="5136"/>
                    <a:pt x="17804" y="5524"/>
                    <a:pt x="18260" y="6095"/>
                  </a:cubicBezTo>
                  <a:cubicBezTo>
                    <a:pt x="19219" y="7373"/>
                    <a:pt x="19379" y="8743"/>
                    <a:pt x="19402" y="9336"/>
                  </a:cubicBezTo>
                  <a:cubicBezTo>
                    <a:pt x="20086" y="9199"/>
                    <a:pt x="20611" y="8674"/>
                    <a:pt x="20748" y="8035"/>
                  </a:cubicBezTo>
                  <a:cubicBezTo>
                    <a:pt x="20908" y="7191"/>
                    <a:pt x="20337" y="6597"/>
                    <a:pt x="20269" y="6529"/>
                  </a:cubicBezTo>
                  <a:cubicBezTo>
                    <a:pt x="20543" y="6643"/>
                    <a:pt x="20908" y="6757"/>
                    <a:pt x="21136" y="6597"/>
                  </a:cubicBezTo>
                  <a:cubicBezTo>
                    <a:pt x="21707" y="6164"/>
                    <a:pt x="21068" y="3950"/>
                    <a:pt x="19904" y="2489"/>
                  </a:cubicBezTo>
                  <a:cubicBezTo>
                    <a:pt x="18534" y="800"/>
                    <a:pt x="16320" y="1"/>
                    <a:pt x="14266" y="1"/>
                  </a:cubicBezTo>
                  <a:cubicBezTo>
                    <a:pt x="14015" y="1"/>
                    <a:pt x="13764" y="24"/>
                    <a:pt x="13513" y="46"/>
                  </a:cubicBezTo>
                  <a:cubicBezTo>
                    <a:pt x="11550" y="229"/>
                    <a:pt x="10157" y="1142"/>
                    <a:pt x="9495" y="1621"/>
                  </a:cubicBezTo>
                  <a:cubicBezTo>
                    <a:pt x="8970" y="1553"/>
                    <a:pt x="8217" y="1484"/>
                    <a:pt x="7327" y="1576"/>
                  </a:cubicBezTo>
                  <a:cubicBezTo>
                    <a:pt x="6802" y="1621"/>
                    <a:pt x="5638" y="1781"/>
                    <a:pt x="4405" y="2489"/>
                  </a:cubicBezTo>
                  <a:cubicBezTo>
                    <a:pt x="4246" y="2580"/>
                    <a:pt x="2694" y="3516"/>
                    <a:pt x="1758" y="5251"/>
                  </a:cubicBezTo>
                  <a:cubicBezTo>
                    <a:pt x="0" y="8583"/>
                    <a:pt x="1940" y="12281"/>
                    <a:pt x="2100" y="12600"/>
                  </a:cubicBezTo>
                  <a:cubicBezTo>
                    <a:pt x="2123" y="12555"/>
                    <a:pt x="2397" y="11870"/>
                    <a:pt x="3150" y="117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526004" y="2296865"/>
              <a:ext cx="126312" cy="231368"/>
            </a:xfrm>
            <a:custGeom>
              <a:avLst/>
              <a:gdLst/>
              <a:ahLst/>
              <a:cxnLst/>
              <a:rect l="l" t="t" r="r" b="b"/>
              <a:pathLst>
                <a:path w="2169" h="3973" extrusionOk="0">
                  <a:moveTo>
                    <a:pt x="2169" y="1"/>
                  </a:moveTo>
                  <a:cubicBezTo>
                    <a:pt x="1575" y="503"/>
                    <a:pt x="1119" y="1119"/>
                    <a:pt x="753" y="1804"/>
                  </a:cubicBezTo>
                  <a:cubicBezTo>
                    <a:pt x="388" y="2466"/>
                    <a:pt x="92" y="3196"/>
                    <a:pt x="0" y="3973"/>
                  </a:cubicBezTo>
                  <a:cubicBezTo>
                    <a:pt x="228" y="3630"/>
                    <a:pt x="388" y="3311"/>
                    <a:pt x="571" y="2991"/>
                  </a:cubicBezTo>
                  <a:cubicBezTo>
                    <a:pt x="1073" y="2055"/>
                    <a:pt x="1712" y="960"/>
                    <a:pt x="216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977908" y="1735945"/>
              <a:ext cx="507867" cy="216751"/>
            </a:xfrm>
            <a:custGeom>
              <a:avLst/>
              <a:gdLst/>
              <a:ahLst/>
              <a:cxnLst/>
              <a:rect l="l" t="t" r="r" b="b"/>
              <a:pathLst>
                <a:path w="8721" h="3722" extrusionOk="0">
                  <a:moveTo>
                    <a:pt x="1" y="2101"/>
                  </a:moveTo>
                  <a:cubicBezTo>
                    <a:pt x="3059" y="640"/>
                    <a:pt x="6346" y="1325"/>
                    <a:pt x="8720" y="3721"/>
                  </a:cubicBezTo>
                  <a:cubicBezTo>
                    <a:pt x="6871" y="845"/>
                    <a:pt x="2740" y="1"/>
                    <a:pt x="1" y="210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494091" y="2279627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0" y="0"/>
                  </a:moveTo>
                  <a:cubicBezTo>
                    <a:pt x="0" y="753"/>
                    <a:pt x="23" y="1530"/>
                    <a:pt x="137" y="2306"/>
                  </a:cubicBezTo>
                  <a:cubicBezTo>
                    <a:pt x="274" y="3059"/>
                    <a:pt x="480" y="3789"/>
                    <a:pt x="891" y="4451"/>
                  </a:cubicBezTo>
                  <a:cubicBezTo>
                    <a:pt x="845" y="4063"/>
                    <a:pt x="799" y="3698"/>
                    <a:pt x="731" y="3333"/>
                  </a:cubicBezTo>
                  <a:cubicBezTo>
                    <a:pt x="548" y="2283"/>
                    <a:pt x="388" y="1027"/>
                    <a:pt x="1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989904" y="1851600"/>
              <a:ext cx="408111" cy="132951"/>
            </a:xfrm>
            <a:custGeom>
              <a:avLst/>
              <a:gdLst/>
              <a:ahLst/>
              <a:cxnLst/>
              <a:rect l="l" t="t" r="r" b="b"/>
              <a:pathLst>
                <a:path w="7008" h="2283" extrusionOk="0">
                  <a:moveTo>
                    <a:pt x="0" y="1393"/>
                  </a:moveTo>
                  <a:cubicBezTo>
                    <a:pt x="2374" y="594"/>
                    <a:pt x="4931" y="891"/>
                    <a:pt x="7008" y="2283"/>
                  </a:cubicBezTo>
                  <a:cubicBezTo>
                    <a:pt x="5296" y="389"/>
                    <a:pt x="2146" y="0"/>
                    <a:pt x="0" y="139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520647" y="1931323"/>
              <a:ext cx="312431" cy="329727"/>
            </a:xfrm>
            <a:custGeom>
              <a:avLst/>
              <a:gdLst/>
              <a:ahLst/>
              <a:cxnLst/>
              <a:rect l="l" t="t" r="r" b="b"/>
              <a:pathLst>
                <a:path w="5365" h="5662" extrusionOk="0">
                  <a:moveTo>
                    <a:pt x="5205" y="92"/>
                  </a:moveTo>
                  <a:cubicBezTo>
                    <a:pt x="5228" y="69"/>
                    <a:pt x="5274" y="69"/>
                    <a:pt x="5274" y="115"/>
                  </a:cubicBezTo>
                  <a:cubicBezTo>
                    <a:pt x="5319" y="823"/>
                    <a:pt x="5365" y="2649"/>
                    <a:pt x="4132" y="4201"/>
                  </a:cubicBezTo>
                  <a:cubicBezTo>
                    <a:pt x="3744" y="4680"/>
                    <a:pt x="3333" y="5023"/>
                    <a:pt x="2945" y="5274"/>
                  </a:cubicBezTo>
                  <a:cubicBezTo>
                    <a:pt x="2923" y="5296"/>
                    <a:pt x="2877" y="5274"/>
                    <a:pt x="2877" y="5228"/>
                  </a:cubicBezTo>
                  <a:cubicBezTo>
                    <a:pt x="2945" y="4680"/>
                    <a:pt x="3014" y="4155"/>
                    <a:pt x="3060" y="3607"/>
                  </a:cubicBezTo>
                  <a:cubicBezTo>
                    <a:pt x="3082" y="3562"/>
                    <a:pt x="3014" y="3539"/>
                    <a:pt x="2991" y="3585"/>
                  </a:cubicBezTo>
                  <a:cubicBezTo>
                    <a:pt x="2603" y="4246"/>
                    <a:pt x="2238" y="4908"/>
                    <a:pt x="1850" y="5593"/>
                  </a:cubicBezTo>
                  <a:cubicBezTo>
                    <a:pt x="1827" y="5616"/>
                    <a:pt x="1758" y="5616"/>
                    <a:pt x="1758" y="5570"/>
                  </a:cubicBezTo>
                  <a:lnTo>
                    <a:pt x="1758" y="3333"/>
                  </a:lnTo>
                  <a:cubicBezTo>
                    <a:pt x="1758" y="3288"/>
                    <a:pt x="1690" y="3265"/>
                    <a:pt x="1690" y="3333"/>
                  </a:cubicBezTo>
                  <a:cubicBezTo>
                    <a:pt x="1074" y="5228"/>
                    <a:pt x="754" y="5662"/>
                    <a:pt x="572" y="5639"/>
                  </a:cubicBezTo>
                  <a:cubicBezTo>
                    <a:pt x="229" y="5570"/>
                    <a:pt x="1" y="3813"/>
                    <a:pt x="572" y="2306"/>
                  </a:cubicBezTo>
                  <a:cubicBezTo>
                    <a:pt x="1005" y="1165"/>
                    <a:pt x="1781" y="435"/>
                    <a:pt x="2306" y="24"/>
                  </a:cubicBezTo>
                  <a:cubicBezTo>
                    <a:pt x="2352" y="1"/>
                    <a:pt x="2398" y="24"/>
                    <a:pt x="2375" y="69"/>
                  </a:cubicBezTo>
                  <a:cubicBezTo>
                    <a:pt x="2306" y="549"/>
                    <a:pt x="2215" y="1028"/>
                    <a:pt x="2124" y="1507"/>
                  </a:cubicBezTo>
                  <a:cubicBezTo>
                    <a:pt x="2124" y="1553"/>
                    <a:pt x="2169" y="1576"/>
                    <a:pt x="2215" y="1553"/>
                  </a:cubicBezTo>
                  <a:cubicBezTo>
                    <a:pt x="2512" y="1302"/>
                    <a:pt x="2831" y="1051"/>
                    <a:pt x="3151" y="800"/>
                  </a:cubicBezTo>
                  <a:cubicBezTo>
                    <a:pt x="3174" y="777"/>
                    <a:pt x="3219" y="800"/>
                    <a:pt x="3219" y="823"/>
                  </a:cubicBezTo>
                  <a:cubicBezTo>
                    <a:pt x="3288" y="1234"/>
                    <a:pt x="3356" y="1644"/>
                    <a:pt x="3425" y="2032"/>
                  </a:cubicBezTo>
                  <a:cubicBezTo>
                    <a:pt x="3425" y="2078"/>
                    <a:pt x="3470" y="2101"/>
                    <a:pt x="3493" y="2055"/>
                  </a:cubicBezTo>
                  <a:cubicBezTo>
                    <a:pt x="4064" y="1416"/>
                    <a:pt x="4634" y="754"/>
                    <a:pt x="5205" y="9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1057690" y="1926024"/>
              <a:ext cx="216692" cy="78501"/>
            </a:xfrm>
            <a:custGeom>
              <a:avLst/>
              <a:gdLst/>
              <a:ahLst/>
              <a:cxnLst/>
              <a:rect l="l" t="t" r="r" b="b"/>
              <a:pathLst>
                <a:path w="3721" h="1348" extrusionOk="0">
                  <a:moveTo>
                    <a:pt x="23" y="1051"/>
                  </a:moveTo>
                  <a:cubicBezTo>
                    <a:pt x="0" y="1073"/>
                    <a:pt x="23" y="1119"/>
                    <a:pt x="69" y="1119"/>
                  </a:cubicBezTo>
                  <a:cubicBezTo>
                    <a:pt x="1210" y="1073"/>
                    <a:pt x="1849" y="1165"/>
                    <a:pt x="2237" y="1256"/>
                  </a:cubicBezTo>
                  <a:cubicBezTo>
                    <a:pt x="2329" y="1279"/>
                    <a:pt x="2580" y="1347"/>
                    <a:pt x="2625" y="1256"/>
                  </a:cubicBezTo>
                  <a:cubicBezTo>
                    <a:pt x="2694" y="1142"/>
                    <a:pt x="2488" y="914"/>
                    <a:pt x="2283" y="685"/>
                  </a:cubicBezTo>
                  <a:cubicBezTo>
                    <a:pt x="2260" y="663"/>
                    <a:pt x="2283" y="617"/>
                    <a:pt x="2329" y="617"/>
                  </a:cubicBezTo>
                  <a:lnTo>
                    <a:pt x="3652" y="617"/>
                  </a:lnTo>
                  <a:cubicBezTo>
                    <a:pt x="3698" y="617"/>
                    <a:pt x="3721" y="571"/>
                    <a:pt x="3675" y="548"/>
                  </a:cubicBezTo>
                  <a:cubicBezTo>
                    <a:pt x="3401" y="366"/>
                    <a:pt x="2922" y="69"/>
                    <a:pt x="2260" y="46"/>
                  </a:cubicBezTo>
                  <a:cubicBezTo>
                    <a:pt x="1073" y="1"/>
                    <a:pt x="274" y="777"/>
                    <a:pt x="23" y="1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1088263" y="1810369"/>
              <a:ext cx="208714" cy="67844"/>
            </a:xfrm>
            <a:custGeom>
              <a:avLst/>
              <a:gdLst/>
              <a:ahLst/>
              <a:cxnLst/>
              <a:rect l="l" t="t" r="r" b="b"/>
              <a:pathLst>
                <a:path w="3584" h="1165" extrusionOk="0">
                  <a:moveTo>
                    <a:pt x="1415" y="206"/>
                  </a:moveTo>
                  <a:cubicBezTo>
                    <a:pt x="2237" y="1"/>
                    <a:pt x="3173" y="229"/>
                    <a:pt x="3196" y="435"/>
                  </a:cubicBezTo>
                  <a:cubicBezTo>
                    <a:pt x="3196" y="503"/>
                    <a:pt x="3105" y="594"/>
                    <a:pt x="2762" y="731"/>
                  </a:cubicBezTo>
                  <a:cubicBezTo>
                    <a:pt x="2717" y="731"/>
                    <a:pt x="2717" y="800"/>
                    <a:pt x="2762" y="800"/>
                  </a:cubicBezTo>
                  <a:cubicBezTo>
                    <a:pt x="3036" y="891"/>
                    <a:pt x="3310" y="960"/>
                    <a:pt x="3584" y="1028"/>
                  </a:cubicBezTo>
                  <a:cubicBezTo>
                    <a:pt x="2420" y="1074"/>
                    <a:pt x="1233" y="1119"/>
                    <a:pt x="69" y="1165"/>
                  </a:cubicBezTo>
                  <a:cubicBezTo>
                    <a:pt x="23" y="1165"/>
                    <a:pt x="0" y="1119"/>
                    <a:pt x="23" y="1097"/>
                  </a:cubicBezTo>
                  <a:cubicBezTo>
                    <a:pt x="251" y="823"/>
                    <a:pt x="708" y="389"/>
                    <a:pt x="1415" y="2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58595" y="2985435"/>
              <a:ext cx="541061" cy="737779"/>
            </a:xfrm>
            <a:custGeom>
              <a:avLst/>
              <a:gdLst/>
              <a:ahLst/>
              <a:cxnLst/>
              <a:rect l="l" t="t" r="r" b="b"/>
              <a:pathLst>
                <a:path w="9291" h="12669" extrusionOk="0">
                  <a:moveTo>
                    <a:pt x="1758" y="480"/>
                  </a:moveTo>
                  <a:cubicBezTo>
                    <a:pt x="1553" y="594"/>
                    <a:pt x="1073" y="936"/>
                    <a:pt x="663" y="2032"/>
                  </a:cubicBezTo>
                  <a:cubicBezTo>
                    <a:pt x="1" y="3812"/>
                    <a:pt x="366" y="5501"/>
                    <a:pt x="526" y="6140"/>
                  </a:cubicBezTo>
                  <a:cubicBezTo>
                    <a:pt x="1210" y="8971"/>
                    <a:pt x="3310" y="10454"/>
                    <a:pt x="3995" y="10911"/>
                  </a:cubicBezTo>
                  <a:cubicBezTo>
                    <a:pt x="5045" y="11573"/>
                    <a:pt x="6757" y="12668"/>
                    <a:pt x="7967" y="11870"/>
                  </a:cubicBezTo>
                  <a:cubicBezTo>
                    <a:pt x="9154" y="11094"/>
                    <a:pt x="9291" y="8834"/>
                    <a:pt x="8400" y="7875"/>
                  </a:cubicBezTo>
                  <a:cubicBezTo>
                    <a:pt x="7944" y="7396"/>
                    <a:pt x="7601" y="7647"/>
                    <a:pt x="6780" y="7190"/>
                  </a:cubicBezTo>
                  <a:cubicBezTo>
                    <a:pt x="5433" y="6437"/>
                    <a:pt x="4520" y="4817"/>
                    <a:pt x="4360" y="3356"/>
                  </a:cubicBezTo>
                  <a:cubicBezTo>
                    <a:pt x="4155" y="1849"/>
                    <a:pt x="4817" y="1187"/>
                    <a:pt x="4269" y="594"/>
                  </a:cubicBezTo>
                  <a:cubicBezTo>
                    <a:pt x="3744" y="0"/>
                    <a:pt x="2534" y="0"/>
                    <a:pt x="17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1195940" y="3374911"/>
              <a:ext cx="341665" cy="275219"/>
            </a:xfrm>
            <a:custGeom>
              <a:avLst/>
              <a:gdLst/>
              <a:ahLst/>
              <a:cxnLst/>
              <a:rect l="l" t="t" r="r" b="b"/>
              <a:pathLst>
                <a:path w="5867" h="4726" extrusionOk="0">
                  <a:moveTo>
                    <a:pt x="5433" y="3104"/>
                  </a:moveTo>
                  <a:cubicBezTo>
                    <a:pt x="5501" y="3013"/>
                    <a:pt x="5866" y="2602"/>
                    <a:pt x="5775" y="2465"/>
                  </a:cubicBezTo>
                  <a:cubicBezTo>
                    <a:pt x="5729" y="2397"/>
                    <a:pt x="5592" y="2397"/>
                    <a:pt x="5478" y="2420"/>
                  </a:cubicBezTo>
                  <a:cubicBezTo>
                    <a:pt x="5204" y="2648"/>
                    <a:pt x="4862" y="2808"/>
                    <a:pt x="4497" y="2853"/>
                  </a:cubicBezTo>
                  <a:cubicBezTo>
                    <a:pt x="4885" y="2694"/>
                    <a:pt x="5250" y="2511"/>
                    <a:pt x="5570" y="2283"/>
                  </a:cubicBezTo>
                  <a:cubicBezTo>
                    <a:pt x="5729" y="2054"/>
                    <a:pt x="5729" y="1849"/>
                    <a:pt x="5661" y="1758"/>
                  </a:cubicBezTo>
                  <a:cubicBezTo>
                    <a:pt x="5638" y="1758"/>
                    <a:pt x="5570" y="1689"/>
                    <a:pt x="5410" y="1712"/>
                  </a:cubicBezTo>
                  <a:cubicBezTo>
                    <a:pt x="5113" y="2009"/>
                    <a:pt x="4702" y="2214"/>
                    <a:pt x="4269" y="2260"/>
                  </a:cubicBezTo>
                  <a:cubicBezTo>
                    <a:pt x="4725" y="2100"/>
                    <a:pt x="5113" y="1872"/>
                    <a:pt x="5478" y="1575"/>
                  </a:cubicBezTo>
                  <a:cubicBezTo>
                    <a:pt x="5661" y="1347"/>
                    <a:pt x="5638" y="1073"/>
                    <a:pt x="5524" y="982"/>
                  </a:cubicBezTo>
                  <a:cubicBezTo>
                    <a:pt x="5433" y="913"/>
                    <a:pt x="5273" y="936"/>
                    <a:pt x="5113" y="1005"/>
                  </a:cubicBezTo>
                  <a:cubicBezTo>
                    <a:pt x="5113" y="1005"/>
                    <a:pt x="5113" y="1005"/>
                    <a:pt x="5113" y="982"/>
                  </a:cubicBezTo>
                  <a:cubicBezTo>
                    <a:pt x="4816" y="1370"/>
                    <a:pt x="4337" y="1621"/>
                    <a:pt x="3835" y="1689"/>
                  </a:cubicBezTo>
                  <a:cubicBezTo>
                    <a:pt x="4314" y="1507"/>
                    <a:pt x="4725" y="1278"/>
                    <a:pt x="5113" y="959"/>
                  </a:cubicBezTo>
                  <a:cubicBezTo>
                    <a:pt x="5182" y="822"/>
                    <a:pt x="5296" y="388"/>
                    <a:pt x="5136" y="228"/>
                  </a:cubicBezTo>
                  <a:cubicBezTo>
                    <a:pt x="4953" y="69"/>
                    <a:pt x="4565" y="251"/>
                    <a:pt x="4177" y="434"/>
                  </a:cubicBezTo>
                  <a:cubicBezTo>
                    <a:pt x="3858" y="594"/>
                    <a:pt x="3401" y="822"/>
                    <a:pt x="2922" y="1256"/>
                  </a:cubicBezTo>
                  <a:cubicBezTo>
                    <a:pt x="2967" y="1027"/>
                    <a:pt x="3150" y="114"/>
                    <a:pt x="2899" y="23"/>
                  </a:cubicBezTo>
                  <a:cubicBezTo>
                    <a:pt x="2899" y="0"/>
                    <a:pt x="2876" y="0"/>
                    <a:pt x="2853" y="0"/>
                  </a:cubicBezTo>
                  <a:cubicBezTo>
                    <a:pt x="2648" y="0"/>
                    <a:pt x="2328" y="388"/>
                    <a:pt x="2191" y="548"/>
                  </a:cubicBezTo>
                  <a:cubicBezTo>
                    <a:pt x="1849" y="959"/>
                    <a:pt x="1666" y="1393"/>
                    <a:pt x="1575" y="1712"/>
                  </a:cubicBezTo>
                  <a:cubicBezTo>
                    <a:pt x="1210" y="1689"/>
                    <a:pt x="868" y="1689"/>
                    <a:pt x="525" y="1689"/>
                  </a:cubicBezTo>
                  <a:cubicBezTo>
                    <a:pt x="388" y="1895"/>
                    <a:pt x="0" y="2488"/>
                    <a:pt x="0" y="3356"/>
                  </a:cubicBezTo>
                  <a:cubicBezTo>
                    <a:pt x="0" y="3995"/>
                    <a:pt x="228" y="4474"/>
                    <a:pt x="365" y="4725"/>
                  </a:cubicBezTo>
                  <a:cubicBezTo>
                    <a:pt x="2374" y="4520"/>
                    <a:pt x="3880" y="4154"/>
                    <a:pt x="4542" y="3812"/>
                  </a:cubicBezTo>
                  <a:cubicBezTo>
                    <a:pt x="5022" y="3561"/>
                    <a:pt x="5364" y="3173"/>
                    <a:pt x="5433" y="3104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1419213" y="3430700"/>
              <a:ext cx="74541" cy="42628"/>
            </a:xfrm>
            <a:custGeom>
              <a:avLst/>
              <a:gdLst/>
              <a:ahLst/>
              <a:cxnLst/>
              <a:rect l="l" t="t" r="r" b="b"/>
              <a:pathLst>
                <a:path w="1280" h="732" extrusionOk="0">
                  <a:moveTo>
                    <a:pt x="1279" y="24"/>
                  </a:moveTo>
                  <a:cubicBezTo>
                    <a:pt x="1279" y="24"/>
                    <a:pt x="1279" y="24"/>
                    <a:pt x="1279" y="1"/>
                  </a:cubicBezTo>
                  <a:cubicBezTo>
                    <a:pt x="891" y="320"/>
                    <a:pt x="480" y="549"/>
                    <a:pt x="1" y="731"/>
                  </a:cubicBezTo>
                  <a:cubicBezTo>
                    <a:pt x="503" y="663"/>
                    <a:pt x="982" y="412"/>
                    <a:pt x="1279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1444487" y="3466631"/>
              <a:ext cx="70523" cy="39891"/>
            </a:xfrm>
            <a:custGeom>
              <a:avLst/>
              <a:gdLst/>
              <a:ahLst/>
              <a:cxnLst/>
              <a:rect l="l" t="t" r="r" b="b"/>
              <a:pathLst>
                <a:path w="1211" h="685" extrusionOk="0">
                  <a:moveTo>
                    <a:pt x="1142" y="137"/>
                  </a:moveTo>
                  <a:cubicBezTo>
                    <a:pt x="1142" y="137"/>
                    <a:pt x="1119" y="137"/>
                    <a:pt x="1119" y="137"/>
                  </a:cubicBezTo>
                  <a:cubicBezTo>
                    <a:pt x="1165" y="91"/>
                    <a:pt x="1187" y="46"/>
                    <a:pt x="1210" y="0"/>
                  </a:cubicBezTo>
                  <a:cubicBezTo>
                    <a:pt x="845" y="297"/>
                    <a:pt x="434" y="525"/>
                    <a:pt x="1" y="685"/>
                  </a:cubicBezTo>
                  <a:cubicBezTo>
                    <a:pt x="434" y="639"/>
                    <a:pt x="845" y="434"/>
                    <a:pt x="1142" y="1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1457764" y="3507803"/>
              <a:ext cx="62544" cy="33310"/>
            </a:xfrm>
            <a:custGeom>
              <a:avLst/>
              <a:gdLst/>
              <a:ahLst/>
              <a:cxnLst/>
              <a:rect l="l" t="t" r="r" b="b"/>
              <a:pathLst>
                <a:path w="1074" h="572" extrusionOk="0">
                  <a:moveTo>
                    <a:pt x="982" y="138"/>
                  </a:moveTo>
                  <a:cubicBezTo>
                    <a:pt x="982" y="138"/>
                    <a:pt x="959" y="161"/>
                    <a:pt x="959" y="161"/>
                  </a:cubicBezTo>
                  <a:cubicBezTo>
                    <a:pt x="1005" y="92"/>
                    <a:pt x="1051" y="46"/>
                    <a:pt x="1074" y="1"/>
                  </a:cubicBezTo>
                  <a:cubicBezTo>
                    <a:pt x="754" y="229"/>
                    <a:pt x="389" y="434"/>
                    <a:pt x="1" y="571"/>
                  </a:cubicBezTo>
                  <a:cubicBezTo>
                    <a:pt x="366" y="526"/>
                    <a:pt x="708" y="366"/>
                    <a:pt x="982" y="1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1078946" y="3417422"/>
              <a:ext cx="109074" cy="273879"/>
            </a:xfrm>
            <a:custGeom>
              <a:avLst/>
              <a:gdLst/>
              <a:ahLst/>
              <a:cxnLst/>
              <a:rect l="l" t="t" r="r" b="b"/>
              <a:pathLst>
                <a:path w="1873" h="4703" extrusionOk="0">
                  <a:moveTo>
                    <a:pt x="1872" y="23"/>
                  </a:moveTo>
                  <a:cubicBezTo>
                    <a:pt x="1849" y="1"/>
                    <a:pt x="1849" y="1"/>
                    <a:pt x="1849" y="1"/>
                  </a:cubicBezTo>
                  <a:cubicBezTo>
                    <a:pt x="845" y="1165"/>
                    <a:pt x="46" y="2831"/>
                    <a:pt x="822" y="4292"/>
                  </a:cubicBezTo>
                  <a:cubicBezTo>
                    <a:pt x="891" y="4429"/>
                    <a:pt x="982" y="4566"/>
                    <a:pt x="1096" y="4703"/>
                  </a:cubicBezTo>
                  <a:cubicBezTo>
                    <a:pt x="1096" y="4703"/>
                    <a:pt x="1096" y="4703"/>
                    <a:pt x="1096" y="4703"/>
                  </a:cubicBezTo>
                  <a:cubicBezTo>
                    <a:pt x="1" y="3242"/>
                    <a:pt x="822" y="1324"/>
                    <a:pt x="1872" y="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1112198" y="2710275"/>
              <a:ext cx="198115" cy="95797"/>
            </a:xfrm>
            <a:custGeom>
              <a:avLst/>
              <a:gdLst/>
              <a:ahLst/>
              <a:cxnLst/>
              <a:rect l="l" t="t" r="r" b="b"/>
              <a:pathLst>
                <a:path w="3402" h="1645" extrusionOk="0">
                  <a:moveTo>
                    <a:pt x="1689" y="46"/>
                  </a:moveTo>
                  <a:cubicBezTo>
                    <a:pt x="776" y="138"/>
                    <a:pt x="206" y="868"/>
                    <a:pt x="0" y="1188"/>
                  </a:cubicBezTo>
                  <a:cubicBezTo>
                    <a:pt x="343" y="1370"/>
                    <a:pt x="639" y="1439"/>
                    <a:pt x="753" y="1461"/>
                  </a:cubicBezTo>
                  <a:cubicBezTo>
                    <a:pt x="1050" y="1507"/>
                    <a:pt x="1895" y="1644"/>
                    <a:pt x="2716" y="1142"/>
                  </a:cubicBezTo>
                  <a:cubicBezTo>
                    <a:pt x="2945" y="1028"/>
                    <a:pt x="3173" y="822"/>
                    <a:pt x="3401" y="594"/>
                  </a:cubicBezTo>
                  <a:cubicBezTo>
                    <a:pt x="3264" y="480"/>
                    <a:pt x="3082" y="366"/>
                    <a:pt x="2876" y="252"/>
                  </a:cubicBezTo>
                  <a:cubicBezTo>
                    <a:pt x="2762" y="206"/>
                    <a:pt x="2283" y="1"/>
                    <a:pt x="168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1069628" y="2592000"/>
              <a:ext cx="208772" cy="83800"/>
            </a:xfrm>
            <a:custGeom>
              <a:avLst/>
              <a:gdLst/>
              <a:ahLst/>
              <a:cxnLst/>
              <a:rect l="l" t="t" r="r" b="b"/>
              <a:pathLst>
                <a:path w="3585" h="1439" extrusionOk="0">
                  <a:moveTo>
                    <a:pt x="2900" y="1096"/>
                  </a:moveTo>
                  <a:cubicBezTo>
                    <a:pt x="3128" y="1004"/>
                    <a:pt x="3402" y="868"/>
                    <a:pt x="3516" y="548"/>
                  </a:cubicBezTo>
                  <a:cubicBezTo>
                    <a:pt x="3584" y="343"/>
                    <a:pt x="3539" y="137"/>
                    <a:pt x="3493" y="0"/>
                  </a:cubicBezTo>
                  <a:cubicBezTo>
                    <a:pt x="3128" y="137"/>
                    <a:pt x="2922" y="639"/>
                    <a:pt x="2306" y="753"/>
                  </a:cubicBezTo>
                  <a:cubicBezTo>
                    <a:pt x="1462" y="913"/>
                    <a:pt x="1096" y="183"/>
                    <a:pt x="366" y="434"/>
                  </a:cubicBezTo>
                  <a:cubicBezTo>
                    <a:pt x="229" y="479"/>
                    <a:pt x="115" y="548"/>
                    <a:pt x="1" y="616"/>
                  </a:cubicBezTo>
                  <a:cubicBezTo>
                    <a:pt x="275" y="822"/>
                    <a:pt x="663" y="1073"/>
                    <a:pt x="1211" y="1210"/>
                  </a:cubicBezTo>
                  <a:cubicBezTo>
                    <a:pt x="1507" y="1278"/>
                    <a:pt x="2215" y="1438"/>
                    <a:pt x="2900" y="1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1108180" y="2682380"/>
              <a:ext cx="219371" cy="97078"/>
            </a:xfrm>
            <a:custGeom>
              <a:avLst/>
              <a:gdLst/>
              <a:ahLst/>
              <a:cxnLst/>
              <a:rect l="l" t="t" r="r" b="b"/>
              <a:pathLst>
                <a:path w="3767" h="1667" extrusionOk="0">
                  <a:moveTo>
                    <a:pt x="1598" y="639"/>
                  </a:moveTo>
                  <a:cubicBezTo>
                    <a:pt x="2603" y="457"/>
                    <a:pt x="3333" y="982"/>
                    <a:pt x="3470" y="1073"/>
                  </a:cubicBezTo>
                  <a:cubicBezTo>
                    <a:pt x="3470" y="1073"/>
                    <a:pt x="3470" y="1073"/>
                    <a:pt x="3470" y="1073"/>
                  </a:cubicBezTo>
                  <a:cubicBezTo>
                    <a:pt x="3561" y="936"/>
                    <a:pt x="3676" y="799"/>
                    <a:pt x="3767" y="685"/>
                  </a:cubicBezTo>
                  <a:cubicBezTo>
                    <a:pt x="3767" y="662"/>
                    <a:pt x="3767" y="662"/>
                    <a:pt x="3767" y="662"/>
                  </a:cubicBezTo>
                  <a:cubicBezTo>
                    <a:pt x="2352" y="0"/>
                    <a:pt x="937" y="137"/>
                    <a:pt x="320" y="890"/>
                  </a:cubicBezTo>
                  <a:cubicBezTo>
                    <a:pt x="229" y="1027"/>
                    <a:pt x="69" y="1256"/>
                    <a:pt x="1" y="1621"/>
                  </a:cubicBezTo>
                  <a:cubicBezTo>
                    <a:pt x="24" y="1644"/>
                    <a:pt x="46" y="1644"/>
                    <a:pt x="69" y="1667"/>
                  </a:cubicBezTo>
                  <a:cubicBezTo>
                    <a:pt x="275" y="1370"/>
                    <a:pt x="754" y="799"/>
                    <a:pt x="1598" y="639"/>
                  </a:cubicBezTo>
                  <a:close/>
                </a:path>
              </a:pathLst>
            </a:custGeom>
            <a:solidFill>
              <a:srgbClr val="FEF7EA">
                <a:alpha val="3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62104" y="2021762"/>
              <a:ext cx="414750" cy="745757"/>
            </a:xfrm>
            <a:custGeom>
              <a:avLst/>
              <a:gdLst/>
              <a:ahLst/>
              <a:cxnLst/>
              <a:rect l="l" t="t" r="r" b="b"/>
              <a:pathLst>
                <a:path w="7122" h="12806" extrusionOk="0">
                  <a:moveTo>
                    <a:pt x="3127" y="8879"/>
                  </a:moveTo>
                  <a:cubicBezTo>
                    <a:pt x="3287" y="6962"/>
                    <a:pt x="1666" y="5980"/>
                    <a:pt x="2077" y="3721"/>
                  </a:cubicBezTo>
                  <a:cubicBezTo>
                    <a:pt x="2123" y="3355"/>
                    <a:pt x="2397" y="2009"/>
                    <a:pt x="3561" y="1119"/>
                  </a:cubicBezTo>
                  <a:cubicBezTo>
                    <a:pt x="5045" y="0"/>
                    <a:pt x="6848" y="434"/>
                    <a:pt x="7122" y="502"/>
                  </a:cubicBezTo>
                  <a:lnTo>
                    <a:pt x="7122" y="502"/>
                  </a:lnTo>
                  <a:cubicBezTo>
                    <a:pt x="6460" y="297"/>
                    <a:pt x="5843" y="274"/>
                    <a:pt x="5524" y="274"/>
                  </a:cubicBezTo>
                  <a:cubicBezTo>
                    <a:pt x="5455" y="274"/>
                    <a:pt x="5410" y="274"/>
                    <a:pt x="5364" y="274"/>
                  </a:cubicBezTo>
                  <a:cubicBezTo>
                    <a:pt x="4816" y="297"/>
                    <a:pt x="3744" y="342"/>
                    <a:pt x="2716" y="1073"/>
                  </a:cubicBezTo>
                  <a:cubicBezTo>
                    <a:pt x="2557" y="1187"/>
                    <a:pt x="1598" y="1917"/>
                    <a:pt x="1187" y="3218"/>
                  </a:cubicBezTo>
                  <a:cubicBezTo>
                    <a:pt x="320" y="6026"/>
                    <a:pt x="3173" y="7989"/>
                    <a:pt x="2146" y="9701"/>
                  </a:cubicBezTo>
                  <a:cubicBezTo>
                    <a:pt x="1895" y="10089"/>
                    <a:pt x="1141" y="10956"/>
                    <a:pt x="274" y="12189"/>
                  </a:cubicBezTo>
                  <a:cubicBezTo>
                    <a:pt x="183" y="12303"/>
                    <a:pt x="0" y="12600"/>
                    <a:pt x="91" y="12805"/>
                  </a:cubicBezTo>
                  <a:cubicBezTo>
                    <a:pt x="2488" y="11230"/>
                    <a:pt x="3036" y="9838"/>
                    <a:pt x="3127" y="887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397072" y="1734606"/>
              <a:ext cx="1180423" cy="590270"/>
            </a:xfrm>
            <a:custGeom>
              <a:avLst/>
              <a:gdLst/>
              <a:ahLst/>
              <a:cxnLst/>
              <a:rect l="l" t="t" r="r" b="b"/>
              <a:pathLst>
                <a:path w="20270" h="10136" extrusionOk="0">
                  <a:moveTo>
                    <a:pt x="20201" y="5022"/>
                  </a:moveTo>
                  <a:cubicBezTo>
                    <a:pt x="19949" y="4269"/>
                    <a:pt x="19539" y="3425"/>
                    <a:pt x="18991" y="2763"/>
                  </a:cubicBezTo>
                  <a:cubicBezTo>
                    <a:pt x="17621" y="1074"/>
                    <a:pt x="15407" y="275"/>
                    <a:pt x="13353" y="275"/>
                  </a:cubicBezTo>
                  <a:cubicBezTo>
                    <a:pt x="13102" y="275"/>
                    <a:pt x="12851" y="298"/>
                    <a:pt x="12600" y="320"/>
                  </a:cubicBezTo>
                  <a:cubicBezTo>
                    <a:pt x="10637" y="503"/>
                    <a:pt x="9244" y="1416"/>
                    <a:pt x="8582" y="1895"/>
                  </a:cubicBezTo>
                  <a:cubicBezTo>
                    <a:pt x="8057" y="1827"/>
                    <a:pt x="7304" y="1758"/>
                    <a:pt x="6414" y="1850"/>
                  </a:cubicBezTo>
                  <a:cubicBezTo>
                    <a:pt x="5889" y="1895"/>
                    <a:pt x="4725" y="2055"/>
                    <a:pt x="3492" y="2763"/>
                  </a:cubicBezTo>
                  <a:cubicBezTo>
                    <a:pt x="3333" y="2854"/>
                    <a:pt x="1781" y="3790"/>
                    <a:pt x="845" y="5525"/>
                  </a:cubicBezTo>
                  <a:cubicBezTo>
                    <a:pt x="0" y="7122"/>
                    <a:pt x="0" y="8789"/>
                    <a:pt x="251" y="10135"/>
                  </a:cubicBezTo>
                  <a:cubicBezTo>
                    <a:pt x="251" y="9199"/>
                    <a:pt x="411" y="7716"/>
                    <a:pt x="1256" y="6209"/>
                  </a:cubicBezTo>
                  <a:cubicBezTo>
                    <a:pt x="3424" y="2329"/>
                    <a:pt x="8149" y="1941"/>
                    <a:pt x="8582" y="1895"/>
                  </a:cubicBezTo>
                  <a:cubicBezTo>
                    <a:pt x="12166" y="1"/>
                    <a:pt x="16138" y="366"/>
                    <a:pt x="18375" y="2603"/>
                  </a:cubicBezTo>
                  <a:cubicBezTo>
                    <a:pt x="19835" y="4087"/>
                    <a:pt x="20132" y="5958"/>
                    <a:pt x="20223" y="6871"/>
                  </a:cubicBezTo>
                  <a:cubicBezTo>
                    <a:pt x="20269" y="6186"/>
                    <a:pt x="20246" y="5570"/>
                    <a:pt x="20201" y="502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43602" y="2431154"/>
              <a:ext cx="196776" cy="260602"/>
            </a:xfrm>
            <a:custGeom>
              <a:avLst/>
              <a:gdLst/>
              <a:ahLst/>
              <a:cxnLst/>
              <a:rect l="l" t="t" r="r" b="b"/>
              <a:pathLst>
                <a:path w="3379" h="4475" extrusionOk="0">
                  <a:moveTo>
                    <a:pt x="1027" y="3630"/>
                  </a:moveTo>
                  <a:cubicBezTo>
                    <a:pt x="2054" y="4474"/>
                    <a:pt x="3333" y="3995"/>
                    <a:pt x="3378" y="3995"/>
                  </a:cubicBezTo>
                  <a:lnTo>
                    <a:pt x="3333" y="1347"/>
                  </a:lnTo>
                  <a:cubicBezTo>
                    <a:pt x="3036" y="525"/>
                    <a:pt x="2328" y="0"/>
                    <a:pt x="1666" y="0"/>
                  </a:cubicBezTo>
                  <a:cubicBezTo>
                    <a:pt x="1575" y="0"/>
                    <a:pt x="1507" y="23"/>
                    <a:pt x="1438" y="23"/>
                  </a:cubicBezTo>
                  <a:cubicBezTo>
                    <a:pt x="571" y="183"/>
                    <a:pt x="251" y="1233"/>
                    <a:pt x="228" y="1347"/>
                  </a:cubicBezTo>
                  <a:cubicBezTo>
                    <a:pt x="0" y="2214"/>
                    <a:pt x="388" y="3127"/>
                    <a:pt x="1027" y="363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84774" y="2482984"/>
              <a:ext cx="128991" cy="130330"/>
            </a:xfrm>
            <a:custGeom>
              <a:avLst/>
              <a:gdLst/>
              <a:ahLst/>
              <a:cxnLst/>
              <a:rect l="l" t="t" r="r" b="b"/>
              <a:pathLst>
                <a:path w="2215" h="2238" extrusionOk="0">
                  <a:moveTo>
                    <a:pt x="92" y="868"/>
                  </a:moveTo>
                  <a:cubicBezTo>
                    <a:pt x="160" y="525"/>
                    <a:pt x="457" y="206"/>
                    <a:pt x="800" y="115"/>
                  </a:cubicBezTo>
                  <a:cubicBezTo>
                    <a:pt x="1347" y="0"/>
                    <a:pt x="1986" y="366"/>
                    <a:pt x="2215" y="1073"/>
                  </a:cubicBezTo>
                  <a:cubicBezTo>
                    <a:pt x="1895" y="936"/>
                    <a:pt x="1530" y="1005"/>
                    <a:pt x="1324" y="1279"/>
                  </a:cubicBezTo>
                  <a:cubicBezTo>
                    <a:pt x="1096" y="1553"/>
                    <a:pt x="1096" y="1963"/>
                    <a:pt x="1347" y="2237"/>
                  </a:cubicBezTo>
                  <a:cubicBezTo>
                    <a:pt x="480" y="2100"/>
                    <a:pt x="1" y="1416"/>
                    <a:pt x="92" y="868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479474" y="2467027"/>
              <a:ext cx="139589" cy="148907"/>
            </a:xfrm>
            <a:custGeom>
              <a:avLst/>
              <a:gdLst/>
              <a:ahLst/>
              <a:cxnLst/>
              <a:rect l="l" t="t" r="r" b="b"/>
              <a:pathLst>
                <a:path w="2397" h="2557" extrusionOk="0">
                  <a:moveTo>
                    <a:pt x="0" y="1416"/>
                  </a:moveTo>
                  <a:cubicBezTo>
                    <a:pt x="343" y="183"/>
                    <a:pt x="1872" y="206"/>
                    <a:pt x="2237" y="1416"/>
                  </a:cubicBezTo>
                  <a:lnTo>
                    <a:pt x="2329" y="1324"/>
                  </a:lnTo>
                  <a:cubicBezTo>
                    <a:pt x="1552" y="982"/>
                    <a:pt x="822" y="1941"/>
                    <a:pt x="1438" y="2557"/>
                  </a:cubicBezTo>
                  <a:cubicBezTo>
                    <a:pt x="982" y="1964"/>
                    <a:pt x="1575" y="1142"/>
                    <a:pt x="2260" y="1461"/>
                  </a:cubicBezTo>
                  <a:cubicBezTo>
                    <a:pt x="2329" y="1484"/>
                    <a:pt x="2397" y="1439"/>
                    <a:pt x="2374" y="1370"/>
                  </a:cubicBezTo>
                  <a:cubicBezTo>
                    <a:pt x="2032" y="46"/>
                    <a:pt x="206" y="1"/>
                    <a:pt x="0" y="1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Celebrations - Vocabulary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002B09-0F27-3EF0-CB6B-D7D726BCFB51}"/>
              </a:ext>
            </a:extLst>
          </p:cNvPr>
          <p:cNvSpPr txBox="1"/>
          <p:nvPr/>
        </p:nvSpPr>
        <p:spPr>
          <a:xfrm>
            <a:off x="9436561" y="1616250"/>
            <a:ext cx="756568" cy="408623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same</a:t>
            </a: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5A337-C6B2-1CC6-F16C-7BB991FCFF56}"/>
              </a:ext>
            </a:extLst>
          </p:cNvPr>
          <p:cNvSpPr txBox="1"/>
          <p:nvPr/>
        </p:nvSpPr>
        <p:spPr>
          <a:xfrm>
            <a:off x="9489126" y="4527374"/>
            <a:ext cx="2148426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loud</a:t>
            </a: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1ECDD7-A93A-ED22-3C66-603FF36B126A}"/>
              </a:ext>
            </a:extLst>
          </p:cNvPr>
          <p:cNvGrpSpPr/>
          <p:nvPr/>
        </p:nvGrpSpPr>
        <p:grpSpPr>
          <a:xfrm>
            <a:off x="922255" y="954919"/>
            <a:ext cx="7351433" cy="3231754"/>
            <a:chOff x="922255" y="954919"/>
            <a:chExt cx="7351433" cy="3683772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922458" y="1786691"/>
              <a:ext cx="7351230" cy="285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922255" y="954919"/>
              <a:ext cx="7351433" cy="83051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99582270"/>
                </p:ext>
              </p:extLst>
            </p:nvPr>
          </p:nvGraphicFramePr>
          <p:xfrm>
            <a:off x="1110153" y="983782"/>
            <a:ext cx="7102426" cy="3594142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28919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406614">
                    <a:extLst>
                      <a:ext uri="{9D8B030D-6E8A-4147-A177-3AD203B41FA5}">
                        <a16:colId xmlns:a16="http://schemas.microsoft.com/office/drawing/2014/main" val="4235047724"/>
                      </a:ext>
                    </a:extLst>
                  </a:gridCol>
                  <a:gridCol w="2406614">
                    <a:extLst>
                      <a:ext uri="{9D8B030D-6E8A-4147-A177-3AD203B41FA5}">
                        <a16:colId xmlns:a16="http://schemas.microsoft.com/office/drawing/2014/main" val="3912283471"/>
                      </a:ext>
                    </a:extLst>
                  </a:gridCol>
                </a:tblGrid>
                <a:tr h="69616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1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2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3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456962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bonfire, celebration, </a:t>
                        </a:r>
                        <a:r>
                          <a:rPr lang="en-US" sz="2000" dirty="0" err="1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colourful</a:t>
                        </a: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, festival, powder, throw</a:t>
                        </a:r>
                        <a:endParaRPr lang="en"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lantern, lion dance, lunar month, mooncake, Mid-Autumn Festival, parade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last month, last year, memory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134065-7270-FC9F-C50A-E48418A01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352" y="3656340"/>
            <a:ext cx="1420084" cy="142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5855A0-6801-B8F5-1125-F895A4A76880}"/>
              </a:ext>
            </a:extLst>
          </p:cNvPr>
          <p:cNvGrpSpPr/>
          <p:nvPr/>
        </p:nvGrpSpPr>
        <p:grpSpPr>
          <a:xfrm>
            <a:off x="8237392" y="2903662"/>
            <a:ext cx="1364942" cy="2040963"/>
            <a:chOff x="6832568" y="1697393"/>
            <a:chExt cx="2249094" cy="3363013"/>
          </a:xfrm>
        </p:grpSpPr>
        <p:sp>
          <p:nvSpPr>
            <p:cNvPr id="2152" name="Google Shape;2152;p38"/>
            <p:cNvSpPr/>
            <p:nvPr/>
          </p:nvSpPr>
          <p:spPr>
            <a:xfrm>
              <a:off x="6895054" y="2245035"/>
              <a:ext cx="66504" cy="146286"/>
            </a:xfrm>
            <a:custGeom>
              <a:avLst/>
              <a:gdLst/>
              <a:ahLst/>
              <a:cxnLst/>
              <a:rect l="l" t="t" r="r" b="b"/>
              <a:pathLst>
                <a:path w="1142" h="2512" extrusionOk="0">
                  <a:moveTo>
                    <a:pt x="1096" y="2512"/>
                  </a:moveTo>
                  <a:cubicBezTo>
                    <a:pt x="1027" y="2443"/>
                    <a:pt x="913" y="2375"/>
                    <a:pt x="799" y="2306"/>
                  </a:cubicBezTo>
                  <a:cubicBezTo>
                    <a:pt x="502" y="2124"/>
                    <a:pt x="183" y="2124"/>
                    <a:pt x="46" y="2146"/>
                  </a:cubicBezTo>
                  <a:lnTo>
                    <a:pt x="46" y="686"/>
                  </a:lnTo>
                  <a:cubicBezTo>
                    <a:pt x="0" y="297"/>
                    <a:pt x="297" y="1"/>
                    <a:pt x="594" y="1"/>
                  </a:cubicBezTo>
                  <a:cubicBezTo>
                    <a:pt x="868" y="24"/>
                    <a:pt x="1142" y="320"/>
                    <a:pt x="1096" y="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4" name="Google Shape;2154;p38"/>
            <p:cNvGrpSpPr/>
            <p:nvPr/>
          </p:nvGrpSpPr>
          <p:grpSpPr>
            <a:xfrm>
              <a:off x="6832568" y="1697393"/>
              <a:ext cx="2249094" cy="3363013"/>
              <a:chOff x="6832568" y="1697393"/>
              <a:chExt cx="2249094" cy="3363013"/>
            </a:xfrm>
          </p:grpSpPr>
          <p:sp>
            <p:nvSpPr>
              <p:cNvPr id="2155" name="Google Shape;2155;p38"/>
              <p:cNvSpPr/>
              <p:nvPr/>
            </p:nvSpPr>
            <p:spPr>
              <a:xfrm>
                <a:off x="7128984" y="4822400"/>
                <a:ext cx="1175124" cy="238006"/>
              </a:xfrm>
              <a:custGeom>
                <a:avLst/>
                <a:gdLst/>
                <a:ahLst/>
                <a:cxnLst/>
                <a:rect l="l" t="t" r="r" b="b"/>
                <a:pathLst>
                  <a:path w="20179" h="4087" extrusionOk="0">
                    <a:moveTo>
                      <a:pt x="20178" y="2032"/>
                    </a:moveTo>
                    <a:cubicBezTo>
                      <a:pt x="20178" y="3174"/>
                      <a:pt x="15659" y="4087"/>
                      <a:pt x="10089" y="4087"/>
                    </a:cubicBezTo>
                    <a:cubicBezTo>
                      <a:pt x="4520" y="4087"/>
                      <a:pt x="1" y="3174"/>
                      <a:pt x="1" y="2032"/>
                    </a:cubicBezTo>
                    <a:cubicBezTo>
                      <a:pt x="1" y="914"/>
                      <a:pt x="4520" y="1"/>
                      <a:pt x="10089" y="1"/>
                    </a:cubicBezTo>
                    <a:cubicBezTo>
                      <a:pt x="15659" y="1"/>
                      <a:pt x="20178" y="914"/>
                      <a:pt x="20178" y="203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7695261" y="3926513"/>
                <a:ext cx="448002" cy="103023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7691" extrusionOk="0">
                    <a:moveTo>
                      <a:pt x="4999" y="1"/>
                    </a:moveTo>
                    <a:cubicBezTo>
                      <a:pt x="4725" y="4817"/>
                      <a:pt x="4428" y="9633"/>
                      <a:pt x="4154" y="14472"/>
                    </a:cubicBezTo>
                    <a:cubicBezTo>
                      <a:pt x="6528" y="15294"/>
                      <a:pt x="7692" y="15956"/>
                      <a:pt x="7624" y="16458"/>
                    </a:cubicBezTo>
                    <a:cubicBezTo>
                      <a:pt x="7532" y="17165"/>
                      <a:pt x="5181" y="17576"/>
                      <a:pt x="548" y="17690"/>
                    </a:cubicBezTo>
                    <a:cubicBezTo>
                      <a:pt x="228" y="14175"/>
                      <a:pt x="46" y="10455"/>
                      <a:pt x="0" y="6529"/>
                    </a:cubicBezTo>
                    <a:cubicBezTo>
                      <a:pt x="0" y="4703"/>
                      <a:pt x="0" y="2945"/>
                      <a:pt x="69" y="1210"/>
                    </a:cubicBezTo>
                    <a:cubicBezTo>
                      <a:pt x="1712" y="822"/>
                      <a:pt x="3355" y="412"/>
                      <a:pt x="499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7176853" y="3943809"/>
                <a:ext cx="422728" cy="1020918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17531" extrusionOk="0">
                    <a:moveTo>
                      <a:pt x="1415" y="0"/>
                    </a:moveTo>
                    <a:lnTo>
                      <a:pt x="3378" y="14358"/>
                    </a:lnTo>
                    <a:cubicBezTo>
                      <a:pt x="1096" y="15362"/>
                      <a:pt x="0" y="16115"/>
                      <a:pt x="92" y="16640"/>
                    </a:cubicBezTo>
                    <a:cubicBezTo>
                      <a:pt x="229" y="17325"/>
                      <a:pt x="2625" y="17530"/>
                      <a:pt x="7236" y="17302"/>
                    </a:cubicBezTo>
                    <a:cubicBezTo>
                      <a:pt x="7259" y="13764"/>
                      <a:pt x="7167" y="10044"/>
                      <a:pt x="6894" y="6118"/>
                    </a:cubicBezTo>
                    <a:cubicBezTo>
                      <a:pt x="6779" y="4314"/>
                      <a:pt x="6620" y="2557"/>
                      <a:pt x="6437" y="845"/>
                    </a:cubicBezTo>
                    <a:cubicBezTo>
                      <a:pt x="4748" y="571"/>
                      <a:pt x="3082" y="274"/>
                      <a:pt x="14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7204748" y="3506464"/>
                <a:ext cx="836138" cy="583631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10022" extrusionOk="0">
                    <a:moveTo>
                      <a:pt x="2991" y="1"/>
                    </a:moveTo>
                    <a:cubicBezTo>
                      <a:pt x="1986" y="2580"/>
                      <a:pt x="1005" y="5182"/>
                      <a:pt x="1" y="7784"/>
                    </a:cubicBezTo>
                    <a:cubicBezTo>
                      <a:pt x="754" y="8264"/>
                      <a:pt x="1941" y="8926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60"/>
                      <a:pt x="7122" y="7670"/>
                      <a:pt x="7350" y="6780"/>
                    </a:cubicBezTo>
                    <a:cubicBezTo>
                      <a:pt x="7533" y="7739"/>
                      <a:pt x="7693" y="8720"/>
                      <a:pt x="7875" y="9702"/>
                    </a:cubicBezTo>
                    <a:cubicBezTo>
                      <a:pt x="8880" y="9884"/>
                      <a:pt x="10386" y="10021"/>
                      <a:pt x="12121" y="9656"/>
                    </a:cubicBezTo>
                    <a:cubicBezTo>
                      <a:pt x="12806" y="9496"/>
                      <a:pt x="13399" y="9291"/>
                      <a:pt x="13924" y="9085"/>
                    </a:cubicBezTo>
                    <a:cubicBezTo>
                      <a:pt x="14175" y="7762"/>
                      <a:pt x="14358" y="5844"/>
                      <a:pt x="13993" y="3584"/>
                    </a:cubicBezTo>
                    <a:cubicBezTo>
                      <a:pt x="13787" y="2398"/>
                      <a:pt x="13468" y="1370"/>
                      <a:pt x="13148" y="526"/>
                    </a:cubicBezTo>
                    <a:cubicBezTo>
                      <a:pt x="9770" y="343"/>
                      <a:pt x="6369" y="161"/>
                      <a:pt x="299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8532681" y="2597299"/>
                <a:ext cx="498492" cy="458659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76" extrusionOk="0">
                    <a:moveTo>
                      <a:pt x="206" y="4383"/>
                    </a:moveTo>
                    <a:cubicBezTo>
                      <a:pt x="206" y="4383"/>
                      <a:pt x="1027" y="4155"/>
                      <a:pt x="1027" y="4155"/>
                    </a:cubicBezTo>
                    <a:cubicBezTo>
                      <a:pt x="1027" y="4155"/>
                      <a:pt x="2191" y="3835"/>
                      <a:pt x="2214" y="3835"/>
                    </a:cubicBezTo>
                    <a:cubicBezTo>
                      <a:pt x="2442" y="2991"/>
                      <a:pt x="3104" y="845"/>
                      <a:pt x="3926" y="252"/>
                    </a:cubicBezTo>
                    <a:cubicBezTo>
                      <a:pt x="4017" y="183"/>
                      <a:pt x="4268" y="0"/>
                      <a:pt x="4428" y="69"/>
                    </a:cubicBezTo>
                    <a:cubicBezTo>
                      <a:pt x="4611" y="183"/>
                      <a:pt x="4542" y="617"/>
                      <a:pt x="4497" y="1005"/>
                    </a:cubicBezTo>
                    <a:cubicBezTo>
                      <a:pt x="4451" y="1301"/>
                      <a:pt x="4360" y="1712"/>
                      <a:pt x="4177" y="2169"/>
                    </a:cubicBezTo>
                    <a:cubicBezTo>
                      <a:pt x="4702" y="1644"/>
                      <a:pt x="5227" y="1370"/>
                      <a:pt x="5592" y="1210"/>
                    </a:cubicBezTo>
                    <a:cubicBezTo>
                      <a:pt x="6117" y="959"/>
                      <a:pt x="7236" y="594"/>
                      <a:pt x="7510" y="959"/>
                    </a:cubicBezTo>
                    <a:cubicBezTo>
                      <a:pt x="7601" y="1073"/>
                      <a:pt x="7578" y="1256"/>
                      <a:pt x="7555" y="1279"/>
                    </a:cubicBezTo>
                    <a:cubicBezTo>
                      <a:pt x="7510" y="1530"/>
                      <a:pt x="7213" y="1644"/>
                      <a:pt x="6916" y="1781"/>
                    </a:cubicBezTo>
                    <a:cubicBezTo>
                      <a:pt x="6642" y="1918"/>
                      <a:pt x="6300" y="2123"/>
                      <a:pt x="5889" y="2420"/>
                    </a:cubicBezTo>
                    <a:cubicBezTo>
                      <a:pt x="6117" y="2260"/>
                      <a:pt x="6893" y="1735"/>
                      <a:pt x="7784" y="1918"/>
                    </a:cubicBezTo>
                    <a:cubicBezTo>
                      <a:pt x="7966" y="1963"/>
                      <a:pt x="8308" y="2055"/>
                      <a:pt x="8331" y="2214"/>
                    </a:cubicBezTo>
                    <a:cubicBezTo>
                      <a:pt x="8377" y="2534"/>
                      <a:pt x="7395" y="2945"/>
                      <a:pt x="6391" y="3287"/>
                    </a:cubicBezTo>
                    <a:cubicBezTo>
                      <a:pt x="6711" y="3173"/>
                      <a:pt x="7738" y="2831"/>
                      <a:pt x="8331" y="3242"/>
                    </a:cubicBezTo>
                    <a:cubicBezTo>
                      <a:pt x="8400" y="3287"/>
                      <a:pt x="8560" y="3401"/>
                      <a:pt x="8537" y="3516"/>
                    </a:cubicBezTo>
                    <a:cubicBezTo>
                      <a:pt x="8537" y="3698"/>
                      <a:pt x="8149" y="3767"/>
                      <a:pt x="7578" y="3949"/>
                    </a:cubicBezTo>
                    <a:cubicBezTo>
                      <a:pt x="7304" y="4063"/>
                      <a:pt x="6962" y="4177"/>
                      <a:pt x="6597" y="4360"/>
                    </a:cubicBezTo>
                    <a:cubicBezTo>
                      <a:pt x="7806" y="4451"/>
                      <a:pt x="8080" y="4611"/>
                      <a:pt x="8103" y="4748"/>
                    </a:cubicBezTo>
                    <a:cubicBezTo>
                      <a:pt x="8126" y="4954"/>
                      <a:pt x="7464" y="5205"/>
                      <a:pt x="7213" y="5296"/>
                    </a:cubicBezTo>
                    <a:cubicBezTo>
                      <a:pt x="6642" y="5501"/>
                      <a:pt x="6117" y="5570"/>
                      <a:pt x="5775" y="5570"/>
                    </a:cubicBezTo>
                    <a:cubicBezTo>
                      <a:pt x="5638" y="5730"/>
                      <a:pt x="5433" y="5935"/>
                      <a:pt x="5159" y="6095"/>
                    </a:cubicBezTo>
                    <a:cubicBezTo>
                      <a:pt x="4405" y="6528"/>
                      <a:pt x="3629" y="6323"/>
                      <a:pt x="3424" y="6277"/>
                    </a:cubicBezTo>
                    <a:lnTo>
                      <a:pt x="1004" y="7875"/>
                    </a:lnTo>
                    <a:cubicBezTo>
                      <a:pt x="776" y="7601"/>
                      <a:pt x="411" y="7053"/>
                      <a:pt x="206" y="6300"/>
                    </a:cubicBezTo>
                    <a:cubicBezTo>
                      <a:pt x="0" y="5433"/>
                      <a:pt x="114" y="4725"/>
                      <a:pt x="206" y="4383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8717402" y="2746148"/>
                <a:ext cx="87818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763" extrusionOk="0">
                    <a:moveTo>
                      <a:pt x="1051" y="1"/>
                    </a:moveTo>
                    <a:cubicBezTo>
                      <a:pt x="1507" y="1005"/>
                      <a:pt x="982" y="2306"/>
                      <a:pt x="1" y="2763"/>
                    </a:cubicBezTo>
                    <a:cubicBezTo>
                      <a:pt x="183" y="2580"/>
                      <a:pt x="366" y="2375"/>
                      <a:pt x="503" y="2169"/>
                    </a:cubicBezTo>
                    <a:cubicBezTo>
                      <a:pt x="982" y="1553"/>
                      <a:pt x="1142" y="800"/>
                      <a:pt x="105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8583170" y="2610577"/>
                <a:ext cx="498492" cy="455980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30" extrusionOk="0">
                    <a:moveTo>
                      <a:pt x="3675" y="4680"/>
                    </a:moveTo>
                    <a:cubicBezTo>
                      <a:pt x="4132" y="4041"/>
                      <a:pt x="4314" y="3288"/>
                      <a:pt x="4223" y="2511"/>
                    </a:cubicBezTo>
                    <a:cubicBezTo>
                      <a:pt x="4337" y="2763"/>
                      <a:pt x="4383" y="3014"/>
                      <a:pt x="4383" y="3288"/>
                    </a:cubicBezTo>
                    <a:lnTo>
                      <a:pt x="4383" y="3288"/>
                    </a:lnTo>
                    <a:cubicBezTo>
                      <a:pt x="4383" y="4109"/>
                      <a:pt x="3904" y="4931"/>
                      <a:pt x="3173" y="5273"/>
                    </a:cubicBezTo>
                    <a:cubicBezTo>
                      <a:pt x="3356" y="5091"/>
                      <a:pt x="3538" y="4885"/>
                      <a:pt x="3675" y="4680"/>
                    </a:cubicBezTo>
                    <a:close/>
                    <a:moveTo>
                      <a:pt x="5159" y="6049"/>
                    </a:moveTo>
                    <a:cubicBezTo>
                      <a:pt x="5433" y="5890"/>
                      <a:pt x="5638" y="5661"/>
                      <a:pt x="5775" y="5502"/>
                    </a:cubicBezTo>
                    <a:cubicBezTo>
                      <a:pt x="6118" y="5502"/>
                      <a:pt x="6643" y="5456"/>
                      <a:pt x="7213" y="5228"/>
                    </a:cubicBezTo>
                    <a:cubicBezTo>
                      <a:pt x="7464" y="5136"/>
                      <a:pt x="8126" y="4908"/>
                      <a:pt x="8103" y="4680"/>
                    </a:cubicBezTo>
                    <a:cubicBezTo>
                      <a:pt x="8081" y="4566"/>
                      <a:pt x="7807" y="4406"/>
                      <a:pt x="6597" y="4315"/>
                    </a:cubicBezTo>
                    <a:cubicBezTo>
                      <a:pt x="6962" y="4132"/>
                      <a:pt x="7305" y="3995"/>
                      <a:pt x="7578" y="3904"/>
                    </a:cubicBezTo>
                    <a:cubicBezTo>
                      <a:pt x="8149" y="3698"/>
                      <a:pt x="8537" y="3630"/>
                      <a:pt x="8537" y="3447"/>
                    </a:cubicBezTo>
                    <a:cubicBezTo>
                      <a:pt x="8560" y="3333"/>
                      <a:pt x="8400" y="3242"/>
                      <a:pt x="8332" y="3196"/>
                    </a:cubicBezTo>
                    <a:cubicBezTo>
                      <a:pt x="7807" y="2831"/>
                      <a:pt x="6962" y="3036"/>
                      <a:pt x="6528" y="3173"/>
                    </a:cubicBezTo>
                    <a:cubicBezTo>
                      <a:pt x="7487" y="2854"/>
                      <a:pt x="8377" y="2443"/>
                      <a:pt x="8332" y="2169"/>
                    </a:cubicBezTo>
                    <a:cubicBezTo>
                      <a:pt x="8309" y="1986"/>
                      <a:pt x="7966" y="1918"/>
                      <a:pt x="7784" y="1872"/>
                    </a:cubicBezTo>
                    <a:cubicBezTo>
                      <a:pt x="6962" y="1690"/>
                      <a:pt x="6255" y="2123"/>
                      <a:pt x="5958" y="2329"/>
                    </a:cubicBezTo>
                    <a:cubicBezTo>
                      <a:pt x="6346" y="2055"/>
                      <a:pt x="6665" y="1850"/>
                      <a:pt x="6917" y="1735"/>
                    </a:cubicBezTo>
                    <a:cubicBezTo>
                      <a:pt x="7213" y="1576"/>
                      <a:pt x="7510" y="1462"/>
                      <a:pt x="7556" y="1210"/>
                    </a:cubicBezTo>
                    <a:cubicBezTo>
                      <a:pt x="7578" y="1188"/>
                      <a:pt x="7601" y="1028"/>
                      <a:pt x="7510" y="891"/>
                    </a:cubicBezTo>
                    <a:cubicBezTo>
                      <a:pt x="7236" y="526"/>
                      <a:pt x="6118" y="914"/>
                      <a:pt x="5593" y="1142"/>
                    </a:cubicBezTo>
                    <a:cubicBezTo>
                      <a:pt x="5227" y="1302"/>
                      <a:pt x="4702" y="1598"/>
                      <a:pt x="4177" y="2123"/>
                    </a:cubicBezTo>
                    <a:cubicBezTo>
                      <a:pt x="4360" y="1644"/>
                      <a:pt x="4451" y="1256"/>
                      <a:pt x="4497" y="959"/>
                    </a:cubicBezTo>
                    <a:cubicBezTo>
                      <a:pt x="4543" y="571"/>
                      <a:pt x="4611" y="115"/>
                      <a:pt x="4429" y="24"/>
                    </a:cubicBezTo>
                    <a:cubicBezTo>
                      <a:pt x="4406" y="1"/>
                      <a:pt x="4360" y="1"/>
                      <a:pt x="4337" y="1"/>
                    </a:cubicBezTo>
                    <a:cubicBezTo>
                      <a:pt x="4200" y="1"/>
                      <a:pt x="4018" y="138"/>
                      <a:pt x="3926" y="183"/>
                    </a:cubicBezTo>
                    <a:cubicBezTo>
                      <a:pt x="3105" y="800"/>
                      <a:pt x="2443" y="2945"/>
                      <a:pt x="2214" y="3767"/>
                    </a:cubicBezTo>
                    <a:cubicBezTo>
                      <a:pt x="2192" y="3767"/>
                      <a:pt x="1028" y="4086"/>
                      <a:pt x="1028" y="4086"/>
                    </a:cubicBezTo>
                    <a:cubicBezTo>
                      <a:pt x="1028" y="4086"/>
                      <a:pt x="206" y="4315"/>
                      <a:pt x="206" y="4315"/>
                    </a:cubicBezTo>
                    <a:cubicBezTo>
                      <a:pt x="115" y="4680"/>
                      <a:pt x="0" y="5387"/>
                      <a:pt x="206" y="6255"/>
                    </a:cubicBezTo>
                    <a:cubicBezTo>
                      <a:pt x="411" y="7008"/>
                      <a:pt x="777" y="7533"/>
                      <a:pt x="1005" y="7830"/>
                    </a:cubicBezTo>
                    <a:cubicBezTo>
                      <a:pt x="1804" y="7282"/>
                      <a:pt x="2625" y="6757"/>
                      <a:pt x="3424" y="6209"/>
                    </a:cubicBezTo>
                    <a:cubicBezTo>
                      <a:pt x="3630" y="6278"/>
                      <a:pt x="4406" y="6460"/>
                      <a:pt x="5159" y="604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8767950" y="2756805"/>
                <a:ext cx="70464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763" extrusionOk="0">
                    <a:moveTo>
                      <a:pt x="1210" y="777"/>
                    </a:moveTo>
                    <a:lnTo>
                      <a:pt x="1210" y="777"/>
                    </a:lnTo>
                    <a:cubicBezTo>
                      <a:pt x="1210" y="503"/>
                      <a:pt x="1164" y="252"/>
                      <a:pt x="1050" y="0"/>
                    </a:cubicBezTo>
                    <a:cubicBezTo>
                      <a:pt x="1141" y="777"/>
                      <a:pt x="959" y="1530"/>
                      <a:pt x="502" y="2169"/>
                    </a:cubicBezTo>
                    <a:cubicBezTo>
                      <a:pt x="365" y="2374"/>
                      <a:pt x="183" y="2580"/>
                      <a:pt x="0" y="2762"/>
                    </a:cubicBezTo>
                    <a:cubicBezTo>
                      <a:pt x="731" y="2420"/>
                      <a:pt x="1210" y="1598"/>
                      <a:pt x="1210" y="7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6938905" y="2489622"/>
                <a:ext cx="1717408" cy="1269465"/>
              </a:xfrm>
              <a:custGeom>
                <a:avLst/>
                <a:gdLst/>
                <a:ahLst/>
                <a:cxnLst/>
                <a:rect l="l" t="t" r="r" b="b"/>
                <a:pathLst>
                  <a:path w="29491" h="21799" extrusionOk="0">
                    <a:moveTo>
                      <a:pt x="2374" y="275"/>
                    </a:moveTo>
                    <a:cubicBezTo>
                      <a:pt x="1690" y="1005"/>
                      <a:pt x="1005" y="1735"/>
                      <a:pt x="297" y="2466"/>
                    </a:cubicBezTo>
                    <a:cubicBezTo>
                      <a:pt x="1" y="2762"/>
                      <a:pt x="1" y="3242"/>
                      <a:pt x="297" y="3561"/>
                    </a:cubicBezTo>
                    <a:cubicBezTo>
                      <a:pt x="2945" y="6460"/>
                      <a:pt x="5616" y="9336"/>
                      <a:pt x="8263" y="12235"/>
                    </a:cubicBezTo>
                    <a:cubicBezTo>
                      <a:pt x="7236" y="14129"/>
                      <a:pt x="6460" y="15750"/>
                      <a:pt x="5889" y="17028"/>
                    </a:cubicBezTo>
                    <a:cubicBezTo>
                      <a:pt x="5524" y="17804"/>
                      <a:pt x="5091" y="18740"/>
                      <a:pt x="5524" y="19493"/>
                    </a:cubicBezTo>
                    <a:cubicBezTo>
                      <a:pt x="5753" y="19950"/>
                      <a:pt x="6186" y="20178"/>
                      <a:pt x="6506" y="20292"/>
                    </a:cubicBezTo>
                    <a:cubicBezTo>
                      <a:pt x="6643" y="19996"/>
                      <a:pt x="6780" y="19722"/>
                      <a:pt x="6917" y="19425"/>
                    </a:cubicBezTo>
                    <a:cubicBezTo>
                      <a:pt x="7647" y="19996"/>
                      <a:pt x="8880" y="20817"/>
                      <a:pt x="10591" y="21228"/>
                    </a:cubicBezTo>
                    <a:cubicBezTo>
                      <a:pt x="12965" y="21799"/>
                      <a:pt x="14883" y="21274"/>
                      <a:pt x="15636" y="21045"/>
                    </a:cubicBezTo>
                    <a:cubicBezTo>
                      <a:pt x="16731" y="20726"/>
                      <a:pt x="17599" y="20247"/>
                      <a:pt x="18261" y="19836"/>
                    </a:cubicBezTo>
                    <a:cubicBezTo>
                      <a:pt x="18717" y="19539"/>
                      <a:pt x="18923" y="19014"/>
                      <a:pt x="18809" y="18489"/>
                    </a:cubicBezTo>
                    <a:cubicBezTo>
                      <a:pt x="18466" y="16891"/>
                      <a:pt x="18124" y="15271"/>
                      <a:pt x="17759" y="13673"/>
                    </a:cubicBezTo>
                    <a:cubicBezTo>
                      <a:pt x="21502" y="12372"/>
                      <a:pt x="25245" y="11071"/>
                      <a:pt x="28989" y="9770"/>
                    </a:cubicBezTo>
                    <a:cubicBezTo>
                      <a:pt x="29331" y="9656"/>
                      <a:pt x="29491" y="9268"/>
                      <a:pt x="29354" y="8948"/>
                    </a:cubicBezTo>
                    <a:cubicBezTo>
                      <a:pt x="28943" y="7944"/>
                      <a:pt x="28532" y="6917"/>
                      <a:pt x="28121" y="5912"/>
                    </a:cubicBezTo>
                    <a:cubicBezTo>
                      <a:pt x="28030" y="5684"/>
                      <a:pt x="27756" y="5547"/>
                      <a:pt x="27505" y="5638"/>
                    </a:cubicBezTo>
                    <a:cubicBezTo>
                      <a:pt x="23556" y="6803"/>
                      <a:pt x="19607" y="7989"/>
                      <a:pt x="15659" y="9176"/>
                    </a:cubicBezTo>
                    <a:cubicBezTo>
                      <a:pt x="13856" y="8651"/>
                      <a:pt x="11139" y="7601"/>
                      <a:pt x="8332" y="5501"/>
                    </a:cubicBezTo>
                    <a:cubicBezTo>
                      <a:pt x="5981" y="3721"/>
                      <a:pt x="4360" y="1827"/>
                      <a:pt x="3310" y="343"/>
                    </a:cubicBezTo>
                    <a:cubicBezTo>
                      <a:pt x="3082" y="46"/>
                      <a:pt x="2648" y="1"/>
                      <a:pt x="2374" y="27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7529059" y="3138302"/>
                <a:ext cx="118392" cy="560978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633" extrusionOk="0">
                    <a:moveTo>
                      <a:pt x="2032" y="0"/>
                    </a:moveTo>
                    <a:cubicBezTo>
                      <a:pt x="617" y="2990"/>
                      <a:pt x="115" y="6346"/>
                      <a:pt x="321" y="9633"/>
                    </a:cubicBezTo>
                    <a:cubicBezTo>
                      <a:pt x="252" y="9222"/>
                      <a:pt x="206" y="8811"/>
                      <a:pt x="184" y="8400"/>
                    </a:cubicBezTo>
                    <a:cubicBezTo>
                      <a:pt x="1" y="5501"/>
                      <a:pt x="549" y="2511"/>
                      <a:pt x="2032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6946883" y="2595960"/>
                <a:ext cx="497210" cy="531744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9131" extrusionOk="0">
                    <a:moveTo>
                      <a:pt x="0" y="1"/>
                    </a:moveTo>
                    <a:cubicBezTo>
                      <a:pt x="2899" y="2991"/>
                      <a:pt x="5775" y="6026"/>
                      <a:pt x="8537" y="9131"/>
                    </a:cubicBezTo>
                    <a:cubicBezTo>
                      <a:pt x="5570" y="6209"/>
                      <a:pt x="2694" y="3173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7950447" y="2997373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57"/>
                      <a:pt x="7921" y="1211"/>
                      <a:pt x="11915" y="1"/>
                    </a:cubicBezTo>
                    <a:cubicBezTo>
                      <a:pt x="8012" y="1462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7509142" y="2976118"/>
                <a:ext cx="349643" cy="28185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40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2" y="4155"/>
                      <a:pt x="4086" y="4200"/>
                      <a:pt x="4200" y="4178"/>
                    </a:cubicBezTo>
                    <a:cubicBezTo>
                      <a:pt x="4315" y="4178"/>
                      <a:pt x="4406" y="4109"/>
                      <a:pt x="4474" y="4018"/>
                    </a:cubicBezTo>
                    <a:cubicBezTo>
                      <a:pt x="4908" y="3379"/>
                      <a:pt x="5205" y="2671"/>
                      <a:pt x="5296" y="1918"/>
                    </a:cubicBezTo>
                    <a:cubicBezTo>
                      <a:pt x="5365" y="1553"/>
                      <a:pt x="5365" y="1188"/>
                      <a:pt x="5319" y="822"/>
                    </a:cubicBezTo>
                    <a:lnTo>
                      <a:pt x="2123" y="640"/>
                    </a:lnTo>
                    <a:cubicBezTo>
                      <a:pt x="1849" y="936"/>
                      <a:pt x="1598" y="1233"/>
                      <a:pt x="1393" y="1576"/>
                    </a:cubicBezTo>
                    <a:cubicBezTo>
                      <a:pt x="1096" y="1986"/>
                      <a:pt x="868" y="2420"/>
                      <a:pt x="685" y="2877"/>
                    </a:cubicBezTo>
                    <a:cubicBezTo>
                      <a:pt x="685" y="2899"/>
                      <a:pt x="685" y="2922"/>
                      <a:pt x="708" y="2945"/>
                    </a:cubicBezTo>
                    <a:cubicBezTo>
                      <a:pt x="731" y="2968"/>
                      <a:pt x="754" y="2968"/>
                      <a:pt x="777" y="2968"/>
                    </a:cubicBezTo>
                    <a:close/>
                    <a:moveTo>
                      <a:pt x="4246" y="4817"/>
                    </a:moveTo>
                    <a:cubicBezTo>
                      <a:pt x="3949" y="4840"/>
                      <a:pt x="3653" y="4748"/>
                      <a:pt x="3424" y="4520"/>
                    </a:cubicBezTo>
                    <a:lnTo>
                      <a:pt x="2032" y="3173"/>
                    </a:lnTo>
                    <a:lnTo>
                      <a:pt x="1005" y="3561"/>
                    </a:lnTo>
                    <a:cubicBezTo>
                      <a:pt x="731" y="3653"/>
                      <a:pt x="457" y="3584"/>
                      <a:pt x="252" y="3402"/>
                    </a:cubicBezTo>
                    <a:cubicBezTo>
                      <a:pt x="69" y="3196"/>
                      <a:pt x="1" y="2922"/>
                      <a:pt x="115" y="2648"/>
                    </a:cubicBezTo>
                    <a:cubicBezTo>
                      <a:pt x="297" y="2146"/>
                      <a:pt x="548" y="1667"/>
                      <a:pt x="845" y="1210"/>
                    </a:cubicBezTo>
                    <a:cubicBezTo>
                      <a:pt x="1119" y="822"/>
                      <a:pt x="1439" y="434"/>
                      <a:pt x="1781" y="92"/>
                    </a:cubicBezTo>
                    <a:lnTo>
                      <a:pt x="1895" y="1"/>
                    </a:lnTo>
                    <a:lnTo>
                      <a:pt x="5890" y="206"/>
                    </a:lnTo>
                    <a:lnTo>
                      <a:pt x="5912" y="457"/>
                    </a:lnTo>
                    <a:cubicBezTo>
                      <a:pt x="6004" y="982"/>
                      <a:pt x="6004" y="1507"/>
                      <a:pt x="5935" y="2009"/>
                    </a:cubicBezTo>
                    <a:cubicBezTo>
                      <a:pt x="5821" y="2854"/>
                      <a:pt x="5501" y="3653"/>
                      <a:pt x="4999" y="4383"/>
                    </a:cubicBezTo>
                    <a:cubicBezTo>
                      <a:pt x="4817" y="4634"/>
                      <a:pt x="4543" y="4794"/>
                      <a:pt x="4246" y="4817"/>
                    </a:cubicBezTo>
                    <a:lnTo>
                      <a:pt x="4246" y="4817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7534416" y="3233982"/>
                <a:ext cx="321690" cy="28011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481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24" y="1"/>
                    </a:lnTo>
                    <a:lnTo>
                      <a:pt x="0" y="48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7533077" y="3219365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389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7531737" y="320340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7530398" y="3188792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25" y="1"/>
                    </a:lnTo>
                    <a:lnTo>
                      <a:pt x="5547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7529059" y="3172835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5" y="1"/>
                    </a:lnTo>
                    <a:lnTo>
                      <a:pt x="5548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7527777" y="3156879"/>
                <a:ext cx="323030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86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7526438" y="3142262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7525099" y="3126306"/>
                <a:ext cx="323088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86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7523759" y="311168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7522420" y="309573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412"/>
                    </a:moveTo>
                    <a:lnTo>
                      <a:pt x="5547" y="1"/>
                    </a:lnTo>
                    <a:lnTo>
                      <a:pt x="5570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7521139" y="3079834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7519799" y="3065159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7518460" y="3049261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7517120" y="3034586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7515781" y="3018687"/>
                <a:ext cx="324427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2" extrusionOk="0">
                    <a:moveTo>
                      <a:pt x="1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4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7514442" y="300401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7513160" y="2988114"/>
                <a:ext cx="324369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2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7513160" y="2977457"/>
                <a:ext cx="323030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594" extrusionOk="0">
                    <a:moveTo>
                      <a:pt x="5547" y="183"/>
                    </a:moveTo>
                    <a:lnTo>
                      <a:pt x="0" y="594"/>
                    </a:lnTo>
                    <a:lnTo>
                      <a:pt x="0" y="457"/>
                    </a:ln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7631436" y="2974778"/>
                <a:ext cx="206094" cy="170221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23" extrusionOk="0">
                    <a:moveTo>
                      <a:pt x="1" y="1"/>
                    </a:moveTo>
                    <a:cubicBezTo>
                      <a:pt x="46" y="868"/>
                      <a:pt x="92" y="1736"/>
                      <a:pt x="115" y="2603"/>
                    </a:cubicBezTo>
                    <a:cubicBezTo>
                      <a:pt x="297" y="2649"/>
                      <a:pt x="1667" y="2922"/>
                      <a:pt x="2717" y="1987"/>
                    </a:cubicBezTo>
                    <a:cubicBezTo>
                      <a:pt x="3242" y="1530"/>
                      <a:pt x="3447" y="959"/>
                      <a:pt x="3538" y="663"/>
                    </a:cubicBezTo>
                    <a:cubicBezTo>
                      <a:pt x="2352" y="434"/>
                      <a:pt x="1187" y="206"/>
                      <a:pt x="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7574307" y="2887076"/>
                <a:ext cx="281799" cy="192816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3311" extrusionOk="0">
                    <a:moveTo>
                      <a:pt x="4771" y="1461"/>
                    </a:moveTo>
                    <a:cubicBezTo>
                      <a:pt x="4839" y="2306"/>
                      <a:pt x="3858" y="3105"/>
                      <a:pt x="2556" y="3219"/>
                    </a:cubicBezTo>
                    <a:cubicBezTo>
                      <a:pt x="1255" y="3310"/>
                      <a:pt x="160" y="2717"/>
                      <a:pt x="91" y="1849"/>
                    </a:cubicBezTo>
                    <a:cubicBezTo>
                      <a:pt x="0" y="1005"/>
                      <a:pt x="1004" y="206"/>
                      <a:pt x="2283" y="114"/>
                    </a:cubicBezTo>
                    <a:cubicBezTo>
                      <a:pt x="3584" y="0"/>
                      <a:pt x="4702" y="594"/>
                      <a:pt x="4771" y="146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7252617" y="3579607"/>
                <a:ext cx="134290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987" extrusionOk="0">
                    <a:moveTo>
                      <a:pt x="2306" y="1986"/>
                    </a:moveTo>
                    <a:cubicBezTo>
                      <a:pt x="2009" y="1963"/>
                      <a:pt x="1507" y="1872"/>
                      <a:pt x="1027" y="1552"/>
                    </a:cubicBezTo>
                    <a:cubicBezTo>
                      <a:pt x="411" y="1119"/>
                      <a:pt x="0" y="343"/>
                      <a:pt x="160" y="160"/>
                    </a:cubicBezTo>
                    <a:cubicBezTo>
                      <a:pt x="206" y="114"/>
                      <a:pt x="388" y="0"/>
                      <a:pt x="1530" y="708"/>
                    </a:cubicBezTo>
                    <a:cubicBezTo>
                      <a:pt x="1804" y="1119"/>
                      <a:pt x="2055" y="1552"/>
                      <a:pt x="2306" y="1986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7939790" y="3167536"/>
                <a:ext cx="280576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032" extrusionOk="0">
                    <a:moveTo>
                      <a:pt x="4817" y="594"/>
                    </a:moveTo>
                    <a:cubicBezTo>
                      <a:pt x="3402" y="1073"/>
                      <a:pt x="1987" y="1553"/>
                      <a:pt x="572" y="2032"/>
                    </a:cubicBezTo>
                    <a:cubicBezTo>
                      <a:pt x="252" y="1119"/>
                      <a:pt x="1" y="229"/>
                      <a:pt x="206" y="115"/>
                    </a:cubicBezTo>
                    <a:cubicBezTo>
                      <a:pt x="389" y="0"/>
                      <a:pt x="800" y="594"/>
                      <a:pt x="1416" y="913"/>
                    </a:cubicBezTo>
                    <a:cubicBezTo>
                      <a:pt x="2101" y="1279"/>
                      <a:pt x="3151" y="1370"/>
                      <a:pt x="4817" y="59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7268573" y="2020423"/>
                <a:ext cx="1052772" cy="1046134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17964" extrusionOk="0">
                    <a:moveTo>
                      <a:pt x="11504" y="890"/>
                    </a:moveTo>
                    <a:cubicBezTo>
                      <a:pt x="8879" y="0"/>
                      <a:pt x="6642" y="776"/>
                      <a:pt x="5889" y="1050"/>
                    </a:cubicBezTo>
                    <a:cubicBezTo>
                      <a:pt x="5182" y="1324"/>
                      <a:pt x="4269" y="1667"/>
                      <a:pt x="3424" y="2557"/>
                    </a:cubicBezTo>
                    <a:cubicBezTo>
                      <a:pt x="2443" y="3584"/>
                      <a:pt x="2123" y="4816"/>
                      <a:pt x="2054" y="5067"/>
                    </a:cubicBezTo>
                    <a:cubicBezTo>
                      <a:pt x="1735" y="6346"/>
                      <a:pt x="2100" y="6916"/>
                      <a:pt x="1530" y="8103"/>
                    </a:cubicBezTo>
                    <a:cubicBezTo>
                      <a:pt x="1278" y="8651"/>
                      <a:pt x="1187" y="8583"/>
                      <a:pt x="845" y="9245"/>
                    </a:cubicBezTo>
                    <a:cubicBezTo>
                      <a:pt x="753" y="9427"/>
                      <a:pt x="594" y="9769"/>
                      <a:pt x="434" y="10180"/>
                    </a:cubicBezTo>
                    <a:cubicBezTo>
                      <a:pt x="274" y="10614"/>
                      <a:pt x="137" y="11139"/>
                      <a:pt x="92" y="11664"/>
                    </a:cubicBezTo>
                    <a:cubicBezTo>
                      <a:pt x="0" y="13285"/>
                      <a:pt x="1005" y="14540"/>
                      <a:pt x="1370" y="14974"/>
                    </a:cubicBezTo>
                    <a:cubicBezTo>
                      <a:pt x="2716" y="16663"/>
                      <a:pt x="4565" y="17142"/>
                      <a:pt x="5958" y="17507"/>
                    </a:cubicBezTo>
                    <a:cubicBezTo>
                      <a:pt x="7738" y="17964"/>
                      <a:pt x="9199" y="17872"/>
                      <a:pt x="9952" y="17781"/>
                    </a:cubicBezTo>
                    <a:cubicBezTo>
                      <a:pt x="10956" y="17690"/>
                      <a:pt x="12486" y="17507"/>
                      <a:pt x="13969" y="16526"/>
                    </a:cubicBezTo>
                    <a:cubicBezTo>
                      <a:pt x="16457" y="14905"/>
                      <a:pt x="17165" y="12120"/>
                      <a:pt x="17347" y="11139"/>
                    </a:cubicBezTo>
                    <a:cubicBezTo>
                      <a:pt x="18078" y="7350"/>
                      <a:pt x="15978" y="4474"/>
                      <a:pt x="15521" y="3858"/>
                    </a:cubicBezTo>
                    <a:cubicBezTo>
                      <a:pt x="15133" y="3356"/>
                      <a:pt x="13878" y="1735"/>
                      <a:pt x="11687" y="959"/>
                    </a:cubicBezTo>
                    <a:cubicBezTo>
                      <a:pt x="11618" y="913"/>
                      <a:pt x="11550" y="890"/>
                      <a:pt x="11504" y="8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7336359" y="1886133"/>
                <a:ext cx="951793" cy="736498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47" extrusionOk="0">
                    <a:moveTo>
                      <a:pt x="0" y="6141"/>
                    </a:moveTo>
                    <a:cubicBezTo>
                      <a:pt x="1461" y="6438"/>
                      <a:pt x="3378" y="6666"/>
                      <a:pt x="5570" y="6620"/>
                    </a:cubicBezTo>
                    <a:cubicBezTo>
                      <a:pt x="7852" y="6575"/>
                      <a:pt x="9815" y="6232"/>
                      <a:pt x="11299" y="5867"/>
                    </a:cubicBezTo>
                    <a:cubicBezTo>
                      <a:pt x="11299" y="6620"/>
                      <a:pt x="11390" y="8172"/>
                      <a:pt x="12303" y="9839"/>
                    </a:cubicBezTo>
                    <a:cubicBezTo>
                      <a:pt x="13102" y="11322"/>
                      <a:pt x="14175" y="12212"/>
                      <a:pt x="14791" y="12646"/>
                    </a:cubicBezTo>
                    <a:lnTo>
                      <a:pt x="16343" y="3082"/>
                    </a:ln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0" y="61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7608841" y="2921610"/>
                <a:ext cx="57187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595" extrusionOk="0">
                    <a:moveTo>
                      <a:pt x="0" y="1"/>
                    </a:moveTo>
                    <a:cubicBezTo>
                      <a:pt x="252" y="298"/>
                      <a:pt x="594" y="434"/>
                      <a:pt x="982" y="320"/>
                    </a:cubicBezTo>
                    <a:cubicBezTo>
                      <a:pt x="662" y="594"/>
                      <a:pt x="115" y="412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7378871" y="2533473"/>
                <a:ext cx="510488" cy="244645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4201" extrusionOk="0">
                    <a:moveTo>
                      <a:pt x="7305" y="1074"/>
                    </a:moveTo>
                    <a:cubicBezTo>
                      <a:pt x="6689" y="594"/>
                      <a:pt x="5935" y="412"/>
                      <a:pt x="5205" y="138"/>
                    </a:cubicBezTo>
                    <a:lnTo>
                      <a:pt x="4977" y="138"/>
                    </a:lnTo>
                    <a:lnTo>
                      <a:pt x="4977" y="92"/>
                    </a:lnTo>
                    <a:lnTo>
                      <a:pt x="4657" y="92"/>
                    </a:lnTo>
                    <a:lnTo>
                      <a:pt x="4657" y="46"/>
                    </a:lnTo>
                    <a:lnTo>
                      <a:pt x="4246" y="46"/>
                    </a:lnTo>
                    <a:lnTo>
                      <a:pt x="4246" y="1"/>
                    </a:lnTo>
                    <a:lnTo>
                      <a:pt x="3790" y="1"/>
                    </a:lnTo>
                    <a:lnTo>
                      <a:pt x="3790" y="46"/>
                    </a:lnTo>
                    <a:lnTo>
                      <a:pt x="3356" y="46"/>
                    </a:lnTo>
                    <a:lnTo>
                      <a:pt x="3356" y="92"/>
                    </a:lnTo>
                    <a:lnTo>
                      <a:pt x="3036" y="92"/>
                    </a:lnTo>
                    <a:lnTo>
                      <a:pt x="3036" y="138"/>
                    </a:lnTo>
                    <a:lnTo>
                      <a:pt x="2854" y="138"/>
                    </a:lnTo>
                    <a:cubicBezTo>
                      <a:pt x="2169" y="389"/>
                      <a:pt x="1462" y="594"/>
                      <a:pt x="868" y="1074"/>
                    </a:cubicBezTo>
                    <a:cubicBezTo>
                      <a:pt x="685" y="1211"/>
                      <a:pt x="503" y="1348"/>
                      <a:pt x="366" y="1530"/>
                    </a:cubicBezTo>
                    <a:cubicBezTo>
                      <a:pt x="320" y="1576"/>
                      <a:pt x="229" y="1690"/>
                      <a:pt x="206" y="1781"/>
                    </a:cubicBezTo>
                    <a:cubicBezTo>
                      <a:pt x="160" y="1850"/>
                      <a:pt x="92" y="1941"/>
                      <a:pt x="69" y="2032"/>
                    </a:cubicBezTo>
                    <a:cubicBezTo>
                      <a:pt x="24" y="2192"/>
                      <a:pt x="24" y="2352"/>
                      <a:pt x="24" y="2512"/>
                    </a:cubicBezTo>
                    <a:cubicBezTo>
                      <a:pt x="24" y="2671"/>
                      <a:pt x="1" y="2877"/>
                      <a:pt x="115" y="2991"/>
                    </a:cubicBezTo>
                    <a:lnTo>
                      <a:pt x="115" y="3037"/>
                    </a:lnTo>
                    <a:lnTo>
                      <a:pt x="160" y="3037"/>
                    </a:lnTo>
                    <a:lnTo>
                      <a:pt x="160" y="3082"/>
                    </a:lnTo>
                    <a:cubicBezTo>
                      <a:pt x="320" y="3333"/>
                      <a:pt x="503" y="3447"/>
                      <a:pt x="777" y="3584"/>
                    </a:cubicBezTo>
                    <a:lnTo>
                      <a:pt x="1028" y="3584"/>
                    </a:lnTo>
                    <a:lnTo>
                      <a:pt x="1028" y="3630"/>
                    </a:lnTo>
                    <a:lnTo>
                      <a:pt x="1325" y="3630"/>
                    </a:lnTo>
                    <a:lnTo>
                      <a:pt x="1325" y="3584"/>
                    </a:lnTo>
                    <a:lnTo>
                      <a:pt x="1576" y="3584"/>
                    </a:lnTo>
                    <a:cubicBezTo>
                      <a:pt x="2078" y="3402"/>
                      <a:pt x="2580" y="3265"/>
                      <a:pt x="3082" y="3082"/>
                    </a:cubicBezTo>
                    <a:lnTo>
                      <a:pt x="3288" y="3082"/>
                    </a:lnTo>
                    <a:lnTo>
                      <a:pt x="3288" y="3037"/>
                    </a:lnTo>
                    <a:lnTo>
                      <a:pt x="3607" y="3037"/>
                    </a:lnTo>
                    <a:lnTo>
                      <a:pt x="3607" y="2991"/>
                    </a:lnTo>
                    <a:lnTo>
                      <a:pt x="4246" y="2991"/>
                    </a:lnTo>
                    <a:lnTo>
                      <a:pt x="4246" y="3037"/>
                    </a:lnTo>
                    <a:lnTo>
                      <a:pt x="4566" y="3037"/>
                    </a:lnTo>
                    <a:lnTo>
                      <a:pt x="4566" y="3082"/>
                    </a:lnTo>
                    <a:lnTo>
                      <a:pt x="4771" y="3082"/>
                    </a:lnTo>
                    <a:cubicBezTo>
                      <a:pt x="5182" y="3242"/>
                      <a:pt x="5593" y="3379"/>
                      <a:pt x="5981" y="3539"/>
                    </a:cubicBezTo>
                    <a:cubicBezTo>
                      <a:pt x="6186" y="3630"/>
                      <a:pt x="6392" y="3767"/>
                      <a:pt x="6574" y="3881"/>
                    </a:cubicBezTo>
                    <a:cubicBezTo>
                      <a:pt x="6780" y="3995"/>
                      <a:pt x="6985" y="4064"/>
                      <a:pt x="7191" y="4178"/>
                    </a:cubicBezTo>
                    <a:lnTo>
                      <a:pt x="7396" y="4178"/>
                    </a:lnTo>
                    <a:lnTo>
                      <a:pt x="7396" y="4201"/>
                    </a:lnTo>
                    <a:lnTo>
                      <a:pt x="7898" y="4201"/>
                    </a:lnTo>
                    <a:lnTo>
                      <a:pt x="7898" y="4178"/>
                    </a:lnTo>
                    <a:lnTo>
                      <a:pt x="8058" y="4178"/>
                    </a:lnTo>
                    <a:cubicBezTo>
                      <a:pt x="8286" y="4041"/>
                      <a:pt x="8537" y="3927"/>
                      <a:pt x="8652" y="3699"/>
                    </a:cubicBezTo>
                    <a:cubicBezTo>
                      <a:pt x="8743" y="3516"/>
                      <a:pt x="8766" y="3288"/>
                      <a:pt x="8766" y="3082"/>
                    </a:cubicBezTo>
                    <a:lnTo>
                      <a:pt x="8766" y="3037"/>
                    </a:lnTo>
                    <a:lnTo>
                      <a:pt x="8766" y="2991"/>
                    </a:lnTo>
                    <a:cubicBezTo>
                      <a:pt x="8674" y="2146"/>
                      <a:pt x="7990" y="1621"/>
                      <a:pt x="7305" y="107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7405484" y="2431154"/>
                <a:ext cx="202075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516" extrusionOk="0">
                    <a:moveTo>
                      <a:pt x="0" y="1758"/>
                    </a:moveTo>
                    <a:cubicBezTo>
                      <a:pt x="0" y="2739"/>
                      <a:pt x="776" y="3515"/>
                      <a:pt x="1735" y="3515"/>
                    </a:cubicBezTo>
                    <a:cubicBezTo>
                      <a:pt x="2694" y="3515"/>
                      <a:pt x="3470" y="2739"/>
                      <a:pt x="3470" y="1758"/>
                    </a:cubicBezTo>
                    <a:cubicBezTo>
                      <a:pt x="3470" y="799"/>
                      <a:pt x="2694" y="0"/>
                      <a:pt x="1735" y="0"/>
                    </a:cubicBezTo>
                    <a:cubicBezTo>
                      <a:pt x="776" y="0"/>
                      <a:pt x="0" y="799"/>
                      <a:pt x="0" y="175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7453295" y="2435114"/>
                <a:ext cx="130330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60" extrusionOk="0">
                    <a:moveTo>
                      <a:pt x="24" y="1530"/>
                    </a:moveTo>
                    <a:cubicBezTo>
                      <a:pt x="1" y="2397"/>
                      <a:pt x="572" y="3037"/>
                      <a:pt x="1142" y="3037"/>
                    </a:cubicBezTo>
                    <a:cubicBezTo>
                      <a:pt x="1781" y="3059"/>
                      <a:pt x="2238" y="2215"/>
                      <a:pt x="2238" y="1530"/>
                    </a:cubicBezTo>
                    <a:cubicBezTo>
                      <a:pt x="2238" y="845"/>
                      <a:pt x="1781" y="1"/>
                      <a:pt x="1142" y="24"/>
                    </a:cubicBezTo>
                    <a:cubicBezTo>
                      <a:pt x="549" y="24"/>
                      <a:pt x="206" y="731"/>
                      <a:pt x="184" y="777"/>
                    </a:cubicBezTo>
                    <a:cubicBezTo>
                      <a:pt x="412" y="959"/>
                      <a:pt x="640" y="1119"/>
                      <a:pt x="868" y="1302"/>
                    </a:cubicBezTo>
                    <a:lnTo>
                      <a:pt x="24" y="153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7530398" y="2544130"/>
                <a:ext cx="28011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0" extrusionOk="0">
                    <a:moveTo>
                      <a:pt x="434" y="92"/>
                    </a:moveTo>
                    <a:cubicBezTo>
                      <a:pt x="480" y="160"/>
                      <a:pt x="434" y="434"/>
                      <a:pt x="275" y="457"/>
                    </a:cubicBezTo>
                    <a:cubicBezTo>
                      <a:pt x="138" y="480"/>
                      <a:pt x="1" y="388"/>
                      <a:pt x="1" y="297"/>
                    </a:cubicBezTo>
                    <a:cubicBezTo>
                      <a:pt x="24" y="160"/>
                      <a:pt x="343" y="0"/>
                      <a:pt x="434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7764386" y="2488283"/>
                <a:ext cx="228631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767" extrusionOk="0">
                    <a:moveTo>
                      <a:pt x="0" y="1895"/>
                    </a:moveTo>
                    <a:cubicBezTo>
                      <a:pt x="0" y="2922"/>
                      <a:pt x="867" y="3767"/>
                      <a:pt x="1963" y="3767"/>
                    </a:cubicBezTo>
                    <a:cubicBezTo>
                      <a:pt x="3036" y="3767"/>
                      <a:pt x="3926" y="2922"/>
                      <a:pt x="3926" y="1895"/>
                    </a:cubicBezTo>
                    <a:cubicBezTo>
                      <a:pt x="3926" y="845"/>
                      <a:pt x="3036" y="1"/>
                      <a:pt x="1963" y="1"/>
                    </a:cubicBezTo>
                    <a:cubicBezTo>
                      <a:pt x="867" y="1"/>
                      <a:pt x="0" y="845"/>
                      <a:pt x="0" y="189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7818836" y="2492301"/>
                <a:ext cx="147626" cy="191477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288" extrusionOk="0">
                    <a:moveTo>
                      <a:pt x="24" y="1644"/>
                    </a:moveTo>
                    <a:cubicBezTo>
                      <a:pt x="1" y="2557"/>
                      <a:pt x="663" y="3264"/>
                      <a:pt x="1279" y="3264"/>
                    </a:cubicBezTo>
                    <a:cubicBezTo>
                      <a:pt x="2032" y="3287"/>
                      <a:pt x="2535" y="2374"/>
                      <a:pt x="2535" y="1644"/>
                    </a:cubicBezTo>
                    <a:cubicBezTo>
                      <a:pt x="2535" y="890"/>
                      <a:pt x="2010" y="0"/>
                      <a:pt x="1279" y="23"/>
                    </a:cubicBezTo>
                    <a:cubicBezTo>
                      <a:pt x="640" y="23"/>
                      <a:pt x="229" y="776"/>
                      <a:pt x="206" y="822"/>
                    </a:cubicBezTo>
                    <a:cubicBezTo>
                      <a:pt x="457" y="1027"/>
                      <a:pt x="708" y="1210"/>
                      <a:pt x="982" y="1415"/>
                    </a:cubicBezTo>
                    <a:cubicBezTo>
                      <a:pt x="663" y="1484"/>
                      <a:pt x="343" y="1552"/>
                      <a:pt x="24" y="164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7756408" y="2461728"/>
                <a:ext cx="259262" cy="15688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694" extrusionOk="0">
                    <a:moveTo>
                      <a:pt x="0" y="2169"/>
                    </a:moveTo>
                    <a:cubicBezTo>
                      <a:pt x="411" y="1415"/>
                      <a:pt x="1210" y="959"/>
                      <a:pt x="2054" y="1005"/>
                    </a:cubicBezTo>
                    <a:cubicBezTo>
                      <a:pt x="2990" y="1073"/>
                      <a:pt x="3789" y="1758"/>
                      <a:pt x="4017" y="2694"/>
                    </a:cubicBezTo>
                    <a:cubicBezTo>
                      <a:pt x="4177" y="2032"/>
                      <a:pt x="4314" y="1370"/>
                      <a:pt x="4451" y="708"/>
                    </a:cubicBezTo>
                    <a:cubicBezTo>
                      <a:pt x="4131" y="502"/>
                      <a:pt x="3241" y="0"/>
                      <a:pt x="2009" y="69"/>
                    </a:cubicBezTo>
                    <a:cubicBezTo>
                      <a:pt x="1027" y="114"/>
                      <a:pt x="342" y="502"/>
                      <a:pt x="0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7906596" y="2609237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8" y="161"/>
                      <a:pt x="480" y="457"/>
                      <a:pt x="297" y="503"/>
                    </a:cubicBezTo>
                    <a:cubicBezTo>
                      <a:pt x="160" y="526"/>
                      <a:pt x="0" y="412"/>
                      <a:pt x="0" y="320"/>
                    </a:cubicBezTo>
                    <a:cubicBezTo>
                      <a:pt x="0" y="161"/>
                      <a:pt x="388" y="1"/>
                      <a:pt x="480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7771025" y="2340774"/>
                <a:ext cx="271200" cy="247266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246" extrusionOk="0">
                    <a:moveTo>
                      <a:pt x="3812" y="4246"/>
                    </a:moveTo>
                    <a:cubicBezTo>
                      <a:pt x="3789" y="4086"/>
                      <a:pt x="3652" y="3241"/>
                      <a:pt x="2922" y="2808"/>
                    </a:cubicBezTo>
                    <a:cubicBezTo>
                      <a:pt x="2146" y="2328"/>
                      <a:pt x="936" y="2557"/>
                      <a:pt x="160" y="3447"/>
                    </a:cubicBezTo>
                    <a:cubicBezTo>
                      <a:pt x="69" y="3104"/>
                      <a:pt x="0" y="2511"/>
                      <a:pt x="114" y="1826"/>
                    </a:cubicBezTo>
                    <a:cubicBezTo>
                      <a:pt x="206" y="1141"/>
                      <a:pt x="457" y="616"/>
                      <a:pt x="616" y="297"/>
                    </a:cubicBezTo>
                    <a:cubicBezTo>
                      <a:pt x="982" y="183"/>
                      <a:pt x="1621" y="0"/>
                      <a:pt x="2397" y="23"/>
                    </a:cubicBezTo>
                    <a:cubicBezTo>
                      <a:pt x="3127" y="69"/>
                      <a:pt x="3698" y="251"/>
                      <a:pt x="4040" y="411"/>
                    </a:cubicBezTo>
                    <a:cubicBezTo>
                      <a:pt x="4223" y="776"/>
                      <a:pt x="4657" y="1803"/>
                      <a:pt x="4360" y="3036"/>
                    </a:cubicBezTo>
                    <a:cubicBezTo>
                      <a:pt x="4223" y="3561"/>
                      <a:pt x="3995" y="3972"/>
                      <a:pt x="3812" y="42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7417422" y="2423176"/>
                <a:ext cx="191477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804" extrusionOk="0">
                    <a:moveTo>
                      <a:pt x="1" y="1119"/>
                    </a:moveTo>
                    <a:cubicBezTo>
                      <a:pt x="526" y="594"/>
                      <a:pt x="1279" y="388"/>
                      <a:pt x="1964" y="594"/>
                    </a:cubicBezTo>
                    <a:cubicBezTo>
                      <a:pt x="2899" y="868"/>
                      <a:pt x="3265" y="1712"/>
                      <a:pt x="3287" y="1804"/>
                    </a:cubicBezTo>
                    <a:cubicBezTo>
                      <a:pt x="3287" y="1758"/>
                      <a:pt x="3151" y="731"/>
                      <a:pt x="2283" y="343"/>
                    </a:cubicBezTo>
                    <a:cubicBezTo>
                      <a:pt x="1507" y="0"/>
                      <a:pt x="526" y="297"/>
                      <a:pt x="1" y="111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7774985" y="2456370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2" y="1462"/>
                    </a:moveTo>
                    <a:cubicBezTo>
                      <a:pt x="46" y="1507"/>
                      <a:pt x="1" y="1462"/>
                      <a:pt x="23" y="1439"/>
                    </a:cubicBezTo>
                    <a:cubicBezTo>
                      <a:pt x="160" y="1097"/>
                      <a:pt x="503" y="549"/>
                      <a:pt x="1165" y="298"/>
                    </a:cubicBezTo>
                    <a:cubicBezTo>
                      <a:pt x="1918" y="1"/>
                      <a:pt x="2603" y="252"/>
                      <a:pt x="2694" y="298"/>
                    </a:cubicBezTo>
                    <a:cubicBezTo>
                      <a:pt x="3242" y="526"/>
                      <a:pt x="3835" y="1051"/>
                      <a:pt x="3858" y="1599"/>
                    </a:cubicBezTo>
                    <a:cubicBezTo>
                      <a:pt x="3881" y="1781"/>
                      <a:pt x="3858" y="2238"/>
                      <a:pt x="3744" y="2261"/>
                    </a:cubicBezTo>
                    <a:cubicBezTo>
                      <a:pt x="3744" y="2261"/>
                      <a:pt x="3744" y="2261"/>
                      <a:pt x="3721" y="2261"/>
                    </a:cubicBezTo>
                    <a:cubicBezTo>
                      <a:pt x="3721" y="2261"/>
                      <a:pt x="3698" y="2238"/>
                      <a:pt x="3698" y="2238"/>
                    </a:cubicBezTo>
                    <a:cubicBezTo>
                      <a:pt x="3447" y="1416"/>
                      <a:pt x="2740" y="823"/>
                      <a:pt x="1895" y="731"/>
                    </a:cubicBezTo>
                    <a:cubicBezTo>
                      <a:pt x="1210" y="663"/>
                      <a:pt x="526" y="937"/>
                      <a:pt x="92" y="146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7794960" y="2266291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69" y="1416"/>
                    </a:moveTo>
                    <a:cubicBezTo>
                      <a:pt x="0" y="1576"/>
                      <a:pt x="114" y="1804"/>
                      <a:pt x="228" y="1736"/>
                    </a:cubicBezTo>
                    <a:cubicBezTo>
                      <a:pt x="593" y="1507"/>
                      <a:pt x="1141" y="1302"/>
                      <a:pt x="1803" y="1348"/>
                    </a:cubicBezTo>
                    <a:cubicBezTo>
                      <a:pt x="2556" y="1393"/>
                      <a:pt x="3173" y="1736"/>
                      <a:pt x="3584" y="2055"/>
                    </a:cubicBezTo>
                    <a:cubicBezTo>
                      <a:pt x="3698" y="2147"/>
                      <a:pt x="3789" y="1941"/>
                      <a:pt x="3721" y="1781"/>
                    </a:cubicBezTo>
                    <a:cubicBezTo>
                      <a:pt x="3287" y="709"/>
                      <a:pt x="2534" y="24"/>
                      <a:pt x="1780" y="1"/>
                    </a:cubicBezTo>
                    <a:cubicBezTo>
                      <a:pt x="1073" y="1"/>
                      <a:pt x="434" y="526"/>
                      <a:pt x="69" y="141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7772364" y="2440472"/>
                <a:ext cx="46530" cy="4257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1" extrusionOk="0">
                    <a:moveTo>
                      <a:pt x="799" y="114"/>
                    </a:moveTo>
                    <a:cubicBezTo>
                      <a:pt x="434" y="160"/>
                      <a:pt x="160" y="388"/>
                      <a:pt x="46" y="730"/>
                    </a:cubicBezTo>
                    <a:cubicBezTo>
                      <a:pt x="0" y="342"/>
                      <a:pt x="434" y="0"/>
                      <a:pt x="799" y="11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7413462" y="2409899"/>
                <a:ext cx="199397" cy="11699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009" extrusionOk="0">
                    <a:moveTo>
                      <a:pt x="3333" y="1963"/>
                    </a:moveTo>
                    <a:cubicBezTo>
                      <a:pt x="3333" y="2009"/>
                      <a:pt x="3401" y="1986"/>
                      <a:pt x="3401" y="1940"/>
                    </a:cubicBezTo>
                    <a:cubicBezTo>
                      <a:pt x="3424" y="1598"/>
                      <a:pt x="3378" y="1004"/>
                      <a:pt x="2967" y="548"/>
                    </a:cubicBezTo>
                    <a:cubicBezTo>
                      <a:pt x="2488" y="23"/>
                      <a:pt x="1826" y="0"/>
                      <a:pt x="1735" y="0"/>
                    </a:cubicBezTo>
                    <a:cubicBezTo>
                      <a:pt x="1575" y="0"/>
                      <a:pt x="1050" y="0"/>
                      <a:pt x="616" y="365"/>
                    </a:cubicBezTo>
                    <a:cubicBezTo>
                      <a:pt x="206" y="730"/>
                      <a:pt x="0" y="1301"/>
                      <a:pt x="69" y="1347"/>
                    </a:cubicBezTo>
                    <a:cubicBezTo>
                      <a:pt x="69" y="1347"/>
                      <a:pt x="91" y="1347"/>
                      <a:pt x="114" y="1324"/>
                    </a:cubicBezTo>
                    <a:cubicBezTo>
                      <a:pt x="662" y="708"/>
                      <a:pt x="1484" y="434"/>
                      <a:pt x="2191" y="662"/>
                    </a:cubicBezTo>
                    <a:cubicBezTo>
                      <a:pt x="2762" y="867"/>
                      <a:pt x="3196" y="1347"/>
                      <a:pt x="3333" y="196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7600862" y="2424516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0"/>
                    </a:moveTo>
                    <a:cubicBezTo>
                      <a:pt x="297" y="0"/>
                      <a:pt x="548" y="365"/>
                      <a:pt x="411" y="662"/>
                    </a:cubicBezTo>
                    <a:cubicBezTo>
                      <a:pt x="411" y="365"/>
                      <a:pt x="252" y="114"/>
                      <a:pt x="1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7502503" y="2719592"/>
                <a:ext cx="321748" cy="21803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4" extrusionOk="0">
                    <a:moveTo>
                      <a:pt x="2603" y="845"/>
                    </a:moveTo>
                    <a:cubicBezTo>
                      <a:pt x="1849" y="685"/>
                      <a:pt x="1712" y="0"/>
                      <a:pt x="1142" y="69"/>
                    </a:cubicBezTo>
                    <a:cubicBezTo>
                      <a:pt x="685" y="114"/>
                      <a:pt x="320" y="639"/>
                      <a:pt x="229" y="1073"/>
                    </a:cubicBezTo>
                    <a:cubicBezTo>
                      <a:pt x="0" y="1986"/>
                      <a:pt x="799" y="2876"/>
                      <a:pt x="1484" y="3264"/>
                    </a:cubicBezTo>
                    <a:cubicBezTo>
                      <a:pt x="2283" y="3744"/>
                      <a:pt x="3128" y="3630"/>
                      <a:pt x="3424" y="3561"/>
                    </a:cubicBezTo>
                    <a:cubicBezTo>
                      <a:pt x="3630" y="3515"/>
                      <a:pt x="4292" y="3379"/>
                      <a:pt x="4839" y="2785"/>
                    </a:cubicBezTo>
                    <a:cubicBezTo>
                      <a:pt x="5068" y="2534"/>
                      <a:pt x="5524" y="2032"/>
                      <a:pt x="5410" y="1461"/>
                    </a:cubicBezTo>
                    <a:cubicBezTo>
                      <a:pt x="5319" y="1028"/>
                      <a:pt x="4976" y="639"/>
                      <a:pt x="4566" y="503"/>
                    </a:cubicBezTo>
                    <a:cubicBezTo>
                      <a:pt x="3812" y="274"/>
                      <a:pt x="3447" y="1005"/>
                      <a:pt x="2603" y="84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7539716" y="2954862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5" y="0"/>
                    </a:moveTo>
                    <a:lnTo>
                      <a:pt x="1" y="320"/>
                    </a:ln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7499825" y="2730191"/>
                <a:ext cx="321748" cy="21809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5" extrusionOk="0">
                    <a:moveTo>
                      <a:pt x="2603" y="846"/>
                    </a:moveTo>
                    <a:cubicBezTo>
                      <a:pt x="1850" y="709"/>
                      <a:pt x="1713" y="1"/>
                      <a:pt x="1142" y="69"/>
                    </a:cubicBezTo>
                    <a:cubicBezTo>
                      <a:pt x="686" y="115"/>
                      <a:pt x="320" y="640"/>
                      <a:pt x="229" y="1074"/>
                    </a:cubicBezTo>
                    <a:cubicBezTo>
                      <a:pt x="1" y="1987"/>
                      <a:pt x="800" y="2877"/>
                      <a:pt x="1484" y="3265"/>
                    </a:cubicBezTo>
                    <a:cubicBezTo>
                      <a:pt x="2283" y="3744"/>
                      <a:pt x="3128" y="3630"/>
                      <a:pt x="3425" y="3562"/>
                    </a:cubicBezTo>
                    <a:cubicBezTo>
                      <a:pt x="3630" y="3539"/>
                      <a:pt x="4292" y="3379"/>
                      <a:pt x="4840" y="2786"/>
                    </a:cubicBezTo>
                    <a:cubicBezTo>
                      <a:pt x="5068" y="2535"/>
                      <a:pt x="5525" y="2055"/>
                      <a:pt x="5410" y="1462"/>
                    </a:cubicBezTo>
                    <a:cubicBezTo>
                      <a:pt x="5319" y="1028"/>
                      <a:pt x="4977" y="640"/>
                      <a:pt x="4566" y="526"/>
                    </a:cubicBezTo>
                    <a:cubicBezTo>
                      <a:pt x="3813" y="275"/>
                      <a:pt x="3447" y="1005"/>
                      <a:pt x="2603" y="8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7537037" y="2965519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6" y="0"/>
                    </a:moveTo>
                    <a:cubicBezTo>
                      <a:pt x="2557" y="91"/>
                      <a:pt x="1279" y="205"/>
                      <a:pt x="1" y="320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7502503" y="2724892"/>
                <a:ext cx="321748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67" extrusionOk="0">
                    <a:moveTo>
                      <a:pt x="2625" y="868"/>
                    </a:moveTo>
                    <a:cubicBezTo>
                      <a:pt x="1849" y="708"/>
                      <a:pt x="1712" y="1"/>
                      <a:pt x="1165" y="69"/>
                    </a:cubicBezTo>
                    <a:cubicBezTo>
                      <a:pt x="685" y="138"/>
                      <a:pt x="343" y="663"/>
                      <a:pt x="229" y="1096"/>
                    </a:cubicBezTo>
                    <a:cubicBezTo>
                      <a:pt x="0" y="1986"/>
                      <a:pt x="822" y="2899"/>
                      <a:pt x="1484" y="3288"/>
                    </a:cubicBezTo>
                    <a:cubicBezTo>
                      <a:pt x="2306" y="3767"/>
                      <a:pt x="3150" y="3653"/>
                      <a:pt x="3424" y="3584"/>
                    </a:cubicBezTo>
                    <a:cubicBezTo>
                      <a:pt x="3630" y="3539"/>
                      <a:pt x="4292" y="3402"/>
                      <a:pt x="4839" y="2808"/>
                    </a:cubicBezTo>
                    <a:cubicBezTo>
                      <a:pt x="5091" y="2534"/>
                      <a:pt x="5524" y="2055"/>
                      <a:pt x="5410" y="1461"/>
                    </a:cubicBezTo>
                    <a:cubicBezTo>
                      <a:pt x="5319" y="1051"/>
                      <a:pt x="4976" y="663"/>
                      <a:pt x="4566" y="526"/>
                    </a:cubicBezTo>
                    <a:cubicBezTo>
                      <a:pt x="3835" y="297"/>
                      <a:pt x="3447" y="1028"/>
                      <a:pt x="2625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7534416" y="2848525"/>
                <a:ext cx="216692" cy="119673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055" extrusionOk="0">
                    <a:moveTo>
                      <a:pt x="0" y="868"/>
                    </a:moveTo>
                    <a:cubicBezTo>
                      <a:pt x="114" y="708"/>
                      <a:pt x="365" y="457"/>
                      <a:pt x="754" y="274"/>
                    </a:cubicBezTo>
                    <a:cubicBezTo>
                      <a:pt x="868" y="229"/>
                      <a:pt x="1370" y="0"/>
                      <a:pt x="1940" y="69"/>
                    </a:cubicBezTo>
                    <a:cubicBezTo>
                      <a:pt x="3059" y="183"/>
                      <a:pt x="3675" y="1233"/>
                      <a:pt x="3721" y="1324"/>
                    </a:cubicBezTo>
                    <a:cubicBezTo>
                      <a:pt x="3561" y="1438"/>
                      <a:pt x="2602" y="2055"/>
                      <a:pt x="1415" y="1758"/>
                    </a:cubicBezTo>
                    <a:cubicBezTo>
                      <a:pt x="639" y="1553"/>
                      <a:pt x="183" y="1073"/>
                      <a:pt x="0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7530398" y="2820630"/>
                <a:ext cx="220711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804" extrusionOk="0">
                    <a:moveTo>
                      <a:pt x="3790" y="1803"/>
                    </a:moveTo>
                    <a:cubicBezTo>
                      <a:pt x="3721" y="1689"/>
                      <a:pt x="3242" y="867"/>
                      <a:pt x="2192" y="662"/>
                    </a:cubicBezTo>
                    <a:cubicBezTo>
                      <a:pt x="1188" y="457"/>
                      <a:pt x="434" y="982"/>
                      <a:pt x="320" y="1073"/>
                    </a:cubicBezTo>
                    <a:cubicBezTo>
                      <a:pt x="206" y="936"/>
                      <a:pt x="115" y="799"/>
                      <a:pt x="1" y="685"/>
                    </a:cubicBezTo>
                    <a:cubicBezTo>
                      <a:pt x="1439" y="0"/>
                      <a:pt x="2831" y="137"/>
                      <a:pt x="3447" y="890"/>
                    </a:cubicBezTo>
                    <a:cubicBezTo>
                      <a:pt x="3584" y="1050"/>
                      <a:pt x="3744" y="1347"/>
                      <a:pt x="3790" y="180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7660670" y="2869780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1" y="92"/>
                      <a:pt x="1" y="275"/>
                      <a:pt x="115" y="343"/>
                    </a:cubicBezTo>
                    <a:cubicBezTo>
                      <a:pt x="206" y="389"/>
                      <a:pt x="343" y="366"/>
                      <a:pt x="366" y="297"/>
                    </a:cubicBezTo>
                    <a:cubicBezTo>
                      <a:pt x="389" y="206"/>
                      <a:pt x="115" y="1"/>
                      <a:pt x="46" y="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7530398" y="2833908"/>
                <a:ext cx="232707" cy="146286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512" extrusionOk="0">
                    <a:moveTo>
                      <a:pt x="3995" y="2169"/>
                    </a:moveTo>
                    <a:lnTo>
                      <a:pt x="183" y="2511"/>
                    </a:lnTo>
                    <a:lnTo>
                      <a:pt x="1" y="32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7578267" y="2722271"/>
                <a:ext cx="218032" cy="9172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575" extrusionOk="0">
                    <a:moveTo>
                      <a:pt x="183" y="0"/>
                    </a:moveTo>
                    <a:cubicBezTo>
                      <a:pt x="137" y="114"/>
                      <a:pt x="1" y="388"/>
                      <a:pt x="115" y="708"/>
                    </a:cubicBezTo>
                    <a:cubicBezTo>
                      <a:pt x="229" y="1004"/>
                      <a:pt x="503" y="1141"/>
                      <a:pt x="708" y="1255"/>
                    </a:cubicBezTo>
                    <a:cubicBezTo>
                      <a:pt x="1416" y="1575"/>
                      <a:pt x="2123" y="1415"/>
                      <a:pt x="2397" y="1347"/>
                    </a:cubicBezTo>
                    <a:cubicBezTo>
                      <a:pt x="3036" y="1210"/>
                      <a:pt x="3493" y="867"/>
                      <a:pt x="3744" y="662"/>
                    </a:cubicBezTo>
                    <a:cubicBezTo>
                      <a:pt x="3538" y="571"/>
                      <a:pt x="3219" y="457"/>
                      <a:pt x="2831" y="434"/>
                    </a:cubicBezTo>
                    <a:cubicBezTo>
                      <a:pt x="2100" y="388"/>
                      <a:pt x="1781" y="685"/>
                      <a:pt x="1210" y="593"/>
                    </a:cubicBezTo>
                    <a:cubicBezTo>
                      <a:pt x="936" y="548"/>
                      <a:pt x="571" y="411"/>
                      <a:pt x="183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8038207" y="2627872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1" y="1005"/>
                    </a:cubicBezTo>
                    <a:cubicBezTo>
                      <a:pt x="457" y="1165"/>
                      <a:pt x="959" y="1028"/>
                      <a:pt x="1027" y="685"/>
                    </a:cubicBezTo>
                    <a:cubicBezTo>
                      <a:pt x="1119" y="366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8117931" y="2710275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46"/>
                      <a:pt x="1" y="389"/>
                      <a:pt x="115" y="457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0" y="1"/>
                      <a:pt x="206" y="2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7366932" y="2580003"/>
                <a:ext cx="63826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65" extrusionOk="0">
                    <a:moveTo>
                      <a:pt x="434" y="69"/>
                    </a:moveTo>
                    <a:cubicBezTo>
                      <a:pt x="137" y="138"/>
                      <a:pt x="0" y="822"/>
                      <a:pt x="229" y="1005"/>
                    </a:cubicBezTo>
                    <a:cubicBezTo>
                      <a:pt x="434" y="1165"/>
                      <a:pt x="936" y="1005"/>
                      <a:pt x="1027" y="685"/>
                    </a:cubicBezTo>
                    <a:cubicBezTo>
                      <a:pt x="1096" y="343"/>
                      <a:pt x="662" y="1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7557011" y="2492301"/>
                <a:ext cx="106395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3470" extrusionOk="0">
                    <a:moveTo>
                      <a:pt x="1575" y="0"/>
                    </a:moveTo>
                    <a:cubicBezTo>
                      <a:pt x="1826" y="868"/>
                      <a:pt x="1758" y="1826"/>
                      <a:pt x="1393" y="2671"/>
                    </a:cubicBezTo>
                    <a:cubicBezTo>
                      <a:pt x="1370" y="2716"/>
                      <a:pt x="1301" y="2739"/>
                      <a:pt x="1256" y="2716"/>
                    </a:cubicBezTo>
                    <a:cubicBezTo>
                      <a:pt x="1027" y="2443"/>
                      <a:pt x="662" y="2328"/>
                      <a:pt x="388" y="2648"/>
                    </a:cubicBezTo>
                    <a:cubicBezTo>
                      <a:pt x="137" y="2922"/>
                      <a:pt x="343" y="3356"/>
                      <a:pt x="685" y="3470"/>
                    </a:cubicBezTo>
                    <a:cubicBezTo>
                      <a:pt x="251" y="3424"/>
                      <a:pt x="0" y="2899"/>
                      <a:pt x="274" y="2557"/>
                    </a:cubicBezTo>
                    <a:cubicBezTo>
                      <a:pt x="525" y="2146"/>
                      <a:pt x="1142" y="2191"/>
                      <a:pt x="1370" y="2580"/>
                    </a:cubicBezTo>
                    <a:cubicBezTo>
                      <a:pt x="1370" y="2580"/>
                      <a:pt x="1187" y="2580"/>
                      <a:pt x="1187" y="2580"/>
                    </a:cubicBezTo>
                    <a:cubicBezTo>
                      <a:pt x="1530" y="1781"/>
                      <a:pt x="1667" y="868"/>
                      <a:pt x="1575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7570289" y="2649128"/>
                <a:ext cx="50548" cy="5188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91" extrusionOk="0">
                    <a:moveTo>
                      <a:pt x="868" y="708"/>
                    </a:moveTo>
                    <a:cubicBezTo>
                      <a:pt x="571" y="891"/>
                      <a:pt x="229" y="800"/>
                      <a:pt x="92" y="571"/>
                    </a:cubicBezTo>
                    <a:cubicBezTo>
                      <a:pt x="1" y="411"/>
                      <a:pt x="1" y="183"/>
                      <a:pt x="138" y="1"/>
                    </a:cubicBezTo>
                    <a:cubicBezTo>
                      <a:pt x="160" y="69"/>
                      <a:pt x="206" y="297"/>
                      <a:pt x="411" y="480"/>
                    </a:cubicBezTo>
                    <a:cubicBezTo>
                      <a:pt x="594" y="640"/>
                      <a:pt x="777" y="685"/>
                      <a:pt x="868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8193695" y="2537492"/>
                <a:ext cx="198115" cy="265901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566" extrusionOk="0">
                    <a:moveTo>
                      <a:pt x="69" y="1461"/>
                    </a:moveTo>
                    <a:cubicBezTo>
                      <a:pt x="389" y="525"/>
                      <a:pt x="1233" y="0"/>
                      <a:pt x="1964" y="137"/>
                    </a:cubicBezTo>
                    <a:cubicBezTo>
                      <a:pt x="2831" y="297"/>
                      <a:pt x="3128" y="1347"/>
                      <a:pt x="3151" y="1461"/>
                    </a:cubicBezTo>
                    <a:cubicBezTo>
                      <a:pt x="3402" y="2306"/>
                      <a:pt x="3014" y="3219"/>
                      <a:pt x="2352" y="3744"/>
                    </a:cubicBezTo>
                    <a:cubicBezTo>
                      <a:pt x="1324" y="4565"/>
                      <a:pt x="69" y="4109"/>
                      <a:pt x="1" y="4086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7745751" y="3935830"/>
                <a:ext cx="291175" cy="92785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5933" extrusionOk="0">
                    <a:moveTo>
                      <a:pt x="4817" y="15271"/>
                    </a:moveTo>
                    <a:cubicBezTo>
                      <a:pt x="4862" y="15065"/>
                      <a:pt x="4634" y="14791"/>
                      <a:pt x="4155" y="14472"/>
                    </a:cubicBezTo>
                    <a:lnTo>
                      <a:pt x="4155" y="14472"/>
                    </a:lnTo>
                    <a:cubicBezTo>
                      <a:pt x="4429" y="9656"/>
                      <a:pt x="4725" y="4839"/>
                      <a:pt x="4999" y="0"/>
                    </a:cubicBezTo>
                    <a:cubicBezTo>
                      <a:pt x="3356" y="411"/>
                      <a:pt x="1712" y="822"/>
                      <a:pt x="69" y="1233"/>
                    </a:cubicBezTo>
                    <a:cubicBezTo>
                      <a:pt x="1" y="2945"/>
                      <a:pt x="1" y="4725"/>
                      <a:pt x="1" y="6529"/>
                    </a:cubicBezTo>
                    <a:cubicBezTo>
                      <a:pt x="46" y="9770"/>
                      <a:pt x="183" y="12874"/>
                      <a:pt x="389" y="15818"/>
                    </a:cubicBezTo>
                    <a:cubicBezTo>
                      <a:pt x="3242" y="15933"/>
                      <a:pt x="4703" y="15750"/>
                      <a:pt x="4817" y="152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8221589" y="2594620"/>
                <a:ext cx="128991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61" extrusionOk="0">
                    <a:moveTo>
                      <a:pt x="2101" y="891"/>
                    </a:moveTo>
                    <a:cubicBezTo>
                      <a:pt x="2055" y="526"/>
                      <a:pt x="1736" y="229"/>
                      <a:pt x="1393" y="138"/>
                    </a:cubicBezTo>
                    <a:cubicBezTo>
                      <a:pt x="868" y="1"/>
                      <a:pt x="206" y="389"/>
                      <a:pt x="1" y="1074"/>
                    </a:cubicBezTo>
                    <a:cubicBezTo>
                      <a:pt x="298" y="937"/>
                      <a:pt x="663" y="1028"/>
                      <a:pt x="868" y="1279"/>
                    </a:cubicBezTo>
                    <a:cubicBezTo>
                      <a:pt x="1097" y="1553"/>
                      <a:pt x="1097" y="1987"/>
                      <a:pt x="845" y="2260"/>
                    </a:cubicBezTo>
                    <a:cubicBezTo>
                      <a:pt x="1713" y="2101"/>
                      <a:pt x="2215" y="1439"/>
                      <a:pt x="2101" y="89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8216290" y="2578664"/>
                <a:ext cx="138308" cy="150305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81" extrusionOk="0">
                    <a:moveTo>
                      <a:pt x="2374" y="1439"/>
                    </a:moveTo>
                    <a:cubicBezTo>
                      <a:pt x="2055" y="183"/>
                      <a:pt x="503" y="229"/>
                      <a:pt x="160" y="1416"/>
                    </a:cubicBezTo>
                    <a:lnTo>
                      <a:pt x="46" y="1348"/>
                    </a:lnTo>
                    <a:cubicBezTo>
                      <a:pt x="845" y="982"/>
                      <a:pt x="1553" y="1964"/>
                      <a:pt x="936" y="2580"/>
                    </a:cubicBezTo>
                    <a:cubicBezTo>
                      <a:pt x="1393" y="1987"/>
                      <a:pt x="800" y="1165"/>
                      <a:pt x="115" y="1462"/>
                    </a:cubicBezTo>
                    <a:cubicBezTo>
                      <a:pt x="69" y="1507"/>
                      <a:pt x="1" y="1439"/>
                      <a:pt x="1" y="1393"/>
                    </a:cubicBezTo>
                    <a:cubicBezTo>
                      <a:pt x="343" y="69"/>
                      <a:pt x="2169" y="1"/>
                      <a:pt x="2374" y="143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7180813" y="1697393"/>
                <a:ext cx="1293399" cy="949114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6298" extrusionOk="0">
                    <a:moveTo>
                      <a:pt x="16618" y="5365"/>
                    </a:moveTo>
                    <a:cubicBezTo>
                      <a:pt x="16503" y="5091"/>
                      <a:pt x="14997" y="1165"/>
                      <a:pt x="11505" y="549"/>
                    </a:cubicBezTo>
                    <a:cubicBezTo>
                      <a:pt x="8332" y="1"/>
                      <a:pt x="5593" y="2580"/>
                      <a:pt x="5433" y="2717"/>
                    </a:cubicBezTo>
                    <a:cubicBezTo>
                      <a:pt x="4155" y="3972"/>
                      <a:pt x="4086" y="5022"/>
                      <a:pt x="2329" y="6118"/>
                    </a:cubicBezTo>
                    <a:cubicBezTo>
                      <a:pt x="1119" y="6871"/>
                      <a:pt x="1" y="7099"/>
                      <a:pt x="46" y="7419"/>
                    </a:cubicBezTo>
                    <a:cubicBezTo>
                      <a:pt x="92" y="7739"/>
                      <a:pt x="1119" y="7875"/>
                      <a:pt x="2329" y="7944"/>
                    </a:cubicBezTo>
                    <a:cubicBezTo>
                      <a:pt x="1872" y="8378"/>
                      <a:pt x="1690" y="8743"/>
                      <a:pt x="1758" y="9040"/>
                    </a:cubicBezTo>
                    <a:cubicBezTo>
                      <a:pt x="2078" y="10090"/>
                      <a:pt x="6255" y="9975"/>
                      <a:pt x="14312" y="8697"/>
                    </a:cubicBezTo>
                    <a:cubicBezTo>
                      <a:pt x="14289" y="9679"/>
                      <a:pt x="14404" y="11733"/>
                      <a:pt x="15682" y="13787"/>
                    </a:cubicBezTo>
                    <a:cubicBezTo>
                      <a:pt x="16252" y="14655"/>
                      <a:pt x="16869" y="15316"/>
                      <a:pt x="17394" y="15773"/>
                    </a:cubicBezTo>
                    <a:cubicBezTo>
                      <a:pt x="17690" y="15202"/>
                      <a:pt x="18238" y="14792"/>
                      <a:pt x="18832" y="14769"/>
                    </a:cubicBezTo>
                    <a:cubicBezTo>
                      <a:pt x="19631" y="14723"/>
                      <a:pt x="20429" y="15339"/>
                      <a:pt x="20612" y="16298"/>
                    </a:cubicBezTo>
                    <a:cubicBezTo>
                      <a:pt x="22210" y="12600"/>
                      <a:pt x="21776" y="8811"/>
                      <a:pt x="19585" y="6803"/>
                    </a:cubicBezTo>
                    <a:cubicBezTo>
                      <a:pt x="19106" y="6346"/>
                      <a:pt x="18170" y="5661"/>
                      <a:pt x="16618" y="536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7539716" y="1863538"/>
                <a:ext cx="319070" cy="253963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61" extrusionOk="0">
                    <a:moveTo>
                      <a:pt x="2511" y="708"/>
                    </a:moveTo>
                    <a:cubicBezTo>
                      <a:pt x="503" y="1895"/>
                      <a:pt x="1" y="2375"/>
                      <a:pt x="69" y="2535"/>
                    </a:cubicBezTo>
                    <a:cubicBezTo>
                      <a:pt x="183" y="2831"/>
                      <a:pt x="2009" y="2238"/>
                      <a:pt x="2123" y="2535"/>
                    </a:cubicBezTo>
                    <a:cubicBezTo>
                      <a:pt x="2237" y="2808"/>
                      <a:pt x="777" y="3425"/>
                      <a:pt x="891" y="3790"/>
                    </a:cubicBezTo>
                    <a:cubicBezTo>
                      <a:pt x="1051" y="4361"/>
                      <a:pt x="5113" y="3858"/>
                      <a:pt x="5113" y="3448"/>
                    </a:cubicBezTo>
                    <a:cubicBezTo>
                      <a:pt x="5113" y="3265"/>
                      <a:pt x="4018" y="3219"/>
                      <a:pt x="3972" y="2831"/>
                    </a:cubicBezTo>
                    <a:cubicBezTo>
                      <a:pt x="3904" y="2352"/>
                      <a:pt x="5479" y="1850"/>
                      <a:pt x="5410" y="1621"/>
                    </a:cubicBezTo>
                    <a:cubicBezTo>
                      <a:pt x="5342" y="1348"/>
                      <a:pt x="3242" y="1873"/>
                      <a:pt x="3128" y="1553"/>
                    </a:cubicBezTo>
                    <a:cubicBezTo>
                      <a:pt x="3014" y="1211"/>
                      <a:pt x="5045" y="298"/>
                      <a:pt x="4954" y="92"/>
                    </a:cubicBezTo>
                    <a:cubicBezTo>
                      <a:pt x="4908" y="1"/>
                      <a:pt x="4269" y="138"/>
                      <a:pt x="2511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8115252" y="2190527"/>
                <a:ext cx="180878" cy="2606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475" extrusionOk="0">
                    <a:moveTo>
                      <a:pt x="47" y="1713"/>
                    </a:moveTo>
                    <a:cubicBezTo>
                      <a:pt x="115" y="3037"/>
                      <a:pt x="823" y="4246"/>
                      <a:pt x="1119" y="4178"/>
                    </a:cubicBezTo>
                    <a:cubicBezTo>
                      <a:pt x="1416" y="4109"/>
                      <a:pt x="1188" y="2717"/>
                      <a:pt x="1485" y="2649"/>
                    </a:cubicBezTo>
                    <a:cubicBezTo>
                      <a:pt x="1827" y="2580"/>
                      <a:pt x="2306" y="4475"/>
                      <a:pt x="2649" y="4406"/>
                    </a:cubicBezTo>
                    <a:cubicBezTo>
                      <a:pt x="3105" y="4338"/>
                      <a:pt x="3037" y="800"/>
                      <a:pt x="2649" y="754"/>
                    </a:cubicBezTo>
                    <a:cubicBezTo>
                      <a:pt x="2398" y="708"/>
                      <a:pt x="2261" y="1873"/>
                      <a:pt x="1804" y="1895"/>
                    </a:cubicBezTo>
                    <a:cubicBezTo>
                      <a:pt x="1211" y="1918"/>
                      <a:pt x="845" y="1"/>
                      <a:pt x="412" y="69"/>
                    </a:cubicBezTo>
                    <a:cubicBezTo>
                      <a:pt x="138" y="92"/>
                      <a:pt x="1" y="982"/>
                      <a:pt x="47" y="171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8381095" y="2646449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8410387" y="2562707"/>
                <a:ext cx="1339" cy="2737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cubicBezTo>
                      <a:pt x="0" y="47"/>
                      <a:pt x="0" y="24"/>
                      <a:pt x="23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7183492" y="1697393"/>
                <a:ext cx="1280122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14632" extrusionOk="0">
                    <a:moveTo>
                      <a:pt x="2876" y="6301"/>
                    </a:moveTo>
                    <a:cubicBezTo>
                      <a:pt x="5068" y="4908"/>
                      <a:pt x="5090" y="3402"/>
                      <a:pt x="7053" y="2169"/>
                    </a:cubicBezTo>
                    <a:cubicBezTo>
                      <a:pt x="7419" y="1941"/>
                      <a:pt x="9359" y="754"/>
                      <a:pt x="11687" y="1188"/>
                    </a:cubicBezTo>
                    <a:cubicBezTo>
                      <a:pt x="14882" y="1781"/>
                      <a:pt x="16389" y="4954"/>
                      <a:pt x="16572" y="5365"/>
                    </a:cubicBezTo>
                    <a:cubicBezTo>
                      <a:pt x="17256" y="5661"/>
                      <a:pt x="19242" y="6574"/>
                      <a:pt x="20452" y="8766"/>
                    </a:cubicBezTo>
                    <a:cubicBezTo>
                      <a:pt x="21684" y="10934"/>
                      <a:pt x="21502" y="13148"/>
                      <a:pt x="21137" y="14632"/>
                    </a:cubicBezTo>
                    <a:cubicBezTo>
                      <a:pt x="21981" y="11505"/>
                      <a:pt x="21388" y="8492"/>
                      <a:pt x="19539" y="6803"/>
                    </a:cubicBezTo>
                    <a:cubicBezTo>
                      <a:pt x="19060" y="6346"/>
                      <a:pt x="18124" y="5661"/>
                      <a:pt x="16572" y="5365"/>
                    </a:cubicBezTo>
                    <a:cubicBezTo>
                      <a:pt x="16457" y="5091"/>
                      <a:pt x="14951" y="1165"/>
                      <a:pt x="11459" y="549"/>
                    </a:cubicBezTo>
                    <a:cubicBezTo>
                      <a:pt x="8286" y="1"/>
                      <a:pt x="5547" y="2580"/>
                      <a:pt x="5387" y="2717"/>
                    </a:cubicBezTo>
                    <a:cubicBezTo>
                      <a:pt x="4109" y="3972"/>
                      <a:pt x="4040" y="5022"/>
                      <a:pt x="2283" y="6118"/>
                    </a:cubicBezTo>
                    <a:cubicBezTo>
                      <a:pt x="1301" y="6734"/>
                      <a:pt x="388" y="6985"/>
                      <a:pt x="92" y="7236"/>
                    </a:cubicBezTo>
                    <a:cubicBezTo>
                      <a:pt x="69" y="7305"/>
                      <a:pt x="23" y="7373"/>
                      <a:pt x="0" y="7419"/>
                    </a:cubicBezTo>
                    <a:cubicBezTo>
                      <a:pt x="731" y="7282"/>
                      <a:pt x="1781" y="6985"/>
                      <a:pt x="2876" y="630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7309746" y="3954466"/>
                <a:ext cx="339044" cy="915862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15727" extrusionOk="0">
                    <a:moveTo>
                      <a:pt x="5022" y="822"/>
                    </a:moveTo>
                    <a:cubicBezTo>
                      <a:pt x="3333" y="548"/>
                      <a:pt x="1667" y="274"/>
                      <a:pt x="1" y="0"/>
                    </a:cubicBezTo>
                    <a:lnTo>
                      <a:pt x="1964" y="14357"/>
                    </a:lnTo>
                    <a:lnTo>
                      <a:pt x="1964" y="14357"/>
                    </a:lnTo>
                    <a:cubicBezTo>
                      <a:pt x="1507" y="14722"/>
                      <a:pt x="1325" y="14996"/>
                      <a:pt x="1393" y="15202"/>
                    </a:cubicBezTo>
                    <a:cubicBezTo>
                      <a:pt x="1530" y="15658"/>
                      <a:pt x="3014" y="15727"/>
                      <a:pt x="5821" y="15407"/>
                    </a:cubicBezTo>
                    <a:cubicBezTo>
                      <a:pt x="5821" y="12440"/>
                      <a:pt x="5707" y="9336"/>
                      <a:pt x="5479" y="6117"/>
                    </a:cubicBezTo>
                    <a:cubicBezTo>
                      <a:pt x="5365" y="4291"/>
                      <a:pt x="5205" y="2534"/>
                      <a:pt x="5022" y="822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7255238" y="3515781"/>
                <a:ext cx="836196" cy="584912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0044" extrusionOk="0">
                    <a:moveTo>
                      <a:pt x="2991" y="1"/>
                    </a:moveTo>
                    <a:cubicBezTo>
                      <a:pt x="1987" y="2603"/>
                      <a:pt x="1005" y="5205"/>
                      <a:pt x="1" y="7807"/>
                    </a:cubicBezTo>
                    <a:cubicBezTo>
                      <a:pt x="754" y="8286"/>
                      <a:pt x="1941" y="8925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83"/>
                      <a:pt x="7122" y="7693"/>
                      <a:pt x="7351" y="6780"/>
                    </a:cubicBezTo>
                    <a:cubicBezTo>
                      <a:pt x="7533" y="7761"/>
                      <a:pt x="7693" y="8743"/>
                      <a:pt x="7876" y="9701"/>
                    </a:cubicBezTo>
                    <a:cubicBezTo>
                      <a:pt x="8880" y="9907"/>
                      <a:pt x="10386" y="10044"/>
                      <a:pt x="12121" y="9679"/>
                    </a:cubicBezTo>
                    <a:cubicBezTo>
                      <a:pt x="12806" y="9519"/>
                      <a:pt x="13399" y="9313"/>
                      <a:pt x="13924" y="9108"/>
                    </a:cubicBezTo>
                    <a:cubicBezTo>
                      <a:pt x="14175" y="7784"/>
                      <a:pt x="14358" y="5844"/>
                      <a:pt x="13993" y="3607"/>
                    </a:cubicBezTo>
                    <a:cubicBezTo>
                      <a:pt x="13787" y="2397"/>
                      <a:pt x="13468" y="1370"/>
                      <a:pt x="13148" y="549"/>
                    </a:cubicBezTo>
                    <a:cubicBezTo>
                      <a:pt x="9770" y="366"/>
                      <a:pt x="6369" y="183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7756408" y="4645657"/>
                <a:ext cx="436005" cy="320409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5502" extrusionOk="0">
                    <a:moveTo>
                      <a:pt x="0" y="457"/>
                    </a:moveTo>
                    <a:cubicBezTo>
                      <a:pt x="91" y="2191"/>
                      <a:pt x="228" y="3880"/>
                      <a:pt x="365" y="5501"/>
                    </a:cubicBezTo>
                    <a:lnTo>
                      <a:pt x="365" y="5501"/>
                    </a:lnTo>
                    <a:cubicBezTo>
                      <a:pt x="4999" y="5387"/>
                      <a:pt x="7350" y="4976"/>
                      <a:pt x="7441" y="4291"/>
                    </a:cubicBezTo>
                    <a:lnTo>
                      <a:pt x="7441" y="4291"/>
                    </a:lnTo>
                    <a:cubicBezTo>
                      <a:pt x="7487" y="3766"/>
                      <a:pt x="6346" y="3104"/>
                      <a:pt x="3972" y="2283"/>
                    </a:cubicBezTo>
                    <a:lnTo>
                      <a:pt x="3972" y="2283"/>
                    </a:lnTo>
                    <a:cubicBezTo>
                      <a:pt x="4017" y="1529"/>
                      <a:pt x="4063" y="753"/>
                      <a:pt x="4109" y="0"/>
                    </a:cubicBezTo>
                    <a:lnTo>
                      <a:pt x="4109" y="0"/>
                    </a:lnTo>
                    <a:cubicBezTo>
                      <a:pt x="2739" y="137"/>
                      <a:pt x="1370" y="297"/>
                      <a:pt x="0" y="4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7768346" y="4778549"/>
                <a:ext cx="425407" cy="187517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220" extrusionOk="0">
                    <a:moveTo>
                      <a:pt x="3767" y="1"/>
                    </a:moveTo>
                    <a:lnTo>
                      <a:pt x="3767" y="1"/>
                    </a:lnTo>
                    <a:cubicBezTo>
                      <a:pt x="4246" y="320"/>
                      <a:pt x="4474" y="594"/>
                      <a:pt x="4429" y="800"/>
                    </a:cubicBezTo>
                    <a:cubicBezTo>
                      <a:pt x="4336" y="1187"/>
                      <a:pt x="3366" y="1380"/>
                      <a:pt x="1492" y="1380"/>
                    </a:cubicBezTo>
                    <a:cubicBezTo>
                      <a:pt x="1046" y="1380"/>
                      <a:pt x="549" y="1369"/>
                      <a:pt x="1" y="1347"/>
                    </a:cubicBezTo>
                    <a:lnTo>
                      <a:pt x="1" y="1347"/>
                    </a:lnTo>
                    <a:cubicBezTo>
                      <a:pt x="69" y="1986"/>
                      <a:pt x="115" y="2603"/>
                      <a:pt x="160" y="3219"/>
                    </a:cubicBezTo>
                    <a:cubicBezTo>
                      <a:pt x="4794" y="3105"/>
                      <a:pt x="7145" y="2694"/>
                      <a:pt x="7236" y="2009"/>
                    </a:cubicBezTo>
                    <a:cubicBezTo>
                      <a:pt x="7305" y="1484"/>
                      <a:pt x="6141" y="822"/>
                      <a:pt x="37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7227343" y="4657595"/>
                <a:ext cx="422786" cy="317730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5456" extrusionOk="0">
                    <a:moveTo>
                      <a:pt x="3379" y="2283"/>
                    </a:moveTo>
                    <a:cubicBezTo>
                      <a:pt x="1096" y="3287"/>
                      <a:pt x="1" y="4041"/>
                      <a:pt x="92" y="4543"/>
                    </a:cubicBezTo>
                    <a:lnTo>
                      <a:pt x="92" y="4543"/>
                    </a:lnTo>
                    <a:cubicBezTo>
                      <a:pt x="229" y="5228"/>
                      <a:pt x="2626" y="5456"/>
                      <a:pt x="7236" y="5205"/>
                    </a:cubicBezTo>
                    <a:lnTo>
                      <a:pt x="7236" y="5205"/>
                    </a:lnTo>
                    <a:cubicBezTo>
                      <a:pt x="7259" y="3561"/>
                      <a:pt x="7236" y="1872"/>
                      <a:pt x="7191" y="138"/>
                    </a:cubicBezTo>
                    <a:lnTo>
                      <a:pt x="7191" y="138"/>
                    </a:lnTo>
                    <a:cubicBezTo>
                      <a:pt x="5821" y="92"/>
                      <a:pt x="4452" y="46"/>
                      <a:pt x="3082" y="1"/>
                    </a:cubicBezTo>
                    <a:lnTo>
                      <a:pt x="30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7227343" y="4790546"/>
                <a:ext cx="421447" cy="17592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3021" extrusionOk="0">
                    <a:moveTo>
                      <a:pt x="3379" y="0"/>
                    </a:moveTo>
                    <a:lnTo>
                      <a:pt x="3379" y="0"/>
                    </a:lnTo>
                    <a:cubicBezTo>
                      <a:pt x="1096" y="1004"/>
                      <a:pt x="1" y="1758"/>
                      <a:pt x="92" y="2260"/>
                    </a:cubicBezTo>
                    <a:cubicBezTo>
                      <a:pt x="193" y="2764"/>
                      <a:pt x="1519" y="3021"/>
                      <a:pt x="4053" y="3021"/>
                    </a:cubicBezTo>
                    <a:cubicBezTo>
                      <a:pt x="4960" y="3021"/>
                      <a:pt x="6021" y="2988"/>
                      <a:pt x="7236" y="2922"/>
                    </a:cubicBezTo>
                    <a:cubicBezTo>
                      <a:pt x="7236" y="2305"/>
                      <a:pt x="7236" y="1666"/>
                      <a:pt x="7236" y="1050"/>
                    </a:cubicBezTo>
                    <a:cubicBezTo>
                      <a:pt x="6080" y="1182"/>
                      <a:pt x="5149" y="1247"/>
                      <a:pt x="4443" y="1247"/>
                    </a:cubicBezTo>
                    <a:cubicBezTo>
                      <a:pt x="3435" y="1247"/>
                      <a:pt x="2889" y="1113"/>
                      <a:pt x="2808" y="845"/>
                    </a:cubicBezTo>
                    <a:cubicBezTo>
                      <a:pt x="2740" y="639"/>
                      <a:pt x="2922" y="365"/>
                      <a:pt x="33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6832568" y="2347413"/>
                <a:ext cx="296474" cy="312431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5365" extrusionOk="0">
                    <a:moveTo>
                      <a:pt x="3447" y="799"/>
                    </a:moveTo>
                    <a:cubicBezTo>
                      <a:pt x="3036" y="251"/>
                      <a:pt x="2740" y="0"/>
                      <a:pt x="2557" y="0"/>
                    </a:cubicBezTo>
                    <a:cubicBezTo>
                      <a:pt x="2534" y="0"/>
                      <a:pt x="2511" y="0"/>
                      <a:pt x="2488" y="0"/>
                    </a:cubicBezTo>
                    <a:cubicBezTo>
                      <a:pt x="2260" y="92"/>
                      <a:pt x="2260" y="594"/>
                      <a:pt x="2283" y="868"/>
                    </a:cubicBezTo>
                    <a:cubicBezTo>
                      <a:pt x="2192" y="754"/>
                      <a:pt x="1872" y="434"/>
                      <a:pt x="1370" y="388"/>
                    </a:cubicBezTo>
                    <a:cubicBezTo>
                      <a:pt x="1233" y="388"/>
                      <a:pt x="731" y="343"/>
                      <a:pt x="525" y="685"/>
                    </a:cubicBezTo>
                    <a:cubicBezTo>
                      <a:pt x="366" y="936"/>
                      <a:pt x="480" y="1233"/>
                      <a:pt x="503" y="1301"/>
                    </a:cubicBezTo>
                    <a:cubicBezTo>
                      <a:pt x="480" y="1324"/>
                      <a:pt x="229" y="1415"/>
                      <a:pt x="160" y="1689"/>
                    </a:cubicBezTo>
                    <a:cubicBezTo>
                      <a:pt x="92" y="1918"/>
                      <a:pt x="183" y="2146"/>
                      <a:pt x="366" y="2306"/>
                    </a:cubicBezTo>
                    <a:cubicBezTo>
                      <a:pt x="206" y="2328"/>
                      <a:pt x="69" y="2465"/>
                      <a:pt x="46" y="2625"/>
                    </a:cubicBezTo>
                    <a:cubicBezTo>
                      <a:pt x="1" y="2808"/>
                      <a:pt x="92" y="2990"/>
                      <a:pt x="274" y="3082"/>
                    </a:cubicBezTo>
                    <a:cubicBezTo>
                      <a:pt x="252" y="3127"/>
                      <a:pt x="137" y="3241"/>
                      <a:pt x="160" y="3424"/>
                    </a:cubicBezTo>
                    <a:cubicBezTo>
                      <a:pt x="183" y="3630"/>
                      <a:pt x="343" y="3789"/>
                      <a:pt x="594" y="3835"/>
                    </a:cubicBezTo>
                    <a:cubicBezTo>
                      <a:pt x="891" y="4223"/>
                      <a:pt x="1621" y="5022"/>
                      <a:pt x="2785" y="5273"/>
                    </a:cubicBezTo>
                    <a:cubicBezTo>
                      <a:pt x="3013" y="5341"/>
                      <a:pt x="3242" y="5364"/>
                      <a:pt x="3470" y="5364"/>
                    </a:cubicBezTo>
                    <a:cubicBezTo>
                      <a:pt x="3995" y="4794"/>
                      <a:pt x="4543" y="4223"/>
                      <a:pt x="5091" y="3652"/>
                    </a:cubicBezTo>
                    <a:cubicBezTo>
                      <a:pt x="4520" y="2351"/>
                      <a:pt x="3926" y="1415"/>
                      <a:pt x="3447" y="79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6989395" y="2505579"/>
                <a:ext cx="1717467" cy="1264165"/>
              </a:xfrm>
              <a:custGeom>
                <a:avLst/>
                <a:gdLst/>
                <a:ahLst/>
                <a:cxnLst/>
                <a:rect l="l" t="t" r="r" b="b"/>
                <a:pathLst>
                  <a:path w="29492" h="21708" extrusionOk="0">
                    <a:moveTo>
                      <a:pt x="2375" y="183"/>
                    </a:moveTo>
                    <a:cubicBezTo>
                      <a:pt x="1690" y="914"/>
                      <a:pt x="1005" y="1621"/>
                      <a:pt x="298" y="2352"/>
                    </a:cubicBezTo>
                    <a:lnTo>
                      <a:pt x="298" y="2352"/>
                    </a:lnTo>
                    <a:cubicBezTo>
                      <a:pt x="1" y="2671"/>
                      <a:pt x="1" y="3150"/>
                      <a:pt x="298" y="3470"/>
                    </a:cubicBezTo>
                    <a:lnTo>
                      <a:pt x="298" y="3470"/>
                    </a:lnTo>
                    <a:cubicBezTo>
                      <a:pt x="2945" y="6346"/>
                      <a:pt x="5616" y="9245"/>
                      <a:pt x="8264" y="12121"/>
                    </a:cubicBezTo>
                    <a:lnTo>
                      <a:pt x="8264" y="12121"/>
                    </a:lnTo>
                    <a:cubicBezTo>
                      <a:pt x="7237" y="14038"/>
                      <a:pt x="6460" y="15659"/>
                      <a:pt x="5867" y="16914"/>
                    </a:cubicBezTo>
                    <a:lnTo>
                      <a:pt x="5867" y="16914"/>
                    </a:lnTo>
                    <a:cubicBezTo>
                      <a:pt x="5525" y="17713"/>
                      <a:pt x="5091" y="18626"/>
                      <a:pt x="5525" y="19402"/>
                    </a:cubicBezTo>
                    <a:lnTo>
                      <a:pt x="5525" y="19402"/>
                    </a:lnTo>
                    <a:cubicBezTo>
                      <a:pt x="5753" y="19858"/>
                      <a:pt x="6187" y="20087"/>
                      <a:pt x="6506" y="20201"/>
                    </a:cubicBezTo>
                    <a:lnTo>
                      <a:pt x="6506" y="20201"/>
                    </a:lnTo>
                    <a:cubicBezTo>
                      <a:pt x="6643" y="19904"/>
                      <a:pt x="6780" y="19607"/>
                      <a:pt x="6917" y="19311"/>
                    </a:cubicBezTo>
                    <a:lnTo>
                      <a:pt x="6917" y="19311"/>
                    </a:lnTo>
                    <a:cubicBezTo>
                      <a:pt x="7647" y="19904"/>
                      <a:pt x="8880" y="20726"/>
                      <a:pt x="10592" y="21137"/>
                    </a:cubicBezTo>
                    <a:lnTo>
                      <a:pt x="10592" y="21137"/>
                    </a:lnTo>
                    <a:cubicBezTo>
                      <a:pt x="12966" y="21707"/>
                      <a:pt x="14883" y="21160"/>
                      <a:pt x="15636" y="20931"/>
                    </a:cubicBezTo>
                    <a:lnTo>
                      <a:pt x="15636" y="20931"/>
                    </a:lnTo>
                    <a:cubicBezTo>
                      <a:pt x="16732" y="20612"/>
                      <a:pt x="17599" y="20155"/>
                      <a:pt x="18261" y="19744"/>
                    </a:cubicBezTo>
                    <a:lnTo>
                      <a:pt x="18261" y="19744"/>
                    </a:lnTo>
                    <a:cubicBezTo>
                      <a:pt x="18718" y="19448"/>
                      <a:pt x="18923" y="18923"/>
                      <a:pt x="18809" y="18398"/>
                    </a:cubicBezTo>
                    <a:lnTo>
                      <a:pt x="18809" y="18398"/>
                    </a:lnTo>
                    <a:cubicBezTo>
                      <a:pt x="18467" y="16777"/>
                      <a:pt x="18124" y="15179"/>
                      <a:pt x="17759" y="13559"/>
                    </a:cubicBezTo>
                    <a:lnTo>
                      <a:pt x="17759" y="13559"/>
                    </a:lnTo>
                    <a:cubicBezTo>
                      <a:pt x="21502" y="12280"/>
                      <a:pt x="25246" y="10979"/>
                      <a:pt x="28989" y="9678"/>
                    </a:cubicBezTo>
                    <a:lnTo>
                      <a:pt x="28989" y="9678"/>
                    </a:lnTo>
                    <a:cubicBezTo>
                      <a:pt x="29331" y="9564"/>
                      <a:pt x="29491" y="9176"/>
                      <a:pt x="29354" y="8834"/>
                    </a:cubicBezTo>
                    <a:lnTo>
                      <a:pt x="29354" y="8834"/>
                    </a:lnTo>
                    <a:cubicBezTo>
                      <a:pt x="28943" y="7830"/>
                      <a:pt x="28533" y="6825"/>
                      <a:pt x="28122" y="5821"/>
                    </a:cubicBezTo>
                    <a:lnTo>
                      <a:pt x="28122" y="5821"/>
                    </a:lnTo>
                    <a:cubicBezTo>
                      <a:pt x="28030" y="5570"/>
                      <a:pt x="27756" y="5456"/>
                      <a:pt x="27505" y="5524"/>
                    </a:cubicBezTo>
                    <a:lnTo>
                      <a:pt x="27505" y="5524"/>
                    </a:lnTo>
                    <a:cubicBezTo>
                      <a:pt x="23557" y="6711"/>
                      <a:pt x="19608" y="7898"/>
                      <a:pt x="15659" y="9062"/>
                    </a:cubicBezTo>
                    <a:lnTo>
                      <a:pt x="15659" y="9062"/>
                    </a:lnTo>
                    <a:cubicBezTo>
                      <a:pt x="13856" y="8537"/>
                      <a:pt x="11140" y="7510"/>
                      <a:pt x="8332" y="5387"/>
                    </a:cubicBezTo>
                    <a:lnTo>
                      <a:pt x="8332" y="5387"/>
                    </a:lnTo>
                    <a:cubicBezTo>
                      <a:pt x="5981" y="3630"/>
                      <a:pt x="4361" y="1712"/>
                      <a:pt x="3311" y="252"/>
                    </a:cubicBezTo>
                    <a:lnTo>
                      <a:pt x="3311" y="252"/>
                    </a:lnTo>
                    <a:cubicBezTo>
                      <a:pt x="3196" y="92"/>
                      <a:pt x="3014" y="1"/>
                      <a:pt x="2831" y="1"/>
                    </a:cubicBezTo>
                    <a:lnTo>
                      <a:pt x="2831" y="1"/>
                    </a:lnTo>
                    <a:lnTo>
                      <a:pt x="2808" y="1"/>
                    </a:lnTo>
                    <a:lnTo>
                      <a:pt x="2808" y="1"/>
                    </a:lnTo>
                    <a:cubicBezTo>
                      <a:pt x="2671" y="1"/>
                      <a:pt x="2512" y="69"/>
                      <a:pt x="2375" y="18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7579607" y="3148901"/>
                <a:ext cx="118334" cy="559697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9611" extrusionOk="0">
                    <a:moveTo>
                      <a:pt x="2032" y="1"/>
                    </a:moveTo>
                    <a:cubicBezTo>
                      <a:pt x="617" y="2991"/>
                      <a:pt x="114" y="6324"/>
                      <a:pt x="320" y="9610"/>
                    </a:cubicBezTo>
                    <a:cubicBezTo>
                      <a:pt x="251" y="9200"/>
                      <a:pt x="206" y="8789"/>
                      <a:pt x="183" y="8378"/>
                    </a:cubicBezTo>
                    <a:cubicBezTo>
                      <a:pt x="0" y="5502"/>
                      <a:pt x="548" y="2512"/>
                      <a:pt x="2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7559632" y="2985435"/>
                <a:ext cx="349643" cy="2831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63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3" y="4177"/>
                      <a:pt x="4087" y="4200"/>
                      <a:pt x="4201" y="4200"/>
                    </a:cubicBezTo>
                    <a:cubicBezTo>
                      <a:pt x="4315" y="4177"/>
                      <a:pt x="4406" y="4132"/>
                      <a:pt x="4475" y="4040"/>
                    </a:cubicBezTo>
                    <a:cubicBezTo>
                      <a:pt x="4908" y="3379"/>
                      <a:pt x="5205" y="2671"/>
                      <a:pt x="5296" y="1941"/>
                    </a:cubicBezTo>
                    <a:cubicBezTo>
                      <a:pt x="5365" y="1575"/>
                      <a:pt x="5365" y="1210"/>
                      <a:pt x="5319" y="822"/>
                    </a:cubicBezTo>
                    <a:lnTo>
                      <a:pt x="2124" y="662"/>
                    </a:lnTo>
                    <a:cubicBezTo>
                      <a:pt x="1850" y="936"/>
                      <a:pt x="1599" y="1256"/>
                      <a:pt x="1393" y="1575"/>
                    </a:cubicBezTo>
                    <a:cubicBezTo>
                      <a:pt x="1119" y="1986"/>
                      <a:pt x="868" y="2443"/>
                      <a:pt x="686" y="2899"/>
                    </a:cubicBezTo>
                    <a:cubicBezTo>
                      <a:pt x="686" y="2899"/>
                      <a:pt x="686" y="2922"/>
                      <a:pt x="709" y="2968"/>
                    </a:cubicBezTo>
                    <a:cubicBezTo>
                      <a:pt x="731" y="2991"/>
                      <a:pt x="754" y="2991"/>
                      <a:pt x="777" y="2968"/>
                    </a:cubicBezTo>
                    <a:close/>
                    <a:moveTo>
                      <a:pt x="4246" y="4839"/>
                    </a:moveTo>
                    <a:cubicBezTo>
                      <a:pt x="3950" y="4862"/>
                      <a:pt x="3653" y="4748"/>
                      <a:pt x="3425" y="4543"/>
                    </a:cubicBezTo>
                    <a:lnTo>
                      <a:pt x="2055" y="3173"/>
                    </a:lnTo>
                    <a:lnTo>
                      <a:pt x="1005" y="3561"/>
                    </a:lnTo>
                    <a:cubicBezTo>
                      <a:pt x="731" y="3675"/>
                      <a:pt x="457" y="3607"/>
                      <a:pt x="252" y="3401"/>
                    </a:cubicBezTo>
                    <a:cubicBezTo>
                      <a:pt x="69" y="3219"/>
                      <a:pt x="1" y="2922"/>
                      <a:pt x="115" y="2671"/>
                    </a:cubicBezTo>
                    <a:cubicBezTo>
                      <a:pt x="298" y="2169"/>
                      <a:pt x="549" y="1667"/>
                      <a:pt x="845" y="1233"/>
                    </a:cubicBezTo>
                    <a:cubicBezTo>
                      <a:pt x="1119" y="822"/>
                      <a:pt x="1439" y="457"/>
                      <a:pt x="1781" y="115"/>
                    </a:cubicBezTo>
                    <a:lnTo>
                      <a:pt x="1895" y="0"/>
                    </a:lnTo>
                    <a:lnTo>
                      <a:pt x="5890" y="229"/>
                    </a:lnTo>
                    <a:lnTo>
                      <a:pt x="5913" y="480"/>
                    </a:lnTo>
                    <a:cubicBezTo>
                      <a:pt x="6004" y="1005"/>
                      <a:pt x="6004" y="1507"/>
                      <a:pt x="5936" y="2032"/>
                    </a:cubicBezTo>
                    <a:cubicBezTo>
                      <a:pt x="5821" y="2876"/>
                      <a:pt x="5502" y="3675"/>
                      <a:pt x="5000" y="4406"/>
                    </a:cubicBezTo>
                    <a:cubicBezTo>
                      <a:pt x="4817" y="4634"/>
                      <a:pt x="4543" y="4794"/>
                      <a:pt x="4246" y="4839"/>
                    </a:cubicBezTo>
                    <a:cubicBezTo>
                      <a:pt x="4246" y="4839"/>
                      <a:pt x="4246" y="4839"/>
                      <a:pt x="4246" y="483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8000937" y="3006691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80"/>
                      <a:pt x="7921" y="1210"/>
                      <a:pt x="11916" y="1"/>
                    </a:cubicBezTo>
                    <a:cubicBezTo>
                      <a:pt x="8013" y="1484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7319063" y="2058975"/>
                <a:ext cx="1052831" cy="1018239"/>
              </a:xfrm>
              <a:custGeom>
                <a:avLst/>
                <a:gdLst/>
                <a:ahLst/>
                <a:cxnLst/>
                <a:rect l="l" t="t" r="r" b="b"/>
                <a:pathLst>
                  <a:path w="18079" h="17485" extrusionOk="0">
                    <a:moveTo>
                      <a:pt x="14244" y="10637"/>
                    </a:moveTo>
                    <a:cubicBezTo>
                      <a:pt x="14175" y="10956"/>
                      <a:pt x="13673" y="11116"/>
                      <a:pt x="13468" y="10956"/>
                    </a:cubicBezTo>
                    <a:cubicBezTo>
                      <a:pt x="13216" y="10774"/>
                      <a:pt x="13376" y="10089"/>
                      <a:pt x="13650" y="10021"/>
                    </a:cubicBezTo>
                    <a:cubicBezTo>
                      <a:pt x="13901" y="9952"/>
                      <a:pt x="14335" y="10294"/>
                      <a:pt x="14244" y="10637"/>
                    </a:cubicBezTo>
                    <a:close/>
                    <a:moveTo>
                      <a:pt x="15088" y="11664"/>
                    </a:moveTo>
                    <a:cubicBezTo>
                      <a:pt x="15042" y="11824"/>
                      <a:pt x="14791" y="11892"/>
                      <a:pt x="14700" y="11824"/>
                    </a:cubicBezTo>
                    <a:cubicBezTo>
                      <a:pt x="14586" y="11732"/>
                      <a:pt x="14654" y="11413"/>
                      <a:pt x="14791" y="11367"/>
                    </a:cubicBezTo>
                    <a:cubicBezTo>
                      <a:pt x="14906" y="11344"/>
                      <a:pt x="15111" y="11504"/>
                      <a:pt x="15088" y="11664"/>
                    </a:cubicBezTo>
                    <a:close/>
                    <a:moveTo>
                      <a:pt x="6346" y="10294"/>
                    </a:moveTo>
                    <a:cubicBezTo>
                      <a:pt x="6323" y="10340"/>
                      <a:pt x="6255" y="10363"/>
                      <a:pt x="6209" y="10340"/>
                    </a:cubicBezTo>
                    <a:cubicBezTo>
                      <a:pt x="5981" y="10043"/>
                      <a:pt x="5616" y="9952"/>
                      <a:pt x="5342" y="10249"/>
                    </a:cubicBezTo>
                    <a:cubicBezTo>
                      <a:pt x="5319" y="10294"/>
                      <a:pt x="5319" y="10317"/>
                      <a:pt x="5296" y="10340"/>
                    </a:cubicBezTo>
                    <a:cubicBezTo>
                      <a:pt x="5296" y="10317"/>
                      <a:pt x="5319" y="10317"/>
                      <a:pt x="5319" y="10294"/>
                    </a:cubicBezTo>
                    <a:cubicBezTo>
                      <a:pt x="5342" y="10363"/>
                      <a:pt x="5387" y="10591"/>
                      <a:pt x="5593" y="10797"/>
                    </a:cubicBezTo>
                    <a:cubicBezTo>
                      <a:pt x="5775" y="10956"/>
                      <a:pt x="5958" y="11002"/>
                      <a:pt x="6049" y="11002"/>
                    </a:cubicBezTo>
                    <a:cubicBezTo>
                      <a:pt x="5798" y="11162"/>
                      <a:pt x="5479" y="11116"/>
                      <a:pt x="5319" y="10934"/>
                    </a:cubicBezTo>
                    <a:cubicBezTo>
                      <a:pt x="5113" y="10751"/>
                      <a:pt x="5022" y="10409"/>
                      <a:pt x="5228" y="10157"/>
                    </a:cubicBezTo>
                    <a:cubicBezTo>
                      <a:pt x="5433" y="9815"/>
                      <a:pt x="5935" y="9792"/>
                      <a:pt x="6209" y="10043"/>
                    </a:cubicBezTo>
                    <a:cubicBezTo>
                      <a:pt x="6506" y="9267"/>
                      <a:pt x="6597" y="8423"/>
                      <a:pt x="6529" y="7601"/>
                    </a:cubicBezTo>
                    <a:cubicBezTo>
                      <a:pt x="6780" y="8468"/>
                      <a:pt x="6711" y="9450"/>
                      <a:pt x="6346" y="10294"/>
                    </a:cubicBezTo>
                    <a:close/>
                    <a:moveTo>
                      <a:pt x="2717" y="9815"/>
                    </a:moveTo>
                    <a:cubicBezTo>
                      <a:pt x="2625" y="10135"/>
                      <a:pt x="2123" y="10272"/>
                      <a:pt x="1918" y="10112"/>
                    </a:cubicBezTo>
                    <a:cubicBezTo>
                      <a:pt x="1690" y="9929"/>
                      <a:pt x="1827" y="9244"/>
                      <a:pt x="2123" y="9176"/>
                    </a:cubicBezTo>
                    <a:cubicBezTo>
                      <a:pt x="2352" y="9107"/>
                      <a:pt x="2785" y="9473"/>
                      <a:pt x="2717" y="9815"/>
                    </a:cubicBezTo>
                    <a:close/>
                    <a:moveTo>
                      <a:pt x="15522" y="3378"/>
                    </a:moveTo>
                    <a:cubicBezTo>
                      <a:pt x="15134" y="2876"/>
                      <a:pt x="13878" y="1256"/>
                      <a:pt x="11687" y="457"/>
                    </a:cubicBezTo>
                    <a:cubicBezTo>
                      <a:pt x="11619" y="434"/>
                      <a:pt x="11550" y="411"/>
                      <a:pt x="11505" y="388"/>
                    </a:cubicBezTo>
                    <a:cubicBezTo>
                      <a:pt x="10614" y="92"/>
                      <a:pt x="9770" y="0"/>
                      <a:pt x="8994" y="0"/>
                    </a:cubicBezTo>
                    <a:cubicBezTo>
                      <a:pt x="7533" y="0"/>
                      <a:pt x="6392" y="388"/>
                      <a:pt x="5890" y="571"/>
                    </a:cubicBezTo>
                    <a:cubicBezTo>
                      <a:pt x="5182" y="822"/>
                      <a:pt x="4269" y="1187"/>
                      <a:pt x="3424" y="2054"/>
                    </a:cubicBezTo>
                    <a:cubicBezTo>
                      <a:pt x="2443" y="3104"/>
                      <a:pt x="2123" y="4337"/>
                      <a:pt x="2055" y="4588"/>
                    </a:cubicBezTo>
                    <a:cubicBezTo>
                      <a:pt x="1735" y="5866"/>
                      <a:pt x="2101" y="6437"/>
                      <a:pt x="1530" y="7624"/>
                    </a:cubicBezTo>
                    <a:cubicBezTo>
                      <a:pt x="1279" y="8149"/>
                      <a:pt x="1187" y="8080"/>
                      <a:pt x="845" y="8765"/>
                    </a:cubicBezTo>
                    <a:cubicBezTo>
                      <a:pt x="754" y="8925"/>
                      <a:pt x="594" y="9267"/>
                      <a:pt x="434" y="9701"/>
                    </a:cubicBezTo>
                    <a:cubicBezTo>
                      <a:pt x="274" y="10135"/>
                      <a:pt x="138" y="10637"/>
                      <a:pt x="92" y="11162"/>
                    </a:cubicBezTo>
                    <a:cubicBezTo>
                      <a:pt x="1" y="12782"/>
                      <a:pt x="1005" y="14038"/>
                      <a:pt x="1370" y="14494"/>
                    </a:cubicBezTo>
                    <a:cubicBezTo>
                      <a:pt x="2717" y="16183"/>
                      <a:pt x="4566" y="16663"/>
                      <a:pt x="5958" y="17028"/>
                    </a:cubicBezTo>
                    <a:cubicBezTo>
                      <a:pt x="7738" y="17484"/>
                      <a:pt x="9199" y="17393"/>
                      <a:pt x="9952" y="17302"/>
                    </a:cubicBezTo>
                    <a:cubicBezTo>
                      <a:pt x="10957" y="17188"/>
                      <a:pt x="12486" y="17028"/>
                      <a:pt x="13970" y="16046"/>
                    </a:cubicBezTo>
                    <a:cubicBezTo>
                      <a:pt x="16458" y="14403"/>
                      <a:pt x="17165" y="11618"/>
                      <a:pt x="17348" y="10660"/>
                    </a:cubicBezTo>
                    <a:cubicBezTo>
                      <a:pt x="18078" y="6848"/>
                      <a:pt x="15978" y="3972"/>
                      <a:pt x="15522" y="3378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8088697" y="2638529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2" y="1004"/>
                    </a:cubicBezTo>
                    <a:cubicBezTo>
                      <a:pt x="457" y="1164"/>
                      <a:pt x="959" y="1004"/>
                      <a:pt x="1028" y="685"/>
                    </a:cubicBezTo>
                    <a:cubicBezTo>
                      <a:pt x="1119" y="342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168421" y="2719592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69"/>
                      <a:pt x="1" y="388"/>
                      <a:pt x="115" y="480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1" y="0"/>
                      <a:pt x="20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7417422" y="2589321"/>
                <a:ext cx="63884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165" extrusionOk="0">
                    <a:moveTo>
                      <a:pt x="434" y="69"/>
                    </a:moveTo>
                    <a:cubicBezTo>
                      <a:pt x="138" y="137"/>
                      <a:pt x="1" y="822"/>
                      <a:pt x="229" y="1005"/>
                    </a:cubicBezTo>
                    <a:cubicBezTo>
                      <a:pt x="434" y="1165"/>
                      <a:pt x="936" y="1028"/>
                      <a:pt x="1028" y="708"/>
                    </a:cubicBezTo>
                    <a:cubicBezTo>
                      <a:pt x="1096" y="366"/>
                      <a:pt x="663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7611519" y="2501619"/>
                <a:ext cx="102377" cy="19409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333" extrusionOk="0">
                    <a:moveTo>
                      <a:pt x="1187" y="2442"/>
                    </a:moveTo>
                    <a:cubicBezTo>
                      <a:pt x="913" y="2191"/>
                      <a:pt x="411" y="2214"/>
                      <a:pt x="206" y="2556"/>
                    </a:cubicBezTo>
                    <a:cubicBezTo>
                      <a:pt x="0" y="2808"/>
                      <a:pt x="91" y="3150"/>
                      <a:pt x="297" y="3333"/>
                    </a:cubicBezTo>
                    <a:cubicBezTo>
                      <a:pt x="274" y="3333"/>
                      <a:pt x="274" y="3310"/>
                      <a:pt x="251" y="3264"/>
                    </a:cubicBezTo>
                    <a:cubicBezTo>
                      <a:pt x="160" y="3127"/>
                      <a:pt x="160" y="2922"/>
                      <a:pt x="274" y="2739"/>
                    </a:cubicBezTo>
                    <a:cubicBezTo>
                      <a:pt x="297" y="2716"/>
                      <a:pt x="297" y="2693"/>
                      <a:pt x="320" y="2648"/>
                    </a:cubicBezTo>
                    <a:cubicBezTo>
                      <a:pt x="594" y="2351"/>
                      <a:pt x="959" y="2442"/>
                      <a:pt x="1187" y="2739"/>
                    </a:cubicBezTo>
                    <a:cubicBezTo>
                      <a:pt x="1233" y="2762"/>
                      <a:pt x="1301" y="2739"/>
                      <a:pt x="1324" y="2693"/>
                    </a:cubicBezTo>
                    <a:cubicBezTo>
                      <a:pt x="1689" y="1849"/>
                      <a:pt x="1758" y="867"/>
                      <a:pt x="1507" y="0"/>
                    </a:cubicBezTo>
                    <a:cubicBezTo>
                      <a:pt x="1575" y="822"/>
                      <a:pt x="1484" y="1666"/>
                      <a:pt x="1187" y="24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7620779" y="2658446"/>
                <a:ext cx="50606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92" y="571"/>
                    </a:moveTo>
                    <a:cubicBezTo>
                      <a:pt x="115" y="617"/>
                      <a:pt x="115" y="640"/>
                      <a:pt x="138" y="640"/>
                    </a:cubicBezTo>
                    <a:cubicBezTo>
                      <a:pt x="298" y="822"/>
                      <a:pt x="617" y="868"/>
                      <a:pt x="868" y="708"/>
                    </a:cubicBezTo>
                    <a:cubicBezTo>
                      <a:pt x="777" y="708"/>
                      <a:pt x="594" y="662"/>
                      <a:pt x="412" y="503"/>
                    </a:cubicBezTo>
                    <a:cubicBezTo>
                      <a:pt x="206" y="297"/>
                      <a:pt x="161" y="69"/>
                      <a:pt x="138" y="0"/>
                    </a:cubicBezTo>
                    <a:cubicBezTo>
                      <a:pt x="138" y="23"/>
                      <a:pt x="115" y="23"/>
                      <a:pt x="115" y="46"/>
                    </a:cubicBezTo>
                    <a:cubicBezTo>
                      <a:pt x="1" y="229"/>
                      <a:pt x="1" y="434"/>
                      <a:pt x="92" y="5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7990338" y="3176854"/>
                <a:ext cx="280518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032" extrusionOk="0">
                    <a:moveTo>
                      <a:pt x="4816" y="617"/>
                    </a:moveTo>
                    <a:cubicBezTo>
                      <a:pt x="3401" y="1096"/>
                      <a:pt x="1986" y="1552"/>
                      <a:pt x="571" y="2032"/>
                    </a:cubicBezTo>
                    <a:cubicBezTo>
                      <a:pt x="251" y="1119"/>
                      <a:pt x="0" y="229"/>
                      <a:pt x="206" y="114"/>
                    </a:cubicBezTo>
                    <a:cubicBezTo>
                      <a:pt x="388" y="0"/>
                      <a:pt x="799" y="594"/>
                      <a:pt x="1416" y="936"/>
                    </a:cubicBezTo>
                    <a:cubicBezTo>
                      <a:pt x="2100" y="1278"/>
                      <a:pt x="3150" y="1370"/>
                      <a:pt x="4816" y="61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7386849" y="1896790"/>
                <a:ext cx="951793" cy="735100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23" extrusionOk="0">
                    <a:moveTo>
                      <a:pt x="1" y="6118"/>
                    </a:moveTo>
                    <a:cubicBezTo>
                      <a:pt x="1461" y="6414"/>
                      <a:pt x="3379" y="6666"/>
                      <a:pt x="5570" y="6620"/>
                    </a:cubicBezTo>
                    <a:cubicBezTo>
                      <a:pt x="7853" y="6574"/>
                      <a:pt x="9816" y="6232"/>
                      <a:pt x="11299" y="5844"/>
                    </a:cubicBezTo>
                    <a:cubicBezTo>
                      <a:pt x="11299" y="6597"/>
                      <a:pt x="11390" y="8149"/>
                      <a:pt x="12304" y="9838"/>
                    </a:cubicBezTo>
                    <a:cubicBezTo>
                      <a:pt x="13102" y="11322"/>
                      <a:pt x="14175" y="12212"/>
                      <a:pt x="14791" y="12623"/>
                    </a:cubicBezTo>
                    <a:cubicBezTo>
                      <a:pt x="15294" y="9450"/>
                      <a:pt x="15819" y="6255"/>
                      <a:pt x="16344" y="3082"/>
                    </a:cubicBez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1" y="611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7814876" y="2498940"/>
                <a:ext cx="228689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767" extrusionOk="0">
                    <a:moveTo>
                      <a:pt x="1963" y="3767"/>
                    </a:moveTo>
                    <a:cubicBezTo>
                      <a:pt x="3036" y="3767"/>
                      <a:pt x="3926" y="2922"/>
                      <a:pt x="3926" y="1872"/>
                    </a:cubicBezTo>
                    <a:cubicBezTo>
                      <a:pt x="3926" y="845"/>
                      <a:pt x="3036" y="0"/>
                      <a:pt x="1963" y="0"/>
                    </a:cubicBezTo>
                    <a:cubicBezTo>
                      <a:pt x="868" y="0"/>
                      <a:pt x="0" y="845"/>
                      <a:pt x="0" y="1872"/>
                    </a:cubicBezTo>
                    <a:cubicBezTo>
                      <a:pt x="0" y="2922"/>
                      <a:pt x="868" y="3767"/>
                      <a:pt x="1963" y="37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7659330" y="2932267"/>
                <a:ext cx="57245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594" extrusionOk="0">
                    <a:moveTo>
                      <a:pt x="1" y="0"/>
                    </a:moveTo>
                    <a:cubicBezTo>
                      <a:pt x="252" y="297"/>
                      <a:pt x="594" y="434"/>
                      <a:pt x="982" y="320"/>
                    </a:cubicBezTo>
                    <a:cubicBezTo>
                      <a:pt x="663" y="594"/>
                      <a:pt x="115" y="388"/>
                      <a:pt x="1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7455974" y="2441753"/>
                <a:ext cx="202134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516" extrusionOk="0">
                    <a:moveTo>
                      <a:pt x="1735" y="3516"/>
                    </a:moveTo>
                    <a:cubicBezTo>
                      <a:pt x="2694" y="3516"/>
                      <a:pt x="3470" y="2717"/>
                      <a:pt x="3470" y="1758"/>
                    </a:cubicBezTo>
                    <a:cubicBezTo>
                      <a:pt x="3470" y="777"/>
                      <a:pt x="2694" y="1"/>
                      <a:pt x="1735" y="1"/>
                    </a:cubicBezTo>
                    <a:cubicBezTo>
                      <a:pt x="777" y="1"/>
                      <a:pt x="1" y="777"/>
                      <a:pt x="1" y="1758"/>
                    </a:cubicBezTo>
                    <a:cubicBezTo>
                      <a:pt x="1" y="2717"/>
                      <a:pt x="777" y="3516"/>
                      <a:pt x="1735" y="35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7503843" y="2445771"/>
                <a:ext cx="130330" cy="178141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59" extrusionOk="0">
                    <a:moveTo>
                      <a:pt x="23" y="1530"/>
                    </a:moveTo>
                    <a:cubicBezTo>
                      <a:pt x="0" y="2374"/>
                      <a:pt x="571" y="3013"/>
                      <a:pt x="1142" y="3036"/>
                    </a:cubicBezTo>
                    <a:cubicBezTo>
                      <a:pt x="1781" y="3059"/>
                      <a:pt x="2237" y="2192"/>
                      <a:pt x="2237" y="1530"/>
                    </a:cubicBezTo>
                    <a:cubicBezTo>
                      <a:pt x="2237" y="822"/>
                      <a:pt x="1781" y="0"/>
                      <a:pt x="1142" y="0"/>
                    </a:cubicBezTo>
                    <a:cubicBezTo>
                      <a:pt x="548" y="23"/>
                      <a:pt x="206" y="708"/>
                      <a:pt x="183" y="754"/>
                    </a:cubicBezTo>
                    <a:lnTo>
                      <a:pt x="868" y="1301"/>
                    </a:lnTo>
                    <a:cubicBezTo>
                      <a:pt x="594" y="1370"/>
                      <a:pt x="297" y="1438"/>
                      <a:pt x="23" y="15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7580946" y="2554787"/>
                <a:ext cx="27953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34" y="91"/>
                    </a:moveTo>
                    <a:cubicBezTo>
                      <a:pt x="479" y="160"/>
                      <a:pt x="434" y="434"/>
                      <a:pt x="274" y="457"/>
                    </a:cubicBezTo>
                    <a:cubicBezTo>
                      <a:pt x="137" y="479"/>
                      <a:pt x="0" y="365"/>
                      <a:pt x="0" y="274"/>
                    </a:cubicBezTo>
                    <a:cubicBezTo>
                      <a:pt x="23" y="137"/>
                      <a:pt x="343" y="0"/>
                      <a:pt x="434" y="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7869384" y="2502900"/>
                <a:ext cx="147567" cy="19013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3265" extrusionOk="0">
                    <a:moveTo>
                      <a:pt x="23" y="1621"/>
                    </a:moveTo>
                    <a:cubicBezTo>
                      <a:pt x="0" y="2557"/>
                      <a:pt x="662" y="3242"/>
                      <a:pt x="1278" y="3265"/>
                    </a:cubicBezTo>
                    <a:cubicBezTo>
                      <a:pt x="2032" y="3265"/>
                      <a:pt x="2534" y="2352"/>
                      <a:pt x="2534" y="1621"/>
                    </a:cubicBezTo>
                    <a:cubicBezTo>
                      <a:pt x="2534" y="891"/>
                      <a:pt x="2009" y="1"/>
                      <a:pt x="1278" y="1"/>
                    </a:cubicBezTo>
                    <a:cubicBezTo>
                      <a:pt x="639" y="24"/>
                      <a:pt x="229" y="777"/>
                      <a:pt x="206" y="823"/>
                    </a:cubicBezTo>
                    <a:cubicBezTo>
                      <a:pt x="457" y="1005"/>
                      <a:pt x="708" y="1211"/>
                      <a:pt x="982" y="1393"/>
                    </a:cubicBezTo>
                    <a:cubicBezTo>
                      <a:pt x="662" y="1484"/>
                      <a:pt x="343" y="1553"/>
                      <a:pt x="23" y="16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7957086" y="2619894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9" y="160"/>
                      <a:pt x="480" y="457"/>
                      <a:pt x="297" y="480"/>
                    </a:cubicBezTo>
                    <a:cubicBezTo>
                      <a:pt x="161" y="525"/>
                      <a:pt x="1" y="389"/>
                      <a:pt x="1" y="297"/>
                    </a:cubicBezTo>
                    <a:cubicBezTo>
                      <a:pt x="1" y="160"/>
                      <a:pt x="389" y="0"/>
                      <a:pt x="480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7825533" y="2465688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1" y="1484"/>
                    </a:moveTo>
                    <a:cubicBezTo>
                      <a:pt x="46" y="1530"/>
                      <a:pt x="0" y="1484"/>
                      <a:pt x="23" y="1439"/>
                    </a:cubicBezTo>
                    <a:cubicBezTo>
                      <a:pt x="160" y="1119"/>
                      <a:pt x="502" y="571"/>
                      <a:pt x="1164" y="297"/>
                    </a:cubicBezTo>
                    <a:cubicBezTo>
                      <a:pt x="1917" y="1"/>
                      <a:pt x="2602" y="275"/>
                      <a:pt x="2693" y="320"/>
                    </a:cubicBezTo>
                    <a:cubicBezTo>
                      <a:pt x="3241" y="526"/>
                      <a:pt x="3812" y="1051"/>
                      <a:pt x="3857" y="1621"/>
                    </a:cubicBezTo>
                    <a:cubicBezTo>
                      <a:pt x="3880" y="1804"/>
                      <a:pt x="3857" y="2260"/>
                      <a:pt x="3743" y="2260"/>
                    </a:cubicBezTo>
                    <a:cubicBezTo>
                      <a:pt x="3743" y="2260"/>
                      <a:pt x="3743" y="2260"/>
                      <a:pt x="3721" y="2260"/>
                    </a:cubicBezTo>
                    <a:cubicBezTo>
                      <a:pt x="3721" y="2260"/>
                      <a:pt x="3698" y="2260"/>
                      <a:pt x="3698" y="2238"/>
                    </a:cubicBezTo>
                    <a:cubicBezTo>
                      <a:pt x="3447" y="1416"/>
                      <a:pt x="2739" y="822"/>
                      <a:pt x="1895" y="754"/>
                    </a:cubicBezTo>
                    <a:cubicBezTo>
                      <a:pt x="1210" y="686"/>
                      <a:pt x="525" y="959"/>
                      <a:pt x="91" y="1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7845449" y="2276948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1804" y="1324"/>
                    </a:moveTo>
                    <a:cubicBezTo>
                      <a:pt x="2557" y="1370"/>
                      <a:pt x="3173" y="1735"/>
                      <a:pt x="3584" y="2055"/>
                    </a:cubicBezTo>
                    <a:cubicBezTo>
                      <a:pt x="3698" y="2146"/>
                      <a:pt x="3789" y="1941"/>
                      <a:pt x="3721" y="1758"/>
                    </a:cubicBezTo>
                    <a:cubicBezTo>
                      <a:pt x="3287" y="708"/>
                      <a:pt x="2534" y="23"/>
                      <a:pt x="1781" y="1"/>
                    </a:cubicBezTo>
                    <a:lnTo>
                      <a:pt x="1758" y="1"/>
                    </a:lnTo>
                    <a:cubicBezTo>
                      <a:pt x="1050" y="1"/>
                      <a:pt x="434" y="526"/>
                      <a:pt x="69" y="1416"/>
                    </a:cubicBezTo>
                    <a:cubicBezTo>
                      <a:pt x="0" y="1576"/>
                      <a:pt x="115" y="1804"/>
                      <a:pt x="229" y="1735"/>
                    </a:cubicBezTo>
                    <a:cubicBezTo>
                      <a:pt x="594" y="1507"/>
                      <a:pt x="1142" y="1279"/>
                      <a:pt x="1804" y="13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7822854" y="2449731"/>
                <a:ext cx="46588" cy="4396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5" extrusionOk="0">
                    <a:moveTo>
                      <a:pt x="799" y="115"/>
                    </a:moveTo>
                    <a:cubicBezTo>
                      <a:pt x="434" y="183"/>
                      <a:pt x="160" y="389"/>
                      <a:pt x="46" y="754"/>
                    </a:cubicBezTo>
                    <a:cubicBezTo>
                      <a:pt x="0" y="366"/>
                      <a:pt x="434" y="1"/>
                      <a:pt x="79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7463952" y="2419158"/>
                <a:ext cx="199455" cy="11839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33" extrusionOk="0">
                    <a:moveTo>
                      <a:pt x="3333" y="1987"/>
                    </a:moveTo>
                    <a:cubicBezTo>
                      <a:pt x="3333" y="2032"/>
                      <a:pt x="3402" y="2009"/>
                      <a:pt x="3402" y="1964"/>
                    </a:cubicBezTo>
                    <a:cubicBezTo>
                      <a:pt x="3424" y="1621"/>
                      <a:pt x="3379" y="1028"/>
                      <a:pt x="2968" y="549"/>
                    </a:cubicBezTo>
                    <a:cubicBezTo>
                      <a:pt x="2488" y="24"/>
                      <a:pt x="1827" y="24"/>
                      <a:pt x="1735" y="24"/>
                    </a:cubicBezTo>
                    <a:cubicBezTo>
                      <a:pt x="1575" y="1"/>
                      <a:pt x="1050" y="24"/>
                      <a:pt x="617" y="389"/>
                    </a:cubicBezTo>
                    <a:cubicBezTo>
                      <a:pt x="206" y="731"/>
                      <a:pt x="1" y="1302"/>
                      <a:pt x="69" y="1348"/>
                    </a:cubicBezTo>
                    <a:cubicBezTo>
                      <a:pt x="69" y="1370"/>
                      <a:pt x="92" y="1348"/>
                      <a:pt x="115" y="1348"/>
                    </a:cubicBezTo>
                    <a:cubicBezTo>
                      <a:pt x="662" y="731"/>
                      <a:pt x="1484" y="457"/>
                      <a:pt x="2192" y="686"/>
                    </a:cubicBezTo>
                    <a:cubicBezTo>
                      <a:pt x="2762" y="868"/>
                      <a:pt x="3196" y="1348"/>
                      <a:pt x="3333" y="19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7651352" y="2433775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1"/>
                    </a:moveTo>
                    <a:cubicBezTo>
                      <a:pt x="298" y="24"/>
                      <a:pt x="549" y="389"/>
                      <a:pt x="412" y="663"/>
                    </a:cubicBezTo>
                    <a:cubicBezTo>
                      <a:pt x="412" y="366"/>
                      <a:pt x="252" y="13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7479908" y="2249054"/>
                <a:ext cx="212732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987" extrusionOk="0">
                    <a:moveTo>
                      <a:pt x="3401" y="1918"/>
                    </a:moveTo>
                    <a:cubicBezTo>
                      <a:pt x="3493" y="1986"/>
                      <a:pt x="3652" y="1826"/>
                      <a:pt x="3630" y="1689"/>
                    </a:cubicBezTo>
                    <a:cubicBezTo>
                      <a:pt x="3470" y="822"/>
                      <a:pt x="2991" y="206"/>
                      <a:pt x="2306" y="46"/>
                    </a:cubicBezTo>
                    <a:cubicBezTo>
                      <a:pt x="2214" y="23"/>
                      <a:pt x="2078" y="0"/>
                      <a:pt x="1963" y="0"/>
                    </a:cubicBezTo>
                    <a:cubicBezTo>
                      <a:pt x="1324" y="0"/>
                      <a:pt x="640" y="411"/>
                      <a:pt x="92" y="1096"/>
                    </a:cubicBezTo>
                    <a:cubicBezTo>
                      <a:pt x="0" y="1233"/>
                      <a:pt x="46" y="1415"/>
                      <a:pt x="183" y="1370"/>
                    </a:cubicBezTo>
                    <a:cubicBezTo>
                      <a:pt x="640" y="1187"/>
                      <a:pt x="1279" y="1050"/>
                      <a:pt x="1986" y="1187"/>
                    </a:cubicBezTo>
                    <a:cubicBezTo>
                      <a:pt x="2648" y="1301"/>
                      <a:pt x="3105" y="1621"/>
                      <a:pt x="3401" y="19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7711218" y="2880438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0" y="92"/>
                      <a:pt x="0" y="274"/>
                      <a:pt x="114" y="343"/>
                    </a:cubicBezTo>
                    <a:cubicBezTo>
                      <a:pt x="205" y="388"/>
                      <a:pt x="342" y="343"/>
                      <a:pt x="365" y="297"/>
                    </a:cubicBezTo>
                    <a:cubicBezTo>
                      <a:pt x="388" y="206"/>
                      <a:pt x="114" y="0"/>
                      <a:pt x="4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44184" y="2554787"/>
                <a:ext cx="198115" cy="25920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451" extrusionOk="0">
                    <a:moveTo>
                      <a:pt x="69" y="1324"/>
                    </a:moveTo>
                    <a:lnTo>
                      <a:pt x="1" y="3972"/>
                    </a:lnTo>
                    <a:cubicBezTo>
                      <a:pt x="69" y="3994"/>
                      <a:pt x="1325" y="4451"/>
                      <a:pt x="2352" y="3629"/>
                    </a:cubicBezTo>
                    <a:cubicBezTo>
                      <a:pt x="3014" y="3104"/>
                      <a:pt x="3402" y="2191"/>
                      <a:pt x="3151" y="1324"/>
                    </a:cubicBezTo>
                    <a:cubicBezTo>
                      <a:pt x="3128" y="1210"/>
                      <a:pt x="2831" y="183"/>
                      <a:pt x="1964" y="23"/>
                    </a:cubicBezTo>
                    <a:cubicBezTo>
                      <a:pt x="1873" y="0"/>
                      <a:pt x="1804" y="0"/>
                      <a:pt x="1713" y="0"/>
                    </a:cubicBezTo>
                    <a:cubicBezTo>
                      <a:pt x="1051" y="0"/>
                      <a:pt x="343" y="502"/>
                      <a:pt x="69" y="1324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7231361" y="1734606"/>
                <a:ext cx="1293399" cy="921219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5819" extrusionOk="0">
                    <a:moveTo>
                      <a:pt x="1758" y="8560"/>
                    </a:moveTo>
                    <a:cubicBezTo>
                      <a:pt x="2077" y="9610"/>
                      <a:pt x="6254" y="9496"/>
                      <a:pt x="14312" y="8218"/>
                    </a:cubicBezTo>
                    <a:cubicBezTo>
                      <a:pt x="14289" y="9199"/>
                      <a:pt x="14403" y="11277"/>
                      <a:pt x="15681" y="13331"/>
                    </a:cubicBezTo>
                    <a:cubicBezTo>
                      <a:pt x="16252" y="14198"/>
                      <a:pt x="16868" y="14860"/>
                      <a:pt x="17393" y="15317"/>
                    </a:cubicBezTo>
                    <a:cubicBezTo>
                      <a:pt x="17690" y="14723"/>
                      <a:pt x="18238" y="14335"/>
                      <a:pt x="18831" y="14289"/>
                    </a:cubicBezTo>
                    <a:cubicBezTo>
                      <a:pt x="19630" y="14244"/>
                      <a:pt x="20429" y="14883"/>
                      <a:pt x="20611" y="15819"/>
                    </a:cubicBezTo>
                    <a:cubicBezTo>
                      <a:pt x="22209" y="12121"/>
                      <a:pt x="21775" y="8332"/>
                      <a:pt x="19584" y="6323"/>
                    </a:cubicBezTo>
                    <a:cubicBezTo>
                      <a:pt x="19105" y="5890"/>
                      <a:pt x="18169" y="5205"/>
                      <a:pt x="16617" y="4885"/>
                    </a:cubicBezTo>
                    <a:cubicBezTo>
                      <a:pt x="16503" y="4634"/>
                      <a:pt x="14996" y="686"/>
                      <a:pt x="11504" y="92"/>
                    </a:cubicBezTo>
                    <a:cubicBezTo>
                      <a:pt x="11207" y="24"/>
                      <a:pt x="10888" y="1"/>
                      <a:pt x="10591" y="1"/>
                    </a:cubicBezTo>
                    <a:cubicBezTo>
                      <a:pt x="7806" y="1"/>
                      <a:pt x="5569" y="2124"/>
                      <a:pt x="5433" y="2261"/>
                    </a:cubicBezTo>
                    <a:cubicBezTo>
                      <a:pt x="4154" y="3493"/>
                      <a:pt x="4086" y="4543"/>
                      <a:pt x="2328" y="5639"/>
                    </a:cubicBezTo>
                    <a:cubicBezTo>
                      <a:pt x="1119" y="6392"/>
                      <a:pt x="0" y="6620"/>
                      <a:pt x="46" y="6963"/>
                    </a:cubicBezTo>
                    <a:cubicBezTo>
                      <a:pt x="91" y="7282"/>
                      <a:pt x="1119" y="7419"/>
                      <a:pt x="2328" y="7465"/>
                    </a:cubicBezTo>
                    <a:cubicBezTo>
                      <a:pt x="1872" y="7921"/>
                      <a:pt x="1689" y="8286"/>
                      <a:pt x="1758" y="85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7590205" y="1872856"/>
                <a:ext cx="319070" cy="255302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84" extrusionOk="0">
                    <a:moveTo>
                      <a:pt x="2512" y="731"/>
                    </a:moveTo>
                    <a:cubicBezTo>
                      <a:pt x="503" y="1895"/>
                      <a:pt x="1" y="2375"/>
                      <a:pt x="69" y="2557"/>
                    </a:cubicBezTo>
                    <a:cubicBezTo>
                      <a:pt x="184" y="2854"/>
                      <a:pt x="2010" y="2238"/>
                      <a:pt x="2124" y="2557"/>
                    </a:cubicBezTo>
                    <a:cubicBezTo>
                      <a:pt x="2238" y="2831"/>
                      <a:pt x="777" y="3447"/>
                      <a:pt x="891" y="3812"/>
                    </a:cubicBezTo>
                    <a:cubicBezTo>
                      <a:pt x="1051" y="4383"/>
                      <a:pt x="5114" y="3858"/>
                      <a:pt x="5114" y="3470"/>
                    </a:cubicBezTo>
                    <a:cubicBezTo>
                      <a:pt x="5114" y="3265"/>
                      <a:pt x="4018" y="3242"/>
                      <a:pt x="3973" y="2854"/>
                    </a:cubicBezTo>
                    <a:cubicBezTo>
                      <a:pt x="3904" y="2375"/>
                      <a:pt x="5479" y="1872"/>
                      <a:pt x="5411" y="1644"/>
                    </a:cubicBezTo>
                    <a:cubicBezTo>
                      <a:pt x="5342" y="1370"/>
                      <a:pt x="3242" y="1895"/>
                      <a:pt x="3128" y="1553"/>
                    </a:cubicBezTo>
                    <a:cubicBezTo>
                      <a:pt x="3014" y="1233"/>
                      <a:pt x="5045" y="297"/>
                      <a:pt x="4954" y="115"/>
                    </a:cubicBezTo>
                    <a:cubicBezTo>
                      <a:pt x="4908" y="1"/>
                      <a:pt x="4269" y="138"/>
                      <a:pt x="2512" y="73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8165800" y="2201184"/>
                <a:ext cx="180820" cy="259262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452" extrusionOk="0">
                    <a:moveTo>
                      <a:pt x="46" y="1712"/>
                    </a:moveTo>
                    <a:cubicBezTo>
                      <a:pt x="114" y="3036"/>
                      <a:pt x="822" y="4246"/>
                      <a:pt x="1119" y="4178"/>
                    </a:cubicBezTo>
                    <a:cubicBezTo>
                      <a:pt x="1415" y="4109"/>
                      <a:pt x="1187" y="2717"/>
                      <a:pt x="1484" y="2648"/>
                    </a:cubicBezTo>
                    <a:cubicBezTo>
                      <a:pt x="1826" y="2580"/>
                      <a:pt x="2306" y="4451"/>
                      <a:pt x="2648" y="4406"/>
                    </a:cubicBezTo>
                    <a:cubicBezTo>
                      <a:pt x="3105" y="4337"/>
                      <a:pt x="3036" y="777"/>
                      <a:pt x="2648" y="731"/>
                    </a:cubicBezTo>
                    <a:cubicBezTo>
                      <a:pt x="2397" y="708"/>
                      <a:pt x="2260" y="1872"/>
                      <a:pt x="1803" y="1895"/>
                    </a:cubicBezTo>
                    <a:cubicBezTo>
                      <a:pt x="1210" y="1918"/>
                      <a:pt x="845" y="1"/>
                      <a:pt x="411" y="46"/>
                    </a:cubicBezTo>
                    <a:cubicBezTo>
                      <a:pt x="137" y="92"/>
                      <a:pt x="0" y="982"/>
                      <a:pt x="46" y="171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7572968" y="2739509"/>
                <a:ext cx="311091" cy="18879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5227" y="1370"/>
                    </a:moveTo>
                    <a:cubicBezTo>
                      <a:pt x="5182" y="1051"/>
                      <a:pt x="4953" y="754"/>
                      <a:pt x="4657" y="571"/>
                    </a:cubicBezTo>
                    <a:cubicBezTo>
                      <a:pt x="4405" y="777"/>
                      <a:pt x="3972" y="1096"/>
                      <a:pt x="3356" y="1233"/>
                    </a:cubicBezTo>
                    <a:cubicBezTo>
                      <a:pt x="3082" y="1302"/>
                      <a:pt x="2374" y="1462"/>
                      <a:pt x="1666" y="1119"/>
                    </a:cubicBezTo>
                    <a:cubicBezTo>
                      <a:pt x="1461" y="1028"/>
                      <a:pt x="1187" y="891"/>
                      <a:pt x="1073" y="571"/>
                    </a:cubicBezTo>
                    <a:cubicBezTo>
                      <a:pt x="982" y="343"/>
                      <a:pt x="1050" y="138"/>
                      <a:pt x="1096" y="1"/>
                    </a:cubicBezTo>
                    <a:cubicBezTo>
                      <a:pt x="1073" y="1"/>
                      <a:pt x="1050" y="1"/>
                      <a:pt x="1027" y="1"/>
                    </a:cubicBezTo>
                    <a:cubicBezTo>
                      <a:pt x="571" y="46"/>
                      <a:pt x="206" y="571"/>
                      <a:pt x="92" y="1005"/>
                    </a:cubicBezTo>
                    <a:cubicBezTo>
                      <a:pt x="0" y="1393"/>
                      <a:pt x="114" y="1804"/>
                      <a:pt x="320" y="2169"/>
                    </a:cubicBezTo>
                    <a:cubicBezTo>
                      <a:pt x="1689" y="1599"/>
                      <a:pt x="2990" y="1735"/>
                      <a:pt x="3584" y="2466"/>
                    </a:cubicBezTo>
                    <a:cubicBezTo>
                      <a:pt x="3698" y="2603"/>
                      <a:pt x="3858" y="2854"/>
                      <a:pt x="3926" y="3242"/>
                    </a:cubicBezTo>
                    <a:cubicBezTo>
                      <a:pt x="4154" y="3128"/>
                      <a:pt x="4428" y="2968"/>
                      <a:pt x="4679" y="2694"/>
                    </a:cubicBezTo>
                    <a:cubicBezTo>
                      <a:pt x="4908" y="2443"/>
                      <a:pt x="5341" y="1964"/>
                      <a:pt x="5227" y="13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7607501" y="2859182"/>
                <a:ext cx="191477" cy="9306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598" extrusionOk="0">
                    <a:moveTo>
                      <a:pt x="1735" y="160"/>
                    </a:moveTo>
                    <a:cubicBezTo>
                      <a:pt x="937" y="0"/>
                      <a:pt x="297" y="320"/>
                      <a:pt x="1" y="502"/>
                    </a:cubicBezTo>
                    <a:cubicBezTo>
                      <a:pt x="229" y="753"/>
                      <a:pt x="503" y="959"/>
                      <a:pt x="754" y="1118"/>
                    </a:cubicBezTo>
                    <a:cubicBezTo>
                      <a:pt x="1553" y="1598"/>
                      <a:pt x="2397" y="1484"/>
                      <a:pt x="2671" y="1415"/>
                    </a:cubicBezTo>
                    <a:cubicBezTo>
                      <a:pt x="2785" y="1392"/>
                      <a:pt x="3014" y="1347"/>
                      <a:pt x="3288" y="1210"/>
                    </a:cubicBezTo>
                    <a:cubicBezTo>
                      <a:pt x="3105" y="959"/>
                      <a:pt x="2626" y="342"/>
                      <a:pt x="1735" y="1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7591545" y="2832568"/>
                <a:ext cx="210112" cy="97078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667" extrusionOk="0">
                    <a:moveTo>
                      <a:pt x="1" y="571"/>
                    </a:moveTo>
                    <a:cubicBezTo>
                      <a:pt x="92" y="708"/>
                      <a:pt x="183" y="822"/>
                      <a:pt x="275" y="959"/>
                    </a:cubicBezTo>
                    <a:cubicBezTo>
                      <a:pt x="571" y="777"/>
                      <a:pt x="1211" y="457"/>
                      <a:pt x="2009" y="617"/>
                    </a:cubicBezTo>
                    <a:cubicBezTo>
                      <a:pt x="2900" y="799"/>
                      <a:pt x="3379" y="1416"/>
                      <a:pt x="3562" y="1667"/>
                    </a:cubicBezTo>
                    <a:cubicBezTo>
                      <a:pt x="3562" y="1667"/>
                      <a:pt x="3584" y="1667"/>
                      <a:pt x="3607" y="1644"/>
                    </a:cubicBezTo>
                    <a:cubicBezTo>
                      <a:pt x="3539" y="1256"/>
                      <a:pt x="3379" y="1005"/>
                      <a:pt x="3265" y="868"/>
                    </a:cubicBezTo>
                    <a:cubicBezTo>
                      <a:pt x="2671" y="137"/>
                      <a:pt x="1370" y="1"/>
                      <a:pt x="1" y="571"/>
                    </a:cubicBezTo>
                    <a:close/>
                  </a:path>
                </a:pathLst>
              </a:cu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7630096" y="2739509"/>
                <a:ext cx="214072" cy="8514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462" extrusionOk="0">
                    <a:moveTo>
                      <a:pt x="92" y="571"/>
                    </a:moveTo>
                    <a:cubicBezTo>
                      <a:pt x="206" y="891"/>
                      <a:pt x="480" y="1028"/>
                      <a:pt x="685" y="1119"/>
                    </a:cubicBezTo>
                    <a:cubicBezTo>
                      <a:pt x="1393" y="1462"/>
                      <a:pt x="2101" y="1302"/>
                      <a:pt x="2375" y="1233"/>
                    </a:cubicBezTo>
                    <a:cubicBezTo>
                      <a:pt x="2991" y="1096"/>
                      <a:pt x="3424" y="777"/>
                      <a:pt x="3676" y="571"/>
                    </a:cubicBezTo>
                    <a:cubicBezTo>
                      <a:pt x="3607" y="526"/>
                      <a:pt x="3516" y="480"/>
                      <a:pt x="3424" y="434"/>
                    </a:cubicBezTo>
                    <a:cubicBezTo>
                      <a:pt x="2671" y="206"/>
                      <a:pt x="2306" y="937"/>
                      <a:pt x="1484" y="777"/>
                    </a:cubicBezTo>
                    <a:cubicBezTo>
                      <a:pt x="1096" y="686"/>
                      <a:pt x="868" y="480"/>
                      <a:pt x="663" y="297"/>
                    </a:cubicBezTo>
                    <a:cubicBezTo>
                      <a:pt x="549" y="229"/>
                      <a:pt x="434" y="138"/>
                      <a:pt x="297" y="24"/>
                    </a:cubicBezTo>
                    <a:cubicBezTo>
                      <a:pt x="252" y="1"/>
                      <a:pt x="183" y="1"/>
                      <a:pt x="115" y="1"/>
                    </a:cubicBezTo>
                    <a:cubicBezTo>
                      <a:pt x="69" y="138"/>
                      <a:pt x="1" y="343"/>
                      <a:pt x="92" y="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7001391" y="2528174"/>
                <a:ext cx="166203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060" extrusionOk="0">
                    <a:moveTo>
                      <a:pt x="2853" y="1"/>
                    </a:moveTo>
                    <a:cubicBezTo>
                      <a:pt x="2192" y="1256"/>
                      <a:pt x="1210" y="2260"/>
                      <a:pt x="0" y="2968"/>
                    </a:cubicBezTo>
                    <a:cubicBezTo>
                      <a:pt x="23" y="3013"/>
                      <a:pt x="46" y="3036"/>
                      <a:pt x="92" y="3059"/>
                    </a:cubicBezTo>
                    <a:cubicBezTo>
                      <a:pt x="1370" y="2488"/>
                      <a:pt x="2420" y="1347"/>
                      <a:pt x="28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531341" y="2843225"/>
                <a:ext cx="99757" cy="24330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178" extrusionOk="0">
                    <a:moveTo>
                      <a:pt x="114" y="0"/>
                    </a:moveTo>
                    <a:cubicBezTo>
                      <a:pt x="92" y="23"/>
                      <a:pt x="46" y="23"/>
                      <a:pt x="0" y="46"/>
                    </a:cubicBezTo>
                    <a:cubicBezTo>
                      <a:pt x="251" y="1507"/>
                      <a:pt x="822" y="2922"/>
                      <a:pt x="1644" y="4177"/>
                    </a:cubicBezTo>
                    <a:cubicBezTo>
                      <a:pt x="1667" y="4154"/>
                      <a:pt x="1689" y="4154"/>
                      <a:pt x="1712" y="4154"/>
                    </a:cubicBezTo>
                    <a:cubicBezTo>
                      <a:pt x="1689" y="4086"/>
                      <a:pt x="1644" y="3995"/>
                      <a:pt x="1598" y="3926"/>
                    </a:cubicBezTo>
                    <a:cubicBezTo>
                      <a:pt x="982" y="2671"/>
                      <a:pt x="502" y="1347"/>
                      <a:pt x="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7018687" y="2629212"/>
                <a:ext cx="475896" cy="509149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8743" extrusionOk="0">
                    <a:moveTo>
                      <a:pt x="8172" y="8742"/>
                    </a:moveTo>
                    <a:cubicBezTo>
                      <a:pt x="5547" y="5775"/>
                      <a:pt x="2785" y="2853"/>
                      <a:pt x="23" y="0"/>
                    </a:cubicBezTo>
                    <a:cubicBezTo>
                      <a:pt x="23" y="0"/>
                      <a:pt x="0" y="23"/>
                      <a:pt x="0" y="23"/>
                    </a:cubicBezTo>
                    <a:cubicBezTo>
                      <a:pt x="2579" y="3036"/>
                      <a:pt x="5341" y="5958"/>
                      <a:pt x="8172" y="87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2717" y="2009"/>
                    </a:move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lnTo>
                      <a:pt x="115" y="2626"/>
                    </a:lnTo>
                    <a:cubicBezTo>
                      <a:pt x="298" y="2648"/>
                      <a:pt x="1667" y="2945"/>
                      <a:pt x="2717" y="200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1" y="1"/>
                    </a:moveTo>
                    <a:cubicBezTo>
                      <a:pt x="47" y="868"/>
                      <a:pt x="92" y="1758"/>
                      <a:pt x="115" y="2626"/>
                    </a:cubicBezTo>
                    <a:cubicBezTo>
                      <a:pt x="298" y="2648"/>
                      <a:pt x="1667" y="2945"/>
                      <a:pt x="2717" y="2009"/>
                    </a:cubicBez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8266838" y="2589321"/>
                <a:ext cx="138250" cy="15024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80" extrusionOk="0">
                    <a:moveTo>
                      <a:pt x="2374" y="1416"/>
                    </a:moveTo>
                    <a:cubicBezTo>
                      <a:pt x="2031" y="183"/>
                      <a:pt x="502" y="229"/>
                      <a:pt x="160" y="1416"/>
                    </a:cubicBezTo>
                    <a:lnTo>
                      <a:pt x="46" y="1324"/>
                    </a:lnTo>
                    <a:cubicBezTo>
                      <a:pt x="845" y="982"/>
                      <a:pt x="1552" y="1941"/>
                      <a:pt x="936" y="2580"/>
                    </a:cubicBezTo>
                    <a:cubicBezTo>
                      <a:pt x="1392" y="1986"/>
                      <a:pt x="799" y="1165"/>
                      <a:pt x="114" y="1461"/>
                    </a:cubicBezTo>
                    <a:cubicBezTo>
                      <a:pt x="46" y="1484"/>
                      <a:pt x="0" y="1438"/>
                      <a:pt x="0" y="1370"/>
                    </a:cubicBezTo>
                    <a:cubicBezTo>
                      <a:pt x="342" y="46"/>
                      <a:pt x="2168" y="0"/>
                      <a:pt x="2374" y="1416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7324363" y="3596903"/>
                <a:ext cx="67844" cy="8508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461" extrusionOk="0">
                    <a:moveTo>
                      <a:pt x="1165" y="571"/>
                    </a:moveTo>
                    <a:cubicBezTo>
                      <a:pt x="1165" y="571"/>
                      <a:pt x="457" y="23"/>
                      <a:pt x="275" y="0"/>
                    </a:cubicBezTo>
                    <a:cubicBezTo>
                      <a:pt x="92" y="0"/>
                      <a:pt x="1" y="708"/>
                      <a:pt x="754" y="1461"/>
                    </a:cubicBezTo>
                    <a:cubicBezTo>
                      <a:pt x="1119" y="730"/>
                      <a:pt x="1165" y="571"/>
                      <a:pt x="1165" y="57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1" name="Google Shape;2281;p38"/>
          <p:cNvGrpSpPr/>
          <p:nvPr/>
        </p:nvGrpSpPr>
        <p:grpSpPr>
          <a:xfrm>
            <a:off x="-398624" y="2920078"/>
            <a:ext cx="1265738" cy="2018381"/>
            <a:chOff x="62104" y="1734606"/>
            <a:chExt cx="2085628" cy="3325801"/>
          </a:xfrm>
        </p:grpSpPr>
        <p:sp>
          <p:nvSpPr>
            <p:cNvPr id="2282" name="Google Shape;2282;p38"/>
            <p:cNvSpPr/>
            <p:nvPr/>
          </p:nvSpPr>
          <p:spPr>
            <a:xfrm>
              <a:off x="640320" y="4822400"/>
              <a:ext cx="1175066" cy="238006"/>
            </a:xfrm>
            <a:custGeom>
              <a:avLst/>
              <a:gdLst/>
              <a:ahLst/>
              <a:cxnLst/>
              <a:rect l="l" t="t" r="r" b="b"/>
              <a:pathLst>
                <a:path w="20178" h="4087" extrusionOk="0">
                  <a:moveTo>
                    <a:pt x="10089" y="1"/>
                  </a:moveTo>
                  <a:cubicBezTo>
                    <a:pt x="4520" y="1"/>
                    <a:pt x="0" y="914"/>
                    <a:pt x="0" y="2032"/>
                  </a:cubicBezTo>
                  <a:cubicBezTo>
                    <a:pt x="0" y="3174"/>
                    <a:pt x="4520" y="4087"/>
                    <a:pt x="10089" y="4087"/>
                  </a:cubicBezTo>
                  <a:cubicBezTo>
                    <a:pt x="15658" y="4087"/>
                    <a:pt x="20178" y="3174"/>
                    <a:pt x="20178" y="2032"/>
                  </a:cubicBezTo>
                  <a:cubicBezTo>
                    <a:pt x="20178" y="914"/>
                    <a:pt x="15658" y="1"/>
                    <a:pt x="100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1327493" y="3926513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5000" y="1"/>
                  </a:moveTo>
                  <a:cubicBezTo>
                    <a:pt x="3356" y="412"/>
                    <a:pt x="1713" y="822"/>
                    <a:pt x="69" y="1210"/>
                  </a:cubicBezTo>
                  <a:cubicBezTo>
                    <a:pt x="1" y="2945"/>
                    <a:pt x="1" y="4703"/>
                    <a:pt x="1" y="6529"/>
                  </a:cubicBezTo>
                  <a:cubicBezTo>
                    <a:pt x="47" y="10455"/>
                    <a:pt x="252" y="14175"/>
                    <a:pt x="549" y="17690"/>
                  </a:cubicBezTo>
                  <a:cubicBezTo>
                    <a:pt x="5182" y="17576"/>
                    <a:pt x="7533" y="17165"/>
                    <a:pt x="7625" y="16458"/>
                  </a:cubicBezTo>
                  <a:cubicBezTo>
                    <a:pt x="7693" y="15956"/>
                    <a:pt x="6529" y="15294"/>
                    <a:pt x="4155" y="14472"/>
                  </a:cubicBezTo>
                  <a:cubicBezTo>
                    <a:pt x="4429" y="9633"/>
                    <a:pt x="4726" y="4817"/>
                    <a:pt x="500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1284981" y="3834793"/>
              <a:ext cx="390873" cy="356282"/>
            </a:xfrm>
            <a:custGeom>
              <a:avLst/>
              <a:gdLst/>
              <a:ahLst/>
              <a:cxnLst/>
              <a:rect l="l" t="t" r="r" b="b"/>
              <a:pathLst>
                <a:path w="6712" h="6118" extrusionOk="0">
                  <a:moveTo>
                    <a:pt x="5273" y="1"/>
                  </a:moveTo>
                  <a:lnTo>
                    <a:pt x="0" y="2831"/>
                  </a:lnTo>
                  <a:cubicBezTo>
                    <a:pt x="229" y="3927"/>
                    <a:pt x="480" y="5022"/>
                    <a:pt x="731" y="6118"/>
                  </a:cubicBezTo>
                  <a:cubicBezTo>
                    <a:pt x="982" y="5616"/>
                    <a:pt x="1370" y="4977"/>
                    <a:pt x="1986" y="4360"/>
                  </a:cubicBezTo>
                  <a:cubicBezTo>
                    <a:pt x="3767" y="2648"/>
                    <a:pt x="6072" y="2603"/>
                    <a:pt x="6711" y="2603"/>
                  </a:cubicBezTo>
                  <a:cubicBezTo>
                    <a:pt x="6232" y="1735"/>
                    <a:pt x="5752" y="868"/>
                    <a:pt x="52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09143" y="3942469"/>
              <a:ext cx="421388" cy="1014163"/>
            </a:xfrm>
            <a:custGeom>
              <a:avLst/>
              <a:gdLst/>
              <a:ahLst/>
              <a:cxnLst/>
              <a:rect l="l" t="t" r="r" b="b"/>
              <a:pathLst>
                <a:path w="7236" h="17415" extrusionOk="0">
                  <a:moveTo>
                    <a:pt x="6985" y="1"/>
                  </a:moveTo>
                  <a:lnTo>
                    <a:pt x="1415" y="23"/>
                  </a:lnTo>
                  <a:cubicBezTo>
                    <a:pt x="2077" y="4817"/>
                    <a:pt x="2739" y="9610"/>
                    <a:pt x="3401" y="14381"/>
                  </a:cubicBezTo>
                  <a:cubicBezTo>
                    <a:pt x="1096" y="15385"/>
                    <a:pt x="0" y="16138"/>
                    <a:pt x="91" y="16663"/>
                  </a:cubicBezTo>
                  <a:cubicBezTo>
                    <a:pt x="210" y="17170"/>
                    <a:pt x="1542" y="17414"/>
                    <a:pt x="4097" y="17414"/>
                  </a:cubicBezTo>
                  <a:cubicBezTo>
                    <a:pt x="4992" y="17414"/>
                    <a:pt x="6039" y="17384"/>
                    <a:pt x="7236" y="17325"/>
                  </a:cubicBezTo>
                  <a:cubicBezTo>
                    <a:pt x="7030" y="13764"/>
                    <a:pt x="6893" y="10021"/>
                    <a:pt x="6893" y="6141"/>
                  </a:cubicBezTo>
                  <a:cubicBezTo>
                    <a:pt x="6893" y="4041"/>
                    <a:pt x="6939" y="2009"/>
                    <a:pt x="69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97146" y="3572968"/>
              <a:ext cx="903924" cy="493542"/>
            </a:xfrm>
            <a:custGeom>
              <a:avLst/>
              <a:gdLst/>
              <a:ahLst/>
              <a:cxnLst/>
              <a:rect l="l" t="t" r="r" b="b"/>
              <a:pathLst>
                <a:path w="15522" h="8475" extrusionOk="0">
                  <a:moveTo>
                    <a:pt x="2397" y="0"/>
                  </a:moveTo>
                  <a:cubicBezTo>
                    <a:pt x="1804" y="1393"/>
                    <a:pt x="1233" y="2785"/>
                    <a:pt x="640" y="4177"/>
                  </a:cubicBezTo>
                  <a:cubicBezTo>
                    <a:pt x="434" y="4679"/>
                    <a:pt x="206" y="5182"/>
                    <a:pt x="1" y="5661"/>
                  </a:cubicBezTo>
                  <a:cubicBezTo>
                    <a:pt x="1370" y="7030"/>
                    <a:pt x="2694" y="7647"/>
                    <a:pt x="3538" y="7966"/>
                  </a:cubicBezTo>
                  <a:cubicBezTo>
                    <a:pt x="4561" y="8329"/>
                    <a:pt x="5575" y="8474"/>
                    <a:pt x="6607" y="8474"/>
                  </a:cubicBezTo>
                  <a:cubicBezTo>
                    <a:pt x="8433" y="8474"/>
                    <a:pt x="10318" y="8020"/>
                    <a:pt x="12418" y="7510"/>
                  </a:cubicBezTo>
                  <a:cubicBezTo>
                    <a:pt x="13719" y="7213"/>
                    <a:pt x="14769" y="6871"/>
                    <a:pt x="15522" y="6620"/>
                  </a:cubicBezTo>
                  <a:cubicBezTo>
                    <a:pt x="14791" y="4930"/>
                    <a:pt x="14061" y="3264"/>
                    <a:pt x="13331" y="1575"/>
                  </a:cubicBezTo>
                  <a:cubicBezTo>
                    <a:pt x="9679" y="1050"/>
                    <a:pt x="6049" y="525"/>
                    <a:pt x="23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1783414" y="2384916"/>
              <a:ext cx="364318" cy="425115"/>
            </a:xfrm>
            <a:custGeom>
              <a:avLst/>
              <a:gdLst/>
              <a:ahLst/>
              <a:cxnLst/>
              <a:rect l="l" t="t" r="r" b="b"/>
              <a:pathLst>
                <a:path w="6256" h="7300" extrusionOk="0">
                  <a:moveTo>
                    <a:pt x="4457" y="0"/>
                  </a:moveTo>
                  <a:cubicBezTo>
                    <a:pt x="4093" y="0"/>
                    <a:pt x="3492" y="499"/>
                    <a:pt x="3196" y="794"/>
                  </a:cubicBezTo>
                  <a:cubicBezTo>
                    <a:pt x="2968" y="1023"/>
                    <a:pt x="2649" y="1411"/>
                    <a:pt x="2398" y="1958"/>
                  </a:cubicBezTo>
                  <a:cubicBezTo>
                    <a:pt x="2398" y="1548"/>
                    <a:pt x="2352" y="1228"/>
                    <a:pt x="2283" y="977"/>
                  </a:cubicBezTo>
                  <a:cubicBezTo>
                    <a:pt x="2215" y="680"/>
                    <a:pt x="2147" y="292"/>
                    <a:pt x="1964" y="269"/>
                  </a:cubicBezTo>
                  <a:cubicBezTo>
                    <a:pt x="1957" y="268"/>
                    <a:pt x="1951" y="268"/>
                    <a:pt x="1945" y="268"/>
                  </a:cubicBezTo>
                  <a:cubicBezTo>
                    <a:pt x="1814" y="268"/>
                    <a:pt x="1688" y="479"/>
                    <a:pt x="1644" y="566"/>
                  </a:cubicBezTo>
                  <a:cubicBezTo>
                    <a:pt x="1188" y="1251"/>
                    <a:pt x="1302" y="3122"/>
                    <a:pt x="1370" y="3830"/>
                  </a:cubicBezTo>
                  <a:cubicBezTo>
                    <a:pt x="914" y="4172"/>
                    <a:pt x="457" y="4492"/>
                    <a:pt x="1" y="4834"/>
                  </a:cubicBezTo>
                  <a:cubicBezTo>
                    <a:pt x="47" y="5131"/>
                    <a:pt x="161" y="5725"/>
                    <a:pt x="572" y="6318"/>
                  </a:cubicBezTo>
                  <a:cubicBezTo>
                    <a:pt x="937" y="6843"/>
                    <a:pt x="1393" y="7163"/>
                    <a:pt x="1644" y="7299"/>
                  </a:cubicBezTo>
                  <a:lnTo>
                    <a:pt x="3037" y="5337"/>
                  </a:lnTo>
                  <a:cubicBezTo>
                    <a:pt x="3196" y="5337"/>
                    <a:pt x="3858" y="5245"/>
                    <a:pt x="4315" y="4697"/>
                  </a:cubicBezTo>
                  <a:cubicBezTo>
                    <a:pt x="4498" y="4492"/>
                    <a:pt x="4589" y="4264"/>
                    <a:pt x="4634" y="4104"/>
                  </a:cubicBezTo>
                  <a:cubicBezTo>
                    <a:pt x="4908" y="3990"/>
                    <a:pt x="5296" y="3807"/>
                    <a:pt x="5662" y="3465"/>
                  </a:cubicBezTo>
                  <a:cubicBezTo>
                    <a:pt x="5821" y="3328"/>
                    <a:pt x="6255" y="2940"/>
                    <a:pt x="6187" y="2780"/>
                  </a:cubicBezTo>
                  <a:cubicBezTo>
                    <a:pt x="6167" y="2742"/>
                    <a:pt x="6107" y="2711"/>
                    <a:pt x="5973" y="2711"/>
                  </a:cubicBezTo>
                  <a:cubicBezTo>
                    <a:pt x="5788" y="2711"/>
                    <a:pt x="5463" y="2768"/>
                    <a:pt x="4908" y="2940"/>
                  </a:cubicBezTo>
                  <a:cubicBezTo>
                    <a:pt x="5137" y="2689"/>
                    <a:pt x="5365" y="2483"/>
                    <a:pt x="5548" y="2324"/>
                  </a:cubicBezTo>
                  <a:cubicBezTo>
                    <a:pt x="5913" y="2004"/>
                    <a:pt x="6209" y="1844"/>
                    <a:pt x="6164" y="1707"/>
                  </a:cubicBezTo>
                  <a:cubicBezTo>
                    <a:pt x="6141" y="1616"/>
                    <a:pt x="5981" y="1570"/>
                    <a:pt x="5913" y="1548"/>
                  </a:cubicBezTo>
                  <a:cubicBezTo>
                    <a:pt x="5850" y="1533"/>
                    <a:pt x="5787" y="1527"/>
                    <a:pt x="5723" y="1527"/>
                  </a:cubicBezTo>
                  <a:cubicBezTo>
                    <a:pt x="5295" y="1527"/>
                    <a:pt x="4852" y="1821"/>
                    <a:pt x="4594" y="2025"/>
                  </a:cubicBezTo>
                  <a:lnTo>
                    <a:pt x="4594" y="2025"/>
                  </a:lnTo>
                  <a:cubicBezTo>
                    <a:pt x="5196" y="1513"/>
                    <a:pt x="5742" y="960"/>
                    <a:pt x="5616" y="771"/>
                  </a:cubicBezTo>
                  <a:cubicBezTo>
                    <a:pt x="5579" y="698"/>
                    <a:pt x="5476" y="677"/>
                    <a:pt x="5368" y="677"/>
                  </a:cubicBezTo>
                  <a:cubicBezTo>
                    <a:pt x="5275" y="677"/>
                    <a:pt x="5177" y="692"/>
                    <a:pt x="5114" y="703"/>
                  </a:cubicBezTo>
                  <a:cubicBezTo>
                    <a:pt x="4361" y="817"/>
                    <a:pt x="3927" y="1456"/>
                    <a:pt x="3790" y="1662"/>
                  </a:cubicBezTo>
                  <a:cubicBezTo>
                    <a:pt x="4018" y="1296"/>
                    <a:pt x="4224" y="1045"/>
                    <a:pt x="4383" y="863"/>
                  </a:cubicBezTo>
                  <a:cubicBezTo>
                    <a:pt x="4589" y="657"/>
                    <a:pt x="4771" y="475"/>
                    <a:pt x="4749" y="269"/>
                  </a:cubicBezTo>
                  <a:cubicBezTo>
                    <a:pt x="4726" y="246"/>
                    <a:pt x="4703" y="110"/>
                    <a:pt x="4612" y="41"/>
                  </a:cubicBezTo>
                  <a:cubicBezTo>
                    <a:pt x="4568" y="13"/>
                    <a:pt x="4515" y="0"/>
                    <a:pt x="4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1930982" y="2516236"/>
              <a:ext cx="38610" cy="142268"/>
            </a:xfrm>
            <a:custGeom>
              <a:avLst/>
              <a:gdLst/>
              <a:ahLst/>
              <a:cxnLst/>
              <a:rect l="l" t="t" r="r" b="b"/>
              <a:pathLst>
                <a:path w="663" h="2443" extrusionOk="0">
                  <a:moveTo>
                    <a:pt x="1" y="0"/>
                  </a:moveTo>
                  <a:cubicBezTo>
                    <a:pt x="320" y="571"/>
                    <a:pt x="411" y="1210"/>
                    <a:pt x="252" y="1826"/>
                  </a:cubicBezTo>
                  <a:cubicBezTo>
                    <a:pt x="183" y="2032"/>
                    <a:pt x="115" y="2237"/>
                    <a:pt x="23" y="2442"/>
                  </a:cubicBezTo>
                  <a:cubicBezTo>
                    <a:pt x="640" y="1803"/>
                    <a:pt x="662" y="639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1187961" y="2636666"/>
              <a:ext cx="721823" cy="539256"/>
            </a:xfrm>
            <a:custGeom>
              <a:avLst/>
              <a:gdLst/>
              <a:ahLst/>
              <a:cxnLst/>
              <a:rect l="l" t="t" r="r" b="b"/>
              <a:pathLst>
                <a:path w="12395" h="9260" extrusionOk="0">
                  <a:moveTo>
                    <a:pt x="10465" y="1"/>
                  </a:moveTo>
                  <a:cubicBezTo>
                    <a:pt x="10389" y="1"/>
                    <a:pt x="10314" y="18"/>
                    <a:pt x="10249" y="55"/>
                  </a:cubicBezTo>
                  <a:lnTo>
                    <a:pt x="251" y="5967"/>
                  </a:lnTo>
                  <a:cubicBezTo>
                    <a:pt x="69" y="6081"/>
                    <a:pt x="0" y="6332"/>
                    <a:pt x="114" y="6537"/>
                  </a:cubicBezTo>
                  <a:cubicBezTo>
                    <a:pt x="548" y="7382"/>
                    <a:pt x="1005" y="8203"/>
                    <a:pt x="1461" y="9048"/>
                  </a:cubicBezTo>
                  <a:cubicBezTo>
                    <a:pt x="1461" y="9048"/>
                    <a:pt x="1781" y="9208"/>
                    <a:pt x="2123" y="9253"/>
                  </a:cubicBezTo>
                  <a:cubicBezTo>
                    <a:pt x="2156" y="9258"/>
                    <a:pt x="2192" y="9260"/>
                    <a:pt x="2229" y="9260"/>
                  </a:cubicBezTo>
                  <a:cubicBezTo>
                    <a:pt x="4165" y="9260"/>
                    <a:pt x="11454" y="3578"/>
                    <a:pt x="12394" y="2840"/>
                  </a:cubicBezTo>
                  <a:lnTo>
                    <a:pt x="10888" y="237"/>
                  </a:lnTo>
                  <a:cubicBezTo>
                    <a:pt x="10795" y="82"/>
                    <a:pt x="10627" y="1"/>
                    <a:pt x="104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1263725" y="2742188"/>
              <a:ext cx="627424" cy="386855"/>
            </a:xfrm>
            <a:custGeom>
              <a:avLst/>
              <a:gdLst/>
              <a:ahLst/>
              <a:cxnLst/>
              <a:rect l="l" t="t" r="r" b="b"/>
              <a:pathLst>
                <a:path w="10774" h="6643" extrusionOk="0">
                  <a:moveTo>
                    <a:pt x="10774" y="0"/>
                  </a:moveTo>
                  <a:cubicBezTo>
                    <a:pt x="7282" y="2055"/>
                    <a:pt x="3401" y="4451"/>
                    <a:pt x="0" y="6643"/>
                  </a:cubicBezTo>
                  <a:cubicBezTo>
                    <a:pt x="3515" y="4588"/>
                    <a:pt x="7373" y="2192"/>
                    <a:pt x="1077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1185283" y="2736888"/>
              <a:ext cx="388195" cy="461512"/>
            </a:xfrm>
            <a:custGeom>
              <a:avLst/>
              <a:gdLst/>
              <a:ahLst/>
              <a:cxnLst/>
              <a:rect l="l" t="t" r="r" b="b"/>
              <a:pathLst>
                <a:path w="6666" h="7925" extrusionOk="0">
                  <a:moveTo>
                    <a:pt x="5281" y="1"/>
                  </a:moveTo>
                  <a:cubicBezTo>
                    <a:pt x="4630" y="1"/>
                    <a:pt x="3831" y="165"/>
                    <a:pt x="3196" y="434"/>
                  </a:cubicBezTo>
                  <a:cubicBezTo>
                    <a:pt x="2899" y="571"/>
                    <a:pt x="1598" y="1119"/>
                    <a:pt x="982" y="2442"/>
                  </a:cubicBezTo>
                  <a:cubicBezTo>
                    <a:pt x="1" y="4679"/>
                    <a:pt x="1530" y="7784"/>
                    <a:pt x="2968" y="7920"/>
                  </a:cubicBezTo>
                  <a:cubicBezTo>
                    <a:pt x="3000" y="7923"/>
                    <a:pt x="3033" y="7925"/>
                    <a:pt x="3065" y="7925"/>
                  </a:cubicBezTo>
                  <a:cubicBezTo>
                    <a:pt x="3526" y="7925"/>
                    <a:pt x="3924" y="7629"/>
                    <a:pt x="4223" y="7373"/>
                  </a:cubicBezTo>
                  <a:cubicBezTo>
                    <a:pt x="3858" y="6346"/>
                    <a:pt x="3493" y="5341"/>
                    <a:pt x="3128" y="4337"/>
                  </a:cubicBezTo>
                  <a:cubicBezTo>
                    <a:pt x="6209" y="1849"/>
                    <a:pt x="6666" y="845"/>
                    <a:pt x="6437" y="411"/>
                  </a:cubicBezTo>
                  <a:cubicBezTo>
                    <a:pt x="6299" y="125"/>
                    <a:pt x="5846" y="1"/>
                    <a:pt x="5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882228" y="2896394"/>
              <a:ext cx="719144" cy="853667"/>
            </a:xfrm>
            <a:custGeom>
              <a:avLst/>
              <a:gdLst/>
              <a:ahLst/>
              <a:cxnLst/>
              <a:rect l="l" t="t" r="r" b="b"/>
              <a:pathLst>
                <a:path w="12349" h="14659" extrusionOk="0">
                  <a:moveTo>
                    <a:pt x="7282" y="0"/>
                  </a:moveTo>
                  <a:cubicBezTo>
                    <a:pt x="5935" y="251"/>
                    <a:pt x="4474" y="594"/>
                    <a:pt x="2968" y="1027"/>
                  </a:cubicBezTo>
                  <a:cubicBezTo>
                    <a:pt x="2100" y="1278"/>
                    <a:pt x="1279" y="1552"/>
                    <a:pt x="503" y="1826"/>
                  </a:cubicBezTo>
                  <a:lnTo>
                    <a:pt x="0" y="12851"/>
                  </a:lnTo>
                  <a:cubicBezTo>
                    <a:pt x="880" y="13378"/>
                    <a:pt x="3247" y="14658"/>
                    <a:pt x="6387" y="14658"/>
                  </a:cubicBezTo>
                  <a:cubicBezTo>
                    <a:pt x="6916" y="14658"/>
                    <a:pt x="7466" y="14622"/>
                    <a:pt x="8035" y="14540"/>
                  </a:cubicBezTo>
                  <a:cubicBezTo>
                    <a:pt x="9929" y="14243"/>
                    <a:pt x="11413" y="13536"/>
                    <a:pt x="12349" y="12965"/>
                  </a:cubicBezTo>
                  <a:cubicBezTo>
                    <a:pt x="12235" y="10888"/>
                    <a:pt x="11801" y="7669"/>
                    <a:pt x="10066" y="4200"/>
                  </a:cubicBezTo>
                  <a:cubicBezTo>
                    <a:pt x="9176" y="2465"/>
                    <a:pt x="8172" y="1073"/>
                    <a:pt x="728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1055011" y="2792677"/>
              <a:ext cx="281857" cy="199921"/>
            </a:xfrm>
            <a:custGeom>
              <a:avLst/>
              <a:gdLst/>
              <a:ahLst/>
              <a:cxnLst/>
              <a:rect l="l" t="t" r="r" b="b"/>
              <a:pathLst>
                <a:path w="4840" h="3433" extrusionOk="0">
                  <a:moveTo>
                    <a:pt x="4383" y="1"/>
                  </a:moveTo>
                  <a:lnTo>
                    <a:pt x="297" y="571"/>
                  </a:lnTo>
                  <a:cubicBezTo>
                    <a:pt x="183" y="1325"/>
                    <a:pt x="92" y="2078"/>
                    <a:pt x="1" y="2808"/>
                  </a:cubicBezTo>
                  <a:cubicBezTo>
                    <a:pt x="310" y="2990"/>
                    <a:pt x="1197" y="3432"/>
                    <a:pt x="2341" y="3432"/>
                  </a:cubicBezTo>
                  <a:cubicBezTo>
                    <a:pt x="2634" y="3432"/>
                    <a:pt x="2944" y="3403"/>
                    <a:pt x="3265" y="3333"/>
                  </a:cubicBezTo>
                  <a:cubicBezTo>
                    <a:pt x="3949" y="3173"/>
                    <a:pt x="4497" y="2877"/>
                    <a:pt x="4840" y="2626"/>
                  </a:cubicBezTo>
                  <a:cubicBezTo>
                    <a:pt x="4680" y="1758"/>
                    <a:pt x="4543" y="891"/>
                    <a:pt x="43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1078946" y="3104875"/>
              <a:ext cx="473276" cy="646292"/>
            </a:xfrm>
            <a:custGeom>
              <a:avLst/>
              <a:gdLst/>
              <a:ahLst/>
              <a:cxnLst/>
              <a:rect l="l" t="t" r="r" b="b"/>
              <a:pathLst>
                <a:path w="8127" h="11098" extrusionOk="0">
                  <a:moveTo>
                    <a:pt x="1720" y="0"/>
                  </a:moveTo>
                  <a:cubicBezTo>
                    <a:pt x="1231" y="0"/>
                    <a:pt x="820" y="374"/>
                    <a:pt x="777" y="871"/>
                  </a:cubicBezTo>
                  <a:lnTo>
                    <a:pt x="46" y="9613"/>
                  </a:lnTo>
                  <a:cubicBezTo>
                    <a:pt x="1" y="10115"/>
                    <a:pt x="366" y="10572"/>
                    <a:pt x="891" y="10617"/>
                  </a:cubicBezTo>
                  <a:lnTo>
                    <a:pt x="6323" y="11097"/>
                  </a:lnTo>
                  <a:cubicBezTo>
                    <a:pt x="6339" y="11097"/>
                    <a:pt x="6354" y="11098"/>
                    <a:pt x="6370" y="11098"/>
                  </a:cubicBezTo>
                  <a:cubicBezTo>
                    <a:pt x="6875" y="11098"/>
                    <a:pt x="7306" y="10739"/>
                    <a:pt x="7350" y="10229"/>
                  </a:cubicBezTo>
                  <a:lnTo>
                    <a:pt x="8081" y="1487"/>
                  </a:lnTo>
                  <a:cubicBezTo>
                    <a:pt x="8126" y="962"/>
                    <a:pt x="7738" y="506"/>
                    <a:pt x="7236" y="460"/>
                  </a:cubicBezTo>
                  <a:lnTo>
                    <a:pt x="1804" y="4"/>
                  </a:lnTo>
                  <a:cubicBezTo>
                    <a:pt x="1776" y="1"/>
                    <a:pt x="1748" y="0"/>
                    <a:pt x="17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1084245" y="3172661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6" y="0"/>
                  </a:moveTo>
                  <a:cubicBezTo>
                    <a:pt x="78" y="0"/>
                    <a:pt x="21" y="84"/>
                    <a:pt x="1" y="186"/>
                  </a:cubicBezTo>
                  <a:cubicBezTo>
                    <a:pt x="1" y="278"/>
                    <a:pt x="69" y="369"/>
                    <a:pt x="161" y="392"/>
                  </a:cubicBezTo>
                  <a:lnTo>
                    <a:pt x="891" y="460"/>
                  </a:lnTo>
                  <a:lnTo>
                    <a:pt x="937" y="72"/>
                  </a:lnTo>
                  <a:cubicBezTo>
                    <a:pt x="686" y="49"/>
                    <a:pt x="435" y="27"/>
                    <a:pt x="183" y="4"/>
                  </a:cubicBezTo>
                  <a:cubicBezTo>
                    <a:pt x="174" y="1"/>
                    <a:pt x="16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1081624" y="3212726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297"/>
                    <a:pt x="46" y="389"/>
                    <a:pt x="137" y="389"/>
                  </a:cubicBezTo>
                  <a:lnTo>
                    <a:pt x="890" y="457"/>
                  </a:lnTo>
                  <a:lnTo>
                    <a:pt x="913" y="69"/>
                  </a:lnTo>
                  <a:cubicBezTo>
                    <a:pt x="662" y="46"/>
                    <a:pt x="434" y="23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1077606" y="325395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37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1073646" y="329379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206" y="1"/>
                  </a:moveTo>
                  <a:cubicBezTo>
                    <a:pt x="92" y="1"/>
                    <a:pt x="23" y="92"/>
                    <a:pt x="23" y="206"/>
                  </a:cubicBezTo>
                  <a:cubicBezTo>
                    <a:pt x="0" y="298"/>
                    <a:pt x="69" y="389"/>
                    <a:pt x="160" y="412"/>
                  </a:cubicBezTo>
                  <a:lnTo>
                    <a:pt x="890" y="457"/>
                  </a:lnTo>
                  <a:lnTo>
                    <a:pt x="936" y="69"/>
                  </a:lnTo>
                  <a:cubicBezTo>
                    <a:pt x="685" y="47"/>
                    <a:pt x="434" y="24"/>
                    <a:pt x="20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1070967" y="3335020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2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1067007" y="3376017"/>
              <a:ext cx="54508" cy="25507"/>
            </a:xfrm>
            <a:custGeom>
              <a:avLst/>
              <a:gdLst/>
              <a:ahLst/>
              <a:cxnLst/>
              <a:rect l="l" t="t" r="r" b="b"/>
              <a:pathLst>
                <a:path w="936" h="438" extrusionOk="0">
                  <a:moveTo>
                    <a:pt x="155" y="1"/>
                  </a:moveTo>
                  <a:cubicBezTo>
                    <a:pt x="78" y="1"/>
                    <a:pt x="21" y="84"/>
                    <a:pt x="0" y="187"/>
                  </a:cubicBezTo>
                  <a:cubicBezTo>
                    <a:pt x="0" y="278"/>
                    <a:pt x="69" y="369"/>
                    <a:pt x="160" y="392"/>
                  </a:cubicBezTo>
                  <a:lnTo>
                    <a:pt x="890" y="438"/>
                  </a:lnTo>
                  <a:lnTo>
                    <a:pt x="936" y="50"/>
                  </a:lnTo>
                  <a:cubicBezTo>
                    <a:pt x="685" y="27"/>
                    <a:pt x="434" y="27"/>
                    <a:pt x="183" y="4"/>
                  </a:cubicBezTo>
                  <a:cubicBezTo>
                    <a:pt x="173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1064329" y="3416083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8"/>
                    <a:pt x="46" y="389"/>
                    <a:pt x="137" y="389"/>
                  </a:cubicBezTo>
                  <a:lnTo>
                    <a:pt x="891" y="457"/>
                  </a:lnTo>
                  <a:lnTo>
                    <a:pt x="913" y="69"/>
                  </a:lnTo>
                  <a:cubicBezTo>
                    <a:pt x="662" y="46"/>
                    <a:pt x="434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1060310" y="3457080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5" y="1"/>
                  </a:moveTo>
                  <a:cubicBezTo>
                    <a:pt x="74" y="1"/>
                    <a:pt x="1" y="85"/>
                    <a:pt x="1" y="187"/>
                  </a:cubicBezTo>
                  <a:cubicBezTo>
                    <a:pt x="1" y="278"/>
                    <a:pt x="69" y="370"/>
                    <a:pt x="161" y="392"/>
                  </a:cubicBezTo>
                  <a:lnTo>
                    <a:pt x="891" y="461"/>
                  </a:lnTo>
                  <a:lnTo>
                    <a:pt x="937" y="50"/>
                  </a:lnTo>
                  <a:cubicBezTo>
                    <a:pt x="686" y="50"/>
                    <a:pt x="435" y="27"/>
                    <a:pt x="184" y="4"/>
                  </a:cubicBezTo>
                  <a:cubicBezTo>
                    <a:pt x="174" y="2"/>
                    <a:pt x="165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1056350" y="3497204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206" y="0"/>
                  </a:moveTo>
                  <a:cubicBezTo>
                    <a:pt x="92" y="0"/>
                    <a:pt x="23" y="91"/>
                    <a:pt x="23" y="206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914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20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1053672" y="353837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97"/>
                    <a:pt x="69" y="389"/>
                    <a:pt x="161" y="389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6" y="46"/>
                    <a:pt x="435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1049712" y="3578268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23" y="92"/>
                    <a:pt x="0" y="206"/>
                  </a:cubicBezTo>
                  <a:cubicBezTo>
                    <a:pt x="0" y="297"/>
                    <a:pt x="69" y="389"/>
                    <a:pt x="160" y="411"/>
                  </a:cubicBezTo>
                  <a:lnTo>
                    <a:pt x="891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1047033" y="361949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297"/>
                    <a:pt x="46" y="388"/>
                    <a:pt x="138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63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947334" y="1879902"/>
              <a:ext cx="868051" cy="749368"/>
            </a:xfrm>
            <a:custGeom>
              <a:avLst/>
              <a:gdLst/>
              <a:ahLst/>
              <a:cxnLst/>
              <a:rect l="l" t="t" r="r" b="b"/>
              <a:pathLst>
                <a:path w="14906" h="12868" extrusionOk="0">
                  <a:moveTo>
                    <a:pt x="5752" y="0"/>
                  </a:moveTo>
                  <a:cubicBezTo>
                    <a:pt x="4676" y="0"/>
                    <a:pt x="3856" y="430"/>
                    <a:pt x="3425" y="656"/>
                  </a:cubicBezTo>
                  <a:cubicBezTo>
                    <a:pt x="3174" y="793"/>
                    <a:pt x="1736" y="1592"/>
                    <a:pt x="1165" y="2961"/>
                  </a:cubicBezTo>
                  <a:cubicBezTo>
                    <a:pt x="1" y="5860"/>
                    <a:pt x="3584" y="9375"/>
                    <a:pt x="4292" y="10060"/>
                  </a:cubicBezTo>
                  <a:cubicBezTo>
                    <a:pt x="4973" y="10741"/>
                    <a:pt x="7145" y="12867"/>
                    <a:pt x="9953" y="12867"/>
                  </a:cubicBezTo>
                  <a:cubicBezTo>
                    <a:pt x="9968" y="12867"/>
                    <a:pt x="9983" y="12867"/>
                    <a:pt x="9998" y="12867"/>
                  </a:cubicBezTo>
                  <a:cubicBezTo>
                    <a:pt x="10272" y="12867"/>
                    <a:pt x="12555" y="12844"/>
                    <a:pt x="12851" y="11863"/>
                  </a:cubicBezTo>
                  <a:cubicBezTo>
                    <a:pt x="12920" y="11680"/>
                    <a:pt x="12897" y="11498"/>
                    <a:pt x="12851" y="11361"/>
                  </a:cubicBezTo>
                  <a:cubicBezTo>
                    <a:pt x="13080" y="11361"/>
                    <a:pt x="13879" y="11338"/>
                    <a:pt x="14381" y="10767"/>
                  </a:cubicBezTo>
                  <a:cubicBezTo>
                    <a:pt x="14495" y="10630"/>
                    <a:pt x="14906" y="10174"/>
                    <a:pt x="14746" y="9809"/>
                  </a:cubicBezTo>
                  <a:cubicBezTo>
                    <a:pt x="14626" y="9585"/>
                    <a:pt x="14350" y="9440"/>
                    <a:pt x="13997" y="9440"/>
                  </a:cubicBezTo>
                  <a:cubicBezTo>
                    <a:pt x="13882" y="9440"/>
                    <a:pt x="13757" y="9455"/>
                    <a:pt x="13628" y="9489"/>
                  </a:cubicBezTo>
                  <a:cubicBezTo>
                    <a:pt x="13719" y="9443"/>
                    <a:pt x="14289" y="9170"/>
                    <a:pt x="14267" y="8850"/>
                  </a:cubicBezTo>
                  <a:cubicBezTo>
                    <a:pt x="14244" y="8622"/>
                    <a:pt x="13924" y="8485"/>
                    <a:pt x="13787" y="8416"/>
                  </a:cubicBezTo>
                  <a:cubicBezTo>
                    <a:pt x="12418" y="7777"/>
                    <a:pt x="11345" y="7412"/>
                    <a:pt x="10934" y="7184"/>
                  </a:cubicBezTo>
                  <a:cubicBezTo>
                    <a:pt x="9177" y="6248"/>
                    <a:pt x="10660" y="3098"/>
                    <a:pt x="8515" y="1112"/>
                  </a:cubicBezTo>
                  <a:cubicBezTo>
                    <a:pt x="7510" y="176"/>
                    <a:pt x="6301" y="39"/>
                    <a:pt x="6118" y="17"/>
                  </a:cubicBezTo>
                  <a:cubicBezTo>
                    <a:pt x="5993" y="5"/>
                    <a:pt x="5871" y="0"/>
                    <a:pt x="57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129435" y="1968594"/>
              <a:ext cx="400191" cy="276500"/>
            </a:xfrm>
            <a:custGeom>
              <a:avLst/>
              <a:gdLst/>
              <a:ahLst/>
              <a:cxnLst/>
              <a:rect l="l" t="t" r="r" b="b"/>
              <a:pathLst>
                <a:path w="6872" h="4748" extrusionOk="0">
                  <a:moveTo>
                    <a:pt x="2224" y="0"/>
                  </a:moveTo>
                  <a:cubicBezTo>
                    <a:pt x="1445" y="0"/>
                    <a:pt x="662" y="214"/>
                    <a:pt x="1" y="662"/>
                  </a:cubicBezTo>
                  <a:cubicBezTo>
                    <a:pt x="597" y="409"/>
                    <a:pt x="1248" y="282"/>
                    <a:pt x="1892" y="282"/>
                  </a:cubicBezTo>
                  <a:cubicBezTo>
                    <a:pt x="3516" y="282"/>
                    <a:pt x="5093" y="1095"/>
                    <a:pt x="5616" y="2762"/>
                  </a:cubicBezTo>
                  <a:cubicBezTo>
                    <a:pt x="5890" y="3515"/>
                    <a:pt x="6324" y="4200"/>
                    <a:pt x="6871" y="4748"/>
                  </a:cubicBezTo>
                  <a:cubicBezTo>
                    <a:pt x="6460" y="4086"/>
                    <a:pt x="6095" y="3401"/>
                    <a:pt x="5890" y="2671"/>
                  </a:cubicBezTo>
                  <a:cubicBezTo>
                    <a:pt x="5487" y="952"/>
                    <a:pt x="3866" y="0"/>
                    <a:pt x="222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3177" y="2100147"/>
              <a:ext cx="509149" cy="337821"/>
            </a:xfrm>
            <a:custGeom>
              <a:avLst/>
              <a:gdLst/>
              <a:ahLst/>
              <a:cxnLst/>
              <a:rect l="l" t="t" r="r" b="b"/>
              <a:pathLst>
                <a:path w="8743" h="5801" extrusionOk="0">
                  <a:moveTo>
                    <a:pt x="1" y="1"/>
                  </a:moveTo>
                  <a:cubicBezTo>
                    <a:pt x="1239" y="3097"/>
                    <a:pt x="4251" y="5801"/>
                    <a:pt x="7651" y="5801"/>
                  </a:cubicBezTo>
                  <a:cubicBezTo>
                    <a:pt x="8011" y="5801"/>
                    <a:pt x="8376" y="5770"/>
                    <a:pt x="8743" y="5707"/>
                  </a:cubicBezTo>
                  <a:lnTo>
                    <a:pt x="8743" y="5707"/>
                  </a:lnTo>
                  <a:cubicBezTo>
                    <a:pt x="8693" y="5708"/>
                    <a:pt x="8643" y="5708"/>
                    <a:pt x="8593" y="5708"/>
                  </a:cubicBezTo>
                  <a:cubicBezTo>
                    <a:pt x="4787" y="5708"/>
                    <a:pt x="1894" y="3133"/>
                    <a:pt x="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86622" y="2195885"/>
              <a:ext cx="490513" cy="353661"/>
            </a:xfrm>
            <a:custGeom>
              <a:avLst/>
              <a:gdLst/>
              <a:ahLst/>
              <a:cxnLst/>
              <a:rect l="l" t="t" r="r" b="b"/>
              <a:pathLst>
                <a:path w="8423" h="6073" extrusionOk="0">
                  <a:moveTo>
                    <a:pt x="0" y="0"/>
                  </a:moveTo>
                  <a:lnTo>
                    <a:pt x="0" y="0"/>
                  </a:lnTo>
                  <a:cubicBezTo>
                    <a:pt x="181" y="3730"/>
                    <a:pt x="3295" y="6072"/>
                    <a:pt x="6881" y="6072"/>
                  </a:cubicBezTo>
                  <a:cubicBezTo>
                    <a:pt x="6916" y="6072"/>
                    <a:pt x="6950" y="6072"/>
                    <a:pt x="6985" y="6072"/>
                  </a:cubicBezTo>
                  <a:cubicBezTo>
                    <a:pt x="7464" y="6049"/>
                    <a:pt x="7944" y="6026"/>
                    <a:pt x="8423" y="5935"/>
                  </a:cubicBezTo>
                  <a:cubicBezTo>
                    <a:pt x="7944" y="5935"/>
                    <a:pt x="7464" y="5935"/>
                    <a:pt x="6985" y="5889"/>
                  </a:cubicBezTo>
                  <a:cubicBezTo>
                    <a:pt x="5250" y="5729"/>
                    <a:pt x="3470" y="5159"/>
                    <a:pt x="2169" y="3972"/>
                  </a:cubicBezTo>
                  <a:cubicBezTo>
                    <a:pt x="1005" y="2945"/>
                    <a:pt x="297" y="1530"/>
                    <a:pt x="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832553" y="1992470"/>
              <a:ext cx="863217" cy="679661"/>
            </a:xfrm>
            <a:custGeom>
              <a:avLst/>
              <a:gdLst/>
              <a:ahLst/>
              <a:cxnLst/>
              <a:rect l="l" t="t" r="r" b="b"/>
              <a:pathLst>
                <a:path w="14823" h="11671" extrusionOk="0">
                  <a:moveTo>
                    <a:pt x="3296" y="1"/>
                  </a:moveTo>
                  <a:cubicBezTo>
                    <a:pt x="2291" y="321"/>
                    <a:pt x="1356" y="845"/>
                    <a:pt x="1059" y="1713"/>
                  </a:cubicBezTo>
                  <a:cubicBezTo>
                    <a:pt x="1" y="4805"/>
                    <a:pt x="7394" y="11670"/>
                    <a:pt x="11923" y="11670"/>
                  </a:cubicBezTo>
                  <a:cubicBezTo>
                    <a:pt x="12475" y="11670"/>
                    <a:pt x="12984" y="11568"/>
                    <a:pt x="13430" y="11345"/>
                  </a:cubicBezTo>
                  <a:cubicBezTo>
                    <a:pt x="14115" y="11003"/>
                    <a:pt x="14549" y="10409"/>
                    <a:pt x="14822" y="9930"/>
                  </a:cubicBezTo>
                  <a:lnTo>
                    <a:pt x="14822" y="9930"/>
                  </a:lnTo>
                  <a:cubicBezTo>
                    <a:pt x="14403" y="10018"/>
                    <a:pt x="13687" y="10135"/>
                    <a:pt x="12797" y="10135"/>
                  </a:cubicBezTo>
                  <a:cubicBezTo>
                    <a:pt x="11604" y="10135"/>
                    <a:pt x="10097" y="9925"/>
                    <a:pt x="8568" y="9154"/>
                  </a:cubicBezTo>
                  <a:cubicBezTo>
                    <a:pt x="5350" y="7488"/>
                    <a:pt x="3364" y="3950"/>
                    <a:pt x="329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2594" y="2028343"/>
              <a:ext cx="636741" cy="852968"/>
            </a:xfrm>
            <a:custGeom>
              <a:avLst/>
              <a:gdLst/>
              <a:ahLst/>
              <a:cxnLst/>
              <a:rect l="l" t="t" r="r" b="b"/>
              <a:pathLst>
                <a:path w="10934" h="14647" extrusionOk="0">
                  <a:moveTo>
                    <a:pt x="5472" y="1"/>
                  </a:moveTo>
                  <a:cubicBezTo>
                    <a:pt x="5426" y="1"/>
                    <a:pt x="5389" y="1"/>
                    <a:pt x="5364" y="1"/>
                  </a:cubicBezTo>
                  <a:cubicBezTo>
                    <a:pt x="4817" y="1"/>
                    <a:pt x="3744" y="47"/>
                    <a:pt x="2717" y="800"/>
                  </a:cubicBezTo>
                  <a:cubicBezTo>
                    <a:pt x="2557" y="914"/>
                    <a:pt x="1598" y="1645"/>
                    <a:pt x="1187" y="2946"/>
                  </a:cubicBezTo>
                  <a:cubicBezTo>
                    <a:pt x="320" y="5730"/>
                    <a:pt x="3173" y="7716"/>
                    <a:pt x="2146" y="9405"/>
                  </a:cubicBezTo>
                  <a:cubicBezTo>
                    <a:pt x="1895" y="9816"/>
                    <a:pt x="1142" y="10683"/>
                    <a:pt x="274" y="11893"/>
                  </a:cubicBezTo>
                  <a:cubicBezTo>
                    <a:pt x="183" y="12030"/>
                    <a:pt x="1" y="12304"/>
                    <a:pt x="92" y="12509"/>
                  </a:cubicBezTo>
                  <a:cubicBezTo>
                    <a:pt x="197" y="12736"/>
                    <a:pt x="582" y="12763"/>
                    <a:pt x="808" y="12763"/>
                  </a:cubicBezTo>
                  <a:cubicBezTo>
                    <a:pt x="878" y="12763"/>
                    <a:pt x="932" y="12761"/>
                    <a:pt x="959" y="12761"/>
                  </a:cubicBezTo>
                  <a:cubicBezTo>
                    <a:pt x="434" y="12898"/>
                    <a:pt x="137" y="13263"/>
                    <a:pt x="160" y="13582"/>
                  </a:cubicBezTo>
                  <a:cubicBezTo>
                    <a:pt x="183" y="13993"/>
                    <a:pt x="777" y="14176"/>
                    <a:pt x="936" y="14221"/>
                  </a:cubicBezTo>
                  <a:cubicBezTo>
                    <a:pt x="1115" y="14283"/>
                    <a:pt x="1293" y="14307"/>
                    <a:pt x="1461" y="14307"/>
                  </a:cubicBezTo>
                  <a:cubicBezTo>
                    <a:pt x="1982" y="14307"/>
                    <a:pt x="2419" y="14074"/>
                    <a:pt x="2557" y="13970"/>
                  </a:cubicBezTo>
                  <a:cubicBezTo>
                    <a:pt x="2603" y="14107"/>
                    <a:pt x="2671" y="14290"/>
                    <a:pt x="2808" y="14427"/>
                  </a:cubicBezTo>
                  <a:cubicBezTo>
                    <a:pt x="2982" y="14585"/>
                    <a:pt x="3222" y="14647"/>
                    <a:pt x="3491" y="14647"/>
                  </a:cubicBezTo>
                  <a:cubicBezTo>
                    <a:pt x="4387" y="14647"/>
                    <a:pt x="5605" y="13961"/>
                    <a:pt x="5798" y="13856"/>
                  </a:cubicBezTo>
                  <a:cubicBezTo>
                    <a:pt x="8263" y="12441"/>
                    <a:pt x="9085" y="9497"/>
                    <a:pt x="9336" y="8561"/>
                  </a:cubicBezTo>
                  <a:cubicBezTo>
                    <a:pt x="9610" y="7602"/>
                    <a:pt x="10934" y="2786"/>
                    <a:pt x="8469" y="869"/>
                  </a:cubicBezTo>
                  <a:cubicBezTo>
                    <a:pt x="7390" y="39"/>
                    <a:pt x="5933" y="1"/>
                    <a:pt x="54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204547" y="2096944"/>
              <a:ext cx="280285" cy="406014"/>
            </a:xfrm>
            <a:custGeom>
              <a:avLst/>
              <a:gdLst/>
              <a:ahLst/>
              <a:cxnLst/>
              <a:rect l="l" t="t" r="r" b="b"/>
              <a:pathLst>
                <a:path w="4813" h="6972" extrusionOk="0">
                  <a:moveTo>
                    <a:pt x="4540" y="0"/>
                  </a:moveTo>
                  <a:cubicBezTo>
                    <a:pt x="2156" y="0"/>
                    <a:pt x="0" y="2271"/>
                    <a:pt x="704" y="4689"/>
                  </a:cubicBezTo>
                  <a:cubicBezTo>
                    <a:pt x="910" y="5420"/>
                    <a:pt x="932" y="6196"/>
                    <a:pt x="910" y="6972"/>
                  </a:cubicBezTo>
                  <a:cubicBezTo>
                    <a:pt x="1092" y="6219"/>
                    <a:pt x="1138" y="5420"/>
                    <a:pt x="1001" y="4621"/>
                  </a:cubicBezTo>
                  <a:cubicBezTo>
                    <a:pt x="476" y="2247"/>
                    <a:pt x="2553" y="261"/>
                    <a:pt x="4813" y="10"/>
                  </a:cubicBezTo>
                  <a:cubicBezTo>
                    <a:pt x="4721" y="3"/>
                    <a:pt x="4630" y="0"/>
                    <a:pt x="454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84398" y="2219820"/>
              <a:ext cx="304453" cy="542343"/>
            </a:xfrm>
            <a:custGeom>
              <a:avLst/>
              <a:gdLst/>
              <a:ahLst/>
              <a:cxnLst/>
              <a:rect l="l" t="t" r="r" b="b"/>
              <a:pathLst>
                <a:path w="5228" h="9313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4656" y="3698"/>
                    <a:pt x="3378" y="7418"/>
                    <a:pt x="0" y="9313"/>
                  </a:cubicBezTo>
                  <a:cubicBezTo>
                    <a:pt x="3652" y="7943"/>
                    <a:pt x="5227" y="3629"/>
                    <a:pt x="470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277399" y="2288886"/>
              <a:ext cx="353661" cy="543740"/>
            </a:xfrm>
            <a:custGeom>
              <a:avLst/>
              <a:gdLst/>
              <a:ahLst/>
              <a:cxnLst/>
              <a:rect l="l" t="t" r="r" b="b"/>
              <a:pathLst>
                <a:path w="6073" h="9337" extrusionOk="0">
                  <a:moveTo>
                    <a:pt x="4338" y="1"/>
                  </a:moveTo>
                  <a:cubicBezTo>
                    <a:pt x="4840" y="1462"/>
                    <a:pt x="4931" y="3037"/>
                    <a:pt x="4452" y="4520"/>
                  </a:cubicBezTo>
                  <a:cubicBezTo>
                    <a:pt x="3904" y="6209"/>
                    <a:pt x="2649" y="7579"/>
                    <a:pt x="1233" y="8583"/>
                  </a:cubicBezTo>
                  <a:cubicBezTo>
                    <a:pt x="845" y="8857"/>
                    <a:pt x="435" y="9108"/>
                    <a:pt x="1" y="9337"/>
                  </a:cubicBezTo>
                  <a:cubicBezTo>
                    <a:pt x="480" y="9200"/>
                    <a:pt x="914" y="8971"/>
                    <a:pt x="1325" y="8743"/>
                  </a:cubicBezTo>
                  <a:cubicBezTo>
                    <a:pt x="4497" y="6986"/>
                    <a:pt x="6072" y="3333"/>
                    <a:pt x="43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276118" y="2022461"/>
              <a:ext cx="615486" cy="876903"/>
            </a:xfrm>
            <a:custGeom>
              <a:avLst/>
              <a:gdLst/>
              <a:ahLst/>
              <a:cxnLst/>
              <a:rect l="l" t="t" r="r" b="b"/>
              <a:pathLst>
                <a:path w="10569" h="15058" extrusionOk="0">
                  <a:moveTo>
                    <a:pt x="6205" y="0"/>
                  </a:moveTo>
                  <a:cubicBezTo>
                    <a:pt x="5813" y="0"/>
                    <a:pt x="5402" y="58"/>
                    <a:pt x="4999" y="148"/>
                  </a:cubicBezTo>
                  <a:cubicBezTo>
                    <a:pt x="6939" y="3594"/>
                    <a:pt x="6985" y="7680"/>
                    <a:pt x="5022" y="10716"/>
                  </a:cubicBezTo>
                  <a:cubicBezTo>
                    <a:pt x="3401" y="13227"/>
                    <a:pt x="959" y="14208"/>
                    <a:pt x="0" y="14528"/>
                  </a:cubicBezTo>
                  <a:cubicBezTo>
                    <a:pt x="446" y="14783"/>
                    <a:pt x="1070" y="15057"/>
                    <a:pt x="1762" y="15057"/>
                  </a:cubicBezTo>
                  <a:cubicBezTo>
                    <a:pt x="1813" y="15057"/>
                    <a:pt x="1865" y="15056"/>
                    <a:pt x="1917" y="15053"/>
                  </a:cubicBezTo>
                  <a:cubicBezTo>
                    <a:pt x="6528" y="14756"/>
                    <a:pt x="10568" y="2933"/>
                    <a:pt x="7806" y="513"/>
                  </a:cubicBezTo>
                  <a:cubicBezTo>
                    <a:pt x="7377" y="139"/>
                    <a:pt x="6812" y="0"/>
                    <a:pt x="62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581793" y="1948386"/>
              <a:ext cx="1052831" cy="1012183"/>
            </a:xfrm>
            <a:custGeom>
              <a:avLst/>
              <a:gdLst/>
              <a:ahLst/>
              <a:cxnLst/>
              <a:rect l="l" t="t" r="r" b="b"/>
              <a:pathLst>
                <a:path w="18079" h="17381" extrusionOk="0">
                  <a:moveTo>
                    <a:pt x="9103" y="0"/>
                  </a:moveTo>
                  <a:cubicBezTo>
                    <a:pt x="8336" y="0"/>
                    <a:pt x="7478" y="109"/>
                    <a:pt x="6575" y="416"/>
                  </a:cubicBezTo>
                  <a:cubicBezTo>
                    <a:pt x="6529" y="416"/>
                    <a:pt x="6460" y="438"/>
                    <a:pt x="6392" y="461"/>
                  </a:cubicBezTo>
                  <a:cubicBezTo>
                    <a:pt x="4201" y="1260"/>
                    <a:pt x="2945" y="2881"/>
                    <a:pt x="2557" y="3383"/>
                  </a:cubicBezTo>
                  <a:cubicBezTo>
                    <a:pt x="2101" y="3999"/>
                    <a:pt x="1" y="6875"/>
                    <a:pt x="731" y="10664"/>
                  </a:cubicBezTo>
                  <a:cubicBezTo>
                    <a:pt x="914" y="11646"/>
                    <a:pt x="1621" y="14430"/>
                    <a:pt x="4109" y="16051"/>
                  </a:cubicBezTo>
                  <a:cubicBezTo>
                    <a:pt x="5593" y="17032"/>
                    <a:pt x="7122" y="17215"/>
                    <a:pt x="8127" y="17306"/>
                  </a:cubicBezTo>
                  <a:cubicBezTo>
                    <a:pt x="8434" y="17344"/>
                    <a:pt x="8860" y="17381"/>
                    <a:pt x="9377" y="17381"/>
                  </a:cubicBezTo>
                  <a:cubicBezTo>
                    <a:pt x="10126" y="17381"/>
                    <a:pt x="11068" y="17303"/>
                    <a:pt x="12121" y="17032"/>
                  </a:cubicBezTo>
                  <a:cubicBezTo>
                    <a:pt x="13513" y="16667"/>
                    <a:pt x="15362" y="16188"/>
                    <a:pt x="16709" y="14499"/>
                  </a:cubicBezTo>
                  <a:cubicBezTo>
                    <a:pt x="17074" y="14065"/>
                    <a:pt x="18079" y="12810"/>
                    <a:pt x="17987" y="11189"/>
                  </a:cubicBezTo>
                  <a:cubicBezTo>
                    <a:pt x="17919" y="10139"/>
                    <a:pt x="17417" y="9112"/>
                    <a:pt x="17234" y="8770"/>
                  </a:cubicBezTo>
                  <a:cubicBezTo>
                    <a:pt x="16892" y="8108"/>
                    <a:pt x="16800" y="8153"/>
                    <a:pt x="16549" y="7628"/>
                  </a:cubicBezTo>
                  <a:cubicBezTo>
                    <a:pt x="16001" y="6441"/>
                    <a:pt x="16344" y="5871"/>
                    <a:pt x="16024" y="4593"/>
                  </a:cubicBezTo>
                  <a:cubicBezTo>
                    <a:pt x="15979" y="4342"/>
                    <a:pt x="15636" y="3109"/>
                    <a:pt x="14655" y="2082"/>
                  </a:cubicBezTo>
                  <a:cubicBezTo>
                    <a:pt x="13810" y="1192"/>
                    <a:pt x="12897" y="849"/>
                    <a:pt x="12190" y="575"/>
                  </a:cubicBezTo>
                  <a:cubicBezTo>
                    <a:pt x="11696" y="396"/>
                    <a:pt x="10564" y="0"/>
                    <a:pt x="91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53597" y="1992470"/>
              <a:ext cx="830839" cy="456038"/>
            </a:xfrm>
            <a:custGeom>
              <a:avLst/>
              <a:gdLst/>
              <a:ahLst/>
              <a:cxnLst/>
              <a:rect l="l" t="t" r="r" b="b"/>
              <a:pathLst>
                <a:path w="14267" h="7831" extrusionOk="0">
                  <a:moveTo>
                    <a:pt x="0" y="1"/>
                  </a:moveTo>
                  <a:lnTo>
                    <a:pt x="0" y="7830"/>
                  </a:lnTo>
                  <a:cubicBezTo>
                    <a:pt x="822" y="7442"/>
                    <a:pt x="2420" y="6575"/>
                    <a:pt x="3744" y="4749"/>
                  </a:cubicBezTo>
                  <a:cubicBezTo>
                    <a:pt x="4931" y="3151"/>
                    <a:pt x="5319" y="1576"/>
                    <a:pt x="5479" y="731"/>
                  </a:cubicBezTo>
                  <a:cubicBezTo>
                    <a:pt x="5822" y="960"/>
                    <a:pt x="7140" y="1797"/>
                    <a:pt x="8911" y="1797"/>
                  </a:cubicBezTo>
                  <a:cubicBezTo>
                    <a:pt x="9258" y="1797"/>
                    <a:pt x="9621" y="1765"/>
                    <a:pt x="9998" y="1690"/>
                  </a:cubicBezTo>
                  <a:cubicBezTo>
                    <a:pt x="11185" y="1462"/>
                    <a:pt x="12029" y="914"/>
                    <a:pt x="12486" y="549"/>
                  </a:cubicBezTo>
                  <a:cubicBezTo>
                    <a:pt x="13079" y="366"/>
                    <a:pt x="13673" y="184"/>
                    <a:pt x="1426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596410" y="2444432"/>
              <a:ext cx="558357" cy="554339"/>
            </a:xfrm>
            <a:custGeom>
              <a:avLst/>
              <a:gdLst/>
              <a:ahLst/>
              <a:cxnLst/>
              <a:rect l="l" t="t" r="r" b="b"/>
              <a:pathLst>
                <a:path w="9588" h="9519" extrusionOk="0">
                  <a:moveTo>
                    <a:pt x="4338" y="1"/>
                  </a:moveTo>
                  <a:lnTo>
                    <a:pt x="4338" y="46"/>
                  </a:lnTo>
                  <a:lnTo>
                    <a:pt x="3927" y="46"/>
                  </a:lnTo>
                  <a:lnTo>
                    <a:pt x="3927" y="69"/>
                  </a:lnTo>
                  <a:lnTo>
                    <a:pt x="3676" y="69"/>
                  </a:lnTo>
                  <a:cubicBezTo>
                    <a:pt x="3242" y="229"/>
                    <a:pt x="2808" y="343"/>
                    <a:pt x="2398" y="548"/>
                  </a:cubicBezTo>
                  <a:cubicBezTo>
                    <a:pt x="1941" y="777"/>
                    <a:pt x="1462" y="1073"/>
                    <a:pt x="1142" y="1484"/>
                  </a:cubicBezTo>
                  <a:cubicBezTo>
                    <a:pt x="1005" y="1667"/>
                    <a:pt x="891" y="1872"/>
                    <a:pt x="754" y="2032"/>
                  </a:cubicBezTo>
                  <a:cubicBezTo>
                    <a:pt x="617" y="2192"/>
                    <a:pt x="549" y="2397"/>
                    <a:pt x="457" y="2603"/>
                  </a:cubicBezTo>
                  <a:cubicBezTo>
                    <a:pt x="389" y="2785"/>
                    <a:pt x="275" y="2945"/>
                    <a:pt x="229" y="3150"/>
                  </a:cubicBezTo>
                  <a:cubicBezTo>
                    <a:pt x="184" y="3333"/>
                    <a:pt x="115" y="3516"/>
                    <a:pt x="92" y="3698"/>
                  </a:cubicBezTo>
                  <a:cubicBezTo>
                    <a:pt x="24" y="4063"/>
                    <a:pt x="1" y="4429"/>
                    <a:pt x="1" y="4817"/>
                  </a:cubicBezTo>
                  <a:cubicBezTo>
                    <a:pt x="1" y="5022"/>
                    <a:pt x="47" y="5182"/>
                    <a:pt x="47" y="5387"/>
                  </a:cubicBezTo>
                  <a:cubicBezTo>
                    <a:pt x="47" y="5570"/>
                    <a:pt x="69" y="5753"/>
                    <a:pt x="138" y="5935"/>
                  </a:cubicBezTo>
                  <a:cubicBezTo>
                    <a:pt x="184" y="6118"/>
                    <a:pt x="206" y="6300"/>
                    <a:pt x="275" y="6483"/>
                  </a:cubicBezTo>
                  <a:cubicBezTo>
                    <a:pt x="343" y="6688"/>
                    <a:pt x="412" y="6871"/>
                    <a:pt x="503" y="7054"/>
                  </a:cubicBezTo>
                  <a:cubicBezTo>
                    <a:pt x="686" y="7442"/>
                    <a:pt x="960" y="7830"/>
                    <a:pt x="1279" y="8149"/>
                  </a:cubicBezTo>
                  <a:cubicBezTo>
                    <a:pt x="1622" y="8492"/>
                    <a:pt x="1964" y="8720"/>
                    <a:pt x="2375" y="8971"/>
                  </a:cubicBezTo>
                  <a:cubicBezTo>
                    <a:pt x="2740" y="9176"/>
                    <a:pt x="3128" y="9268"/>
                    <a:pt x="3493" y="9405"/>
                  </a:cubicBezTo>
                  <a:lnTo>
                    <a:pt x="3676" y="9405"/>
                  </a:lnTo>
                  <a:lnTo>
                    <a:pt x="3676" y="9450"/>
                  </a:lnTo>
                  <a:lnTo>
                    <a:pt x="3927" y="9450"/>
                  </a:lnTo>
                  <a:lnTo>
                    <a:pt x="3927" y="9473"/>
                  </a:lnTo>
                  <a:lnTo>
                    <a:pt x="4338" y="9473"/>
                  </a:lnTo>
                  <a:lnTo>
                    <a:pt x="4338" y="9519"/>
                  </a:lnTo>
                  <a:lnTo>
                    <a:pt x="5205" y="9519"/>
                  </a:lnTo>
                  <a:lnTo>
                    <a:pt x="5205" y="9473"/>
                  </a:lnTo>
                  <a:lnTo>
                    <a:pt x="5616" y="9473"/>
                  </a:lnTo>
                  <a:lnTo>
                    <a:pt x="5616" y="9450"/>
                  </a:lnTo>
                  <a:lnTo>
                    <a:pt x="5867" y="9450"/>
                  </a:lnTo>
                  <a:lnTo>
                    <a:pt x="5867" y="9405"/>
                  </a:lnTo>
                  <a:lnTo>
                    <a:pt x="6072" y="9405"/>
                  </a:lnTo>
                  <a:cubicBezTo>
                    <a:pt x="7008" y="9062"/>
                    <a:pt x="7990" y="8697"/>
                    <a:pt x="8538" y="7830"/>
                  </a:cubicBezTo>
                  <a:cubicBezTo>
                    <a:pt x="8675" y="7647"/>
                    <a:pt x="8812" y="7464"/>
                    <a:pt x="8926" y="7282"/>
                  </a:cubicBezTo>
                  <a:cubicBezTo>
                    <a:pt x="9040" y="7099"/>
                    <a:pt x="9108" y="6917"/>
                    <a:pt x="9177" y="6734"/>
                  </a:cubicBezTo>
                  <a:cubicBezTo>
                    <a:pt x="9337" y="6392"/>
                    <a:pt x="9405" y="6004"/>
                    <a:pt x="9473" y="5616"/>
                  </a:cubicBezTo>
                  <a:cubicBezTo>
                    <a:pt x="9588" y="4885"/>
                    <a:pt x="9542" y="4086"/>
                    <a:pt x="9382" y="3402"/>
                  </a:cubicBezTo>
                  <a:cubicBezTo>
                    <a:pt x="9268" y="3013"/>
                    <a:pt x="9154" y="2648"/>
                    <a:pt x="8948" y="2306"/>
                  </a:cubicBezTo>
                  <a:cubicBezTo>
                    <a:pt x="8834" y="2123"/>
                    <a:pt x="8743" y="1918"/>
                    <a:pt x="8606" y="1735"/>
                  </a:cubicBezTo>
                  <a:cubicBezTo>
                    <a:pt x="8446" y="1553"/>
                    <a:pt x="8264" y="1370"/>
                    <a:pt x="8081" y="1187"/>
                  </a:cubicBezTo>
                  <a:cubicBezTo>
                    <a:pt x="7784" y="891"/>
                    <a:pt x="7374" y="617"/>
                    <a:pt x="6985" y="457"/>
                  </a:cubicBezTo>
                  <a:cubicBezTo>
                    <a:pt x="6620" y="297"/>
                    <a:pt x="6232" y="206"/>
                    <a:pt x="5867" y="69"/>
                  </a:cubicBezTo>
                  <a:lnTo>
                    <a:pt x="5616" y="69"/>
                  </a:lnTo>
                  <a:lnTo>
                    <a:pt x="5616" y="46"/>
                  </a:lnTo>
                  <a:lnTo>
                    <a:pt x="5205" y="46"/>
                  </a:lnTo>
                  <a:lnTo>
                    <a:pt x="520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1020478" y="2385964"/>
              <a:ext cx="510488" cy="244645"/>
            </a:xfrm>
            <a:custGeom>
              <a:avLst/>
              <a:gdLst/>
              <a:ahLst/>
              <a:cxnLst/>
              <a:rect l="l" t="t" r="r" b="b"/>
              <a:pathLst>
                <a:path w="8766" h="4201" extrusionOk="0">
                  <a:moveTo>
                    <a:pt x="4246" y="0"/>
                  </a:moveTo>
                  <a:lnTo>
                    <a:pt x="4246" y="46"/>
                  </a:lnTo>
                  <a:lnTo>
                    <a:pt x="3926" y="46"/>
                  </a:lnTo>
                  <a:lnTo>
                    <a:pt x="3926" y="92"/>
                  </a:lnTo>
                  <a:lnTo>
                    <a:pt x="3675" y="92"/>
                  </a:lnTo>
                  <a:cubicBezTo>
                    <a:pt x="3310" y="206"/>
                    <a:pt x="2945" y="297"/>
                    <a:pt x="2579" y="434"/>
                  </a:cubicBezTo>
                  <a:cubicBezTo>
                    <a:pt x="2191" y="594"/>
                    <a:pt x="1849" y="799"/>
                    <a:pt x="1507" y="1027"/>
                  </a:cubicBezTo>
                  <a:cubicBezTo>
                    <a:pt x="1119" y="1278"/>
                    <a:pt x="753" y="1575"/>
                    <a:pt x="457" y="1940"/>
                  </a:cubicBezTo>
                  <a:cubicBezTo>
                    <a:pt x="206" y="2260"/>
                    <a:pt x="0" y="2557"/>
                    <a:pt x="0" y="2990"/>
                  </a:cubicBezTo>
                  <a:lnTo>
                    <a:pt x="0" y="3036"/>
                  </a:lnTo>
                  <a:lnTo>
                    <a:pt x="0" y="3082"/>
                  </a:lnTo>
                  <a:cubicBezTo>
                    <a:pt x="0" y="3310"/>
                    <a:pt x="23" y="3492"/>
                    <a:pt x="137" y="3675"/>
                  </a:cubicBezTo>
                  <a:cubicBezTo>
                    <a:pt x="274" y="3903"/>
                    <a:pt x="457" y="4040"/>
                    <a:pt x="708" y="4154"/>
                  </a:cubicBezTo>
                  <a:lnTo>
                    <a:pt x="936" y="4154"/>
                  </a:lnTo>
                  <a:lnTo>
                    <a:pt x="936" y="4200"/>
                  </a:lnTo>
                  <a:lnTo>
                    <a:pt x="1256" y="4200"/>
                  </a:lnTo>
                  <a:lnTo>
                    <a:pt x="1256" y="4154"/>
                  </a:lnTo>
                  <a:lnTo>
                    <a:pt x="1461" y="4154"/>
                  </a:lnTo>
                  <a:cubicBezTo>
                    <a:pt x="1895" y="3995"/>
                    <a:pt x="2260" y="3789"/>
                    <a:pt x="2671" y="3584"/>
                  </a:cubicBezTo>
                  <a:cubicBezTo>
                    <a:pt x="2876" y="3492"/>
                    <a:pt x="3059" y="3401"/>
                    <a:pt x="3264" y="3310"/>
                  </a:cubicBezTo>
                  <a:cubicBezTo>
                    <a:pt x="3470" y="3219"/>
                    <a:pt x="3675" y="3173"/>
                    <a:pt x="3881" y="3082"/>
                  </a:cubicBezTo>
                  <a:lnTo>
                    <a:pt x="4086" y="3082"/>
                  </a:lnTo>
                  <a:lnTo>
                    <a:pt x="4086" y="3036"/>
                  </a:lnTo>
                  <a:lnTo>
                    <a:pt x="4383" y="3036"/>
                  </a:lnTo>
                  <a:lnTo>
                    <a:pt x="4383" y="2990"/>
                  </a:lnTo>
                  <a:lnTo>
                    <a:pt x="5296" y="2990"/>
                  </a:lnTo>
                  <a:lnTo>
                    <a:pt x="5296" y="3036"/>
                  </a:lnTo>
                  <a:lnTo>
                    <a:pt x="5547" y="3036"/>
                  </a:lnTo>
                  <a:lnTo>
                    <a:pt x="5547" y="3082"/>
                  </a:lnTo>
                  <a:lnTo>
                    <a:pt x="5752" y="3082"/>
                  </a:lnTo>
                  <a:cubicBezTo>
                    <a:pt x="6254" y="3264"/>
                    <a:pt x="6757" y="3401"/>
                    <a:pt x="7259" y="3584"/>
                  </a:cubicBezTo>
                  <a:lnTo>
                    <a:pt x="7921" y="3584"/>
                  </a:lnTo>
                  <a:cubicBezTo>
                    <a:pt x="8217" y="3470"/>
                    <a:pt x="8400" y="3333"/>
                    <a:pt x="8583" y="3082"/>
                  </a:cubicBezTo>
                  <a:lnTo>
                    <a:pt x="8628" y="3082"/>
                  </a:lnTo>
                  <a:lnTo>
                    <a:pt x="8628" y="3036"/>
                  </a:lnTo>
                  <a:lnTo>
                    <a:pt x="8628" y="2990"/>
                  </a:lnTo>
                  <a:lnTo>
                    <a:pt x="8674" y="2990"/>
                  </a:lnTo>
                  <a:cubicBezTo>
                    <a:pt x="8674" y="2899"/>
                    <a:pt x="8697" y="2831"/>
                    <a:pt x="8719" y="2739"/>
                  </a:cubicBezTo>
                  <a:cubicBezTo>
                    <a:pt x="8719" y="2671"/>
                    <a:pt x="8765" y="2557"/>
                    <a:pt x="8742" y="2465"/>
                  </a:cubicBezTo>
                  <a:cubicBezTo>
                    <a:pt x="8742" y="2374"/>
                    <a:pt x="8719" y="2328"/>
                    <a:pt x="8719" y="2214"/>
                  </a:cubicBezTo>
                  <a:cubicBezTo>
                    <a:pt x="8697" y="2123"/>
                    <a:pt x="8651" y="2055"/>
                    <a:pt x="8628" y="1986"/>
                  </a:cubicBezTo>
                  <a:cubicBezTo>
                    <a:pt x="8560" y="1781"/>
                    <a:pt x="8491" y="1644"/>
                    <a:pt x="8331" y="1484"/>
                  </a:cubicBezTo>
                  <a:cubicBezTo>
                    <a:pt x="8172" y="1324"/>
                    <a:pt x="8012" y="1141"/>
                    <a:pt x="7829" y="1027"/>
                  </a:cubicBezTo>
                  <a:cubicBezTo>
                    <a:pt x="7510" y="799"/>
                    <a:pt x="7190" y="594"/>
                    <a:pt x="6825" y="434"/>
                  </a:cubicBezTo>
                  <a:cubicBezTo>
                    <a:pt x="6483" y="274"/>
                    <a:pt x="6140" y="206"/>
                    <a:pt x="5798" y="92"/>
                  </a:cubicBezTo>
                  <a:lnTo>
                    <a:pt x="5547" y="92"/>
                  </a:lnTo>
                  <a:lnTo>
                    <a:pt x="5547" y="46"/>
                  </a:lnTo>
                  <a:lnTo>
                    <a:pt x="5204" y="46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302277" y="2282248"/>
              <a:ext cx="202075" cy="204754"/>
            </a:xfrm>
            <a:custGeom>
              <a:avLst/>
              <a:gdLst/>
              <a:ahLst/>
              <a:cxnLst/>
              <a:rect l="l" t="t" r="r" b="b"/>
              <a:pathLst>
                <a:path w="3470" h="3516" extrusionOk="0">
                  <a:moveTo>
                    <a:pt x="1735" y="1"/>
                  </a:moveTo>
                  <a:cubicBezTo>
                    <a:pt x="776" y="1"/>
                    <a:pt x="0" y="800"/>
                    <a:pt x="0" y="1758"/>
                  </a:cubicBezTo>
                  <a:cubicBezTo>
                    <a:pt x="0" y="2740"/>
                    <a:pt x="776" y="3516"/>
                    <a:pt x="1735" y="3516"/>
                  </a:cubicBezTo>
                  <a:cubicBezTo>
                    <a:pt x="2694" y="3516"/>
                    <a:pt x="3470" y="2740"/>
                    <a:pt x="3470" y="1758"/>
                  </a:cubicBezTo>
                  <a:cubicBezTo>
                    <a:pt x="3470" y="800"/>
                    <a:pt x="2694" y="1"/>
                    <a:pt x="173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24872" y="2287547"/>
              <a:ext cx="131611" cy="175579"/>
            </a:xfrm>
            <a:custGeom>
              <a:avLst/>
              <a:gdLst/>
              <a:ahLst/>
              <a:cxnLst/>
              <a:rect l="l" t="t" r="r" b="b"/>
              <a:pathLst>
                <a:path w="2260" h="3015" extrusionOk="0">
                  <a:moveTo>
                    <a:pt x="1093" y="1"/>
                  </a:moveTo>
                  <a:cubicBezTo>
                    <a:pt x="467" y="1"/>
                    <a:pt x="0" y="832"/>
                    <a:pt x="0" y="1508"/>
                  </a:cubicBezTo>
                  <a:cubicBezTo>
                    <a:pt x="0" y="2183"/>
                    <a:pt x="445" y="3015"/>
                    <a:pt x="1092" y="3015"/>
                  </a:cubicBezTo>
                  <a:cubicBezTo>
                    <a:pt x="1101" y="3015"/>
                    <a:pt x="1110" y="3014"/>
                    <a:pt x="1119" y="3014"/>
                  </a:cubicBezTo>
                  <a:cubicBezTo>
                    <a:pt x="1666" y="3014"/>
                    <a:pt x="2260" y="2375"/>
                    <a:pt x="2214" y="1508"/>
                  </a:cubicBezTo>
                  <a:cubicBezTo>
                    <a:pt x="1940" y="1439"/>
                    <a:pt x="1666" y="1371"/>
                    <a:pt x="1393" y="1279"/>
                  </a:cubicBezTo>
                  <a:cubicBezTo>
                    <a:pt x="1621" y="1097"/>
                    <a:pt x="1849" y="937"/>
                    <a:pt x="2077" y="754"/>
                  </a:cubicBezTo>
                  <a:cubicBezTo>
                    <a:pt x="2055" y="709"/>
                    <a:pt x="1689" y="1"/>
                    <a:pt x="1119" y="1"/>
                  </a:cubicBezTo>
                  <a:cubicBezTo>
                    <a:pt x="1110" y="1"/>
                    <a:pt x="1102" y="1"/>
                    <a:pt x="109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280963" y="2260817"/>
              <a:ext cx="230028" cy="142443"/>
            </a:xfrm>
            <a:custGeom>
              <a:avLst/>
              <a:gdLst/>
              <a:ahLst/>
              <a:cxnLst/>
              <a:rect l="l" t="t" r="r" b="b"/>
              <a:pathLst>
                <a:path w="3950" h="2446" extrusionOk="0">
                  <a:moveTo>
                    <a:pt x="2020" y="0"/>
                  </a:moveTo>
                  <a:cubicBezTo>
                    <a:pt x="1022" y="0"/>
                    <a:pt x="284" y="424"/>
                    <a:pt x="1" y="620"/>
                  </a:cubicBezTo>
                  <a:cubicBezTo>
                    <a:pt x="138" y="1236"/>
                    <a:pt x="275" y="1830"/>
                    <a:pt x="389" y="2446"/>
                  </a:cubicBezTo>
                  <a:cubicBezTo>
                    <a:pt x="594" y="1579"/>
                    <a:pt x="1325" y="939"/>
                    <a:pt x="2147" y="894"/>
                  </a:cubicBezTo>
                  <a:cubicBezTo>
                    <a:pt x="2183" y="892"/>
                    <a:pt x="2220" y="890"/>
                    <a:pt x="2257" y="890"/>
                  </a:cubicBezTo>
                  <a:cubicBezTo>
                    <a:pt x="2947" y="890"/>
                    <a:pt x="3603" y="1295"/>
                    <a:pt x="3950" y="1967"/>
                  </a:cubicBezTo>
                  <a:lnTo>
                    <a:pt x="3950" y="620"/>
                  </a:lnTo>
                  <a:cubicBezTo>
                    <a:pt x="3653" y="415"/>
                    <a:pt x="3037" y="72"/>
                    <a:pt x="2169" y="4"/>
                  </a:cubicBezTo>
                  <a:cubicBezTo>
                    <a:pt x="2119" y="2"/>
                    <a:pt x="2069" y="0"/>
                    <a:pt x="20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350088" y="2399009"/>
              <a:ext cx="28011" cy="23119"/>
            </a:xfrm>
            <a:custGeom>
              <a:avLst/>
              <a:gdLst/>
              <a:ahLst/>
              <a:cxnLst/>
              <a:rect l="l" t="t" r="r" b="b"/>
              <a:pathLst>
                <a:path w="481" h="397" extrusionOk="0">
                  <a:moveTo>
                    <a:pt x="141" y="0"/>
                  </a:moveTo>
                  <a:cubicBezTo>
                    <a:pt x="109" y="0"/>
                    <a:pt x="83" y="9"/>
                    <a:pt x="69" y="27"/>
                  </a:cubicBezTo>
                  <a:cubicBezTo>
                    <a:pt x="1" y="96"/>
                    <a:pt x="47" y="370"/>
                    <a:pt x="229" y="393"/>
                  </a:cubicBezTo>
                  <a:cubicBezTo>
                    <a:pt x="241" y="395"/>
                    <a:pt x="254" y="396"/>
                    <a:pt x="266" y="396"/>
                  </a:cubicBezTo>
                  <a:cubicBezTo>
                    <a:pt x="371" y="396"/>
                    <a:pt x="480" y="314"/>
                    <a:pt x="480" y="233"/>
                  </a:cubicBezTo>
                  <a:cubicBezTo>
                    <a:pt x="480" y="124"/>
                    <a:pt x="264" y="0"/>
                    <a:pt x="14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6761" y="2339434"/>
              <a:ext cx="228689" cy="219371"/>
            </a:xfrm>
            <a:custGeom>
              <a:avLst/>
              <a:gdLst/>
              <a:ahLst/>
              <a:cxnLst/>
              <a:rect l="l" t="t" r="r" b="b"/>
              <a:pathLst>
                <a:path w="3927" h="3767" extrusionOk="0">
                  <a:moveTo>
                    <a:pt x="1964" y="0"/>
                  </a:moveTo>
                  <a:cubicBezTo>
                    <a:pt x="868" y="0"/>
                    <a:pt x="1" y="845"/>
                    <a:pt x="1" y="1895"/>
                  </a:cubicBezTo>
                  <a:cubicBezTo>
                    <a:pt x="1" y="2922"/>
                    <a:pt x="868" y="3767"/>
                    <a:pt x="1964" y="3767"/>
                  </a:cubicBezTo>
                  <a:cubicBezTo>
                    <a:pt x="3037" y="3767"/>
                    <a:pt x="3927" y="2922"/>
                    <a:pt x="3927" y="1895"/>
                  </a:cubicBezTo>
                  <a:cubicBezTo>
                    <a:pt x="3927" y="845"/>
                    <a:pt x="3037" y="0"/>
                    <a:pt x="196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942035" y="2344734"/>
              <a:ext cx="148907" cy="188856"/>
            </a:xfrm>
            <a:custGeom>
              <a:avLst/>
              <a:gdLst/>
              <a:ahLst/>
              <a:cxnLst/>
              <a:rect l="l" t="t" r="r" b="b"/>
              <a:pathLst>
                <a:path w="2557" h="3243" extrusionOk="0">
                  <a:moveTo>
                    <a:pt x="1229" y="0"/>
                  </a:moveTo>
                  <a:cubicBezTo>
                    <a:pt x="535" y="0"/>
                    <a:pt x="1" y="877"/>
                    <a:pt x="1" y="1621"/>
                  </a:cubicBezTo>
                  <a:cubicBezTo>
                    <a:pt x="1" y="2343"/>
                    <a:pt x="513" y="3242"/>
                    <a:pt x="1229" y="3242"/>
                  </a:cubicBezTo>
                  <a:cubicBezTo>
                    <a:pt x="1238" y="3242"/>
                    <a:pt x="1247" y="3242"/>
                    <a:pt x="1256" y="3242"/>
                  </a:cubicBezTo>
                  <a:cubicBezTo>
                    <a:pt x="1895" y="3242"/>
                    <a:pt x="2557" y="2534"/>
                    <a:pt x="2511" y="1621"/>
                  </a:cubicBezTo>
                  <a:cubicBezTo>
                    <a:pt x="2192" y="1530"/>
                    <a:pt x="1895" y="1461"/>
                    <a:pt x="1575" y="1393"/>
                  </a:cubicBezTo>
                  <a:cubicBezTo>
                    <a:pt x="1827" y="1188"/>
                    <a:pt x="2100" y="1005"/>
                    <a:pt x="2352" y="800"/>
                  </a:cubicBezTo>
                  <a:cubicBezTo>
                    <a:pt x="2329" y="754"/>
                    <a:pt x="1918" y="1"/>
                    <a:pt x="1256" y="1"/>
                  </a:cubicBezTo>
                  <a:cubicBezTo>
                    <a:pt x="1247" y="0"/>
                    <a:pt x="1238" y="0"/>
                    <a:pt x="122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892826" y="2316432"/>
              <a:ext cx="259262" cy="153333"/>
            </a:xfrm>
            <a:custGeom>
              <a:avLst/>
              <a:gdLst/>
              <a:ahLst/>
              <a:cxnLst/>
              <a:rect l="l" t="t" r="r" b="b"/>
              <a:pathLst>
                <a:path w="4452" h="2633" extrusionOk="0">
                  <a:moveTo>
                    <a:pt x="2237" y="1"/>
                  </a:moveTo>
                  <a:cubicBezTo>
                    <a:pt x="1121" y="1"/>
                    <a:pt x="300" y="454"/>
                    <a:pt x="1" y="646"/>
                  </a:cubicBezTo>
                  <a:cubicBezTo>
                    <a:pt x="138" y="1308"/>
                    <a:pt x="298" y="1970"/>
                    <a:pt x="435" y="2632"/>
                  </a:cubicBezTo>
                  <a:cubicBezTo>
                    <a:pt x="663" y="1696"/>
                    <a:pt x="1485" y="1012"/>
                    <a:pt x="2420" y="943"/>
                  </a:cubicBezTo>
                  <a:cubicBezTo>
                    <a:pt x="2458" y="941"/>
                    <a:pt x="2496" y="940"/>
                    <a:pt x="2533" y="940"/>
                  </a:cubicBezTo>
                  <a:cubicBezTo>
                    <a:pt x="3315" y="940"/>
                    <a:pt x="4060" y="1389"/>
                    <a:pt x="4452" y="2107"/>
                  </a:cubicBezTo>
                  <a:lnTo>
                    <a:pt x="4452" y="646"/>
                  </a:lnTo>
                  <a:cubicBezTo>
                    <a:pt x="4132" y="441"/>
                    <a:pt x="3425" y="53"/>
                    <a:pt x="2466" y="7"/>
                  </a:cubicBezTo>
                  <a:cubicBezTo>
                    <a:pt x="2388" y="3"/>
                    <a:pt x="2312" y="1"/>
                    <a:pt x="223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971269" y="2464174"/>
              <a:ext cx="30632" cy="25682"/>
            </a:xfrm>
            <a:custGeom>
              <a:avLst/>
              <a:gdLst/>
              <a:ahLst/>
              <a:cxnLst/>
              <a:rect l="l" t="t" r="r" b="b"/>
              <a:pathLst>
                <a:path w="526" h="441" extrusionOk="0">
                  <a:moveTo>
                    <a:pt x="144" y="0"/>
                  </a:moveTo>
                  <a:cubicBezTo>
                    <a:pt x="110" y="0"/>
                    <a:pt x="83" y="8"/>
                    <a:pt x="69" y="27"/>
                  </a:cubicBezTo>
                  <a:cubicBezTo>
                    <a:pt x="1" y="95"/>
                    <a:pt x="46" y="392"/>
                    <a:pt x="252" y="438"/>
                  </a:cubicBezTo>
                  <a:cubicBezTo>
                    <a:pt x="264" y="440"/>
                    <a:pt x="276" y="441"/>
                    <a:pt x="288" y="441"/>
                  </a:cubicBezTo>
                  <a:cubicBezTo>
                    <a:pt x="412" y="441"/>
                    <a:pt x="526" y="338"/>
                    <a:pt x="526" y="255"/>
                  </a:cubicBezTo>
                  <a:cubicBezTo>
                    <a:pt x="526" y="128"/>
                    <a:pt x="279" y="0"/>
                    <a:pt x="14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274324" y="2134156"/>
              <a:ext cx="234046" cy="245228"/>
            </a:xfrm>
            <a:custGeom>
              <a:avLst/>
              <a:gdLst/>
              <a:ahLst/>
              <a:cxnLst/>
              <a:rect l="l" t="t" r="r" b="b"/>
              <a:pathLst>
                <a:path w="4019" h="4211" extrusionOk="0">
                  <a:moveTo>
                    <a:pt x="2076" y="0"/>
                  </a:moveTo>
                  <a:cubicBezTo>
                    <a:pt x="2010" y="0"/>
                    <a:pt x="1942" y="3"/>
                    <a:pt x="1873" y="10"/>
                  </a:cubicBezTo>
                  <a:cubicBezTo>
                    <a:pt x="823" y="102"/>
                    <a:pt x="275" y="923"/>
                    <a:pt x="206" y="1037"/>
                  </a:cubicBezTo>
                  <a:cubicBezTo>
                    <a:pt x="92" y="1425"/>
                    <a:pt x="1" y="2019"/>
                    <a:pt x="69" y="2726"/>
                  </a:cubicBezTo>
                  <a:cubicBezTo>
                    <a:pt x="115" y="3366"/>
                    <a:pt x="298" y="3868"/>
                    <a:pt x="435" y="4210"/>
                  </a:cubicBezTo>
                  <a:cubicBezTo>
                    <a:pt x="457" y="4142"/>
                    <a:pt x="549" y="3183"/>
                    <a:pt x="1325" y="2772"/>
                  </a:cubicBezTo>
                  <a:cubicBezTo>
                    <a:pt x="1549" y="2657"/>
                    <a:pt x="1799" y="2600"/>
                    <a:pt x="2057" y="2600"/>
                  </a:cubicBezTo>
                  <a:cubicBezTo>
                    <a:pt x="2665" y="2600"/>
                    <a:pt x="3311" y="2916"/>
                    <a:pt x="3744" y="3525"/>
                  </a:cubicBezTo>
                  <a:cubicBezTo>
                    <a:pt x="3858" y="3160"/>
                    <a:pt x="4018" y="2407"/>
                    <a:pt x="3790" y="1517"/>
                  </a:cubicBezTo>
                  <a:cubicBezTo>
                    <a:pt x="3653" y="1015"/>
                    <a:pt x="3447" y="627"/>
                    <a:pt x="3265" y="353"/>
                  </a:cubicBezTo>
                  <a:cubicBezTo>
                    <a:pt x="3101" y="250"/>
                    <a:pt x="2660" y="0"/>
                    <a:pt x="207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292959" y="2242240"/>
              <a:ext cx="198115" cy="127826"/>
            </a:xfrm>
            <a:custGeom>
              <a:avLst/>
              <a:gdLst/>
              <a:ahLst/>
              <a:cxnLst/>
              <a:rect l="l" t="t" r="r" b="b"/>
              <a:pathLst>
                <a:path w="3402" h="2195" extrusionOk="0">
                  <a:moveTo>
                    <a:pt x="2038" y="1"/>
                  </a:moveTo>
                  <a:cubicBezTo>
                    <a:pt x="1647" y="1"/>
                    <a:pt x="1238" y="110"/>
                    <a:pt x="913" y="323"/>
                  </a:cubicBezTo>
                  <a:cubicBezTo>
                    <a:pt x="0" y="916"/>
                    <a:pt x="69" y="2126"/>
                    <a:pt x="69" y="2194"/>
                  </a:cubicBezTo>
                  <a:cubicBezTo>
                    <a:pt x="393" y="1286"/>
                    <a:pt x="1169" y="705"/>
                    <a:pt x="1948" y="705"/>
                  </a:cubicBezTo>
                  <a:cubicBezTo>
                    <a:pt x="1991" y="705"/>
                    <a:pt x="2035" y="707"/>
                    <a:pt x="2078" y="711"/>
                  </a:cubicBezTo>
                  <a:cubicBezTo>
                    <a:pt x="2785" y="756"/>
                    <a:pt x="3264" y="1258"/>
                    <a:pt x="3379" y="1395"/>
                  </a:cubicBezTo>
                  <a:cubicBezTo>
                    <a:pt x="3401" y="1144"/>
                    <a:pt x="3401" y="825"/>
                    <a:pt x="3219" y="528"/>
                  </a:cubicBezTo>
                  <a:cubicBezTo>
                    <a:pt x="2990" y="173"/>
                    <a:pt x="2529" y="1"/>
                    <a:pt x="20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67611" y="2194138"/>
              <a:ext cx="269861" cy="245053"/>
            </a:xfrm>
            <a:custGeom>
              <a:avLst/>
              <a:gdLst/>
              <a:ahLst/>
              <a:cxnLst/>
              <a:rect l="l" t="t" r="r" b="b"/>
              <a:pathLst>
                <a:path w="4634" h="4208" extrusionOk="0">
                  <a:moveTo>
                    <a:pt x="2505" y="0"/>
                  </a:moveTo>
                  <a:cubicBezTo>
                    <a:pt x="2425" y="0"/>
                    <a:pt x="2343" y="2"/>
                    <a:pt x="2260" y="7"/>
                  </a:cubicBezTo>
                  <a:cubicBezTo>
                    <a:pt x="1530" y="30"/>
                    <a:pt x="959" y="213"/>
                    <a:pt x="594" y="373"/>
                  </a:cubicBezTo>
                  <a:cubicBezTo>
                    <a:pt x="434" y="738"/>
                    <a:pt x="0" y="1765"/>
                    <a:pt x="297" y="2998"/>
                  </a:cubicBezTo>
                  <a:cubicBezTo>
                    <a:pt x="411" y="3522"/>
                    <a:pt x="639" y="3933"/>
                    <a:pt x="822" y="4207"/>
                  </a:cubicBezTo>
                  <a:cubicBezTo>
                    <a:pt x="845" y="4047"/>
                    <a:pt x="1005" y="3203"/>
                    <a:pt x="1712" y="2769"/>
                  </a:cubicBezTo>
                  <a:cubicBezTo>
                    <a:pt x="1986" y="2605"/>
                    <a:pt x="2308" y="2524"/>
                    <a:pt x="2644" y="2524"/>
                  </a:cubicBezTo>
                  <a:cubicBezTo>
                    <a:pt x="3289" y="2524"/>
                    <a:pt x="3987" y="2823"/>
                    <a:pt x="4497" y="3408"/>
                  </a:cubicBezTo>
                  <a:cubicBezTo>
                    <a:pt x="4565" y="3066"/>
                    <a:pt x="4634" y="2473"/>
                    <a:pt x="4543" y="1788"/>
                  </a:cubicBezTo>
                  <a:cubicBezTo>
                    <a:pt x="4428" y="1103"/>
                    <a:pt x="4200" y="578"/>
                    <a:pt x="4018" y="258"/>
                  </a:cubicBezTo>
                  <a:cubicBezTo>
                    <a:pt x="3692" y="157"/>
                    <a:pt x="3166" y="0"/>
                    <a:pt x="2505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99524" y="2296865"/>
              <a:ext cx="229970" cy="103775"/>
            </a:xfrm>
            <a:custGeom>
              <a:avLst/>
              <a:gdLst/>
              <a:ahLst/>
              <a:cxnLst/>
              <a:rect l="l" t="t" r="r" b="b"/>
              <a:pathLst>
                <a:path w="3949" h="1782" extrusionOk="0">
                  <a:moveTo>
                    <a:pt x="1893" y="0"/>
                  </a:moveTo>
                  <a:cubicBezTo>
                    <a:pt x="1080" y="0"/>
                    <a:pt x="235" y="416"/>
                    <a:pt x="69" y="1028"/>
                  </a:cubicBezTo>
                  <a:cubicBezTo>
                    <a:pt x="23" y="1188"/>
                    <a:pt x="0" y="1439"/>
                    <a:pt x="160" y="1781"/>
                  </a:cubicBezTo>
                  <a:cubicBezTo>
                    <a:pt x="297" y="1576"/>
                    <a:pt x="662" y="1051"/>
                    <a:pt x="1324" y="800"/>
                  </a:cubicBezTo>
                  <a:cubicBezTo>
                    <a:pt x="1564" y="718"/>
                    <a:pt x="1815" y="677"/>
                    <a:pt x="2069" y="677"/>
                  </a:cubicBezTo>
                  <a:cubicBezTo>
                    <a:pt x="2729" y="677"/>
                    <a:pt x="3404" y="950"/>
                    <a:pt x="3949" y="1462"/>
                  </a:cubicBezTo>
                  <a:cubicBezTo>
                    <a:pt x="3880" y="1325"/>
                    <a:pt x="3447" y="343"/>
                    <a:pt x="2442" y="69"/>
                  </a:cubicBezTo>
                  <a:cubicBezTo>
                    <a:pt x="2267" y="22"/>
                    <a:pt x="2081" y="0"/>
                    <a:pt x="189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1299598" y="2286091"/>
              <a:ext cx="192816" cy="93292"/>
            </a:xfrm>
            <a:custGeom>
              <a:avLst/>
              <a:gdLst/>
              <a:ahLst/>
              <a:cxnLst/>
              <a:rect l="l" t="t" r="r" b="b"/>
              <a:pathLst>
                <a:path w="3311" h="1602" extrusionOk="0">
                  <a:moveTo>
                    <a:pt x="1690" y="0"/>
                  </a:moveTo>
                  <a:cubicBezTo>
                    <a:pt x="1460" y="0"/>
                    <a:pt x="1235" y="46"/>
                    <a:pt x="1028" y="140"/>
                  </a:cubicBezTo>
                  <a:cubicBezTo>
                    <a:pt x="137" y="528"/>
                    <a:pt x="1" y="1555"/>
                    <a:pt x="1" y="1601"/>
                  </a:cubicBezTo>
                  <a:cubicBezTo>
                    <a:pt x="46" y="1510"/>
                    <a:pt x="389" y="665"/>
                    <a:pt x="1324" y="391"/>
                  </a:cubicBezTo>
                  <a:cubicBezTo>
                    <a:pt x="1507" y="338"/>
                    <a:pt x="1692" y="313"/>
                    <a:pt x="1875" y="313"/>
                  </a:cubicBezTo>
                  <a:cubicBezTo>
                    <a:pt x="2405" y="313"/>
                    <a:pt x="2920" y="526"/>
                    <a:pt x="3310" y="916"/>
                  </a:cubicBezTo>
                  <a:cubicBezTo>
                    <a:pt x="2929" y="320"/>
                    <a:pt x="2296" y="0"/>
                    <a:pt x="169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840997" y="2316140"/>
              <a:ext cx="293330" cy="123051"/>
            </a:xfrm>
            <a:custGeom>
              <a:avLst/>
              <a:gdLst/>
              <a:ahLst/>
              <a:cxnLst/>
              <a:rect l="l" t="t" r="r" b="b"/>
              <a:pathLst>
                <a:path w="5037" h="2113" extrusionOk="0">
                  <a:moveTo>
                    <a:pt x="3107" y="1"/>
                  </a:moveTo>
                  <a:cubicBezTo>
                    <a:pt x="2876" y="1"/>
                    <a:pt x="2610" y="38"/>
                    <a:pt x="2329" y="149"/>
                  </a:cubicBezTo>
                  <a:cubicBezTo>
                    <a:pt x="1576" y="469"/>
                    <a:pt x="1279" y="1154"/>
                    <a:pt x="1211" y="1313"/>
                  </a:cubicBezTo>
                  <a:cubicBezTo>
                    <a:pt x="1211" y="1336"/>
                    <a:pt x="1188" y="1336"/>
                    <a:pt x="1188" y="1336"/>
                  </a:cubicBezTo>
                  <a:cubicBezTo>
                    <a:pt x="800" y="1359"/>
                    <a:pt x="434" y="1382"/>
                    <a:pt x="46" y="1405"/>
                  </a:cubicBezTo>
                  <a:cubicBezTo>
                    <a:pt x="1" y="1427"/>
                    <a:pt x="1" y="1450"/>
                    <a:pt x="24" y="1496"/>
                  </a:cubicBezTo>
                  <a:cubicBezTo>
                    <a:pt x="138" y="1587"/>
                    <a:pt x="320" y="1724"/>
                    <a:pt x="526" y="1838"/>
                  </a:cubicBezTo>
                  <a:cubicBezTo>
                    <a:pt x="823" y="1998"/>
                    <a:pt x="1096" y="2067"/>
                    <a:pt x="1279" y="2112"/>
                  </a:cubicBezTo>
                  <a:cubicBezTo>
                    <a:pt x="1302" y="2112"/>
                    <a:pt x="1325" y="2089"/>
                    <a:pt x="1325" y="2089"/>
                  </a:cubicBezTo>
                  <a:cubicBezTo>
                    <a:pt x="1599" y="1268"/>
                    <a:pt x="2306" y="674"/>
                    <a:pt x="3151" y="583"/>
                  </a:cubicBezTo>
                  <a:cubicBezTo>
                    <a:pt x="3216" y="576"/>
                    <a:pt x="3282" y="573"/>
                    <a:pt x="3347" y="573"/>
                  </a:cubicBezTo>
                  <a:cubicBezTo>
                    <a:pt x="3960" y="573"/>
                    <a:pt x="4541" y="859"/>
                    <a:pt x="4954" y="1313"/>
                  </a:cubicBezTo>
                  <a:cubicBezTo>
                    <a:pt x="4963" y="1331"/>
                    <a:pt x="4978" y="1338"/>
                    <a:pt x="4992" y="1338"/>
                  </a:cubicBezTo>
                  <a:cubicBezTo>
                    <a:pt x="5016" y="1338"/>
                    <a:pt x="5036" y="1319"/>
                    <a:pt x="5022" y="1291"/>
                  </a:cubicBezTo>
                  <a:cubicBezTo>
                    <a:pt x="4863" y="948"/>
                    <a:pt x="4543" y="400"/>
                    <a:pt x="3881" y="149"/>
                  </a:cubicBezTo>
                  <a:cubicBezTo>
                    <a:pt x="3781" y="106"/>
                    <a:pt x="3493" y="1"/>
                    <a:pt x="31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898825" y="2157334"/>
              <a:ext cx="206152" cy="68426"/>
            </a:xfrm>
            <a:custGeom>
              <a:avLst/>
              <a:gdLst/>
              <a:ahLst/>
              <a:cxnLst/>
              <a:rect l="l" t="t" r="r" b="b"/>
              <a:pathLst>
                <a:path w="3540" h="1175" extrusionOk="0">
                  <a:moveTo>
                    <a:pt x="1838" y="0"/>
                  </a:moveTo>
                  <a:cubicBezTo>
                    <a:pt x="1131" y="0"/>
                    <a:pt x="446" y="388"/>
                    <a:pt x="58" y="1005"/>
                  </a:cubicBezTo>
                  <a:cubicBezTo>
                    <a:pt x="0" y="1082"/>
                    <a:pt x="72" y="1175"/>
                    <a:pt x="165" y="1175"/>
                  </a:cubicBezTo>
                  <a:cubicBezTo>
                    <a:pt x="182" y="1175"/>
                    <a:pt x="200" y="1172"/>
                    <a:pt x="218" y="1164"/>
                  </a:cubicBezTo>
                  <a:cubicBezTo>
                    <a:pt x="583" y="1005"/>
                    <a:pt x="1153" y="799"/>
                    <a:pt x="1838" y="799"/>
                  </a:cubicBezTo>
                  <a:cubicBezTo>
                    <a:pt x="2477" y="799"/>
                    <a:pt x="3002" y="936"/>
                    <a:pt x="3345" y="1073"/>
                  </a:cubicBezTo>
                  <a:cubicBezTo>
                    <a:pt x="3362" y="1080"/>
                    <a:pt x="3379" y="1083"/>
                    <a:pt x="3395" y="1083"/>
                  </a:cubicBezTo>
                  <a:cubicBezTo>
                    <a:pt x="3483" y="1083"/>
                    <a:pt x="3539" y="987"/>
                    <a:pt x="3482" y="890"/>
                  </a:cubicBezTo>
                  <a:cubicBezTo>
                    <a:pt x="3116" y="365"/>
                    <a:pt x="2500" y="23"/>
                    <a:pt x="1838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089603" y="2296923"/>
              <a:ext cx="47520" cy="37270"/>
            </a:xfrm>
            <a:custGeom>
              <a:avLst/>
              <a:gdLst/>
              <a:ahLst/>
              <a:cxnLst/>
              <a:rect l="l" t="t" r="r" b="b"/>
              <a:pathLst>
                <a:path w="816" h="640" extrusionOk="0">
                  <a:moveTo>
                    <a:pt x="156" y="0"/>
                  </a:moveTo>
                  <a:cubicBezTo>
                    <a:pt x="104" y="0"/>
                    <a:pt x="52" y="8"/>
                    <a:pt x="0" y="23"/>
                  </a:cubicBezTo>
                  <a:cubicBezTo>
                    <a:pt x="388" y="68"/>
                    <a:pt x="639" y="297"/>
                    <a:pt x="776" y="639"/>
                  </a:cubicBezTo>
                  <a:cubicBezTo>
                    <a:pt x="816" y="303"/>
                    <a:pt x="49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296919" y="2260992"/>
              <a:ext cx="239346" cy="116354"/>
            </a:xfrm>
            <a:custGeom>
              <a:avLst/>
              <a:gdLst/>
              <a:ahLst/>
              <a:cxnLst/>
              <a:rect l="l" t="t" r="r" b="b"/>
              <a:pathLst>
                <a:path w="4110" h="1998" extrusionOk="0">
                  <a:moveTo>
                    <a:pt x="1690" y="1"/>
                  </a:moveTo>
                  <a:cubicBezTo>
                    <a:pt x="960" y="1"/>
                    <a:pt x="549" y="434"/>
                    <a:pt x="457" y="548"/>
                  </a:cubicBezTo>
                  <a:cubicBezTo>
                    <a:pt x="24" y="1005"/>
                    <a:pt x="1" y="1621"/>
                    <a:pt x="24" y="1964"/>
                  </a:cubicBezTo>
                  <a:cubicBezTo>
                    <a:pt x="24" y="1986"/>
                    <a:pt x="35" y="1998"/>
                    <a:pt x="49" y="1998"/>
                  </a:cubicBezTo>
                  <a:cubicBezTo>
                    <a:pt x="64" y="1998"/>
                    <a:pt x="81" y="1986"/>
                    <a:pt x="92" y="1964"/>
                  </a:cubicBezTo>
                  <a:cubicBezTo>
                    <a:pt x="229" y="1347"/>
                    <a:pt x="640" y="868"/>
                    <a:pt x="1211" y="663"/>
                  </a:cubicBezTo>
                  <a:cubicBezTo>
                    <a:pt x="1373" y="616"/>
                    <a:pt x="1542" y="592"/>
                    <a:pt x="1713" y="592"/>
                  </a:cubicBezTo>
                  <a:cubicBezTo>
                    <a:pt x="2289" y="592"/>
                    <a:pt x="2888" y="855"/>
                    <a:pt x="3311" y="1347"/>
                  </a:cubicBezTo>
                  <a:lnTo>
                    <a:pt x="3356" y="1347"/>
                  </a:lnTo>
                  <a:cubicBezTo>
                    <a:pt x="3493" y="1233"/>
                    <a:pt x="3676" y="1073"/>
                    <a:pt x="3858" y="845"/>
                  </a:cubicBezTo>
                  <a:cubicBezTo>
                    <a:pt x="3972" y="663"/>
                    <a:pt x="4041" y="480"/>
                    <a:pt x="4109" y="343"/>
                  </a:cubicBezTo>
                  <a:cubicBezTo>
                    <a:pt x="4109" y="325"/>
                    <a:pt x="4095" y="291"/>
                    <a:pt x="4077" y="291"/>
                  </a:cubicBezTo>
                  <a:cubicBezTo>
                    <a:pt x="4073" y="291"/>
                    <a:pt x="4068" y="293"/>
                    <a:pt x="4064" y="297"/>
                  </a:cubicBezTo>
                  <a:cubicBezTo>
                    <a:pt x="3744" y="412"/>
                    <a:pt x="3425" y="526"/>
                    <a:pt x="3128" y="640"/>
                  </a:cubicBezTo>
                  <a:cubicBezTo>
                    <a:pt x="3105" y="640"/>
                    <a:pt x="3082" y="640"/>
                    <a:pt x="3082" y="617"/>
                  </a:cubicBezTo>
                  <a:cubicBezTo>
                    <a:pt x="2945" y="503"/>
                    <a:pt x="2420" y="1"/>
                    <a:pt x="169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77003" y="2275609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548" y="1"/>
                  </a:moveTo>
                  <a:cubicBezTo>
                    <a:pt x="229" y="1"/>
                    <a:pt x="1" y="366"/>
                    <a:pt x="137" y="663"/>
                  </a:cubicBezTo>
                  <a:cubicBezTo>
                    <a:pt x="137" y="366"/>
                    <a:pt x="274" y="115"/>
                    <a:pt x="54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273625" y="2108300"/>
              <a:ext cx="201202" cy="87644"/>
            </a:xfrm>
            <a:custGeom>
              <a:avLst/>
              <a:gdLst/>
              <a:ahLst/>
              <a:cxnLst/>
              <a:rect l="l" t="t" r="r" b="b"/>
              <a:pathLst>
                <a:path w="3455" h="1505" extrusionOk="0">
                  <a:moveTo>
                    <a:pt x="1920" y="1"/>
                  </a:moveTo>
                  <a:cubicBezTo>
                    <a:pt x="1748" y="1"/>
                    <a:pt x="1575" y="22"/>
                    <a:pt x="1405" y="66"/>
                  </a:cubicBezTo>
                  <a:cubicBezTo>
                    <a:pt x="766" y="249"/>
                    <a:pt x="264" y="728"/>
                    <a:pt x="36" y="1344"/>
                  </a:cubicBezTo>
                  <a:cubicBezTo>
                    <a:pt x="1" y="1431"/>
                    <a:pt x="59" y="1505"/>
                    <a:pt x="139" y="1505"/>
                  </a:cubicBezTo>
                  <a:cubicBezTo>
                    <a:pt x="164" y="1505"/>
                    <a:pt x="191" y="1498"/>
                    <a:pt x="218" y="1481"/>
                  </a:cubicBezTo>
                  <a:cubicBezTo>
                    <a:pt x="515" y="1253"/>
                    <a:pt x="994" y="979"/>
                    <a:pt x="1611" y="842"/>
                  </a:cubicBezTo>
                  <a:cubicBezTo>
                    <a:pt x="1942" y="762"/>
                    <a:pt x="2255" y="734"/>
                    <a:pt x="2538" y="734"/>
                  </a:cubicBezTo>
                  <a:cubicBezTo>
                    <a:pt x="2820" y="734"/>
                    <a:pt x="3071" y="762"/>
                    <a:pt x="3277" y="797"/>
                  </a:cubicBezTo>
                  <a:cubicBezTo>
                    <a:pt x="3285" y="798"/>
                    <a:pt x="3294" y="799"/>
                    <a:pt x="3302" y="799"/>
                  </a:cubicBezTo>
                  <a:cubicBezTo>
                    <a:pt x="3401" y="799"/>
                    <a:pt x="3454" y="677"/>
                    <a:pt x="3391" y="614"/>
                  </a:cubicBezTo>
                  <a:cubicBezTo>
                    <a:pt x="2992" y="215"/>
                    <a:pt x="2462" y="1"/>
                    <a:pt x="192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85584" y="2574413"/>
              <a:ext cx="320409" cy="207375"/>
            </a:xfrm>
            <a:custGeom>
              <a:avLst/>
              <a:gdLst/>
              <a:ahLst/>
              <a:cxnLst/>
              <a:rect l="l" t="t" r="r" b="b"/>
              <a:pathLst>
                <a:path w="5502" h="3561" extrusionOk="0">
                  <a:moveTo>
                    <a:pt x="4285" y="1"/>
                  </a:moveTo>
                  <a:cubicBezTo>
                    <a:pt x="3798" y="1"/>
                    <a:pt x="3639" y="629"/>
                    <a:pt x="2899" y="781"/>
                  </a:cubicBezTo>
                  <a:cubicBezTo>
                    <a:pt x="2817" y="797"/>
                    <a:pt x="2739" y="805"/>
                    <a:pt x="2665" y="805"/>
                  </a:cubicBezTo>
                  <a:cubicBezTo>
                    <a:pt x="2098" y="805"/>
                    <a:pt x="1739" y="395"/>
                    <a:pt x="1243" y="395"/>
                  </a:cubicBezTo>
                  <a:cubicBezTo>
                    <a:pt x="1153" y="395"/>
                    <a:pt x="1060" y="408"/>
                    <a:pt x="959" y="439"/>
                  </a:cubicBezTo>
                  <a:cubicBezTo>
                    <a:pt x="548" y="576"/>
                    <a:pt x="206" y="964"/>
                    <a:pt x="115" y="1398"/>
                  </a:cubicBezTo>
                  <a:cubicBezTo>
                    <a:pt x="1" y="1991"/>
                    <a:pt x="434" y="2471"/>
                    <a:pt x="685" y="2722"/>
                  </a:cubicBezTo>
                  <a:cubicBezTo>
                    <a:pt x="1233" y="3315"/>
                    <a:pt x="1895" y="3452"/>
                    <a:pt x="2101" y="3498"/>
                  </a:cubicBezTo>
                  <a:cubicBezTo>
                    <a:pt x="2212" y="3526"/>
                    <a:pt x="2418" y="3561"/>
                    <a:pt x="2678" y="3561"/>
                  </a:cubicBezTo>
                  <a:cubicBezTo>
                    <a:pt x="3057" y="3561"/>
                    <a:pt x="3553" y="3485"/>
                    <a:pt x="4041" y="3201"/>
                  </a:cubicBezTo>
                  <a:cubicBezTo>
                    <a:pt x="4703" y="2813"/>
                    <a:pt x="5502" y="1923"/>
                    <a:pt x="5296" y="1010"/>
                  </a:cubicBezTo>
                  <a:cubicBezTo>
                    <a:pt x="5182" y="576"/>
                    <a:pt x="4840" y="51"/>
                    <a:pt x="4360" y="5"/>
                  </a:cubicBezTo>
                  <a:cubicBezTo>
                    <a:pt x="4334" y="2"/>
                    <a:pt x="4309" y="1"/>
                    <a:pt x="428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1146731" y="2806013"/>
              <a:ext cx="222050" cy="18635"/>
            </a:xfrm>
            <a:custGeom>
              <a:avLst/>
              <a:gdLst/>
              <a:ahLst/>
              <a:cxnLst/>
              <a:rect l="l" t="t" r="r" b="b"/>
              <a:pathLst>
                <a:path w="3813" h="320" extrusionOk="0">
                  <a:moveTo>
                    <a:pt x="1" y="0"/>
                  </a:moveTo>
                  <a:lnTo>
                    <a:pt x="3812" y="320"/>
                  </a:lnTo>
                  <a:cubicBezTo>
                    <a:pt x="2534" y="205"/>
                    <a:pt x="1279" y="91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1088263" y="2585070"/>
              <a:ext cx="320409" cy="207782"/>
            </a:xfrm>
            <a:custGeom>
              <a:avLst/>
              <a:gdLst/>
              <a:ahLst/>
              <a:cxnLst/>
              <a:rect l="l" t="t" r="r" b="b"/>
              <a:pathLst>
                <a:path w="5502" h="3568" extrusionOk="0">
                  <a:moveTo>
                    <a:pt x="4284" y="0"/>
                  </a:moveTo>
                  <a:cubicBezTo>
                    <a:pt x="3777" y="0"/>
                    <a:pt x="3640" y="650"/>
                    <a:pt x="2899" y="781"/>
                  </a:cubicBezTo>
                  <a:cubicBezTo>
                    <a:pt x="2817" y="797"/>
                    <a:pt x="2739" y="804"/>
                    <a:pt x="2664" y="804"/>
                  </a:cubicBezTo>
                  <a:cubicBezTo>
                    <a:pt x="2107" y="804"/>
                    <a:pt x="1750" y="408"/>
                    <a:pt x="1265" y="408"/>
                  </a:cubicBezTo>
                  <a:cubicBezTo>
                    <a:pt x="1169" y="408"/>
                    <a:pt x="1068" y="424"/>
                    <a:pt x="959" y="462"/>
                  </a:cubicBezTo>
                  <a:cubicBezTo>
                    <a:pt x="548" y="576"/>
                    <a:pt x="183" y="964"/>
                    <a:pt x="114" y="1397"/>
                  </a:cubicBezTo>
                  <a:cubicBezTo>
                    <a:pt x="0" y="1991"/>
                    <a:pt x="434" y="2470"/>
                    <a:pt x="685" y="2721"/>
                  </a:cubicBezTo>
                  <a:cubicBezTo>
                    <a:pt x="1210" y="3315"/>
                    <a:pt x="1895" y="3474"/>
                    <a:pt x="2100" y="3497"/>
                  </a:cubicBezTo>
                  <a:cubicBezTo>
                    <a:pt x="2216" y="3526"/>
                    <a:pt x="2434" y="3567"/>
                    <a:pt x="2708" y="3567"/>
                  </a:cubicBezTo>
                  <a:cubicBezTo>
                    <a:pt x="3084" y="3567"/>
                    <a:pt x="3566" y="3491"/>
                    <a:pt x="4040" y="3201"/>
                  </a:cubicBezTo>
                  <a:cubicBezTo>
                    <a:pt x="4702" y="2813"/>
                    <a:pt x="5501" y="1922"/>
                    <a:pt x="5296" y="1009"/>
                  </a:cubicBezTo>
                  <a:cubicBezTo>
                    <a:pt x="5182" y="576"/>
                    <a:pt x="4816" y="51"/>
                    <a:pt x="4360" y="5"/>
                  </a:cubicBezTo>
                  <a:cubicBezTo>
                    <a:pt x="4334" y="2"/>
                    <a:pt x="4308" y="0"/>
                    <a:pt x="428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1149410" y="2816612"/>
              <a:ext cx="222050" cy="18693"/>
            </a:xfrm>
            <a:custGeom>
              <a:avLst/>
              <a:gdLst/>
              <a:ahLst/>
              <a:cxnLst/>
              <a:rect l="l" t="t" r="r" b="b"/>
              <a:pathLst>
                <a:path w="3813" h="321" extrusionOk="0">
                  <a:moveTo>
                    <a:pt x="0" y="1"/>
                  </a:moveTo>
                  <a:lnTo>
                    <a:pt x="0" y="1"/>
                  </a:lnTo>
                  <a:cubicBezTo>
                    <a:pt x="704" y="65"/>
                    <a:pt x="1414" y="121"/>
                    <a:pt x="2128" y="179"/>
                  </a:cubicBezTo>
                  <a:lnTo>
                    <a:pt x="2128" y="179"/>
                  </a:lnTo>
                  <a:lnTo>
                    <a:pt x="0" y="1"/>
                  </a:lnTo>
                  <a:close/>
                  <a:moveTo>
                    <a:pt x="2128" y="179"/>
                  </a:moveTo>
                  <a:lnTo>
                    <a:pt x="3812" y="320"/>
                  </a:lnTo>
                  <a:cubicBezTo>
                    <a:pt x="3250" y="270"/>
                    <a:pt x="2688" y="224"/>
                    <a:pt x="2128" y="17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8"/>
            <p:cNvSpPr/>
            <p:nvPr/>
          </p:nvSpPr>
          <p:spPr>
            <a:xfrm>
              <a:off x="1085584" y="2579887"/>
              <a:ext cx="320409" cy="208598"/>
            </a:xfrm>
            <a:custGeom>
              <a:avLst/>
              <a:gdLst/>
              <a:ahLst/>
              <a:cxnLst/>
              <a:rect l="l" t="t" r="r" b="b"/>
              <a:pathLst>
                <a:path w="5502" h="3582" extrusionOk="0">
                  <a:moveTo>
                    <a:pt x="4307" y="1"/>
                  </a:moveTo>
                  <a:cubicBezTo>
                    <a:pt x="3780" y="1"/>
                    <a:pt x="3629" y="647"/>
                    <a:pt x="2899" y="802"/>
                  </a:cubicBezTo>
                  <a:cubicBezTo>
                    <a:pt x="2815" y="818"/>
                    <a:pt x="2735" y="825"/>
                    <a:pt x="2659" y="825"/>
                  </a:cubicBezTo>
                  <a:cubicBezTo>
                    <a:pt x="2082" y="825"/>
                    <a:pt x="1734" y="415"/>
                    <a:pt x="1242" y="415"/>
                  </a:cubicBezTo>
                  <a:cubicBezTo>
                    <a:pt x="1153" y="415"/>
                    <a:pt x="1060" y="428"/>
                    <a:pt x="959" y="459"/>
                  </a:cubicBezTo>
                  <a:cubicBezTo>
                    <a:pt x="548" y="596"/>
                    <a:pt x="183" y="984"/>
                    <a:pt x="115" y="1395"/>
                  </a:cubicBezTo>
                  <a:cubicBezTo>
                    <a:pt x="1" y="1989"/>
                    <a:pt x="434" y="2468"/>
                    <a:pt x="685" y="2742"/>
                  </a:cubicBezTo>
                  <a:cubicBezTo>
                    <a:pt x="1210" y="3335"/>
                    <a:pt x="1872" y="3472"/>
                    <a:pt x="2078" y="3518"/>
                  </a:cubicBezTo>
                  <a:cubicBezTo>
                    <a:pt x="2198" y="3546"/>
                    <a:pt x="2409" y="3581"/>
                    <a:pt x="2673" y="3581"/>
                  </a:cubicBezTo>
                  <a:cubicBezTo>
                    <a:pt x="3057" y="3581"/>
                    <a:pt x="3553" y="3506"/>
                    <a:pt x="4041" y="3221"/>
                  </a:cubicBezTo>
                  <a:cubicBezTo>
                    <a:pt x="4703" y="2833"/>
                    <a:pt x="5502" y="1920"/>
                    <a:pt x="5296" y="1030"/>
                  </a:cubicBezTo>
                  <a:cubicBezTo>
                    <a:pt x="5182" y="596"/>
                    <a:pt x="4817" y="71"/>
                    <a:pt x="4360" y="3"/>
                  </a:cubicBezTo>
                  <a:cubicBezTo>
                    <a:pt x="4342" y="1"/>
                    <a:pt x="4324" y="1"/>
                    <a:pt x="43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8"/>
            <p:cNvSpPr/>
            <p:nvPr/>
          </p:nvSpPr>
          <p:spPr>
            <a:xfrm>
              <a:off x="1157388" y="2702879"/>
              <a:ext cx="218032" cy="103833"/>
            </a:xfrm>
            <a:custGeom>
              <a:avLst/>
              <a:gdLst/>
              <a:ahLst/>
              <a:cxnLst/>
              <a:rect l="l" t="t" r="r" b="b"/>
              <a:pathLst>
                <a:path w="3744" h="1783" extrusionOk="0">
                  <a:moveTo>
                    <a:pt x="2004" y="1"/>
                  </a:moveTo>
                  <a:cubicBezTo>
                    <a:pt x="1932" y="1"/>
                    <a:pt x="1857" y="5"/>
                    <a:pt x="1781" y="13"/>
                  </a:cubicBezTo>
                  <a:cubicBezTo>
                    <a:pt x="662" y="128"/>
                    <a:pt x="69" y="1178"/>
                    <a:pt x="0" y="1269"/>
                  </a:cubicBezTo>
                  <a:cubicBezTo>
                    <a:pt x="130" y="1361"/>
                    <a:pt x="782" y="1782"/>
                    <a:pt x="1668" y="1782"/>
                  </a:cubicBezTo>
                  <a:cubicBezTo>
                    <a:pt x="1876" y="1782"/>
                    <a:pt x="2098" y="1759"/>
                    <a:pt x="2328" y="1703"/>
                  </a:cubicBezTo>
                  <a:cubicBezTo>
                    <a:pt x="3104" y="1497"/>
                    <a:pt x="3561" y="1018"/>
                    <a:pt x="3744" y="812"/>
                  </a:cubicBezTo>
                  <a:cubicBezTo>
                    <a:pt x="3607" y="653"/>
                    <a:pt x="3356" y="401"/>
                    <a:pt x="2968" y="219"/>
                  </a:cubicBezTo>
                  <a:cubicBezTo>
                    <a:pt x="2868" y="179"/>
                    <a:pt x="2491" y="1"/>
                    <a:pt x="200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1157388" y="2685758"/>
              <a:ext cx="220711" cy="91021"/>
            </a:xfrm>
            <a:custGeom>
              <a:avLst/>
              <a:gdLst/>
              <a:ahLst/>
              <a:cxnLst/>
              <a:rect l="l" t="t" r="r" b="b"/>
              <a:pathLst>
                <a:path w="3790" h="1563" extrusionOk="0">
                  <a:moveTo>
                    <a:pt x="1986" y="0"/>
                  </a:moveTo>
                  <a:cubicBezTo>
                    <a:pt x="1281" y="0"/>
                    <a:pt x="687" y="229"/>
                    <a:pt x="343" y="650"/>
                  </a:cubicBezTo>
                  <a:cubicBezTo>
                    <a:pt x="228" y="810"/>
                    <a:pt x="46" y="1106"/>
                    <a:pt x="0" y="1563"/>
                  </a:cubicBezTo>
                  <a:cubicBezTo>
                    <a:pt x="69" y="1449"/>
                    <a:pt x="571" y="627"/>
                    <a:pt x="1621" y="422"/>
                  </a:cubicBezTo>
                  <a:cubicBezTo>
                    <a:pt x="1783" y="388"/>
                    <a:pt x="1938" y="374"/>
                    <a:pt x="2084" y="374"/>
                  </a:cubicBezTo>
                  <a:cubicBezTo>
                    <a:pt x="2845" y="374"/>
                    <a:pt x="3378" y="756"/>
                    <a:pt x="3493" y="832"/>
                  </a:cubicBezTo>
                  <a:cubicBezTo>
                    <a:pt x="3584" y="695"/>
                    <a:pt x="3698" y="559"/>
                    <a:pt x="3789" y="444"/>
                  </a:cubicBezTo>
                  <a:cubicBezTo>
                    <a:pt x="3165" y="142"/>
                    <a:pt x="2541" y="0"/>
                    <a:pt x="198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1226688" y="2724077"/>
              <a:ext cx="22479" cy="18228"/>
            </a:xfrm>
            <a:custGeom>
              <a:avLst/>
              <a:gdLst/>
              <a:ahLst/>
              <a:cxnLst/>
              <a:rect l="l" t="t" r="r" b="b"/>
              <a:pathLst>
                <a:path w="386" h="313" extrusionOk="0">
                  <a:moveTo>
                    <a:pt x="294" y="1"/>
                  </a:moveTo>
                  <a:cubicBezTo>
                    <a:pt x="184" y="1"/>
                    <a:pt x="0" y="164"/>
                    <a:pt x="20" y="243"/>
                  </a:cubicBezTo>
                  <a:cubicBezTo>
                    <a:pt x="35" y="287"/>
                    <a:pt x="88" y="312"/>
                    <a:pt x="148" y="312"/>
                  </a:cubicBezTo>
                  <a:cubicBezTo>
                    <a:pt x="181" y="312"/>
                    <a:pt x="216" y="305"/>
                    <a:pt x="248" y="289"/>
                  </a:cubicBezTo>
                  <a:cubicBezTo>
                    <a:pt x="385" y="220"/>
                    <a:pt x="385" y="37"/>
                    <a:pt x="340" y="15"/>
                  </a:cubicBezTo>
                  <a:cubicBezTo>
                    <a:pt x="327" y="5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8"/>
            <p:cNvSpPr/>
            <p:nvPr/>
          </p:nvSpPr>
          <p:spPr>
            <a:xfrm>
              <a:off x="1145392" y="2685001"/>
              <a:ext cx="234046" cy="146286"/>
            </a:xfrm>
            <a:custGeom>
              <a:avLst/>
              <a:gdLst/>
              <a:ahLst/>
              <a:cxnLst/>
              <a:rect l="l" t="t" r="r" b="b"/>
              <a:pathLst>
                <a:path w="4019" h="2512" extrusionOk="0">
                  <a:moveTo>
                    <a:pt x="183" y="1"/>
                  </a:moveTo>
                  <a:lnTo>
                    <a:pt x="1" y="2169"/>
                  </a:lnTo>
                  <a:lnTo>
                    <a:pt x="3835" y="2512"/>
                  </a:lnTo>
                  <a:lnTo>
                    <a:pt x="4018" y="32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8"/>
            <p:cNvSpPr/>
            <p:nvPr/>
          </p:nvSpPr>
          <p:spPr>
            <a:xfrm>
              <a:off x="1113479" y="2573364"/>
              <a:ext cx="216751" cy="84383"/>
            </a:xfrm>
            <a:custGeom>
              <a:avLst/>
              <a:gdLst/>
              <a:ahLst/>
              <a:cxnLst/>
              <a:rect l="l" t="t" r="r" b="b"/>
              <a:pathLst>
                <a:path w="3722" h="1449" extrusionOk="0">
                  <a:moveTo>
                    <a:pt x="3562" y="1"/>
                  </a:moveTo>
                  <a:cubicBezTo>
                    <a:pt x="3151" y="411"/>
                    <a:pt x="2786" y="548"/>
                    <a:pt x="2512" y="594"/>
                  </a:cubicBezTo>
                  <a:cubicBezTo>
                    <a:pt x="2435" y="606"/>
                    <a:pt x="2363" y="612"/>
                    <a:pt x="2293" y="612"/>
                  </a:cubicBezTo>
                  <a:cubicBezTo>
                    <a:pt x="1885" y="612"/>
                    <a:pt x="1581" y="429"/>
                    <a:pt x="1062" y="429"/>
                  </a:cubicBezTo>
                  <a:cubicBezTo>
                    <a:pt x="1014" y="429"/>
                    <a:pt x="965" y="431"/>
                    <a:pt x="914" y="434"/>
                  </a:cubicBezTo>
                  <a:cubicBezTo>
                    <a:pt x="526" y="457"/>
                    <a:pt x="206" y="571"/>
                    <a:pt x="1" y="663"/>
                  </a:cubicBezTo>
                  <a:cubicBezTo>
                    <a:pt x="252" y="868"/>
                    <a:pt x="686" y="1210"/>
                    <a:pt x="1325" y="1347"/>
                  </a:cubicBezTo>
                  <a:cubicBezTo>
                    <a:pt x="1486" y="1384"/>
                    <a:pt x="1767" y="1448"/>
                    <a:pt x="2100" y="1448"/>
                  </a:cubicBezTo>
                  <a:cubicBezTo>
                    <a:pt x="2381" y="1448"/>
                    <a:pt x="2700" y="1402"/>
                    <a:pt x="3014" y="1256"/>
                  </a:cubicBezTo>
                  <a:cubicBezTo>
                    <a:pt x="3242" y="1142"/>
                    <a:pt x="3516" y="1005"/>
                    <a:pt x="3607" y="708"/>
                  </a:cubicBezTo>
                  <a:cubicBezTo>
                    <a:pt x="3722" y="389"/>
                    <a:pt x="3607" y="115"/>
                    <a:pt x="356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806813" y="2482518"/>
              <a:ext cx="63476" cy="58876"/>
            </a:xfrm>
            <a:custGeom>
              <a:avLst/>
              <a:gdLst/>
              <a:ahLst/>
              <a:cxnLst/>
              <a:rect l="l" t="t" r="r" b="b"/>
              <a:pathLst>
                <a:path w="1090" h="1011" extrusionOk="0">
                  <a:moveTo>
                    <a:pt x="596" y="0"/>
                  </a:moveTo>
                  <a:cubicBezTo>
                    <a:pt x="360" y="0"/>
                    <a:pt x="0" y="332"/>
                    <a:pt x="63" y="625"/>
                  </a:cubicBezTo>
                  <a:cubicBezTo>
                    <a:pt x="112" y="871"/>
                    <a:pt x="397" y="1011"/>
                    <a:pt x="630" y="1011"/>
                  </a:cubicBezTo>
                  <a:cubicBezTo>
                    <a:pt x="721" y="1011"/>
                    <a:pt x="804" y="989"/>
                    <a:pt x="862" y="944"/>
                  </a:cubicBezTo>
                  <a:cubicBezTo>
                    <a:pt x="1090" y="762"/>
                    <a:pt x="953" y="77"/>
                    <a:pt x="656" y="8"/>
                  </a:cubicBezTo>
                  <a:cubicBezTo>
                    <a:pt x="637" y="3"/>
                    <a:pt x="617" y="0"/>
                    <a:pt x="59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760109" y="2562591"/>
              <a:ext cx="30457" cy="27836"/>
            </a:xfrm>
            <a:custGeom>
              <a:avLst/>
              <a:gdLst/>
              <a:ahLst/>
              <a:cxnLst/>
              <a:rect l="l" t="t" r="r" b="b"/>
              <a:pathLst>
                <a:path w="523" h="478" extrusionOk="0">
                  <a:moveTo>
                    <a:pt x="294" y="1"/>
                  </a:moveTo>
                  <a:cubicBezTo>
                    <a:pt x="177" y="1"/>
                    <a:pt x="0" y="150"/>
                    <a:pt x="43" y="300"/>
                  </a:cubicBezTo>
                  <a:cubicBezTo>
                    <a:pt x="59" y="411"/>
                    <a:pt x="185" y="478"/>
                    <a:pt x="291" y="478"/>
                  </a:cubicBezTo>
                  <a:cubicBezTo>
                    <a:pt x="338" y="478"/>
                    <a:pt x="380" y="465"/>
                    <a:pt x="408" y="437"/>
                  </a:cubicBezTo>
                  <a:cubicBezTo>
                    <a:pt x="522" y="368"/>
                    <a:pt x="454" y="26"/>
                    <a:pt x="317" y="3"/>
                  </a:cubicBezTo>
                  <a:cubicBezTo>
                    <a:pt x="310" y="2"/>
                    <a:pt x="302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1479369" y="2434590"/>
              <a:ext cx="63534" cy="58759"/>
            </a:xfrm>
            <a:custGeom>
              <a:avLst/>
              <a:gdLst/>
              <a:ahLst/>
              <a:cxnLst/>
              <a:rect l="l" t="t" r="r" b="b"/>
              <a:pathLst>
                <a:path w="1091" h="1009" extrusionOk="0">
                  <a:moveTo>
                    <a:pt x="588" y="1"/>
                  </a:moveTo>
                  <a:cubicBezTo>
                    <a:pt x="338" y="1"/>
                    <a:pt x="1" y="313"/>
                    <a:pt x="63" y="626"/>
                  </a:cubicBezTo>
                  <a:cubicBezTo>
                    <a:pt x="114" y="860"/>
                    <a:pt x="408" y="1008"/>
                    <a:pt x="634" y="1008"/>
                  </a:cubicBezTo>
                  <a:cubicBezTo>
                    <a:pt x="717" y="1008"/>
                    <a:pt x="791" y="988"/>
                    <a:pt x="839" y="946"/>
                  </a:cubicBezTo>
                  <a:cubicBezTo>
                    <a:pt x="1091" y="763"/>
                    <a:pt x="954" y="78"/>
                    <a:pt x="657" y="10"/>
                  </a:cubicBezTo>
                  <a:cubicBezTo>
                    <a:pt x="635" y="4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1245090" y="2343394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868"/>
                    <a:pt x="92" y="1827"/>
                    <a:pt x="457" y="2671"/>
                  </a:cubicBezTo>
                  <a:cubicBezTo>
                    <a:pt x="473" y="2704"/>
                    <a:pt x="501" y="2736"/>
                    <a:pt x="540" y="2736"/>
                  </a:cubicBezTo>
                  <a:cubicBezTo>
                    <a:pt x="556" y="2736"/>
                    <a:pt x="574" y="2730"/>
                    <a:pt x="594" y="2717"/>
                  </a:cubicBezTo>
                  <a:cubicBezTo>
                    <a:pt x="725" y="2560"/>
                    <a:pt x="894" y="2455"/>
                    <a:pt x="1066" y="2455"/>
                  </a:cubicBezTo>
                  <a:cubicBezTo>
                    <a:pt x="1193" y="2455"/>
                    <a:pt x="1322" y="2513"/>
                    <a:pt x="1439" y="2649"/>
                  </a:cubicBezTo>
                  <a:cubicBezTo>
                    <a:pt x="1690" y="2922"/>
                    <a:pt x="1507" y="3356"/>
                    <a:pt x="1142" y="3470"/>
                  </a:cubicBezTo>
                  <a:cubicBezTo>
                    <a:pt x="1576" y="3425"/>
                    <a:pt x="1850" y="2900"/>
                    <a:pt x="1576" y="2557"/>
                  </a:cubicBezTo>
                  <a:cubicBezTo>
                    <a:pt x="1455" y="2361"/>
                    <a:pt x="1252" y="2269"/>
                    <a:pt x="1044" y="2269"/>
                  </a:cubicBezTo>
                  <a:cubicBezTo>
                    <a:pt x="879" y="2269"/>
                    <a:pt x="711" y="2327"/>
                    <a:pt x="582" y="2438"/>
                  </a:cubicBezTo>
                  <a:lnTo>
                    <a:pt x="582" y="2438"/>
                  </a:lnTo>
                  <a:cubicBezTo>
                    <a:pt x="285" y="1674"/>
                    <a:pt x="187" y="817"/>
                    <a:pt x="25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1288941" y="2500279"/>
              <a:ext cx="50606" cy="46879"/>
            </a:xfrm>
            <a:custGeom>
              <a:avLst/>
              <a:gdLst/>
              <a:ahLst/>
              <a:cxnLst/>
              <a:rect l="l" t="t" r="r" b="b"/>
              <a:pathLst>
                <a:path w="869" h="805" extrusionOk="0">
                  <a:moveTo>
                    <a:pt x="709" y="0"/>
                  </a:moveTo>
                  <a:cubicBezTo>
                    <a:pt x="709" y="69"/>
                    <a:pt x="663" y="297"/>
                    <a:pt x="457" y="480"/>
                  </a:cubicBezTo>
                  <a:cubicBezTo>
                    <a:pt x="275" y="639"/>
                    <a:pt x="69" y="685"/>
                    <a:pt x="1" y="708"/>
                  </a:cubicBezTo>
                  <a:cubicBezTo>
                    <a:pt x="101" y="775"/>
                    <a:pt x="214" y="805"/>
                    <a:pt x="324" y="805"/>
                  </a:cubicBezTo>
                  <a:cubicBezTo>
                    <a:pt x="512" y="805"/>
                    <a:pt x="690" y="715"/>
                    <a:pt x="777" y="571"/>
                  </a:cubicBezTo>
                  <a:cubicBezTo>
                    <a:pt x="868" y="411"/>
                    <a:pt x="845" y="183"/>
                    <a:pt x="70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494091" y="2421895"/>
              <a:ext cx="196776" cy="239812"/>
            </a:xfrm>
            <a:custGeom>
              <a:avLst/>
              <a:gdLst/>
              <a:ahLst/>
              <a:cxnLst/>
              <a:rect l="l" t="t" r="r" b="b"/>
              <a:pathLst>
                <a:path w="3379" h="4118" extrusionOk="0">
                  <a:moveTo>
                    <a:pt x="1667" y="1"/>
                  </a:moveTo>
                  <a:cubicBezTo>
                    <a:pt x="1590" y="1"/>
                    <a:pt x="1513" y="8"/>
                    <a:pt x="1438" y="22"/>
                  </a:cubicBezTo>
                  <a:cubicBezTo>
                    <a:pt x="571" y="182"/>
                    <a:pt x="251" y="1209"/>
                    <a:pt x="229" y="1323"/>
                  </a:cubicBezTo>
                  <a:cubicBezTo>
                    <a:pt x="0" y="2191"/>
                    <a:pt x="388" y="3104"/>
                    <a:pt x="1028" y="3629"/>
                  </a:cubicBezTo>
                  <a:cubicBezTo>
                    <a:pt x="1509" y="4014"/>
                    <a:pt x="2045" y="4118"/>
                    <a:pt x="2483" y="4118"/>
                  </a:cubicBezTo>
                  <a:cubicBezTo>
                    <a:pt x="2981" y="4118"/>
                    <a:pt x="3354" y="3983"/>
                    <a:pt x="3379" y="3971"/>
                  </a:cubicBezTo>
                  <a:lnTo>
                    <a:pt x="3333" y="1323"/>
                  </a:lnTo>
                  <a:cubicBezTo>
                    <a:pt x="3027" y="507"/>
                    <a:pt x="2319" y="1"/>
                    <a:pt x="166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35264" y="2478674"/>
              <a:ext cx="129049" cy="125322"/>
            </a:xfrm>
            <a:custGeom>
              <a:avLst/>
              <a:gdLst/>
              <a:ahLst/>
              <a:cxnLst/>
              <a:rect l="l" t="t" r="r" b="b"/>
              <a:pathLst>
                <a:path w="2216" h="2152" extrusionOk="0">
                  <a:moveTo>
                    <a:pt x="1033" y="0"/>
                  </a:moveTo>
                  <a:cubicBezTo>
                    <a:pt x="954" y="0"/>
                    <a:pt x="876" y="10"/>
                    <a:pt x="800" y="29"/>
                  </a:cubicBezTo>
                  <a:cubicBezTo>
                    <a:pt x="457" y="120"/>
                    <a:pt x="138" y="417"/>
                    <a:pt x="92" y="759"/>
                  </a:cubicBezTo>
                  <a:cubicBezTo>
                    <a:pt x="1" y="1307"/>
                    <a:pt x="480" y="1992"/>
                    <a:pt x="1348" y="2152"/>
                  </a:cubicBezTo>
                  <a:cubicBezTo>
                    <a:pt x="1097" y="1855"/>
                    <a:pt x="1097" y="1444"/>
                    <a:pt x="1325" y="1170"/>
                  </a:cubicBezTo>
                  <a:cubicBezTo>
                    <a:pt x="1466" y="998"/>
                    <a:pt x="1681" y="901"/>
                    <a:pt x="1906" y="901"/>
                  </a:cubicBezTo>
                  <a:cubicBezTo>
                    <a:pt x="2009" y="901"/>
                    <a:pt x="2114" y="922"/>
                    <a:pt x="2215" y="965"/>
                  </a:cubicBezTo>
                  <a:cubicBezTo>
                    <a:pt x="2019" y="356"/>
                    <a:pt x="1518" y="0"/>
                    <a:pt x="103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529964" y="2478500"/>
              <a:ext cx="139415" cy="128175"/>
            </a:xfrm>
            <a:custGeom>
              <a:avLst/>
              <a:gdLst/>
              <a:ahLst/>
              <a:cxnLst/>
              <a:rect l="l" t="t" r="r" b="b"/>
              <a:pathLst>
                <a:path w="2394" h="2201" extrusionOk="0">
                  <a:moveTo>
                    <a:pt x="1130" y="0"/>
                  </a:moveTo>
                  <a:cubicBezTo>
                    <a:pt x="607" y="0"/>
                    <a:pt x="103" y="343"/>
                    <a:pt x="1" y="1059"/>
                  </a:cubicBezTo>
                  <a:cubicBezTo>
                    <a:pt x="171" y="434"/>
                    <a:pt x="635" y="132"/>
                    <a:pt x="1104" y="132"/>
                  </a:cubicBezTo>
                  <a:cubicBezTo>
                    <a:pt x="1538" y="132"/>
                    <a:pt x="1977" y="392"/>
                    <a:pt x="2187" y="896"/>
                  </a:cubicBezTo>
                  <a:lnTo>
                    <a:pt x="2187" y="896"/>
                  </a:lnTo>
                  <a:cubicBezTo>
                    <a:pt x="2125" y="881"/>
                    <a:pt x="2064" y="874"/>
                    <a:pt x="2004" y="874"/>
                  </a:cubicBezTo>
                  <a:cubicBezTo>
                    <a:pt x="1372" y="874"/>
                    <a:pt x="910" y="1672"/>
                    <a:pt x="1439" y="2200"/>
                  </a:cubicBezTo>
                  <a:cubicBezTo>
                    <a:pt x="1049" y="1693"/>
                    <a:pt x="1425" y="1019"/>
                    <a:pt x="1970" y="1019"/>
                  </a:cubicBezTo>
                  <a:cubicBezTo>
                    <a:pt x="2063" y="1019"/>
                    <a:pt x="2161" y="1039"/>
                    <a:pt x="2260" y="1082"/>
                  </a:cubicBezTo>
                  <a:cubicBezTo>
                    <a:pt x="2273" y="1086"/>
                    <a:pt x="2286" y="1088"/>
                    <a:pt x="2298" y="1088"/>
                  </a:cubicBezTo>
                  <a:cubicBezTo>
                    <a:pt x="2351" y="1088"/>
                    <a:pt x="2393" y="1051"/>
                    <a:pt x="2375" y="1013"/>
                  </a:cubicBezTo>
                  <a:cubicBezTo>
                    <a:pt x="2203" y="349"/>
                    <a:pt x="1657" y="0"/>
                    <a:pt x="113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394393" y="1740720"/>
              <a:ext cx="1264165" cy="733004"/>
            </a:xfrm>
            <a:custGeom>
              <a:avLst/>
              <a:gdLst/>
              <a:ahLst/>
              <a:cxnLst/>
              <a:rect l="l" t="t" r="r" b="b"/>
              <a:pathLst>
                <a:path w="21708" h="12587" extrusionOk="0">
                  <a:moveTo>
                    <a:pt x="14227" y="1"/>
                  </a:moveTo>
                  <a:cubicBezTo>
                    <a:pt x="13987" y="1"/>
                    <a:pt x="13748" y="11"/>
                    <a:pt x="13513" y="33"/>
                  </a:cubicBezTo>
                  <a:cubicBezTo>
                    <a:pt x="11550" y="215"/>
                    <a:pt x="10158" y="1128"/>
                    <a:pt x="9496" y="1631"/>
                  </a:cubicBezTo>
                  <a:cubicBezTo>
                    <a:pt x="9146" y="1570"/>
                    <a:pt x="8694" y="1519"/>
                    <a:pt x="8169" y="1519"/>
                  </a:cubicBezTo>
                  <a:cubicBezTo>
                    <a:pt x="7906" y="1519"/>
                    <a:pt x="7624" y="1532"/>
                    <a:pt x="7327" y="1562"/>
                  </a:cubicBezTo>
                  <a:cubicBezTo>
                    <a:pt x="6802" y="1631"/>
                    <a:pt x="5638" y="1768"/>
                    <a:pt x="4406" y="2475"/>
                  </a:cubicBezTo>
                  <a:cubicBezTo>
                    <a:pt x="4246" y="2589"/>
                    <a:pt x="2694" y="3502"/>
                    <a:pt x="1758" y="5237"/>
                  </a:cubicBezTo>
                  <a:cubicBezTo>
                    <a:pt x="1" y="8569"/>
                    <a:pt x="1941" y="12290"/>
                    <a:pt x="2100" y="12587"/>
                  </a:cubicBezTo>
                  <a:cubicBezTo>
                    <a:pt x="2123" y="12564"/>
                    <a:pt x="2397" y="11856"/>
                    <a:pt x="3150" y="11719"/>
                  </a:cubicBezTo>
                  <a:cubicBezTo>
                    <a:pt x="3243" y="11700"/>
                    <a:pt x="3332" y="11691"/>
                    <a:pt x="3416" y="11691"/>
                  </a:cubicBezTo>
                  <a:cubicBezTo>
                    <a:pt x="4025" y="11691"/>
                    <a:pt x="4431" y="12133"/>
                    <a:pt x="4451" y="12153"/>
                  </a:cubicBezTo>
                  <a:cubicBezTo>
                    <a:pt x="5387" y="11582"/>
                    <a:pt x="6985" y="10441"/>
                    <a:pt x="8240" y="8432"/>
                  </a:cubicBezTo>
                  <a:cubicBezTo>
                    <a:pt x="9176" y="6972"/>
                    <a:pt x="9610" y="5579"/>
                    <a:pt x="9815" y="4621"/>
                  </a:cubicBezTo>
                  <a:cubicBezTo>
                    <a:pt x="10318" y="4986"/>
                    <a:pt x="11116" y="5442"/>
                    <a:pt x="12189" y="5648"/>
                  </a:cubicBezTo>
                  <a:cubicBezTo>
                    <a:pt x="12652" y="5749"/>
                    <a:pt x="13098" y="5791"/>
                    <a:pt x="13519" y="5791"/>
                  </a:cubicBezTo>
                  <a:cubicBezTo>
                    <a:pt x="15194" y="5791"/>
                    <a:pt x="16481" y="5127"/>
                    <a:pt x="16937" y="4872"/>
                  </a:cubicBezTo>
                  <a:cubicBezTo>
                    <a:pt x="17325" y="5123"/>
                    <a:pt x="17804" y="5511"/>
                    <a:pt x="18261" y="6104"/>
                  </a:cubicBezTo>
                  <a:cubicBezTo>
                    <a:pt x="19219" y="7360"/>
                    <a:pt x="19379" y="8729"/>
                    <a:pt x="19402" y="9323"/>
                  </a:cubicBezTo>
                  <a:cubicBezTo>
                    <a:pt x="20087" y="9186"/>
                    <a:pt x="20612" y="8661"/>
                    <a:pt x="20749" y="8022"/>
                  </a:cubicBezTo>
                  <a:cubicBezTo>
                    <a:pt x="20908" y="7200"/>
                    <a:pt x="20338" y="6584"/>
                    <a:pt x="20269" y="6538"/>
                  </a:cubicBezTo>
                  <a:lnTo>
                    <a:pt x="20269" y="6538"/>
                  </a:lnTo>
                  <a:cubicBezTo>
                    <a:pt x="20438" y="6608"/>
                    <a:pt x="20640" y="6670"/>
                    <a:pt x="20824" y="6670"/>
                  </a:cubicBezTo>
                  <a:cubicBezTo>
                    <a:pt x="20940" y="6670"/>
                    <a:pt x="21049" y="6645"/>
                    <a:pt x="21137" y="6584"/>
                  </a:cubicBezTo>
                  <a:cubicBezTo>
                    <a:pt x="21707" y="6150"/>
                    <a:pt x="21068" y="3936"/>
                    <a:pt x="19904" y="2475"/>
                  </a:cubicBezTo>
                  <a:cubicBezTo>
                    <a:pt x="18514" y="798"/>
                    <a:pt x="16298" y="1"/>
                    <a:pt x="142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1028456" y="1780553"/>
              <a:ext cx="507809" cy="162825"/>
            </a:xfrm>
            <a:custGeom>
              <a:avLst/>
              <a:gdLst/>
              <a:ahLst/>
              <a:cxnLst/>
              <a:rect l="l" t="t" r="r" b="b"/>
              <a:pathLst>
                <a:path w="8720" h="2796" extrusionOk="0">
                  <a:moveTo>
                    <a:pt x="3496" y="1"/>
                  </a:moveTo>
                  <a:cubicBezTo>
                    <a:pt x="2264" y="1"/>
                    <a:pt x="1033" y="369"/>
                    <a:pt x="0" y="1152"/>
                  </a:cubicBezTo>
                  <a:cubicBezTo>
                    <a:pt x="1072" y="640"/>
                    <a:pt x="2172" y="394"/>
                    <a:pt x="3250" y="394"/>
                  </a:cubicBezTo>
                  <a:cubicBezTo>
                    <a:pt x="5250" y="394"/>
                    <a:pt x="7177" y="1239"/>
                    <a:pt x="8719" y="2795"/>
                  </a:cubicBezTo>
                  <a:cubicBezTo>
                    <a:pt x="7568" y="1004"/>
                    <a:pt x="5531" y="1"/>
                    <a:pt x="349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1040394" y="1873787"/>
              <a:ext cx="408111" cy="100164"/>
            </a:xfrm>
            <a:custGeom>
              <a:avLst/>
              <a:gdLst/>
              <a:ahLst/>
              <a:cxnLst/>
              <a:rect l="l" t="t" r="r" b="b"/>
              <a:pathLst>
                <a:path w="7008" h="1720" extrusionOk="0">
                  <a:moveTo>
                    <a:pt x="2947" y="0"/>
                  </a:moveTo>
                  <a:cubicBezTo>
                    <a:pt x="1908" y="0"/>
                    <a:pt x="872" y="278"/>
                    <a:pt x="1" y="852"/>
                  </a:cubicBezTo>
                  <a:cubicBezTo>
                    <a:pt x="868" y="552"/>
                    <a:pt x="1759" y="404"/>
                    <a:pt x="2643" y="404"/>
                  </a:cubicBezTo>
                  <a:cubicBezTo>
                    <a:pt x="4178" y="404"/>
                    <a:pt x="5690" y="850"/>
                    <a:pt x="7008" y="1719"/>
                  </a:cubicBezTo>
                  <a:cubicBezTo>
                    <a:pt x="5991" y="594"/>
                    <a:pt x="4467" y="0"/>
                    <a:pt x="2947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571195" y="1921656"/>
              <a:ext cx="312431" cy="327514"/>
            </a:xfrm>
            <a:custGeom>
              <a:avLst/>
              <a:gdLst/>
              <a:ahLst/>
              <a:cxnLst/>
              <a:rect l="l" t="t" r="r" b="b"/>
              <a:pathLst>
                <a:path w="5365" h="5624" extrusionOk="0">
                  <a:moveTo>
                    <a:pt x="2331" y="1"/>
                  </a:moveTo>
                  <a:cubicBezTo>
                    <a:pt x="2323" y="1"/>
                    <a:pt x="2314" y="3"/>
                    <a:pt x="2306" y="7"/>
                  </a:cubicBezTo>
                  <a:cubicBezTo>
                    <a:pt x="1781" y="418"/>
                    <a:pt x="1005" y="1148"/>
                    <a:pt x="571" y="2290"/>
                  </a:cubicBezTo>
                  <a:cubicBezTo>
                    <a:pt x="0" y="3819"/>
                    <a:pt x="229" y="5577"/>
                    <a:pt x="571" y="5622"/>
                  </a:cubicBezTo>
                  <a:cubicBezTo>
                    <a:pt x="575" y="5623"/>
                    <a:pt x="580" y="5623"/>
                    <a:pt x="584" y="5623"/>
                  </a:cubicBezTo>
                  <a:cubicBezTo>
                    <a:pt x="769" y="5623"/>
                    <a:pt x="1088" y="5165"/>
                    <a:pt x="1689" y="3317"/>
                  </a:cubicBezTo>
                  <a:cubicBezTo>
                    <a:pt x="1689" y="3294"/>
                    <a:pt x="1706" y="3283"/>
                    <a:pt x="1724" y="3283"/>
                  </a:cubicBezTo>
                  <a:cubicBezTo>
                    <a:pt x="1741" y="3283"/>
                    <a:pt x="1758" y="3294"/>
                    <a:pt x="1758" y="3317"/>
                  </a:cubicBezTo>
                  <a:lnTo>
                    <a:pt x="1758" y="5554"/>
                  </a:lnTo>
                  <a:cubicBezTo>
                    <a:pt x="1758" y="5582"/>
                    <a:pt x="1784" y="5601"/>
                    <a:pt x="1809" y="5601"/>
                  </a:cubicBezTo>
                  <a:cubicBezTo>
                    <a:pt x="1825" y="5601"/>
                    <a:pt x="1840" y="5594"/>
                    <a:pt x="1849" y="5577"/>
                  </a:cubicBezTo>
                  <a:cubicBezTo>
                    <a:pt x="2237" y="4915"/>
                    <a:pt x="2602" y="4253"/>
                    <a:pt x="2990" y="3568"/>
                  </a:cubicBezTo>
                  <a:cubicBezTo>
                    <a:pt x="2999" y="3551"/>
                    <a:pt x="3014" y="3543"/>
                    <a:pt x="3029" y="3543"/>
                  </a:cubicBezTo>
                  <a:cubicBezTo>
                    <a:pt x="3052" y="3543"/>
                    <a:pt x="3073" y="3563"/>
                    <a:pt x="3059" y="3591"/>
                  </a:cubicBezTo>
                  <a:cubicBezTo>
                    <a:pt x="3013" y="4139"/>
                    <a:pt x="2945" y="4686"/>
                    <a:pt x="2876" y="5234"/>
                  </a:cubicBezTo>
                  <a:cubicBezTo>
                    <a:pt x="2876" y="5250"/>
                    <a:pt x="2899" y="5266"/>
                    <a:pt x="2921" y="5266"/>
                  </a:cubicBezTo>
                  <a:cubicBezTo>
                    <a:pt x="2929" y="5266"/>
                    <a:pt x="2938" y="5264"/>
                    <a:pt x="2945" y="5257"/>
                  </a:cubicBezTo>
                  <a:cubicBezTo>
                    <a:pt x="3333" y="5006"/>
                    <a:pt x="3744" y="4664"/>
                    <a:pt x="4132" y="4184"/>
                  </a:cubicBezTo>
                  <a:cubicBezTo>
                    <a:pt x="5364" y="2632"/>
                    <a:pt x="5319" y="806"/>
                    <a:pt x="5273" y="99"/>
                  </a:cubicBezTo>
                  <a:cubicBezTo>
                    <a:pt x="5273" y="82"/>
                    <a:pt x="5250" y="66"/>
                    <a:pt x="5229" y="66"/>
                  </a:cubicBezTo>
                  <a:cubicBezTo>
                    <a:pt x="5220" y="66"/>
                    <a:pt x="5211" y="69"/>
                    <a:pt x="5204" y="76"/>
                  </a:cubicBezTo>
                  <a:cubicBezTo>
                    <a:pt x="4634" y="738"/>
                    <a:pt x="4063" y="1400"/>
                    <a:pt x="3493" y="2061"/>
                  </a:cubicBezTo>
                  <a:cubicBezTo>
                    <a:pt x="3486" y="2068"/>
                    <a:pt x="3477" y="2071"/>
                    <a:pt x="3468" y="2071"/>
                  </a:cubicBezTo>
                  <a:cubicBezTo>
                    <a:pt x="3447" y="2071"/>
                    <a:pt x="3424" y="2055"/>
                    <a:pt x="3424" y="2039"/>
                  </a:cubicBezTo>
                  <a:lnTo>
                    <a:pt x="3219" y="829"/>
                  </a:lnTo>
                  <a:cubicBezTo>
                    <a:pt x="3219" y="802"/>
                    <a:pt x="3203" y="791"/>
                    <a:pt x="3185" y="791"/>
                  </a:cubicBezTo>
                  <a:cubicBezTo>
                    <a:pt x="3173" y="791"/>
                    <a:pt x="3160" y="797"/>
                    <a:pt x="3150" y="806"/>
                  </a:cubicBezTo>
                  <a:cubicBezTo>
                    <a:pt x="2831" y="1034"/>
                    <a:pt x="2511" y="1285"/>
                    <a:pt x="2214" y="1537"/>
                  </a:cubicBezTo>
                  <a:cubicBezTo>
                    <a:pt x="2202" y="1543"/>
                    <a:pt x="2190" y="1545"/>
                    <a:pt x="2179" y="1545"/>
                  </a:cubicBezTo>
                  <a:cubicBezTo>
                    <a:pt x="2147" y="1545"/>
                    <a:pt x="2123" y="1524"/>
                    <a:pt x="2123" y="1491"/>
                  </a:cubicBezTo>
                  <a:cubicBezTo>
                    <a:pt x="2214" y="1012"/>
                    <a:pt x="2306" y="532"/>
                    <a:pt x="2374" y="53"/>
                  </a:cubicBezTo>
                  <a:cubicBezTo>
                    <a:pt x="2393" y="34"/>
                    <a:pt x="2366" y="1"/>
                    <a:pt x="233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1108180" y="1917929"/>
              <a:ext cx="216751" cy="73318"/>
            </a:xfrm>
            <a:custGeom>
              <a:avLst/>
              <a:gdLst/>
              <a:ahLst/>
              <a:cxnLst/>
              <a:rect l="l" t="t" r="r" b="b"/>
              <a:pathLst>
                <a:path w="3722" h="1259" extrusionOk="0">
                  <a:moveTo>
                    <a:pt x="2160" y="1"/>
                  </a:moveTo>
                  <a:cubicBezTo>
                    <a:pt x="1029" y="1"/>
                    <a:pt x="267" y="741"/>
                    <a:pt x="24" y="1007"/>
                  </a:cubicBezTo>
                  <a:cubicBezTo>
                    <a:pt x="1" y="1030"/>
                    <a:pt x="24" y="1076"/>
                    <a:pt x="69" y="1076"/>
                  </a:cubicBezTo>
                  <a:cubicBezTo>
                    <a:pt x="279" y="1067"/>
                    <a:pt x="471" y="1063"/>
                    <a:pt x="648" y="1063"/>
                  </a:cubicBezTo>
                  <a:cubicBezTo>
                    <a:pt x="1437" y="1063"/>
                    <a:pt x="1921" y="1138"/>
                    <a:pt x="2238" y="1212"/>
                  </a:cubicBezTo>
                  <a:cubicBezTo>
                    <a:pt x="2294" y="1227"/>
                    <a:pt x="2413" y="1259"/>
                    <a:pt x="2506" y="1259"/>
                  </a:cubicBezTo>
                  <a:cubicBezTo>
                    <a:pt x="2562" y="1259"/>
                    <a:pt x="2608" y="1247"/>
                    <a:pt x="2626" y="1212"/>
                  </a:cubicBezTo>
                  <a:cubicBezTo>
                    <a:pt x="2694" y="1121"/>
                    <a:pt x="2489" y="870"/>
                    <a:pt x="2283" y="665"/>
                  </a:cubicBezTo>
                  <a:cubicBezTo>
                    <a:pt x="2260" y="642"/>
                    <a:pt x="2283" y="596"/>
                    <a:pt x="2329" y="596"/>
                  </a:cubicBezTo>
                  <a:lnTo>
                    <a:pt x="3653" y="596"/>
                  </a:lnTo>
                  <a:cubicBezTo>
                    <a:pt x="3698" y="596"/>
                    <a:pt x="3721" y="528"/>
                    <a:pt x="3676" y="505"/>
                  </a:cubicBezTo>
                  <a:cubicBezTo>
                    <a:pt x="3402" y="322"/>
                    <a:pt x="2922" y="48"/>
                    <a:pt x="2260" y="3"/>
                  </a:cubicBezTo>
                  <a:cubicBezTo>
                    <a:pt x="2227" y="1"/>
                    <a:pt x="2193" y="1"/>
                    <a:pt x="216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1138753" y="1808156"/>
              <a:ext cx="208772" cy="59458"/>
            </a:xfrm>
            <a:custGeom>
              <a:avLst/>
              <a:gdLst/>
              <a:ahLst/>
              <a:cxnLst/>
              <a:rect l="l" t="t" r="r" b="b"/>
              <a:pathLst>
                <a:path w="3585" h="1021" extrusionOk="0">
                  <a:moveTo>
                    <a:pt x="2134" y="0"/>
                  </a:moveTo>
                  <a:cubicBezTo>
                    <a:pt x="1901" y="0"/>
                    <a:pt x="1654" y="25"/>
                    <a:pt x="1416" y="85"/>
                  </a:cubicBezTo>
                  <a:cubicBezTo>
                    <a:pt x="708" y="244"/>
                    <a:pt x="252" y="678"/>
                    <a:pt x="24" y="952"/>
                  </a:cubicBezTo>
                  <a:cubicBezTo>
                    <a:pt x="1" y="975"/>
                    <a:pt x="24" y="1020"/>
                    <a:pt x="69" y="1020"/>
                  </a:cubicBezTo>
                  <a:cubicBezTo>
                    <a:pt x="1233" y="975"/>
                    <a:pt x="2420" y="952"/>
                    <a:pt x="3584" y="906"/>
                  </a:cubicBezTo>
                  <a:lnTo>
                    <a:pt x="2763" y="678"/>
                  </a:lnTo>
                  <a:cubicBezTo>
                    <a:pt x="2717" y="655"/>
                    <a:pt x="2717" y="610"/>
                    <a:pt x="2763" y="587"/>
                  </a:cubicBezTo>
                  <a:cubicBezTo>
                    <a:pt x="3105" y="450"/>
                    <a:pt x="3196" y="358"/>
                    <a:pt x="3196" y="313"/>
                  </a:cubicBezTo>
                  <a:cubicBezTo>
                    <a:pt x="3180" y="151"/>
                    <a:pt x="2703" y="0"/>
                    <a:pt x="213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576494" y="2287605"/>
              <a:ext cx="126312" cy="229970"/>
            </a:xfrm>
            <a:custGeom>
              <a:avLst/>
              <a:gdLst/>
              <a:ahLst/>
              <a:cxnLst/>
              <a:rect l="l" t="t" r="r" b="b"/>
              <a:pathLst>
                <a:path w="2169" h="3949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576" y="479"/>
                    <a:pt x="1119" y="1119"/>
                    <a:pt x="754" y="1781"/>
                  </a:cubicBezTo>
                  <a:cubicBezTo>
                    <a:pt x="389" y="2465"/>
                    <a:pt x="92" y="3173"/>
                    <a:pt x="1" y="3949"/>
                  </a:cubicBezTo>
                  <a:cubicBezTo>
                    <a:pt x="229" y="3629"/>
                    <a:pt x="389" y="3287"/>
                    <a:pt x="571" y="2967"/>
                  </a:cubicBezTo>
                  <a:cubicBezTo>
                    <a:pt x="1073" y="2032"/>
                    <a:pt x="1712" y="936"/>
                    <a:pt x="216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544581" y="2270309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1" y="0"/>
                  </a:moveTo>
                  <a:cubicBezTo>
                    <a:pt x="1" y="754"/>
                    <a:pt x="24" y="1530"/>
                    <a:pt x="138" y="2283"/>
                  </a:cubicBezTo>
                  <a:cubicBezTo>
                    <a:pt x="275" y="3036"/>
                    <a:pt x="480" y="3789"/>
                    <a:pt x="891" y="4451"/>
                  </a:cubicBezTo>
                  <a:cubicBezTo>
                    <a:pt x="845" y="4063"/>
                    <a:pt x="800" y="3675"/>
                    <a:pt x="731" y="3310"/>
                  </a:cubicBezTo>
                  <a:cubicBezTo>
                    <a:pt x="549" y="2283"/>
                    <a:pt x="389" y="1028"/>
                    <a:pt x="16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809143" y="2982523"/>
              <a:ext cx="541003" cy="700451"/>
            </a:xfrm>
            <a:custGeom>
              <a:avLst/>
              <a:gdLst/>
              <a:ahLst/>
              <a:cxnLst/>
              <a:rect l="l" t="t" r="r" b="b"/>
              <a:pathLst>
                <a:path w="9290" h="12028" extrusionOk="0">
                  <a:moveTo>
                    <a:pt x="3032" y="1"/>
                  </a:moveTo>
                  <a:cubicBezTo>
                    <a:pt x="2589" y="1"/>
                    <a:pt x="2125" y="120"/>
                    <a:pt x="1758" y="347"/>
                  </a:cubicBezTo>
                  <a:cubicBezTo>
                    <a:pt x="1552" y="461"/>
                    <a:pt x="1073" y="804"/>
                    <a:pt x="662" y="1899"/>
                  </a:cubicBezTo>
                  <a:cubicBezTo>
                    <a:pt x="0" y="3702"/>
                    <a:pt x="365" y="5392"/>
                    <a:pt x="525" y="6008"/>
                  </a:cubicBezTo>
                  <a:cubicBezTo>
                    <a:pt x="1210" y="8838"/>
                    <a:pt x="3310" y="10345"/>
                    <a:pt x="3994" y="10778"/>
                  </a:cubicBezTo>
                  <a:cubicBezTo>
                    <a:pt x="4788" y="11279"/>
                    <a:pt x="5960" y="12027"/>
                    <a:pt x="7008" y="12027"/>
                  </a:cubicBezTo>
                  <a:cubicBezTo>
                    <a:pt x="7346" y="12027"/>
                    <a:pt x="7671" y="11949"/>
                    <a:pt x="7966" y="11760"/>
                  </a:cubicBezTo>
                  <a:cubicBezTo>
                    <a:pt x="9153" y="10984"/>
                    <a:pt x="9290" y="8701"/>
                    <a:pt x="8400" y="7765"/>
                  </a:cubicBezTo>
                  <a:cubicBezTo>
                    <a:pt x="7943" y="7286"/>
                    <a:pt x="7601" y="7514"/>
                    <a:pt x="6779" y="7058"/>
                  </a:cubicBezTo>
                  <a:cubicBezTo>
                    <a:pt x="5432" y="6305"/>
                    <a:pt x="4519" y="4684"/>
                    <a:pt x="4337" y="3223"/>
                  </a:cubicBezTo>
                  <a:cubicBezTo>
                    <a:pt x="4154" y="1717"/>
                    <a:pt x="4816" y="1055"/>
                    <a:pt x="4268" y="461"/>
                  </a:cubicBezTo>
                  <a:cubicBezTo>
                    <a:pt x="3992" y="149"/>
                    <a:pt x="3525" y="1"/>
                    <a:pt x="303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1263725" y="3445201"/>
              <a:ext cx="45249" cy="203997"/>
            </a:xfrm>
            <a:custGeom>
              <a:avLst/>
              <a:gdLst/>
              <a:ahLst/>
              <a:cxnLst/>
              <a:rect l="l" t="t" r="r" b="b"/>
              <a:pathLst>
                <a:path w="777" h="3503" extrusionOk="0">
                  <a:moveTo>
                    <a:pt x="530" y="1"/>
                  </a:moveTo>
                  <a:cubicBezTo>
                    <a:pt x="439" y="1"/>
                    <a:pt x="314" y="150"/>
                    <a:pt x="229" y="300"/>
                  </a:cubicBezTo>
                  <a:cubicBezTo>
                    <a:pt x="160" y="711"/>
                    <a:pt x="92" y="1190"/>
                    <a:pt x="46" y="1692"/>
                  </a:cubicBezTo>
                  <a:cubicBezTo>
                    <a:pt x="0" y="2308"/>
                    <a:pt x="23" y="2856"/>
                    <a:pt x="69" y="3335"/>
                  </a:cubicBezTo>
                  <a:cubicBezTo>
                    <a:pt x="177" y="3462"/>
                    <a:pt x="257" y="3503"/>
                    <a:pt x="308" y="3503"/>
                  </a:cubicBezTo>
                  <a:cubicBezTo>
                    <a:pt x="322" y="3503"/>
                    <a:pt x="333" y="3500"/>
                    <a:pt x="343" y="3495"/>
                  </a:cubicBezTo>
                  <a:cubicBezTo>
                    <a:pt x="685" y="3427"/>
                    <a:pt x="731" y="2194"/>
                    <a:pt x="731" y="1487"/>
                  </a:cubicBezTo>
                  <a:cubicBezTo>
                    <a:pt x="753" y="893"/>
                    <a:pt x="776" y="49"/>
                    <a:pt x="548" y="3"/>
                  </a:cubicBezTo>
                  <a:cubicBezTo>
                    <a:pt x="542" y="1"/>
                    <a:pt x="536" y="1"/>
                    <a:pt x="53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1122796" y="3396167"/>
              <a:ext cx="125031" cy="293796"/>
            </a:xfrm>
            <a:custGeom>
              <a:avLst/>
              <a:gdLst/>
              <a:ahLst/>
              <a:cxnLst/>
              <a:rect l="l" t="t" r="r" b="b"/>
              <a:pathLst>
                <a:path w="2147" h="5045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051" y="1142"/>
                    <a:pt x="115" y="2945"/>
                    <a:pt x="937" y="4497"/>
                  </a:cubicBezTo>
                  <a:cubicBezTo>
                    <a:pt x="1051" y="4702"/>
                    <a:pt x="1188" y="4885"/>
                    <a:pt x="1347" y="5045"/>
                  </a:cubicBezTo>
                  <a:cubicBezTo>
                    <a:pt x="1" y="3516"/>
                    <a:pt x="982" y="1347"/>
                    <a:pt x="214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1178644" y="3441357"/>
              <a:ext cx="160903" cy="230028"/>
            </a:xfrm>
            <a:custGeom>
              <a:avLst/>
              <a:gdLst/>
              <a:ahLst/>
              <a:cxnLst/>
              <a:rect l="l" t="t" r="r" b="b"/>
              <a:pathLst>
                <a:path w="2763" h="3950" extrusionOk="0">
                  <a:moveTo>
                    <a:pt x="1438" y="0"/>
                  </a:moveTo>
                  <a:cubicBezTo>
                    <a:pt x="1347" y="69"/>
                    <a:pt x="0" y="1210"/>
                    <a:pt x="252" y="2717"/>
                  </a:cubicBezTo>
                  <a:cubicBezTo>
                    <a:pt x="343" y="3287"/>
                    <a:pt x="594" y="3698"/>
                    <a:pt x="799" y="3949"/>
                  </a:cubicBezTo>
                  <a:cubicBezTo>
                    <a:pt x="1461" y="3744"/>
                    <a:pt x="2100" y="3538"/>
                    <a:pt x="2762" y="3333"/>
                  </a:cubicBezTo>
                  <a:cubicBezTo>
                    <a:pt x="2694" y="3310"/>
                    <a:pt x="1849" y="2831"/>
                    <a:pt x="1758" y="1872"/>
                  </a:cubicBezTo>
                  <a:cubicBezTo>
                    <a:pt x="1667" y="1119"/>
                    <a:pt x="2078" y="389"/>
                    <a:pt x="276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1277003" y="3935830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4999" y="0"/>
                  </a:moveTo>
                  <a:lnTo>
                    <a:pt x="4999" y="0"/>
                  </a:lnTo>
                  <a:cubicBezTo>
                    <a:pt x="3356" y="411"/>
                    <a:pt x="1712" y="822"/>
                    <a:pt x="69" y="1233"/>
                  </a:cubicBezTo>
                  <a:cubicBezTo>
                    <a:pt x="1" y="2945"/>
                    <a:pt x="1" y="4725"/>
                    <a:pt x="1" y="6529"/>
                  </a:cubicBezTo>
                  <a:cubicBezTo>
                    <a:pt x="46" y="10454"/>
                    <a:pt x="252" y="14198"/>
                    <a:pt x="548" y="17690"/>
                  </a:cubicBezTo>
                  <a:cubicBezTo>
                    <a:pt x="5182" y="17576"/>
                    <a:pt x="7533" y="17165"/>
                    <a:pt x="7624" y="16480"/>
                  </a:cubicBezTo>
                  <a:cubicBezTo>
                    <a:pt x="7693" y="15955"/>
                    <a:pt x="6529" y="15293"/>
                    <a:pt x="4155" y="14472"/>
                  </a:cubicBezTo>
                  <a:cubicBezTo>
                    <a:pt x="4429" y="9656"/>
                    <a:pt x="4725" y="4839"/>
                    <a:pt x="4999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1287660" y="4619043"/>
              <a:ext cx="272540" cy="244645"/>
            </a:xfrm>
            <a:custGeom>
              <a:avLst/>
              <a:gdLst/>
              <a:ahLst/>
              <a:cxnLst/>
              <a:rect l="l" t="t" r="r" b="b"/>
              <a:pathLst>
                <a:path w="4680" h="4201" extrusionOk="0">
                  <a:moveTo>
                    <a:pt x="0" y="457"/>
                  </a:moveTo>
                  <a:cubicBezTo>
                    <a:pt x="46" y="1690"/>
                    <a:pt x="137" y="2899"/>
                    <a:pt x="228" y="4086"/>
                  </a:cubicBezTo>
                  <a:lnTo>
                    <a:pt x="228" y="4086"/>
                  </a:lnTo>
                  <a:cubicBezTo>
                    <a:pt x="3059" y="4201"/>
                    <a:pt x="4520" y="4018"/>
                    <a:pt x="4634" y="3539"/>
                  </a:cubicBezTo>
                  <a:lnTo>
                    <a:pt x="4634" y="3539"/>
                  </a:lnTo>
                  <a:cubicBezTo>
                    <a:pt x="4679" y="3333"/>
                    <a:pt x="4451" y="3059"/>
                    <a:pt x="3972" y="2740"/>
                  </a:cubicBezTo>
                  <a:lnTo>
                    <a:pt x="3972" y="2740"/>
                  </a:lnTo>
                  <a:cubicBezTo>
                    <a:pt x="4017" y="1827"/>
                    <a:pt x="4086" y="914"/>
                    <a:pt x="4131" y="1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1300937" y="4778549"/>
              <a:ext cx="424067" cy="187517"/>
            </a:xfrm>
            <a:custGeom>
              <a:avLst/>
              <a:gdLst/>
              <a:ahLst/>
              <a:cxnLst/>
              <a:rect l="l" t="t" r="r" b="b"/>
              <a:pathLst>
                <a:path w="7282" h="3220" extrusionOk="0">
                  <a:moveTo>
                    <a:pt x="3744" y="1"/>
                  </a:moveTo>
                  <a:lnTo>
                    <a:pt x="3744" y="1"/>
                  </a:lnTo>
                  <a:cubicBezTo>
                    <a:pt x="4223" y="320"/>
                    <a:pt x="4451" y="594"/>
                    <a:pt x="4406" y="800"/>
                  </a:cubicBezTo>
                  <a:cubicBezTo>
                    <a:pt x="4313" y="1187"/>
                    <a:pt x="3343" y="1380"/>
                    <a:pt x="1481" y="1380"/>
                  </a:cubicBezTo>
                  <a:cubicBezTo>
                    <a:pt x="1038" y="1380"/>
                    <a:pt x="545" y="1369"/>
                    <a:pt x="0" y="1347"/>
                  </a:cubicBezTo>
                  <a:lnTo>
                    <a:pt x="0" y="1347"/>
                  </a:lnTo>
                  <a:cubicBezTo>
                    <a:pt x="46" y="1986"/>
                    <a:pt x="92" y="2603"/>
                    <a:pt x="137" y="3219"/>
                  </a:cubicBezTo>
                  <a:cubicBezTo>
                    <a:pt x="4771" y="3105"/>
                    <a:pt x="7122" y="2694"/>
                    <a:pt x="7213" y="2009"/>
                  </a:cubicBezTo>
                  <a:cubicBezTo>
                    <a:pt x="7282" y="1484"/>
                    <a:pt x="6118" y="822"/>
                    <a:pt x="3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840997" y="3953126"/>
              <a:ext cx="325767" cy="704527"/>
            </a:xfrm>
            <a:custGeom>
              <a:avLst/>
              <a:gdLst/>
              <a:ahLst/>
              <a:cxnLst/>
              <a:rect l="l" t="t" r="r" b="b"/>
              <a:pathLst>
                <a:path w="5594" h="12098" extrusionOk="0">
                  <a:moveTo>
                    <a:pt x="5570" y="0"/>
                  </a:moveTo>
                  <a:cubicBezTo>
                    <a:pt x="3721" y="0"/>
                    <a:pt x="1850" y="0"/>
                    <a:pt x="1" y="23"/>
                  </a:cubicBezTo>
                  <a:lnTo>
                    <a:pt x="1644" y="11961"/>
                  </a:lnTo>
                  <a:lnTo>
                    <a:pt x="5593" y="12098"/>
                  </a:lnTo>
                  <a:cubicBezTo>
                    <a:pt x="5525" y="10157"/>
                    <a:pt x="5479" y="8172"/>
                    <a:pt x="5479" y="6140"/>
                  </a:cubicBezTo>
                  <a:cubicBezTo>
                    <a:pt x="5479" y="4040"/>
                    <a:pt x="5525" y="1986"/>
                    <a:pt x="5570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918100" y="4649617"/>
              <a:ext cx="256583" cy="220711"/>
            </a:xfrm>
            <a:custGeom>
              <a:avLst/>
              <a:gdLst/>
              <a:ahLst/>
              <a:cxnLst/>
              <a:rect l="l" t="t" r="r" b="b"/>
              <a:pathLst>
                <a:path w="4406" h="3790" extrusionOk="0">
                  <a:moveTo>
                    <a:pt x="663" y="2420"/>
                  </a:moveTo>
                  <a:cubicBezTo>
                    <a:pt x="206" y="2785"/>
                    <a:pt x="1" y="3059"/>
                    <a:pt x="69" y="3265"/>
                  </a:cubicBezTo>
                  <a:lnTo>
                    <a:pt x="69" y="3265"/>
                  </a:lnTo>
                  <a:cubicBezTo>
                    <a:pt x="206" y="3721"/>
                    <a:pt x="1644" y="3790"/>
                    <a:pt x="4406" y="3470"/>
                  </a:cubicBezTo>
                  <a:lnTo>
                    <a:pt x="4406" y="3470"/>
                  </a:lnTo>
                  <a:cubicBezTo>
                    <a:pt x="4337" y="2374"/>
                    <a:pt x="4292" y="1256"/>
                    <a:pt x="4269" y="138"/>
                  </a:cubicBezTo>
                  <a:lnTo>
                    <a:pt x="4269" y="138"/>
                  </a:lnTo>
                  <a:lnTo>
                    <a:pt x="320" y="1"/>
                  </a:lnTo>
                  <a:cubicBezTo>
                    <a:pt x="434" y="822"/>
                    <a:pt x="548" y="1621"/>
                    <a:pt x="663" y="2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758595" y="4790546"/>
              <a:ext cx="421447" cy="175928"/>
            </a:xfrm>
            <a:custGeom>
              <a:avLst/>
              <a:gdLst/>
              <a:ahLst/>
              <a:cxnLst/>
              <a:rect l="l" t="t" r="r" b="b"/>
              <a:pathLst>
                <a:path w="7237" h="3021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1096" y="1004"/>
                    <a:pt x="1" y="1758"/>
                    <a:pt x="92" y="2260"/>
                  </a:cubicBezTo>
                  <a:cubicBezTo>
                    <a:pt x="210" y="2764"/>
                    <a:pt x="1528" y="3021"/>
                    <a:pt x="4056" y="3021"/>
                  </a:cubicBezTo>
                  <a:cubicBezTo>
                    <a:pt x="4961" y="3021"/>
                    <a:pt x="6021" y="2988"/>
                    <a:pt x="7236" y="2922"/>
                  </a:cubicBezTo>
                  <a:cubicBezTo>
                    <a:pt x="7191" y="2305"/>
                    <a:pt x="7168" y="1689"/>
                    <a:pt x="7145" y="1050"/>
                  </a:cubicBezTo>
                  <a:cubicBezTo>
                    <a:pt x="6008" y="1182"/>
                    <a:pt x="5095" y="1247"/>
                    <a:pt x="4405" y="1247"/>
                  </a:cubicBezTo>
                  <a:cubicBezTo>
                    <a:pt x="3419" y="1247"/>
                    <a:pt x="2889" y="1113"/>
                    <a:pt x="2808" y="845"/>
                  </a:cubicBezTo>
                  <a:cubicBezTo>
                    <a:pt x="2740" y="639"/>
                    <a:pt x="2945" y="365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746657" y="3583567"/>
              <a:ext cx="903924" cy="493250"/>
            </a:xfrm>
            <a:custGeom>
              <a:avLst/>
              <a:gdLst/>
              <a:ahLst/>
              <a:cxnLst/>
              <a:rect l="l" t="t" r="r" b="b"/>
              <a:pathLst>
                <a:path w="15522" h="8470" extrusionOk="0">
                  <a:moveTo>
                    <a:pt x="2397" y="1"/>
                  </a:moveTo>
                  <a:cubicBezTo>
                    <a:pt x="1803" y="1393"/>
                    <a:pt x="1233" y="2785"/>
                    <a:pt x="639" y="4155"/>
                  </a:cubicBezTo>
                  <a:cubicBezTo>
                    <a:pt x="434" y="4657"/>
                    <a:pt x="206" y="5159"/>
                    <a:pt x="0" y="5661"/>
                  </a:cubicBezTo>
                  <a:cubicBezTo>
                    <a:pt x="1370" y="7031"/>
                    <a:pt x="2694" y="7647"/>
                    <a:pt x="3538" y="7944"/>
                  </a:cubicBezTo>
                  <a:cubicBezTo>
                    <a:pt x="4572" y="8319"/>
                    <a:pt x="5597" y="8469"/>
                    <a:pt x="6642" y="8469"/>
                  </a:cubicBezTo>
                  <a:cubicBezTo>
                    <a:pt x="8457" y="8469"/>
                    <a:pt x="10331" y="8017"/>
                    <a:pt x="12417" y="7510"/>
                  </a:cubicBezTo>
                  <a:cubicBezTo>
                    <a:pt x="13718" y="7191"/>
                    <a:pt x="14768" y="6871"/>
                    <a:pt x="15521" y="6620"/>
                  </a:cubicBezTo>
                  <a:cubicBezTo>
                    <a:pt x="14791" y="4931"/>
                    <a:pt x="14061" y="3242"/>
                    <a:pt x="13330" y="1576"/>
                  </a:cubicBezTo>
                  <a:cubicBezTo>
                    <a:pt x="9678" y="1051"/>
                    <a:pt x="6049" y="526"/>
                    <a:pt x="2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1732925" y="2395282"/>
              <a:ext cx="364260" cy="425407"/>
            </a:xfrm>
            <a:custGeom>
              <a:avLst/>
              <a:gdLst/>
              <a:ahLst/>
              <a:cxnLst/>
              <a:rect l="l" t="t" r="r" b="b"/>
              <a:pathLst>
                <a:path w="6255" h="7305" extrusionOk="0">
                  <a:moveTo>
                    <a:pt x="2534" y="2237"/>
                  </a:moveTo>
                  <a:lnTo>
                    <a:pt x="2534" y="2237"/>
                  </a:lnTo>
                  <a:cubicBezTo>
                    <a:pt x="2877" y="2556"/>
                    <a:pt x="3036" y="3013"/>
                    <a:pt x="3036" y="3469"/>
                  </a:cubicBezTo>
                  <a:cubicBezTo>
                    <a:pt x="3036" y="3903"/>
                    <a:pt x="2854" y="4360"/>
                    <a:pt x="2557" y="4679"/>
                  </a:cubicBezTo>
                  <a:cubicBezTo>
                    <a:pt x="2648" y="4497"/>
                    <a:pt x="2717" y="4291"/>
                    <a:pt x="2785" y="4086"/>
                  </a:cubicBezTo>
                  <a:cubicBezTo>
                    <a:pt x="2945" y="3469"/>
                    <a:pt x="2854" y="2830"/>
                    <a:pt x="2534" y="2237"/>
                  </a:cubicBezTo>
                  <a:close/>
                  <a:moveTo>
                    <a:pt x="4452" y="0"/>
                  </a:moveTo>
                  <a:cubicBezTo>
                    <a:pt x="4109" y="0"/>
                    <a:pt x="3493" y="502"/>
                    <a:pt x="3196" y="799"/>
                  </a:cubicBezTo>
                  <a:cubicBezTo>
                    <a:pt x="2968" y="1027"/>
                    <a:pt x="2648" y="1415"/>
                    <a:pt x="2397" y="1963"/>
                  </a:cubicBezTo>
                  <a:cubicBezTo>
                    <a:pt x="2397" y="1552"/>
                    <a:pt x="2352" y="1210"/>
                    <a:pt x="2283" y="981"/>
                  </a:cubicBezTo>
                  <a:cubicBezTo>
                    <a:pt x="2215" y="662"/>
                    <a:pt x="2146" y="297"/>
                    <a:pt x="1964" y="274"/>
                  </a:cubicBezTo>
                  <a:cubicBezTo>
                    <a:pt x="1956" y="273"/>
                    <a:pt x="1949" y="272"/>
                    <a:pt x="1942" y="272"/>
                  </a:cubicBezTo>
                  <a:cubicBezTo>
                    <a:pt x="1813" y="272"/>
                    <a:pt x="1687" y="461"/>
                    <a:pt x="1644" y="548"/>
                  </a:cubicBezTo>
                  <a:cubicBezTo>
                    <a:pt x="1188" y="1255"/>
                    <a:pt x="1302" y="3104"/>
                    <a:pt x="1370" y="3812"/>
                  </a:cubicBezTo>
                  <a:cubicBezTo>
                    <a:pt x="914" y="4154"/>
                    <a:pt x="457" y="4497"/>
                    <a:pt x="1" y="4839"/>
                  </a:cubicBezTo>
                  <a:cubicBezTo>
                    <a:pt x="46" y="5136"/>
                    <a:pt x="160" y="5729"/>
                    <a:pt x="571" y="6323"/>
                  </a:cubicBezTo>
                  <a:cubicBezTo>
                    <a:pt x="936" y="6848"/>
                    <a:pt x="1393" y="7144"/>
                    <a:pt x="1644" y="7304"/>
                  </a:cubicBezTo>
                  <a:cubicBezTo>
                    <a:pt x="2101" y="6642"/>
                    <a:pt x="2580" y="6003"/>
                    <a:pt x="3036" y="5341"/>
                  </a:cubicBezTo>
                  <a:cubicBezTo>
                    <a:pt x="3196" y="5318"/>
                    <a:pt x="3858" y="5250"/>
                    <a:pt x="4315" y="4702"/>
                  </a:cubicBezTo>
                  <a:cubicBezTo>
                    <a:pt x="4497" y="4474"/>
                    <a:pt x="4588" y="4268"/>
                    <a:pt x="4634" y="4109"/>
                  </a:cubicBezTo>
                  <a:cubicBezTo>
                    <a:pt x="4908" y="3994"/>
                    <a:pt x="5296" y="3812"/>
                    <a:pt x="5661" y="3469"/>
                  </a:cubicBezTo>
                  <a:cubicBezTo>
                    <a:pt x="5821" y="3310"/>
                    <a:pt x="6255" y="2922"/>
                    <a:pt x="6186" y="2785"/>
                  </a:cubicBezTo>
                  <a:cubicBezTo>
                    <a:pt x="6167" y="2738"/>
                    <a:pt x="6110" y="2706"/>
                    <a:pt x="5981" y="2706"/>
                  </a:cubicBezTo>
                  <a:cubicBezTo>
                    <a:pt x="5798" y="2706"/>
                    <a:pt x="5471" y="2770"/>
                    <a:pt x="4908" y="2944"/>
                  </a:cubicBezTo>
                  <a:cubicBezTo>
                    <a:pt x="5136" y="2693"/>
                    <a:pt x="5365" y="2488"/>
                    <a:pt x="5547" y="2328"/>
                  </a:cubicBezTo>
                  <a:cubicBezTo>
                    <a:pt x="5912" y="2009"/>
                    <a:pt x="6209" y="1849"/>
                    <a:pt x="6163" y="1689"/>
                  </a:cubicBezTo>
                  <a:cubicBezTo>
                    <a:pt x="6141" y="1598"/>
                    <a:pt x="5981" y="1575"/>
                    <a:pt x="5912" y="1552"/>
                  </a:cubicBezTo>
                  <a:cubicBezTo>
                    <a:pt x="5853" y="1539"/>
                    <a:pt x="5792" y="1532"/>
                    <a:pt x="5731" y="1532"/>
                  </a:cubicBezTo>
                  <a:cubicBezTo>
                    <a:pt x="5274" y="1532"/>
                    <a:pt x="4784" y="1876"/>
                    <a:pt x="4543" y="2077"/>
                  </a:cubicBezTo>
                  <a:cubicBezTo>
                    <a:pt x="5159" y="1552"/>
                    <a:pt x="5730" y="981"/>
                    <a:pt x="5616" y="753"/>
                  </a:cubicBezTo>
                  <a:cubicBezTo>
                    <a:pt x="5581" y="696"/>
                    <a:pt x="5490" y="679"/>
                    <a:pt x="5390" y="679"/>
                  </a:cubicBezTo>
                  <a:cubicBezTo>
                    <a:pt x="5290" y="679"/>
                    <a:pt x="5182" y="696"/>
                    <a:pt x="5113" y="708"/>
                  </a:cubicBezTo>
                  <a:cubicBezTo>
                    <a:pt x="4429" y="799"/>
                    <a:pt x="3995" y="1347"/>
                    <a:pt x="3835" y="1575"/>
                  </a:cubicBezTo>
                  <a:cubicBezTo>
                    <a:pt x="4041" y="1255"/>
                    <a:pt x="4246" y="1027"/>
                    <a:pt x="4383" y="845"/>
                  </a:cubicBezTo>
                  <a:cubicBezTo>
                    <a:pt x="4588" y="639"/>
                    <a:pt x="4771" y="479"/>
                    <a:pt x="4748" y="251"/>
                  </a:cubicBezTo>
                  <a:cubicBezTo>
                    <a:pt x="4725" y="251"/>
                    <a:pt x="4703" y="91"/>
                    <a:pt x="4611" y="23"/>
                  </a:cubicBezTo>
                  <a:cubicBezTo>
                    <a:pt x="4566" y="0"/>
                    <a:pt x="4520" y="0"/>
                    <a:pt x="4452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1880492" y="2526835"/>
              <a:ext cx="29292" cy="140987"/>
            </a:xfrm>
            <a:custGeom>
              <a:avLst/>
              <a:gdLst/>
              <a:ahLst/>
              <a:cxnLst/>
              <a:rect l="l" t="t" r="r" b="b"/>
              <a:pathLst>
                <a:path w="503" h="2421" extrusionOk="0">
                  <a:moveTo>
                    <a:pt x="0" y="1"/>
                  </a:moveTo>
                  <a:cubicBezTo>
                    <a:pt x="320" y="571"/>
                    <a:pt x="411" y="1210"/>
                    <a:pt x="251" y="1827"/>
                  </a:cubicBezTo>
                  <a:cubicBezTo>
                    <a:pt x="183" y="2032"/>
                    <a:pt x="114" y="2238"/>
                    <a:pt x="23" y="2420"/>
                  </a:cubicBezTo>
                  <a:cubicBezTo>
                    <a:pt x="320" y="2101"/>
                    <a:pt x="502" y="1644"/>
                    <a:pt x="502" y="1210"/>
                  </a:cubicBezTo>
                  <a:cubicBezTo>
                    <a:pt x="502" y="754"/>
                    <a:pt x="343" y="29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1339489" y="2800656"/>
              <a:ext cx="465298" cy="348304"/>
            </a:xfrm>
            <a:custGeom>
              <a:avLst/>
              <a:gdLst/>
              <a:ahLst/>
              <a:cxnLst/>
              <a:rect l="l" t="t" r="r" b="b"/>
              <a:pathLst>
                <a:path w="7990" h="5981" extrusionOk="0">
                  <a:moveTo>
                    <a:pt x="7327" y="1"/>
                  </a:moveTo>
                  <a:cubicBezTo>
                    <a:pt x="4976" y="1507"/>
                    <a:pt x="2443" y="3059"/>
                    <a:pt x="0" y="4520"/>
                  </a:cubicBezTo>
                  <a:cubicBezTo>
                    <a:pt x="183" y="5022"/>
                    <a:pt x="366" y="5502"/>
                    <a:pt x="525" y="5981"/>
                  </a:cubicBezTo>
                  <a:cubicBezTo>
                    <a:pt x="2831" y="4794"/>
                    <a:pt x="6277" y="2238"/>
                    <a:pt x="7989" y="937"/>
                  </a:cubicBezTo>
                  <a:cubicBezTo>
                    <a:pt x="7761" y="617"/>
                    <a:pt x="7533" y="297"/>
                    <a:pt x="7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1137413" y="2981417"/>
              <a:ext cx="121012" cy="203473"/>
            </a:xfrm>
            <a:custGeom>
              <a:avLst/>
              <a:gdLst/>
              <a:ahLst/>
              <a:cxnLst/>
              <a:rect l="l" t="t" r="r" b="b"/>
              <a:pathLst>
                <a:path w="2078" h="3494" extrusionOk="0">
                  <a:moveTo>
                    <a:pt x="617" y="1"/>
                  </a:moveTo>
                  <a:lnTo>
                    <a:pt x="252" y="206"/>
                  </a:lnTo>
                  <a:cubicBezTo>
                    <a:pt x="69" y="343"/>
                    <a:pt x="1" y="572"/>
                    <a:pt x="115" y="777"/>
                  </a:cubicBezTo>
                  <a:cubicBezTo>
                    <a:pt x="549" y="1622"/>
                    <a:pt x="1005" y="2466"/>
                    <a:pt x="1462" y="3311"/>
                  </a:cubicBezTo>
                  <a:cubicBezTo>
                    <a:pt x="1462" y="3311"/>
                    <a:pt x="1758" y="3448"/>
                    <a:pt x="2078" y="3493"/>
                  </a:cubicBezTo>
                  <a:cubicBezTo>
                    <a:pt x="1827" y="3288"/>
                    <a:pt x="1599" y="3014"/>
                    <a:pt x="1393" y="2672"/>
                  </a:cubicBezTo>
                  <a:cubicBezTo>
                    <a:pt x="937" y="1941"/>
                    <a:pt x="617" y="960"/>
                    <a:pt x="617" y="1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1766177" y="2796696"/>
              <a:ext cx="39891" cy="58526"/>
            </a:xfrm>
            <a:custGeom>
              <a:avLst/>
              <a:gdLst/>
              <a:ahLst/>
              <a:cxnLst/>
              <a:rect l="l" t="t" r="r" b="b"/>
              <a:pathLst>
                <a:path w="685" h="1005" extrusionOk="0">
                  <a:moveTo>
                    <a:pt x="92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06" y="365"/>
                    <a:pt x="434" y="685"/>
                    <a:pt x="662" y="1005"/>
                  </a:cubicBezTo>
                  <a:cubicBezTo>
                    <a:pt x="662" y="1005"/>
                    <a:pt x="685" y="982"/>
                    <a:pt x="685" y="982"/>
                  </a:cubicBezTo>
                  <a:cubicBezTo>
                    <a:pt x="480" y="662"/>
                    <a:pt x="297" y="32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1687734" y="2675741"/>
              <a:ext cx="82461" cy="121012"/>
            </a:xfrm>
            <a:custGeom>
              <a:avLst/>
              <a:gdLst/>
              <a:ahLst/>
              <a:cxnLst/>
              <a:rect l="l" t="t" r="r" b="b"/>
              <a:pathLst>
                <a:path w="1416" h="2078" extrusionOk="0">
                  <a:moveTo>
                    <a:pt x="46" y="0"/>
                  </a:moveTo>
                  <a:cubicBezTo>
                    <a:pt x="23" y="0"/>
                    <a:pt x="23" y="23"/>
                    <a:pt x="1" y="23"/>
                  </a:cubicBezTo>
                  <a:cubicBezTo>
                    <a:pt x="411" y="731"/>
                    <a:pt x="845" y="1415"/>
                    <a:pt x="1302" y="2077"/>
                  </a:cubicBezTo>
                  <a:cubicBezTo>
                    <a:pt x="1347" y="2077"/>
                    <a:pt x="1370" y="2054"/>
                    <a:pt x="1416" y="2032"/>
                  </a:cubicBezTo>
                  <a:cubicBezTo>
                    <a:pt x="982" y="1347"/>
                    <a:pt x="526" y="662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1338150" y="2759483"/>
              <a:ext cx="490572" cy="304453"/>
            </a:xfrm>
            <a:custGeom>
              <a:avLst/>
              <a:gdLst/>
              <a:ahLst/>
              <a:cxnLst/>
              <a:rect l="l" t="t" r="r" b="b"/>
              <a:pathLst>
                <a:path w="8424" h="5228" extrusionOk="0">
                  <a:moveTo>
                    <a:pt x="8423" y="0"/>
                  </a:moveTo>
                  <a:lnTo>
                    <a:pt x="8423" y="0"/>
                  </a:lnTo>
                  <a:cubicBezTo>
                    <a:pt x="8081" y="183"/>
                    <a:pt x="7738" y="388"/>
                    <a:pt x="7419" y="594"/>
                  </a:cubicBezTo>
                  <a:cubicBezTo>
                    <a:pt x="7373" y="616"/>
                    <a:pt x="7350" y="639"/>
                    <a:pt x="7305" y="639"/>
                  </a:cubicBezTo>
                  <a:cubicBezTo>
                    <a:pt x="4908" y="2077"/>
                    <a:pt x="2397" y="3629"/>
                    <a:pt x="0" y="5159"/>
                  </a:cubicBezTo>
                  <a:cubicBezTo>
                    <a:pt x="23" y="5181"/>
                    <a:pt x="23" y="5204"/>
                    <a:pt x="23" y="5227"/>
                  </a:cubicBezTo>
                  <a:cubicBezTo>
                    <a:pt x="2466" y="3766"/>
                    <a:pt x="4999" y="2214"/>
                    <a:pt x="7350" y="708"/>
                  </a:cubicBezTo>
                  <a:cubicBezTo>
                    <a:pt x="7373" y="685"/>
                    <a:pt x="7396" y="662"/>
                    <a:pt x="7442" y="639"/>
                  </a:cubicBezTo>
                  <a:cubicBezTo>
                    <a:pt x="7761" y="434"/>
                    <a:pt x="8103" y="206"/>
                    <a:pt x="8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1213177" y="3136963"/>
              <a:ext cx="5416" cy="2737"/>
            </a:xfrm>
            <a:custGeom>
              <a:avLst/>
              <a:gdLst/>
              <a:ahLst/>
              <a:cxnLst/>
              <a:rect l="l" t="t" r="r" b="b"/>
              <a:pathLst>
                <a:path w="93" h="47" extrusionOk="0">
                  <a:moveTo>
                    <a:pt x="1" y="46"/>
                  </a:moveTo>
                  <a:lnTo>
                    <a:pt x="1" y="46"/>
                  </a:lnTo>
                  <a:cubicBezTo>
                    <a:pt x="24" y="23"/>
                    <a:pt x="69" y="23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69" y="23"/>
                    <a:pt x="24" y="23"/>
                    <a:pt x="1" y="46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5" name="Google Shape;2385;p38"/>
            <p:cNvGrpSpPr/>
            <p:nvPr/>
          </p:nvGrpSpPr>
          <p:grpSpPr>
            <a:xfrm>
              <a:off x="1173344" y="2646449"/>
              <a:ext cx="685892" cy="540071"/>
              <a:chOff x="1173344" y="2646449"/>
              <a:chExt cx="685892" cy="540071"/>
            </a:xfrm>
          </p:grpSpPr>
          <p:sp>
            <p:nvSpPr>
              <p:cNvPr id="2386" name="Google Shape;2386;p38"/>
              <p:cNvSpPr/>
              <p:nvPr/>
            </p:nvSpPr>
            <p:spPr>
              <a:xfrm>
                <a:off x="1690413" y="26464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1771476" y="27594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1173344" y="26770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9" name="Google Shape;2389;p38"/>
            <p:cNvGrpSpPr/>
            <p:nvPr/>
          </p:nvGrpSpPr>
          <p:grpSpPr>
            <a:xfrm>
              <a:off x="1174695" y="2646303"/>
              <a:ext cx="685892" cy="540071"/>
              <a:chOff x="1325744" y="2798849"/>
              <a:chExt cx="685892" cy="540071"/>
            </a:xfrm>
          </p:grpSpPr>
          <p:sp>
            <p:nvSpPr>
              <p:cNvPr id="2390" name="Google Shape;2390;p38"/>
              <p:cNvSpPr/>
              <p:nvPr/>
            </p:nvSpPr>
            <p:spPr>
              <a:xfrm>
                <a:off x="1842813" y="27988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1923876" y="29118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1491889" y="2953056"/>
                <a:ext cx="465298" cy="348304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5981" extrusionOk="0">
                    <a:moveTo>
                      <a:pt x="7327" y="1"/>
                    </a:moveTo>
                    <a:cubicBezTo>
                      <a:pt x="4976" y="1507"/>
                      <a:pt x="2443" y="3059"/>
                      <a:pt x="0" y="4520"/>
                    </a:cubicBezTo>
                    <a:cubicBezTo>
                      <a:pt x="183" y="5022"/>
                      <a:pt x="366" y="5502"/>
                      <a:pt x="525" y="5981"/>
                    </a:cubicBezTo>
                    <a:cubicBezTo>
                      <a:pt x="2831" y="4794"/>
                      <a:pt x="6277" y="2238"/>
                      <a:pt x="7989" y="937"/>
                    </a:cubicBezTo>
                    <a:cubicBezTo>
                      <a:pt x="7761" y="617"/>
                      <a:pt x="7533" y="297"/>
                      <a:pt x="732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1325744" y="28294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4" name="Google Shape;2394;p38"/>
            <p:cNvSpPr/>
            <p:nvPr/>
          </p:nvSpPr>
          <p:spPr>
            <a:xfrm>
              <a:off x="831738" y="290565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831738" y="290430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1219874" y="2990735"/>
              <a:ext cx="253905" cy="671333"/>
            </a:xfrm>
            <a:custGeom>
              <a:avLst/>
              <a:gdLst/>
              <a:ahLst/>
              <a:cxnLst/>
              <a:rect l="l" t="t" r="r" b="b"/>
              <a:pathLst>
                <a:path w="4360" h="11528" extrusionOk="0">
                  <a:moveTo>
                    <a:pt x="0" y="1"/>
                  </a:moveTo>
                  <a:cubicBezTo>
                    <a:pt x="2602" y="3265"/>
                    <a:pt x="4131" y="7373"/>
                    <a:pt x="4360" y="11527"/>
                  </a:cubicBezTo>
                  <a:cubicBezTo>
                    <a:pt x="4291" y="11003"/>
                    <a:pt x="4223" y="10500"/>
                    <a:pt x="4131" y="9975"/>
                  </a:cubicBezTo>
                  <a:cubicBezTo>
                    <a:pt x="3538" y="6392"/>
                    <a:pt x="2100" y="2968"/>
                    <a:pt x="0" y="1"/>
                  </a:cubicBezTo>
                  <a:close/>
                </a:path>
              </a:pathLst>
            </a:custGeom>
            <a:solidFill>
              <a:srgbClr val="4C4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1009821" y="2905653"/>
              <a:ext cx="356282" cy="296474"/>
            </a:xfrm>
            <a:custGeom>
              <a:avLst/>
              <a:gdLst/>
              <a:ahLst/>
              <a:cxnLst/>
              <a:rect l="l" t="t" r="r" b="b"/>
              <a:pathLst>
                <a:path w="6118" h="5091" extrusionOk="0">
                  <a:moveTo>
                    <a:pt x="3721" y="1"/>
                  </a:moveTo>
                  <a:cubicBezTo>
                    <a:pt x="4474" y="389"/>
                    <a:pt x="5182" y="937"/>
                    <a:pt x="5753" y="1621"/>
                  </a:cubicBezTo>
                  <a:cubicBezTo>
                    <a:pt x="5912" y="1804"/>
                    <a:pt x="6118" y="2010"/>
                    <a:pt x="6095" y="2306"/>
                  </a:cubicBezTo>
                  <a:cubicBezTo>
                    <a:pt x="6072" y="2649"/>
                    <a:pt x="5730" y="2923"/>
                    <a:pt x="5387" y="2854"/>
                  </a:cubicBezTo>
                  <a:cubicBezTo>
                    <a:pt x="4954" y="2808"/>
                    <a:pt x="4543" y="2763"/>
                    <a:pt x="4109" y="2717"/>
                  </a:cubicBezTo>
                  <a:lnTo>
                    <a:pt x="4383" y="2603"/>
                  </a:lnTo>
                  <a:cubicBezTo>
                    <a:pt x="4064" y="3105"/>
                    <a:pt x="3744" y="3630"/>
                    <a:pt x="3424" y="4132"/>
                  </a:cubicBezTo>
                  <a:lnTo>
                    <a:pt x="3310" y="4338"/>
                  </a:lnTo>
                  <a:cubicBezTo>
                    <a:pt x="2991" y="4931"/>
                    <a:pt x="2169" y="5091"/>
                    <a:pt x="1690" y="4589"/>
                  </a:cubicBezTo>
                  <a:cubicBezTo>
                    <a:pt x="640" y="3630"/>
                    <a:pt x="1" y="2238"/>
                    <a:pt x="1" y="800"/>
                  </a:cubicBezTo>
                  <a:cubicBezTo>
                    <a:pt x="1233" y="503"/>
                    <a:pt x="2489" y="229"/>
                    <a:pt x="3721" y="1"/>
                  </a:cubicBezTo>
                  <a:close/>
                  <a:moveTo>
                    <a:pt x="3721" y="1"/>
                  </a:moveTo>
                  <a:cubicBezTo>
                    <a:pt x="2557" y="435"/>
                    <a:pt x="1461" y="823"/>
                    <a:pt x="297" y="1211"/>
                  </a:cubicBezTo>
                  <a:lnTo>
                    <a:pt x="480" y="960"/>
                  </a:lnTo>
                  <a:cubicBezTo>
                    <a:pt x="617" y="2192"/>
                    <a:pt x="1210" y="3311"/>
                    <a:pt x="2101" y="4132"/>
                  </a:cubicBezTo>
                  <a:cubicBezTo>
                    <a:pt x="2329" y="4361"/>
                    <a:pt x="2648" y="4246"/>
                    <a:pt x="2785" y="3995"/>
                  </a:cubicBezTo>
                  <a:cubicBezTo>
                    <a:pt x="3151" y="3425"/>
                    <a:pt x="3539" y="2854"/>
                    <a:pt x="3904" y="2283"/>
                  </a:cubicBezTo>
                  <a:lnTo>
                    <a:pt x="4018" y="2146"/>
                  </a:lnTo>
                  <a:cubicBezTo>
                    <a:pt x="4497" y="2215"/>
                    <a:pt x="4977" y="2283"/>
                    <a:pt x="5456" y="2375"/>
                  </a:cubicBezTo>
                  <a:cubicBezTo>
                    <a:pt x="5570" y="2420"/>
                    <a:pt x="5684" y="2329"/>
                    <a:pt x="5661" y="2192"/>
                  </a:cubicBezTo>
                  <a:cubicBezTo>
                    <a:pt x="5638" y="2078"/>
                    <a:pt x="5524" y="1941"/>
                    <a:pt x="5456" y="1827"/>
                  </a:cubicBezTo>
                  <a:cubicBezTo>
                    <a:pt x="4977" y="1142"/>
                    <a:pt x="4383" y="526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1051051" y="2906993"/>
              <a:ext cx="198115" cy="146286"/>
            </a:xfrm>
            <a:custGeom>
              <a:avLst/>
              <a:gdLst/>
              <a:ahLst/>
              <a:cxnLst/>
              <a:rect l="l" t="t" r="r" b="b"/>
              <a:pathLst>
                <a:path w="3402" h="2512" extrusionOk="0">
                  <a:moveTo>
                    <a:pt x="0" y="800"/>
                  </a:moveTo>
                  <a:cubicBezTo>
                    <a:pt x="92" y="1256"/>
                    <a:pt x="183" y="1690"/>
                    <a:pt x="274" y="2146"/>
                  </a:cubicBezTo>
                  <a:cubicBezTo>
                    <a:pt x="731" y="2306"/>
                    <a:pt x="1507" y="2512"/>
                    <a:pt x="2420" y="2420"/>
                  </a:cubicBezTo>
                  <a:cubicBezTo>
                    <a:pt x="2808" y="2375"/>
                    <a:pt x="3127" y="2283"/>
                    <a:pt x="3401" y="2192"/>
                  </a:cubicBezTo>
                  <a:lnTo>
                    <a:pt x="3401" y="1"/>
                  </a:lnTo>
                  <a:cubicBezTo>
                    <a:pt x="2306" y="206"/>
                    <a:pt x="1164" y="480"/>
                    <a:pt x="0" y="80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1028456" y="3113028"/>
              <a:ext cx="473218" cy="650077"/>
            </a:xfrm>
            <a:custGeom>
              <a:avLst/>
              <a:gdLst/>
              <a:ahLst/>
              <a:cxnLst/>
              <a:rect l="l" t="t" r="r" b="b"/>
              <a:pathLst>
                <a:path w="8126" h="11163" extrusionOk="0">
                  <a:moveTo>
                    <a:pt x="6323" y="11117"/>
                  </a:moveTo>
                  <a:lnTo>
                    <a:pt x="890" y="10660"/>
                  </a:lnTo>
                  <a:cubicBezTo>
                    <a:pt x="365" y="10614"/>
                    <a:pt x="0" y="10158"/>
                    <a:pt x="46" y="9633"/>
                  </a:cubicBezTo>
                  <a:lnTo>
                    <a:pt x="776" y="891"/>
                  </a:lnTo>
                  <a:cubicBezTo>
                    <a:pt x="822" y="389"/>
                    <a:pt x="1278" y="1"/>
                    <a:pt x="1803" y="46"/>
                  </a:cubicBezTo>
                  <a:lnTo>
                    <a:pt x="7236" y="503"/>
                  </a:lnTo>
                  <a:cubicBezTo>
                    <a:pt x="7738" y="548"/>
                    <a:pt x="8126" y="1005"/>
                    <a:pt x="8080" y="1507"/>
                  </a:cubicBezTo>
                  <a:lnTo>
                    <a:pt x="7350" y="10249"/>
                  </a:lnTo>
                  <a:cubicBezTo>
                    <a:pt x="7304" y="10774"/>
                    <a:pt x="6848" y="11162"/>
                    <a:pt x="6323" y="11117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1230473" y="3236661"/>
              <a:ext cx="192816" cy="114374"/>
            </a:xfrm>
            <a:custGeom>
              <a:avLst/>
              <a:gdLst/>
              <a:ahLst/>
              <a:cxnLst/>
              <a:rect l="l" t="t" r="r" b="b"/>
              <a:pathLst>
                <a:path w="3311" h="1964" extrusionOk="0">
                  <a:moveTo>
                    <a:pt x="3151" y="1963"/>
                  </a:moveTo>
                  <a:lnTo>
                    <a:pt x="1" y="1712"/>
                  </a:lnTo>
                  <a:lnTo>
                    <a:pt x="138" y="0"/>
                  </a:lnTo>
                  <a:lnTo>
                    <a:pt x="3310" y="274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1078946" y="3102429"/>
              <a:ext cx="473276" cy="650019"/>
            </a:xfrm>
            <a:custGeom>
              <a:avLst/>
              <a:gdLst/>
              <a:ahLst/>
              <a:cxnLst/>
              <a:rect l="l" t="t" r="r" b="b"/>
              <a:pathLst>
                <a:path w="8127" h="11162" extrusionOk="0">
                  <a:moveTo>
                    <a:pt x="7236" y="502"/>
                  </a:moveTo>
                  <a:lnTo>
                    <a:pt x="1804" y="46"/>
                  </a:lnTo>
                  <a:cubicBezTo>
                    <a:pt x="1279" y="0"/>
                    <a:pt x="822" y="388"/>
                    <a:pt x="777" y="913"/>
                  </a:cubicBezTo>
                  <a:lnTo>
                    <a:pt x="23" y="9655"/>
                  </a:lnTo>
                  <a:cubicBezTo>
                    <a:pt x="1" y="10157"/>
                    <a:pt x="366" y="10614"/>
                    <a:pt x="891" y="10659"/>
                  </a:cubicBezTo>
                  <a:lnTo>
                    <a:pt x="6323" y="11139"/>
                  </a:lnTo>
                  <a:cubicBezTo>
                    <a:pt x="6848" y="11162"/>
                    <a:pt x="7305" y="10796"/>
                    <a:pt x="7350" y="10271"/>
                  </a:cubicBezTo>
                  <a:lnTo>
                    <a:pt x="8081" y="1529"/>
                  </a:lnTo>
                  <a:cubicBezTo>
                    <a:pt x="8126" y="1004"/>
                    <a:pt x="7738" y="548"/>
                    <a:pt x="7236" y="5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1028456" y="3114367"/>
              <a:ext cx="473218" cy="648738"/>
            </a:xfrm>
            <a:custGeom>
              <a:avLst/>
              <a:gdLst/>
              <a:ahLst/>
              <a:cxnLst/>
              <a:rect l="l" t="t" r="r" b="b"/>
              <a:pathLst>
                <a:path w="8126" h="11140" extrusionOk="0">
                  <a:moveTo>
                    <a:pt x="7236" y="480"/>
                  </a:move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8080" y="1484"/>
                  </a:lnTo>
                  <a:cubicBezTo>
                    <a:pt x="8126" y="982"/>
                    <a:pt x="7738" y="525"/>
                    <a:pt x="7236" y="4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1179983" y="3247260"/>
              <a:ext cx="192758" cy="114374"/>
            </a:xfrm>
            <a:custGeom>
              <a:avLst/>
              <a:gdLst/>
              <a:ahLst/>
              <a:cxnLst/>
              <a:rect l="l" t="t" r="r" b="b"/>
              <a:pathLst>
                <a:path w="3310" h="1964" extrusionOk="0">
                  <a:moveTo>
                    <a:pt x="3150" y="1964"/>
                  </a:moveTo>
                  <a:lnTo>
                    <a:pt x="0" y="1690"/>
                  </a:lnTo>
                  <a:lnTo>
                    <a:pt x="137" y="1"/>
                  </a:lnTo>
                  <a:lnTo>
                    <a:pt x="3310" y="2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1033755" y="3182153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23" y="92"/>
                    <a:pt x="92" y="1"/>
                    <a:pt x="183" y="1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1031076" y="3223383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1" y="457"/>
                  </a:moveTo>
                  <a:lnTo>
                    <a:pt x="138" y="388"/>
                  </a:lnTo>
                  <a:cubicBezTo>
                    <a:pt x="46" y="388"/>
                    <a:pt x="1" y="297"/>
                    <a:pt x="1" y="183"/>
                  </a:cubicBezTo>
                  <a:cubicBezTo>
                    <a:pt x="1" y="69"/>
                    <a:pt x="92" y="0"/>
                    <a:pt x="183" y="0"/>
                  </a:cubicBezTo>
                  <a:cubicBezTo>
                    <a:pt x="435" y="23"/>
                    <a:pt x="663" y="46"/>
                    <a:pt x="914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1027116" y="3263216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412"/>
                  </a:lnTo>
                  <a:cubicBezTo>
                    <a:pt x="69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4"/>
                    <a:pt x="685" y="47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1023098" y="330444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7"/>
                    <a:pt x="24" y="183"/>
                  </a:cubicBezTo>
                  <a:cubicBezTo>
                    <a:pt x="24" y="92"/>
                    <a:pt x="92" y="0"/>
                    <a:pt x="206" y="0"/>
                  </a:cubicBezTo>
                  <a:cubicBezTo>
                    <a:pt x="435" y="23"/>
                    <a:pt x="686" y="46"/>
                    <a:pt x="937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1020478" y="334433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0" y="457"/>
                  </a:moveTo>
                  <a:lnTo>
                    <a:pt x="160" y="411"/>
                  </a:lnTo>
                  <a:cubicBezTo>
                    <a:pt x="69" y="388"/>
                    <a:pt x="0" y="297"/>
                    <a:pt x="0" y="206"/>
                  </a:cubicBezTo>
                  <a:cubicBezTo>
                    <a:pt x="0" y="92"/>
                    <a:pt x="92" y="0"/>
                    <a:pt x="183" y="23"/>
                  </a:cubicBezTo>
                  <a:cubicBezTo>
                    <a:pt x="434" y="46"/>
                    <a:pt x="685" y="46"/>
                    <a:pt x="913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1016459" y="338551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8"/>
                    <a:pt x="1" y="183"/>
                  </a:cubicBezTo>
                  <a:cubicBezTo>
                    <a:pt x="24" y="92"/>
                    <a:pt x="92" y="1"/>
                    <a:pt x="183" y="1"/>
                  </a:cubicBezTo>
                  <a:cubicBezTo>
                    <a:pt x="434" y="24"/>
                    <a:pt x="686" y="46"/>
                    <a:pt x="937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1013839" y="3425401"/>
              <a:ext cx="53227" cy="27953"/>
            </a:xfrm>
            <a:custGeom>
              <a:avLst/>
              <a:gdLst/>
              <a:ahLst/>
              <a:cxnLst/>
              <a:rect l="l" t="t" r="r" b="b"/>
              <a:pathLst>
                <a:path w="914" h="480" extrusionOk="0">
                  <a:moveTo>
                    <a:pt x="890" y="480"/>
                  </a:moveTo>
                  <a:lnTo>
                    <a:pt x="137" y="411"/>
                  </a:lnTo>
                  <a:cubicBezTo>
                    <a:pt x="46" y="389"/>
                    <a:pt x="0" y="297"/>
                    <a:pt x="0" y="206"/>
                  </a:cubicBezTo>
                  <a:cubicBezTo>
                    <a:pt x="0" y="92"/>
                    <a:pt x="91" y="1"/>
                    <a:pt x="183" y="23"/>
                  </a:cubicBezTo>
                  <a:cubicBezTo>
                    <a:pt x="434" y="46"/>
                    <a:pt x="662" y="69"/>
                    <a:pt x="913" y="92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1009821" y="3466631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0" y="388"/>
                  </a:lnTo>
                  <a:cubicBezTo>
                    <a:pt x="69" y="388"/>
                    <a:pt x="1" y="297"/>
                    <a:pt x="1" y="206"/>
                  </a:cubicBezTo>
                  <a:cubicBezTo>
                    <a:pt x="1" y="91"/>
                    <a:pt x="92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1005861" y="3507803"/>
              <a:ext cx="54508" cy="26672"/>
            </a:xfrm>
            <a:custGeom>
              <a:avLst/>
              <a:gdLst/>
              <a:ahLst/>
              <a:cxnLst/>
              <a:rect l="l" t="t" r="r" b="b"/>
              <a:pathLst>
                <a:path w="936" h="458" extrusionOk="0">
                  <a:moveTo>
                    <a:pt x="913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23" y="183"/>
                  </a:cubicBezTo>
                  <a:cubicBezTo>
                    <a:pt x="23" y="69"/>
                    <a:pt x="91" y="1"/>
                    <a:pt x="206" y="1"/>
                  </a:cubicBezTo>
                  <a:cubicBezTo>
                    <a:pt x="434" y="24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1003182" y="3547694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60" y="411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3"/>
                    <a:pt x="685" y="46"/>
                    <a:pt x="914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999222" y="3588925"/>
              <a:ext cx="54508" cy="26613"/>
            </a:xfrm>
            <a:custGeom>
              <a:avLst/>
              <a:gdLst/>
              <a:ahLst/>
              <a:cxnLst/>
              <a:rect l="l" t="t" r="r" b="b"/>
              <a:pathLst>
                <a:path w="936" h="457" extrusionOk="0">
                  <a:moveTo>
                    <a:pt x="890" y="457"/>
                  </a:moveTo>
                  <a:lnTo>
                    <a:pt x="160" y="388"/>
                  </a:lnTo>
                  <a:cubicBezTo>
                    <a:pt x="68" y="388"/>
                    <a:pt x="0" y="297"/>
                    <a:pt x="0" y="183"/>
                  </a:cubicBezTo>
                  <a:cubicBezTo>
                    <a:pt x="23" y="91"/>
                    <a:pt x="91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996543" y="362875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37" y="412"/>
                  </a:lnTo>
                  <a:cubicBezTo>
                    <a:pt x="46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24"/>
                  </a:cubicBezTo>
                  <a:cubicBezTo>
                    <a:pt x="434" y="47"/>
                    <a:pt x="662" y="47"/>
                    <a:pt x="913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96845" y="1890151"/>
              <a:ext cx="868051" cy="751057"/>
            </a:xfrm>
            <a:custGeom>
              <a:avLst/>
              <a:gdLst/>
              <a:ahLst/>
              <a:cxnLst/>
              <a:rect l="l" t="t" r="r" b="b"/>
              <a:pathLst>
                <a:path w="14906" h="12897" extrusionOk="0">
                  <a:moveTo>
                    <a:pt x="3424" y="662"/>
                  </a:moveTo>
                  <a:cubicBezTo>
                    <a:pt x="3173" y="799"/>
                    <a:pt x="1735" y="1575"/>
                    <a:pt x="1165" y="2968"/>
                  </a:cubicBezTo>
                  <a:lnTo>
                    <a:pt x="1165" y="2968"/>
                  </a:lnTo>
                  <a:cubicBezTo>
                    <a:pt x="0" y="5866"/>
                    <a:pt x="3584" y="9359"/>
                    <a:pt x="4292" y="10066"/>
                  </a:cubicBezTo>
                  <a:lnTo>
                    <a:pt x="4292" y="10066"/>
                  </a:lnTo>
                  <a:cubicBezTo>
                    <a:pt x="4976" y="10728"/>
                    <a:pt x="7168" y="12897"/>
                    <a:pt x="9998" y="12851"/>
                  </a:cubicBezTo>
                  <a:lnTo>
                    <a:pt x="9998" y="12851"/>
                  </a:lnTo>
                  <a:cubicBezTo>
                    <a:pt x="10272" y="12851"/>
                    <a:pt x="12554" y="12828"/>
                    <a:pt x="12851" y="11870"/>
                  </a:cubicBezTo>
                  <a:lnTo>
                    <a:pt x="12851" y="11870"/>
                  </a:lnTo>
                  <a:cubicBezTo>
                    <a:pt x="12920" y="11664"/>
                    <a:pt x="12897" y="11482"/>
                    <a:pt x="12851" y="11345"/>
                  </a:cubicBezTo>
                  <a:lnTo>
                    <a:pt x="12851" y="11345"/>
                  </a:lnTo>
                  <a:cubicBezTo>
                    <a:pt x="13079" y="11345"/>
                    <a:pt x="13878" y="11345"/>
                    <a:pt x="14380" y="10751"/>
                  </a:cubicBezTo>
                  <a:lnTo>
                    <a:pt x="14380" y="10751"/>
                  </a:lnTo>
                  <a:cubicBezTo>
                    <a:pt x="14495" y="10637"/>
                    <a:pt x="14905" y="10180"/>
                    <a:pt x="14746" y="9792"/>
                  </a:cubicBezTo>
                  <a:lnTo>
                    <a:pt x="14746" y="9792"/>
                  </a:lnTo>
                  <a:cubicBezTo>
                    <a:pt x="14609" y="9519"/>
                    <a:pt x="14152" y="9359"/>
                    <a:pt x="13627" y="9496"/>
                  </a:cubicBezTo>
                  <a:lnTo>
                    <a:pt x="13627" y="9496"/>
                  </a:lnTo>
                  <a:cubicBezTo>
                    <a:pt x="13718" y="9450"/>
                    <a:pt x="14289" y="9176"/>
                    <a:pt x="14266" y="8857"/>
                  </a:cubicBezTo>
                  <a:lnTo>
                    <a:pt x="14266" y="8857"/>
                  </a:lnTo>
                  <a:cubicBezTo>
                    <a:pt x="14243" y="8628"/>
                    <a:pt x="13924" y="8469"/>
                    <a:pt x="13787" y="8400"/>
                  </a:cubicBezTo>
                  <a:lnTo>
                    <a:pt x="13787" y="8400"/>
                  </a:lnTo>
                  <a:cubicBezTo>
                    <a:pt x="12417" y="7784"/>
                    <a:pt x="11345" y="7419"/>
                    <a:pt x="10934" y="7190"/>
                  </a:cubicBezTo>
                  <a:lnTo>
                    <a:pt x="10934" y="7190"/>
                  </a:lnTo>
                  <a:cubicBezTo>
                    <a:pt x="9176" y="6232"/>
                    <a:pt x="10660" y="3082"/>
                    <a:pt x="8514" y="1119"/>
                  </a:cubicBezTo>
                  <a:lnTo>
                    <a:pt x="8514" y="1119"/>
                  </a:lnTo>
                  <a:cubicBezTo>
                    <a:pt x="7510" y="183"/>
                    <a:pt x="6300" y="46"/>
                    <a:pt x="6118" y="23"/>
                  </a:cubicBezTo>
                  <a:lnTo>
                    <a:pt x="6118" y="23"/>
                  </a:lnTo>
                  <a:cubicBezTo>
                    <a:pt x="5981" y="0"/>
                    <a:pt x="5844" y="0"/>
                    <a:pt x="5707" y="0"/>
                  </a:cubicBezTo>
                  <a:lnTo>
                    <a:pt x="5707" y="0"/>
                  </a:lnTo>
                  <a:cubicBezTo>
                    <a:pt x="4657" y="0"/>
                    <a:pt x="3858" y="434"/>
                    <a:pt x="3424" y="66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1078946" y="1979193"/>
              <a:ext cx="400133" cy="276558"/>
            </a:xfrm>
            <a:custGeom>
              <a:avLst/>
              <a:gdLst/>
              <a:ahLst/>
              <a:cxnLst/>
              <a:rect l="l" t="t" r="r" b="b"/>
              <a:pathLst>
                <a:path w="6871" h="4749" extrusionOk="0">
                  <a:moveTo>
                    <a:pt x="2224" y="1"/>
                  </a:moveTo>
                  <a:cubicBezTo>
                    <a:pt x="1445" y="1"/>
                    <a:pt x="661" y="215"/>
                    <a:pt x="1" y="663"/>
                  </a:cubicBezTo>
                  <a:cubicBezTo>
                    <a:pt x="598" y="403"/>
                    <a:pt x="1251" y="272"/>
                    <a:pt x="1896" y="272"/>
                  </a:cubicBezTo>
                  <a:cubicBezTo>
                    <a:pt x="3519" y="272"/>
                    <a:pt x="5093" y="1097"/>
                    <a:pt x="5616" y="2763"/>
                  </a:cubicBezTo>
                  <a:cubicBezTo>
                    <a:pt x="5889" y="3493"/>
                    <a:pt x="6323" y="4178"/>
                    <a:pt x="6871" y="4748"/>
                  </a:cubicBezTo>
                  <a:cubicBezTo>
                    <a:pt x="6460" y="4086"/>
                    <a:pt x="6095" y="3402"/>
                    <a:pt x="5889" y="2671"/>
                  </a:cubicBezTo>
                  <a:cubicBezTo>
                    <a:pt x="5487" y="953"/>
                    <a:pt x="3866" y="1"/>
                    <a:pt x="2224" y="1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1162687" y="2110804"/>
              <a:ext cx="509149" cy="369559"/>
            </a:xfrm>
            <a:custGeom>
              <a:avLst/>
              <a:gdLst/>
              <a:ahLst/>
              <a:cxnLst/>
              <a:rect l="l" t="t" r="r" b="b"/>
              <a:pathLst>
                <a:path w="8743" h="6346" extrusionOk="0">
                  <a:moveTo>
                    <a:pt x="1" y="0"/>
                  </a:moveTo>
                  <a:cubicBezTo>
                    <a:pt x="1918" y="3173"/>
                    <a:pt x="4862" y="5752"/>
                    <a:pt x="8743" y="5707"/>
                  </a:cubicBezTo>
                  <a:cubicBezTo>
                    <a:pt x="4908" y="6346"/>
                    <a:pt x="1370" y="3401"/>
                    <a:pt x="1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1136132" y="2206484"/>
              <a:ext cx="490513" cy="356282"/>
            </a:xfrm>
            <a:custGeom>
              <a:avLst/>
              <a:gdLst/>
              <a:ahLst/>
              <a:cxnLst/>
              <a:rect l="l" t="t" r="r" b="b"/>
              <a:pathLst>
                <a:path w="8423" h="6118" extrusionOk="0">
                  <a:moveTo>
                    <a:pt x="0" y="1"/>
                  </a:moveTo>
                  <a:cubicBezTo>
                    <a:pt x="297" y="1507"/>
                    <a:pt x="1004" y="2945"/>
                    <a:pt x="2168" y="3972"/>
                  </a:cubicBezTo>
                  <a:cubicBezTo>
                    <a:pt x="3469" y="5159"/>
                    <a:pt x="5250" y="5707"/>
                    <a:pt x="6985" y="5867"/>
                  </a:cubicBezTo>
                  <a:cubicBezTo>
                    <a:pt x="7464" y="5913"/>
                    <a:pt x="7943" y="5935"/>
                    <a:pt x="8423" y="5913"/>
                  </a:cubicBezTo>
                  <a:cubicBezTo>
                    <a:pt x="7943" y="6027"/>
                    <a:pt x="7464" y="6050"/>
                    <a:pt x="6985" y="6050"/>
                  </a:cubicBezTo>
                  <a:cubicBezTo>
                    <a:pt x="3355" y="6118"/>
                    <a:pt x="183" y="3744"/>
                    <a:pt x="0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74551" y="2001788"/>
              <a:ext cx="870730" cy="781630"/>
            </a:xfrm>
            <a:custGeom>
              <a:avLst/>
              <a:gdLst/>
              <a:ahLst/>
              <a:cxnLst/>
              <a:rect l="l" t="t" r="r" b="b"/>
              <a:pathLst>
                <a:path w="14952" h="13422" extrusionOk="0">
                  <a:moveTo>
                    <a:pt x="14951" y="9953"/>
                  </a:moveTo>
                  <a:cubicBezTo>
                    <a:pt x="14677" y="10432"/>
                    <a:pt x="14244" y="11003"/>
                    <a:pt x="13559" y="11368"/>
                  </a:cubicBezTo>
                  <a:cubicBezTo>
                    <a:pt x="9450" y="13422"/>
                    <a:pt x="1" y="5205"/>
                    <a:pt x="1187" y="1713"/>
                  </a:cubicBezTo>
                  <a:cubicBezTo>
                    <a:pt x="1484" y="845"/>
                    <a:pt x="2420" y="320"/>
                    <a:pt x="3424" y="1"/>
                  </a:cubicBezTo>
                  <a:cubicBezTo>
                    <a:pt x="3493" y="3972"/>
                    <a:pt x="5479" y="7510"/>
                    <a:pt x="8697" y="9154"/>
                  </a:cubicBezTo>
                  <a:cubicBezTo>
                    <a:pt x="11368" y="10523"/>
                    <a:pt x="13970" y="10135"/>
                    <a:pt x="14951" y="995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2104" y="2037719"/>
              <a:ext cx="636741" cy="879989"/>
            </a:xfrm>
            <a:custGeom>
              <a:avLst/>
              <a:gdLst/>
              <a:ahLst/>
              <a:cxnLst/>
              <a:rect l="l" t="t" r="r" b="b"/>
              <a:pathLst>
                <a:path w="10934" h="15111" extrusionOk="0">
                  <a:moveTo>
                    <a:pt x="8468" y="867"/>
                  </a:moveTo>
                  <a:cubicBezTo>
                    <a:pt x="7441" y="68"/>
                    <a:pt x="6049" y="0"/>
                    <a:pt x="5524" y="0"/>
                  </a:cubicBezTo>
                  <a:cubicBezTo>
                    <a:pt x="5455" y="0"/>
                    <a:pt x="5410" y="0"/>
                    <a:pt x="5364" y="0"/>
                  </a:cubicBezTo>
                  <a:cubicBezTo>
                    <a:pt x="4816" y="23"/>
                    <a:pt x="3744" y="68"/>
                    <a:pt x="2716" y="799"/>
                  </a:cubicBezTo>
                  <a:cubicBezTo>
                    <a:pt x="2557" y="913"/>
                    <a:pt x="1598" y="1643"/>
                    <a:pt x="1187" y="2944"/>
                  </a:cubicBezTo>
                  <a:cubicBezTo>
                    <a:pt x="320" y="5752"/>
                    <a:pt x="3173" y="7715"/>
                    <a:pt x="2146" y="9427"/>
                  </a:cubicBezTo>
                  <a:cubicBezTo>
                    <a:pt x="1895" y="9815"/>
                    <a:pt x="1141" y="10682"/>
                    <a:pt x="274" y="11915"/>
                  </a:cubicBezTo>
                  <a:cubicBezTo>
                    <a:pt x="183" y="12029"/>
                    <a:pt x="0" y="12326"/>
                    <a:pt x="91" y="12531"/>
                  </a:cubicBezTo>
                  <a:cubicBezTo>
                    <a:pt x="228" y="12828"/>
                    <a:pt x="845" y="12782"/>
                    <a:pt x="959" y="12759"/>
                  </a:cubicBezTo>
                  <a:cubicBezTo>
                    <a:pt x="434" y="12896"/>
                    <a:pt x="137" y="13261"/>
                    <a:pt x="160" y="13581"/>
                  </a:cubicBezTo>
                  <a:cubicBezTo>
                    <a:pt x="183" y="13992"/>
                    <a:pt x="776" y="14197"/>
                    <a:pt x="936" y="14243"/>
                  </a:cubicBezTo>
                  <a:cubicBezTo>
                    <a:pt x="1666" y="14494"/>
                    <a:pt x="2374" y="14106"/>
                    <a:pt x="2557" y="13992"/>
                  </a:cubicBezTo>
                  <a:cubicBezTo>
                    <a:pt x="2602" y="14129"/>
                    <a:pt x="2671" y="14311"/>
                    <a:pt x="2808" y="14426"/>
                  </a:cubicBezTo>
                  <a:cubicBezTo>
                    <a:pt x="3561" y="15110"/>
                    <a:pt x="5547" y="13992"/>
                    <a:pt x="5798" y="13855"/>
                  </a:cubicBezTo>
                  <a:cubicBezTo>
                    <a:pt x="8263" y="12463"/>
                    <a:pt x="9085" y="9495"/>
                    <a:pt x="9336" y="8582"/>
                  </a:cubicBezTo>
                  <a:cubicBezTo>
                    <a:pt x="9610" y="7624"/>
                    <a:pt x="10934" y="2808"/>
                    <a:pt x="8468" y="8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152485" y="2097526"/>
              <a:ext cx="281857" cy="416089"/>
            </a:xfrm>
            <a:custGeom>
              <a:avLst/>
              <a:gdLst/>
              <a:ahLst/>
              <a:cxnLst/>
              <a:rect l="l" t="t" r="r" b="b"/>
              <a:pathLst>
                <a:path w="4840" h="7145" extrusionOk="0">
                  <a:moveTo>
                    <a:pt x="4839" y="160"/>
                  </a:moveTo>
                  <a:cubicBezTo>
                    <a:pt x="2351" y="0"/>
                    <a:pt x="0" y="2351"/>
                    <a:pt x="731" y="4839"/>
                  </a:cubicBezTo>
                  <a:cubicBezTo>
                    <a:pt x="936" y="5592"/>
                    <a:pt x="959" y="6368"/>
                    <a:pt x="936" y="7144"/>
                  </a:cubicBezTo>
                  <a:cubicBezTo>
                    <a:pt x="1119" y="6391"/>
                    <a:pt x="1164" y="5570"/>
                    <a:pt x="1027" y="4793"/>
                  </a:cubicBezTo>
                  <a:cubicBezTo>
                    <a:pt x="502" y="2420"/>
                    <a:pt x="2580" y="434"/>
                    <a:pt x="4839" y="16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133850" y="2229079"/>
              <a:ext cx="304453" cy="542401"/>
            </a:xfrm>
            <a:custGeom>
              <a:avLst/>
              <a:gdLst/>
              <a:ahLst/>
              <a:cxnLst/>
              <a:rect l="l" t="t" r="r" b="b"/>
              <a:pathLst>
                <a:path w="5228" h="9314" extrusionOk="0">
                  <a:moveTo>
                    <a:pt x="4703" y="1"/>
                  </a:moveTo>
                  <a:cubicBezTo>
                    <a:pt x="4657" y="3699"/>
                    <a:pt x="3379" y="7419"/>
                    <a:pt x="1" y="9314"/>
                  </a:cubicBezTo>
                  <a:cubicBezTo>
                    <a:pt x="3653" y="7967"/>
                    <a:pt x="5228" y="3653"/>
                    <a:pt x="4703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226909" y="2298204"/>
              <a:ext cx="353661" cy="545080"/>
            </a:xfrm>
            <a:custGeom>
              <a:avLst/>
              <a:gdLst/>
              <a:ahLst/>
              <a:cxnLst/>
              <a:rect l="l" t="t" r="r" b="b"/>
              <a:pathLst>
                <a:path w="6073" h="9360" extrusionOk="0">
                  <a:moveTo>
                    <a:pt x="4337" y="1"/>
                  </a:moveTo>
                  <a:cubicBezTo>
                    <a:pt x="4839" y="1484"/>
                    <a:pt x="4931" y="3059"/>
                    <a:pt x="4451" y="4520"/>
                  </a:cubicBezTo>
                  <a:cubicBezTo>
                    <a:pt x="3904" y="6209"/>
                    <a:pt x="2648" y="7602"/>
                    <a:pt x="1233" y="8606"/>
                  </a:cubicBezTo>
                  <a:cubicBezTo>
                    <a:pt x="845" y="8880"/>
                    <a:pt x="434" y="9131"/>
                    <a:pt x="1" y="9359"/>
                  </a:cubicBezTo>
                  <a:cubicBezTo>
                    <a:pt x="480" y="9199"/>
                    <a:pt x="914" y="8994"/>
                    <a:pt x="1324" y="8743"/>
                  </a:cubicBezTo>
                  <a:cubicBezTo>
                    <a:pt x="4497" y="6985"/>
                    <a:pt x="6072" y="3356"/>
                    <a:pt x="4337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225570" y="2027062"/>
              <a:ext cx="615486" cy="884007"/>
            </a:xfrm>
            <a:custGeom>
              <a:avLst/>
              <a:gdLst/>
              <a:ahLst/>
              <a:cxnLst/>
              <a:rect l="l" t="t" r="r" b="b"/>
              <a:pathLst>
                <a:path w="10569" h="15180" extrusionOk="0">
                  <a:moveTo>
                    <a:pt x="1" y="14609"/>
                  </a:moveTo>
                  <a:cubicBezTo>
                    <a:pt x="480" y="14905"/>
                    <a:pt x="1165" y="15179"/>
                    <a:pt x="1918" y="15134"/>
                  </a:cubicBezTo>
                  <a:cubicBezTo>
                    <a:pt x="6529" y="14860"/>
                    <a:pt x="10569" y="3013"/>
                    <a:pt x="7807" y="594"/>
                  </a:cubicBezTo>
                  <a:cubicBezTo>
                    <a:pt x="7099" y="0"/>
                    <a:pt x="6027" y="23"/>
                    <a:pt x="4999" y="251"/>
                  </a:cubicBezTo>
                  <a:cubicBezTo>
                    <a:pt x="6940" y="3698"/>
                    <a:pt x="6985" y="7761"/>
                    <a:pt x="5022" y="10797"/>
                  </a:cubicBezTo>
                  <a:cubicBezTo>
                    <a:pt x="3402" y="13308"/>
                    <a:pt x="959" y="14289"/>
                    <a:pt x="1" y="14609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531304" y="1957937"/>
              <a:ext cx="1052831" cy="1019578"/>
            </a:xfrm>
            <a:custGeom>
              <a:avLst/>
              <a:gdLst/>
              <a:ahLst/>
              <a:cxnLst/>
              <a:rect l="l" t="t" r="r" b="b"/>
              <a:pathLst>
                <a:path w="18079" h="17508" extrusionOk="0">
                  <a:moveTo>
                    <a:pt x="4109" y="16069"/>
                  </a:moveTo>
                  <a:cubicBezTo>
                    <a:pt x="5593" y="17051"/>
                    <a:pt x="7122" y="17211"/>
                    <a:pt x="8126" y="17325"/>
                  </a:cubicBezTo>
                  <a:cubicBezTo>
                    <a:pt x="8880" y="17416"/>
                    <a:pt x="10340" y="17507"/>
                    <a:pt x="12121" y="17028"/>
                  </a:cubicBezTo>
                  <a:cubicBezTo>
                    <a:pt x="13513" y="16686"/>
                    <a:pt x="15362" y="16206"/>
                    <a:pt x="16709" y="14517"/>
                  </a:cubicBezTo>
                  <a:cubicBezTo>
                    <a:pt x="17074" y="14061"/>
                    <a:pt x="18078" y="12805"/>
                    <a:pt x="17987" y="11185"/>
                  </a:cubicBezTo>
                  <a:cubicBezTo>
                    <a:pt x="17918" y="10135"/>
                    <a:pt x="17416" y="9131"/>
                    <a:pt x="17234" y="8788"/>
                  </a:cubicBezTo>
                  <a:cubicBezTo>
                    <a:pt x="16891" y="8103"/>
                    <a:pt x="16800" y="8172"/>
                    <a:pt x="16549" y="7647"/>
                  </a:cubicBezTo>
                  <a:cubicBezTo>
                    <a:pt x="16001" y="6460"/>
                    <a:pt x="16343" y="5889"/>
                    <a:pt x="16024" y="4611"/>
                  </a:cubicBezTo>
                  <a:cubicBezTo>
                    <a:pt x="15978" y="4360"/>
                    <a:pt x="15636" y="3128"/>
                    <a:pt x="14654" y="2078"/>
                  </a:cubicBezTo>
                  <a:cubicBezTo>
                    <a:pt x="13810" y="1187"/>
                    <a:pt x="12897" y="845"/>
                    <a:pt x="12189" y="594"/>
                  </a:cubicBezTo>
                  <a:cubicBezTo>
                    <a:pt x="11687" y="411"/>
                    <a:pt x="10546" y="0"/>
                    <a:pt x="9085" y="0"/>
                  </a:cubicBezTo>
                  <a:cubicBezTo>
                    <a:pt x="8309" y="0"/>
                    <a:pt x="7464" y="115"/>
                    <a:pt x="6574" y="411"/>
                  </a:cubicBezTo>
                  <a:cubicBezTo>
                    <a:pt x="6529" y="434"/>
                    <a:pt x="6460" y="457"/>
                    <a:pt x="6392" y="480"/>
                  </a:cubicBezTo>
                  <a:cubicBezTo>
                    <a:pt x="4200" y="1279"/>
                    <a:pt x="2945" y="2899"/>
                    <a:pt x="2557" y="3401"/>
                  </a:cubicBezTo>
                  <a:cubicBezTo>
                    <a:pt x="2100" y="3995"/>
                    <a:pt x="1" y="6871"/>
                    <a:pt x="731" y="10683"/>
                  </a:cubicBezTo>
                  <a:cubicBezTo>
                    <a:pt x="914" y="11641"/>
                    <a:pt x="1621" y="14426"/>
                    <a:pt x="4109" y="1606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1251729" y="2292905"/>
              <a:ext cx="202134" cy="204754"/>
            </a:xfrm>
            <a:custGeom>
              <a:avLst/>
              <a:gdLst/>
              <a:ahLst/>
              <a:cxnLst/>
              <a:rect l="l" t="t" r="r" b="b"/>
              <a:pathLst>
                <a:path w="3471" h="3516" extrusionOk="0">
                  <a:moveTo>
                    <a:pt x="1736" y="0"/>
                  </a:moveTo>
                  <a:cubicBezTo>
                    <a:pt x="777" y="0"/>
                    <a:pt x="1" y="777"/>
                    <a:pt x="1" y="1758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694" y="3516"/>
                    <a:pt x="3470" y="2717"/>
                    <a:pt x="3470" y="1758"/>
                  </a:cubicBezTo>
                  <a:cubicBezTo>
                    <a:pt x="3470" y="777"/>
                    <a:pt x="2694" y="0"/>
                    <a:pt x="1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866271" y="2350033"/>
              <a:ext cx="228689" cy="219429"/>
            </a:xfrm>
            <a:custGeom>
              <a:avLst/>
              <a:gdLst/>
              <a:ahLst/>
              <a:cxnLst/>
              <a:rect l="l" t="t" r="r" b="b"/>
              <a:pathLst>
                <a:path w="3927" h="3768" extrusionOk="0">
                  <a:moveTo>
                    <a:pt x="1963" y="1"/>
                  </a:moveTo>
                  <a:cubicBezTo>
                    <a:pt x="868" y="1"/>
                    <a:pt x="0" y="845"/>
                    <a:pt x="0" y="1873"/>
                  </a:cubicBezTo>
                  <a:cubicBezTo>
                    <a:pt x="0" y="2923"/>
                    <a:pt x="868" y="3767"/>
                    <a:pt x="1963" y="3767"/>
                  </a:cubicBezTo>
                  <a:cubicBezTo>
                    <a:pt x="3036" y="3767"/>
                    <a:pt x="3926" y="2923"/>
                    <a:pt x="3926" y="1873"/>
                  </a:cubicBezTo>
                  <a:cubicBezTo>
                    <a:pt x="3926" y="845"/>
                    <a:pt x="3036" y="1"/>
                    <a:pt x="1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603107" y="2001788"/>
              <a:ext cx="830781" cy="455980"/>
            </a:xfrm>
            <a:custGeom>
              <a:avLst/>
              <a:gdLst/>
              <a:ahLst/>
              <a:cxnLst/>
              <a:rect l="l" t="t" r="r" b="b"/>
              <a:pathLst>
                <a:path w="14266" h="7830" extrusionOk="0">
                  <a:moveTo>
                    <a:pt x="0" y="7830"/>
                  </a:moveTo>
                  <a:cubicBezTo>
                    <a:pt x="822" y="7465"/>
                    <a:pt x="2420" y="6574"/>
                    <a:pt x="3743" y="4771"/>
                  </a:cubicBezTo>
                  <a:cubicBezTo>
                    <a:pt x="4930" y="3173"/>
                    <a:pt x="5318" y="1598"/>
                    <a:pt x="5478" y="731"/>
                  </a:cubicBezTo>
                  <a:cubicBezTo>
                    <a:pt x="5889" y="1028"/>
                    <a:pt x="7692" y="2146"/>
                    <a:pt x="9998" y="1713"/>
                  </a:cubicBezTo>
                  <a:cubicBezTo>
                    <a:pt x="11184" y="1484"/>
                    <a:pt x="12029" y="937"/>
                    <a:pt x="12486" y="549"/>
                  </a:cubicBezTo>
                  <a:cubicBezTo>
                    <a:pt x="13079" y="366"/>
                    <a:pt x="13672" y="183"/>
                    <a:pt x="14266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1274324" y="2296865"/>
              <a:ext cx="131669" cy="178199"/>
            </a:xfrm>
            <a:custGeom>
              <a:avLst/>
              <a:gdLst/>
              <a:ahLst/>
              <a:cxnLst/>
              <a:rect l="l" t="t" r="r" b="b"/>
              <a:pathLst>
                <a:path w="2261" h="3060" extrusionOk="0">
                  <a:moveTo>
                    <a:pt x="2215" y="1530"/>
                  </a:moveTo>
                  <a:cubicBezTo>
                    <a:pt x="2261" y="2375"/>
                    <a:pt x="1667" y="3014"/>
                    <a:pt x="1119" y="3037"/>
                  </a:cubicBezTo>
                  <a:cubicBezTo>
                    <a:pt x="457" y="3060"/>
                    <a:pt x="1" y="2192"/>
                    <a:pt x="1" y="1530"/>
                  </a:cubicBezTo>
                  <a:cubicBezTo>
                    <a:pt x="1" y="823"/>
                    <a:pt x="480" y="1"/>
                    <a:pt x="1119" y="1"/>
                  </a:cubicBezTo>
                  <a:cubicBezTo>
                    <a:pt x="1690" y="24"/>
                    <a:pt x="2055" y="709"/>
                    <a:pt x="2078" y="754"/>
                  </a:cubicBezTo>
                  <a:cubicBezTo>
                    <a:pt x="1850" y="937"/>
                    <a:pt x="1621" y="1119"/>
                    <a:pt x="1393" y="1302"/>
                  </a:cubicBezTo>
                  <a:lnTo>
                    <a:pt x="2215" y="15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1299598" y="2405880"/>
              <a:ext cx="27953" cy="27953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69" y="92"/>
                  </a:moveTo>
                  <a:cubicBezTo>
                    <a:pt x="1" y="160"/>
                    <a:pt x="46" y="434"/>
                    <a:pt x="229" y="457"/>
                  </a:cubicBezTo>
                  <a:cubicBezTo>
                    <a:pt x="343" y="480"/>
                    <a:pt x="480" y="366"/>
                    <a:pt x="480" y="275"/>
                  </a:cubicBezTo>
                  <a:cubicBezTo>
                    <a:pt x="480" y="138"/>
                    <a:pt x="137" y="1"/>
                    <a:pt x="6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891545" y="2354051"/>
              <a:ext cx="148907" cy="190137"/>
            </a:xfrm>
            <a:custGeom>
              <a:avLst/>
              <a:gdLst/>
              <a:ahLst/>
              <a:cxnLst/>
              <a:rect l="l" t="t" r="r" b="b"/>
              <a:pathLst>
                <a:path w="2557" h="3265" extrusionOk="0">
                  <a:moveTo>
                    <a:pt x="2511" y="1621"/>
                  </a:moveTo>
                  <a:cubicBezTo>
                    <a:pt x="2557" y="2557"/>
                    <a:pt x="1895" y="3242"/>
                    <a:pt x="1256" y="3264"/>
                  </a:cubicBezTo>
                  <a:cubicBezTo>
                    <a:pt x="525" y="3264"/>
                    <a:pt x="0" y="2351"/>
                    <a:pt x="0" y="1621"/>
                  </a:cubicBezTo>
                  <a:cubicBezTo>
                    <a:pt x="0" y="891"/>
                    <a:pt x="548" y="0"/>
                    <a:pt x="1256" y="0"/>
                  </a:cubicBezTo>
                  <a:cubicBezTo>
                    <a:pt x="1917" y="23"/>
                    <a:pt x="2328" y="776"/>
                    <a:pt x="2351" y="822"/>
                  </a:cubicBezTo>
                  <a:cubicBezTo>
                    <a:pt x="2100" y="1005"/>
                    <a:pt x="1826" y="1210"/>
                    <a:pt x="1575" y="1393"/>
                  </a:cubicBezTo>
                  <a:lnTo>
                    <a:pt x="2511" y="16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920779" y="2471045"/>
              <a:ext cx="30632" cy="30632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69" y="91"/>
                  </a:moveTo>
                  <a:cubicBezTo>
                    <a:pt x="0" y="160"/>
                    <a:pt x="46" y="457"/>
                    <a:pt x="251" y="502"/>
                  </a:cubicBezTo>
                  <a:cubicBezTo>
                    <a:pt x="388" y="525"/>
                    <a:pt x="525" y="411"/>
                    <a:pt x="525" y="297"/>
                  </a:cubicBezTo>
                  <a:cubicBezTo>
                    <a:pt x="525" y="160"/>
                    <a:pt x="137" y="0"/>
                    <a:pt x="69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1242469" y="2242415"/>
              <a:ext cx="198115" cy="136969"/>
            </a:xfrm>
            <a:custGeom>
              <a:avLst/>
              <a:gdLst/>
              <a:ahLst/>
              <a:cxnLst/>
              <a:rect l="l" t="t" r="r" b="b"/>
              <a:pathLst>
                <a:path w="3402" h="2352" extrusionOk="0">
                  <a:moveTo>
                    <a:pt x="3378" y="1552"/>
                  </a:moveTo>
                  <a:cubicBezTo>
                    <a:pt x="3264" y="1415"/>
                    <a:pt x="2785" y="913"/>
                    <a:pt x="2077" y="867"/>
                  </a:cubicBezTo>
                  <a:cubicBezTo>
                    <a:pt x="1255" y="822"/>
                    <a:pt x="411" y="1415"/>
                    <a:pt x="69" y="2351"/>
                  </a:cubicBezTo>
                  <a:cubicBezTo>
                    <a:pt x="69" y="2305"/>
                    <a:pt x="0" y="1096"/>
                    <a:pt x="913" y="502"/>
                  </a:cubicBezTo>
                  <a:cubicBezTo>
                    <a:pt x="1643" y="0"/>
                    <a:pt x="2808" y="69"/>
                    <a:pt x="3218" y="708"/>
                  </a:cubicBezTo>
                  <a:cubicBezTo>
                    <a:pt x="3401" y="982"/>
                    <a:pt x="3401" y="1324"/>
                    <a:pt x="3378" y="1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848976" y="2296865"/>
              <a:ext cx="230028" cy="114374"/>
            </a:xfrm>
            <a:custGeom>
              <a:avLst/>
              <a:gdLst/>
              <a:ahLst/>
              <a:cxnLst/>
              <a:rect l="l" t="t" r="r" b="b"/>
              <a:pathLst>
                <a:path w="3950" h="1964" extrusionOk="0">
                  <a:moveTo>
                    <a:pt x="161" y="1964"/>
                  </a:moveTo>
                  <a:cubicBezTo>
                    <a:pt x="297" y="1758"/>
                    <a:pt x="663" y="1234"/>
                    <a:pt x="1325" y="982"/>
                  </a:cubicBezTo>
                  <a:cubicBezTo>
                    <a:pt x="2192" y="663"/>
                    <a:pt x="3219" y="937"/>
                    <a:pt x="3950" y="1644"/>
                  </a:cubicBezTo>
                  <a:cubicBezTo>
                    <a:pt x="3881" y="1485"/>
                    <a:pt x="3447" y="526"/>
                    <a:pt x="2443" y="252"/>
                  </a:cubicBezTo>
                  <a:cubicBezTo>
                    <a:pt x="1507" y="1"/>
                    <a:pt x="275" y="435"/>
                    <a:pt x="69" y="1211"/>
                  </a:cubicBezTo>
                  <a:cubicBezTo>
                    <a:pt x="24" y="1370"/>
                    <a:pt x="1" y="1622"/>
                    <a:pt x="161" y="19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90508" y="2316839"/>
              <a:ext cx="293796" cy="132951"/>
            </a:xfrm>
            <a:custGeom>
              <a:avLst/>
              <a:gdLst/>
              <a:ahLst/>
              <a:cxnLst/>
              <a:rect l="l" t="t" r="r" b="b"/>
              <a:pathLst>
                <a:path w="5045" h="2283" extrusionOk="0">
                  <a:moveTo>
                    <a:pt x="4954" y="1484"/>
                  </a:moveTo>
                  <a:cubicBezTo>
                    <a:pt x="4976" y="1530"/>
                    <a:pt x="5045" y="1484"/>
                    <a:pt x="5022" y="1438"/>
                  </a:cubicBezTo>
                  <a:cubicBezTo>
                    <a:pt x="4862" y="1119"/>
                    <a:pt x="4543" y="571"/>
                    <a:pt x="3881" y="297"/>
                  </a:cubicBezTo>
                  <a:cubicBezTo>
                    <a:pt x="3721" y="251"/>
                    <a:pt x="3082" y="0"/>
                    <a:pt x="2329" y="320"/>
                  </a:cubicBezTo>
                  <a:cubicBezTo>
                    <a:pt x="1575" y="639"/>
                    <a:pt x="1279" y="1301"/>
                    <a:pt x="1210" y="1484"/>
                  </a:cubicBezTo>
                  <a:cubicBezTo>
                    <a:pt x="1210" y="1507"/>
                    <a:pt x="1187" y="1507"/>
                    <a:pt x="1187" y="1507"/>
                  </a:cubicBezTo>
                  <a:cubicBezTo>
                    <a:pt x="799" y="1530"/>
                    <a:pt x="434" y="1552"/>
                    <a:pt x="46" y="1575"/>
                  </a:cubicBezTo>
                  <a:cubicBezTo>
                    <a:pt x="0" y="1575"/>
                    <a:pt x="0" y="1621"/>
                    <a:pt x="23" y="1644"/>
                  </a:cubicBezTo>
                  <a:cubicBezTo>
                    <a:pt x="137" y="1758"/>
                    <a:pt x="320" y="1895"/>
                    <a:pt x="525" y="2009"/>
                  </a:cubicBezTo>
                  <a:cubicBezTo>
                    <a:pt x="822" y="2146"/>
                    <a:pt x="1096" y="2237"/>
                    <a:pt x="1279" y="2260"/>
                  </a:cubicBezTo>
                  <a:cubicBezTo>
                    <a:pt x="1301" y="2283"/>
                    <a:pt x="1324" y="2260"/>
                    <a:pt x="1324" y="2237"/>
                  </a:cubicBezTo>
                  <a:cubicBezTo>
                    <a:pt x="1598" y="1415"/>
                    <a:pt x="2306" y="822"/>
                    <a:pt x="3150" y="754"/>
                  </a:cubicBezTo>
                  <a:cubicBezTo>
                    <a:pt x="3835" y="685"/>
                    <a:pt x="4497" y="959"/>
                    <a:pt x="4954" y="1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47636" y="2167932"/>
              <a:ext cx="207433" cy="70523"/>
            </a:xfrm>
            <a:custGeom>
              <a:avLst/>
              <a:gdLst/>
              <a:ahLst/>
              <a:cxnLst/>
              <a:rect l="l" t="t" r="r" b="b"/>
              <a:pathLst>
                <a:path w="3562" h="1211" extrusionOk="0">
                  <a:moveTo>
                    <a:pt x="3493" y="891"/>
                  </a:moveTo>
                  <a:cubicBezTo>
                    <a:pt x="3128" y="343"/>
                    <a:pt x="2512" y="1"/>
                    <a:pt x="1850" y="1"/>
                  </a:cubicBezTo>
                  <a:cubicBezTo>
                    <a:pt x="1850" y="1"/>
                    <a:pt x="1827" y="1"/>
                    <a:pt x="1827" y="1"/>
                  </a:cubicBezTo>
                  <a:cubicBezTo>
                    <a:pt x="1097" y="1"/>
                    <a:pt x="435" y="389"/>
                    <a:pt x="69" y="982"/>
                  </a:cubicBezTo>
                  <a:cubicBezTo>
                    <a:pt x="1" y="1096"/>
                    <a:pt x="115" y="1211"/>
                    <a:pt x="229" y="1165"/>
                  </a:cubicBezTo>
                  <a:cubicBezTo>
                    <a:pt x="594" y="982"/>
                    <a:pt x="1165" y="800"/>
                    <a:pt x="1850" y="800"/>
                  </a:cubicBezTo>
                  <a:cubicBezTo>
                    <a:pt x="2489" y="777"/>
                    <a:pt x="3014" y="937"/>
                    <a:pt x="3356" y="1074"/>
                  </a:cubicBezTo>
                  <a:cubicBezTo>
                    <a:pt x="3470" y="1119"/>
                    <a:pt x="3562" y="982"/>
                    <a:pt x="3493" y="8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1039055" y="2300883"/>
              <a:ext cx="47927" cy="43909"/>
            </a:xfrm>
            <a:custGeom>
              <a:avLst/>
              <a:gdLst/>
              <a:ahLst/>
              <a:cxnLst/>
              <a:rect l="l" t="t" r="r" b="b"/>
              <a:pathLst>
                <a:path w="823" h="754" extrusionOk="0">
                  <a:moveTo>
                    <a:pt x="1" y="115"/>
                  </a:moveTo>
                  <a:cubicBezTo>
                    <a:pt x="389" y="183"/>
                    <a:pt x="640" y="388"/>
                    <a:pt x="777" y="754"/>
                  </a:cubicBezTo>
                  <a:cubicBezTo>
                    <a:pt x="822" y="366"/>
                    <a:pt x="389" y="0"/>
                    <a:pt x="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1246429" y="2270309"/>
              <a:ext cx="239346" cy="118334"/>
            </a:xfrm>
            <a:custGeom>
              <a:avLst/>
              <a:gdLst/>
              <a:ahLst/>
              <a:cxnLst/>
              <a:rect l="l" t="t" r="r" b="b"/>
              <a:pathLst>
                <a:path w="4110" h="2032" extrusionOk="0">
                  <a:moveTo>
                    <a:pt x="92" y="1986"/>
                  </a:moveTo>
                  <a:cubicBezTo>
                    <a:pt x="69" y="2032"/>
                    <a:pt x="23" y="2009"/>
                    <a:pt x="23" y="1963"/>
                  </a:cubicBezTo>
                  <a:cubicBezTo>
                    <a:pt x="1" y="1621"/>
                    <a:pt x="23" y="1028"/>
                    <a:pt x="457" y="548"/>
                  </a:cubicBezTo>
                  <a:cubicBezTo>
                    <a:pt x="548" y="457"/>
                    <a:pt x="959" y="0"/>
                    <a:pt x="1690" y="23"/>
                  </a:cubicBezTo>
                  <a:cubicBezTo>
                    <a:pt x="2420" y="23"/>
                    <a:pt x="2945" y="503"/>
                    <a:pt x="3082" y="640"/>
                  </a:cubicBezTo>
                  <a:cubicBezTo>
                    <a:pt x="3082" y="640"/>
                    <a:pt x="3105" y="662"/>
                    <a:pt x="3128" y="640"/>
                  </a:cubicBezTo>
                  <a:cubicBezTo>
                    <a:pt x="3424" y="525"/>
                    <a:pt x="3744" y="411"/>
                    <a:pt x="4063" y="297"/>
                  </a:cubicBezTo>
                  <a:cubicBezTo>
                    <a:pt x="4086" y="297"/>
                    <a:pt x="4109" y="320"/>
                    <a:pt x="4109" y="366"/>
                  </a:cubicBezTo>
                  <a:cubicBezTo>
                    <a:pt x="4063" y="503"/>
                    <a:pt x="3972" y="662"/>
                    <a:pt x="3858" y="845"/>
                  </a:cubicBezTo>
                  <a:cubicBezTo>
                    <a:pt x="3675" y="1096"/>
                    <a:pt x="3493" y="1256"/>
                    <a:pt x="3356" y="1370"/>
                  </a:cubicBezTo>
                  <a:cubicBezTo>
                    <a:pt x="3333" y="1370"/>
                    <a:pt x="3310" y="1370"/>
                    <a:pt x="3310" y="1347"/>
                  </a:cubicBezTo>
                  <a:cubicBezTo>
                    <a:pt x="2762" y="731"/>
                    <a:pt x="1918" y="457"/>
                    <a:pt x="1233" y="685"/>
                  </a:cubicBezTo>
                  <a:cubicBezTo>
                    <a:pt x="640" y="868"/>
                    <a:pt x="229" y="1370"/>
                    <a:pt x="92" y="19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1226513" y="2284926"/>
              <a:ext cx="31913" cy="38610"/>
            </a:xfrm>
            <a:custGeom>
              <a:avLst/>
              <a:gdLst/>
              <a:ahLst/>
              <a:cxnLst/>
              <a:rect l="l" t="t" r="r" b="b"/>
              <a:pathLst>
                <a:path w="548" h="663" extrusionOk="0">
                  <a:moveTo>
                    <a:pt x="548" y="1"/>
                  </a:moveTo>
                  <a:cubicBezTo>
                    <a:pt x="228" y="23"/>
                    <a:pt x="0" y="389"/>
                    <a:pt x="137" y="662"/>
                  </a:cubicBezTo>
                  <a:cubicBezTo>
                    <a:pt x="137" y="366"/>
                    <a:pt x="274" y="137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1222495" y="2118782"/>
              <a:ext cx="202134" cy="90439"/>
            </a:xfrm>
            <a:custGeom>
              <a:avLst/>
              <a:gdLst/>
              <a:ahLst/>
              <a:cxnLst/>
              <a:rect l="l" t="t" r="r" b="b"/>
              <a:pathLst>
                <a:path w="3471" h="1553" extrusionOk="0">
                  <a:moveTo>
                    <a:pt x="3288" y="799"/>
                  </a:moveTo>
                  <a:cubicBezTo>
                    <a:pt x="3402" y="822"/>
                    <a:pt x="3470" y="685"/>
                    <a:pt x="3402" y="594"/>
                  </a:cubicBezTo>
                  <a:cubicBezTo>
                    <a:pt x="2991" y="206"/>
                    <a:pt x="2466" y="0"/>
                    <a:pt x="1941" y="0"/>
                  </a:cubicBezTo>
                  <a:cubicBezTo>
                    <a:pt x="1758" y="0"/>
                    <a:pt x="1598" y="23"/>
                    <a:pt x="1416" y="69"/>
                  </a:cubicBezTo>
                  <a:cubicBezTo>
                    <a:pt x="777" y="251"/>
                    <a:pt x="275" y="708"/>
                    <a:pt x="46" y="1324"/>
                  </a:cubicBezTo>
                  <a:cubicBezTo>
                    <a:pt x="1" y="1438"/>
                    <a:pt x="115" y="1552"/>
                    <a:pt x="229" y="1484"/>
                  </a:cubicBezTo>
                  <a:cubicBezTo>
                    <a:pt x="526" y="1256"/>
                    <a:pt x="1005" y="982"/>
                    <a:pt x="1621" y="845"/>
                  </a:cubicBezTo>
                  <a:cubicBezTo>
                    <a:pt x="2283" y="662"/>
                    <a:pt x="2877" y="731"/>
                    <a:pt x="3288" y="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1035095" y="2586642"/>
              <a:ext cx="320409" cy="219429"/>
            </a:xfrm>
            <a:custGeom>
              <a:avLst/>
              <a:gdLst/>
              <a:ahLst/>
              <a:cxnLst/>
              <a:rect l="l" t="t" r="r" b="b"/>
              <a:pathLst>
                <a:path w="5502" h="3768" extrusionOk="0">
                  <a:moveTo>
                    <a:pt x="2899" y="845"/>
                  </a:moveTo>
                  <a:cubicBezTo>
                    <a:pt x="3652" y="708"/>
                    <a:pt x="3789" y="1"/>
                    <a:pt x="4360" y="69"/>
                  </a:cubicBezTo>
                  <a:cubicBezTo>
                    <a:pt x="4816" y="115"/>
                    <a:pt x="5182" y="640"/>
                    <a:pt x="5296" y="1074"/>
                  </a:cubicBezTo>
                  <a:cubicBezTo>
                    <a:pt x="5501" y="1987"/>
                    <a:pt x="4702" y="2877"/>
                    <a:pt x="4040" y="3265"/>
                  </a:cubicBezTo>
                  <a:cubicBezTo>
                    <a:pt x="3219" y="3767"/>
                    <a:pt x="2374" y="3630"/>
                    <a:pt x="2077" y="3584"/>
                  </a:cubicBezTo>
                  <a:cubicBezTo>
                    <a:pt x="1872" y="3539"/>
                    <a:pt x="1210" y="3379"/>
                    <a:pt x="685" y="2808"/>
                  </a:cubicBezTo>
                  <a:cubicBezTo>
                    <a:pt x="434" y="2534"/>
                    <a:pt x="0" y="2055"/>
                    <a:pt x="114" y="1462"/>
                  </a:cubicBezTo>
                  <a:cubicBezTo>
                    <a:pt x="183" y="1028"/>
                    <a:pt x="548" y="663"/>
                    <a:pt x="959" y="526"/>
                  </a:cubicBezTo>
                  <a:cubicBezTo>
                    <a:pt x="1689" y="275"/>
                    <a:pt x="2055" y="1005"/>
                    <a:pt x="2899" y="8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1028456" y="3114367"/>
              <a:ext cx="437345" cy="648738"/>
            </a:xfrm>
            <a:custGeom>
              <a:avLst/>
              <a:gdLst/>
              <a:ahLst/>
              <a:cxnLst/>
              <a:rect l="l" t="t" r="r" b="b"/>
              <a:pathLst>
                <a:path w="7510" h="11140" extrusionOk="0">
                  <a:moveTo>
                    <a:pt x="2602" y="3972"/>
                  </a:moveTo>
                  <a:cubicBezTo>
                    <a:pt x="1918" y="2488"/>
                    <a:pt x="1826" y="1050"/>
                    <a:pt x="1895" y="23"/>
                  </a:cubicBez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7510" y="8263"/>
                  </a:lnTo>
                  <a:cubicBezTo>
                    <a:pt x="6460" y="7898"/>
                    <a:pt x="3903" y="6780"/>
                    <a:pt x="2602" y="397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1175965" y="2731531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343" y="46"/>
                  </a:moveTo>
                  <a:cubicBezTo>
                    <a:pt x="389" y="92"/>
                    <a:pt x="389" y="275"/>
                    <a:pt x="252" y="343"/>
                  </a:cubicBezTo>
                  <a:cubicBezTo>
                    <a:pt x="161" y="389"/>
                    <a:pt x="46" y="343"/>
                    <a:pt x="24" y="298"/>
                  </a:cubicBezTo>
                  <a:cubicBezTo>
                    <a:pt x="1" y="206"/>
                    <a:pt x="252" y="1"/>
                    <a:pt x="34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755916" y="2489622"/>
              <a:ext cx="63884" cy="67844"/>
            </a:xfrm>
            <a:custGeom>
              <a:avLst/>
              <a:gdLst/>
              <a:ahLst/>
              <a:cxnLst/>
              <a:rect l="l" t="t" r="r" b="b"/>
              <a:pathLst>
                <a:path w="1097" h="1165" extrusionOk="0">
                  <a:moveTo>
                    <a:pt x="663" y="69"/>
                  </a:moveTo>
                  <a:cubicBezTo>
                    <a:pt x="960" y="138"/>
                    <a:pt x="1097" y="822"/>
                    <a:pt x="868" y="1005"/>
                  </a:cubicBezTo>
                  <a:cubicBezTo>
                    <a:pt x="663" y="1165"/>
                    <a:pt x="138" y="1005"/>
                    <a:pt x="69" y="685"/>
                  </a:cubicBezTo>
                  <a:cubicBezTo>
                    <a:pt x="1" y="343"/>
                    <a:pt x="435" y="1"/>
                    <a:pt x="66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709444" y="2570686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320" y="24"/>
                  </a:moveTo>
                  <a:cubicBezTo>
                    <a:pt x="457" y="69"/>
                    <a:pt x="525" y="389"/>
                    <a:pt x="411" y="480"/>
                  </a:cubicBezTo>
                  <a:cubicBezTo>
                    <a:pt x="320" y="549"/>
                    <a:pt x="69" y="480"/>
                    <a:pt x="46" y="320"/>
                  </a:cubicBezTo>
                  <a:cubicBezTo>
                    <a:pt x="0" y="161"/>
                    <a:pt x="206" y="1"/>
                    <a:pt x="32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1428530" y="2441753"/>
              <a:ext cx="63884" cy="66563"/>
            </a:xfrm>
            <a:custGeom>
              <a:avLst/>
              <a:gdLst/>
              <a:ahLst/>
              <a:cxnLst/>
              <a:rect l="l" t="t" r="r" b="b"/>
              <a:pathLst>
                <a:path w="1097" h="1143" extrusionOk="0">
                  <a:moveTo>
                    <a:pt x="663" y="47"/>
                  </a:moveTo>
                  <a:cubicBezTo>
                    <a:pt x="959" y="115"/>
                    <a:pt x="1096" y="800"/>
                    <a:pt x="845" y="1005"/>
                  </a:cubicBezTo>
                  <a:cubicBezTo>
                    <a:pt x="663" y="1142"/>
                    <a:pt x="138" y="1005"/>
                    <a:pt x="69" y="686"/>
                  </a:cubicBezTo>
                  <a:cubicBezTo>
                    <a:pt x="1" y="343"/>
                    <a:pt x="411" y="1"/>
                    <a:pt x="663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1194600" y="2352712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1" y="1"/>
                  </a:moveTo>
                  <a:cubicBezTo>
                    <a:pt x="0" y="868"/>
                    <a:pt x="92" y="1849"/>
                    <a:pt x="457" y="2694"/>
                  </a:cubicBezTo>
                  <a:cubicBezTo>
                    <a:pt x="480" y="2740"/>
                    <a:pt x="525" y="2762"/>
                    <a:pt x="594" y="2740"/>
                  </a:cubicBezTo>
                  <a:cubicBezTo>
                    <a:pt x="822" y="2443"/>
                    <a:pt x="1164" y="2352"/>
                    <a:pt x="1438" y="2648"/>
                  </a:cubicBezTo>
                  <a:cubicBezTo>
                    <a:pt x="1689" y="2945"/>
                    <a:pt x="1507" y="3379"/>
                    <a:pt x="1142" y="3470"/>
                  </a:cubicBezTo>
                  <a:cubicBezTo>
                    <a:pt x="1575" y="3447"/>
                    <a:pt x="1849" y="2922"/>
                    <a:pt x="1575" y="2557"/>
                  </a:cubicBezTo>
                  <a:cubicBezTo>
                    <a:pt x="1324" y="2169"/>
                    <a:pt x="708" y="2192"/>
                    <a:pt x="457" y="2580"/>
                  </a:cubicBezTo>
                  <a:cubicBezTo>
                    <a:pt x="457" y="2580"/>
                    <a:pt x="639" y="2603"/>
                    <a:pt x="639" y="2603"/>
                  </a:cubicBezTo>
                  <a:cubicBezTo>
                    <a:pt x="297" y="1781"/>
                    <a:pt x="183" y="89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1238451" y="2509539"/>
              <a:ext cx="50548" cy="51946"/>
            </a:xfrm>
            <a:custGeom>
              <a:avLst/>
              <a:gdLst/>
              <a:ahLst/>
              <a:cxnLst/>
              <a:rect l="l" t="t" r="r" b="b"/>
              <a:pathLst>
                <a:path w="868" h="892" extrusionOk="0">
                  <a:moveTo>
                    <a:pt x="1" y="709"/>
                  </a:moveTo>
                  <a:cubicBezTo>
                    <a:pt x="274" y="891"/>
                    <a:pt x="640" y="800"/>
                    <a:pt x="777" y="572"/>
                  </a:cubicBezTo>
                  <a:cubicBezTo>
                    <a:pt x="868" y="412"/>
                    <a:pt x="845" y="184"/>
                    <a:pt x="708" y="1"/>
                  </a:cubicBezTo>
                  <a:cubicBezTo>
                    <a:pt x="708" y="69"/>
                    <a:pt x="663" y="298"/>
                    <a:pt x="457" y="503"/>
                  </a:cubicBezTo>
                  <a:cubicBezTo>
                    <a:pt x="274" y="663"/>
                    <a:pt x="69" y="709"/>
                    <a:pt x="1" y="7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343903" y="1750562"/>
              <a:ext cx="1264165" cy="733819"/>
            </a:xfrm>
            <a:custGeom>
              <a:avLst/>
              <a:gdLst/>
              <a:ahLst/>
              <a:cxnLst/>
              <a:rect l="l" t="t" r="r" b="b"/>
              <a:pathLst>
                <a:path w="21708" h="12601" extrusionOk="0">
                  <a:moveTo>
                    <a:pt x="3150" y="11710"/>
                  </a:moveTo>
                  <a:cubicBezTo>
                    <a:pt x="3903" y="11573"/>
                    <a:pt x="4428" y="12121"/>
                    <a:pt x="4451" y="12144"/>
                  </a:cubicBezTo>
                  <a:cubicBezTo>
                    <a:pt x="5387" y="11596"/>
                    <a:pt x="6985" y="10455"/>
                    <a:pt x="8240" y="8446"/>
                  </a:cubicBezTo>
                  <a:cubicBezTo>
                    <a:pt x="9176" y="6962"/>
                    <a:pt x="9610" y="5570"/>
                    <a:pt x="9815" y="4634"/>
                  </a:cubicBezTo>
                  <a:cubicBezTo>
                    <a:pt x="10317" y="4977"/>
                    <a:pt x="11116" y="5433"/>
                    <a:pt x="12189" y="5661"/>
                  </a:cubicBezTo>
                  <a:cubicBezTo>
                    <a:pt x="14494" y="6141"/>
                    <a:pt x="16366" y="5205"/>
                    <a:pt x="16937" y="4863"/>
                  </a:cubicBezTo>
                  <a:cubicBezTo>
                    <a:pt x="17325" y="5136"/>
                    <a:pt x="17804" y="5524"/>
                    <a:pt x="18260" y="6095"/>
                  </a:cubicBezTo>
                  <a:cubicBezTo>
                    <a:pt x="19219" y="7373"/>
                    <a:pt x="19379" y="8743"/>
                    <a:pt x="19402" y="9336"/>
                  </a:cubicBezTo>
                  <a:cubicBezTo>
                    <a:pt x="20086" y="9199"/>
                    <a:pt x="20611" y="8674"/>
                    <a:pt x="20748" y="8035"/>
                  </a:cubicBezTo>
                  <a:cubicBezTo>
                    <a:pt x="20908" y="7191"/>
                    <a:pt x="20337" y="6597"/>
                    <a:pt x="20269" y="6529"/>
                  </a:cubicBezTo>
                  <a:cubicBezTo>
                    <a:pt x="20543" y="6643"/>
                    <a:pt x="20908" y="6757"/>
                    <a:pt x="21136" y="6597"/>
                  </a:cubicBezTo>
                  <a:cubicBezTo>
                    <a:pt x="21707" y="6164"/>
                    <a:pt x="21068" y="3950"/>
                    <a:pt x="19904" y="2489"/>
                  </a:cubicBezTo>
                  <a:cubicBezTo>
                    <a:pt x="18534" y="800"/>
                    <a:pt x="16320" y="1"/>
                    <a:pt x="14266" y="1"/>
                  </a:cubicBezTo>
                  <a:cubicBezTo>
                    <a:pt x="14015" y="1"/>
                    <a:pt x="13764" y="24"/>
                    <a:pt x="13513" y="46"/>
                  </a:cubicBezTo>
                  <a:cubicBezTo>
                    <a:pt x="11550" y="229"/>
                    <a:pt x="10157" y="1142"/>
                    <a:pt x="9495" y="1621"/>
                  </a:cubicBezTo>
                  <a:cubicBezTo>
                    <a:pt x="8970" y="1553"/>
                    <a:pt x="8217" y="1484"/>
                    <a:pt x="7327" y="1576"/>
                  </a:cubicBezTo>
                  <a:cubicBezTo>
                    <a:pt x="6802" y="1621"/>
                    <a:pt x="5638" y="1781"/>
                    <a:pt x="4405" y="2489"/>
                  </a:cubicBezTo>
                  <a:cubicBezTo>
                    <a:pt x="4246" y="2580"/>
                    <a:pt x="2694" y="3516"/>
                    <a:pt x="1758" y="5251"/>
                  </a:cubicBezTo>
                  <a:cubicBezTo>
                    <a:pt x="0" y="8583"/>
                    <a:pt x="1940" y="12281"/>
                    <a:pt x="2100" y="12600"/>
                  </a:cubicBezTo>
                  <a:cubicBezTo>
                    <a:pt x="2123" y="12555"/>
                    <a:pt x="2397" y="11870"/>
                    <a:pt x="3150" y="117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526004" y="2296865"/>
              <a:ext cx="126312" cy="231368"/>
            </a:xfrm>
            <a:custGeom>
              <a:avLst/>
              <a:gdLst/>
              <a:ahLst/>
              <a:cxnLst/>
              <a:rect l="l" t="t" r="r" b="b"/>
              <a:pathLst>
                <a:path w="2169" h="3973" extrusionOk="0">
                  <a:moveTo>
                    <a:pt x="2169" y="1"/>
                  </a:moveTo>
                  <a:cubicBezTo>
                    <a:pt x="1575" y="503"/>
                    <a:pt x="1119" y="1119"/>
                    <a:pt x="753" y="1804"/>
                  </a:cubicBezTo>
                  <a:cubicBezTo>
                    <a:pt x="388" y="2466"/>
                    <a:pt x="92" y="3196"/>
                    <a:pt x="0" y="3973"/>
                  </a:cubicBezTo>
                  <a:cubicBezTo>
                    <a:pt x="228" y="3630"/>
                    <a:pt x="388" y="3311"/>
                    <a:pt x="571" y="2991"/>
                  </a:cubicBezTo>
                  <a:cubicBezTo>
                    <a:pt x="1073" y="2055"/>
                    <a:pt x="1712" y="960"/>
                    <a:pt x="216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977908" y="1735945"/>
              <a:ext cx="507867" cy="216751"/>
            </a:xfrm>
            <a:custGeom>
              <a:avLst/>
              <a:gdLst/>
              <a:ahLst/>
              <a:cxnLst/>
              <a:rect l="l" t="t" r="r" b="b"/>
              <a:pathLst>
                <a:path w="8721" h="3722" extrusionOk="0">
                  <a:moveTo>
                    <a:pt x="1" y="2101"/>
                  </a:moveTo>
                  <a:cubicBezTo>
                    <a:pt x="3059" y="640"/>
                    <a:pt x="6346" y="1325"/>
                    <a:pt x="8720" y="3721"/>
                  </a:cubicBezTo>
                  <a:cubicBezTo>
                    <a:pt x="6871" y="845"/>
                    <a:pt x="2740" y="1"/>
                    <a:pt x="1" y="210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494091" y="2279627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0" y="0"/>
                  </a:moveTo>
                  <a:cubicBezTo>
                    <a:pt x="0" y="753"/>
                    <a:pt x="23" y="1530"/>
                    <a:pt x="137" y="2306"/>
                  </a:cubicBezTo>
                  <a:cubicBezTo>
                    <a:pt x="274" y="3059"/>
                    <a:pt x="480" y="3789"/>
                    <a:pt x="891" y="4451"/>
                  </a:cubicBezTo>
                  <a:cubicBezTo>
                    <a:pt x="845" y="4063"/>
                    <a:pt x="799" y="3698"/>
                    <a:pt x="731" y="3333"/>
                  </a:cubicBezTo>
                  <a:cubicBezTo>
                    <a:pt x="548" y="2283"/>
                    <a:pt x="388" y="1027"/>
                    <a:pt x="1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989904" y="1851600"/>
              <a:ext cx="408111" cy="132951"/>
            </a:xfrm>
            <a:custGeom>
              <a:avLst/>
              <a:gdLst/>
              <a:ahLst/>
              <a:cxnLst/>
              <a:rect l="l" t="t" r="r" b="b"/>
              <a:pathLst>
                <a:path w="7008" h="2283" extrusionOk="0">
                  <a:moveTo>
                    <a:pt x="0" y="1393"/>
                  </a:moveTo>
                  <a:cubicBezTo>
                    <a:pt x="2374" y="594"/>
                    <a:pt x="4931" y="891"/>
                    <a:pt x="7008" y="2283"/>
                  </a:cubicBezTo>
                  <a:cubicBezTo>
                    <a:pt x="5296" y="389"/>
                    <a:pt x="2146" y="0"/>
                    <a:pt x="0" y="139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520647" y="1931323"/>
              <a:ext cx="312431" cy="329727"/>
            </a:xfrm>
            <a:custGeom>
              <a:avLst/>
              <a:gdLst/>
              <a:ahLst/>
              <a:cxnLst/>
              <a:rect l="l" t="t" r="r" b="b"/>
              <a:pathLst>
                <a:path w="5365" h="5662" extrusionOk="0">
                  <a:moveTo>
                    <a:pt x="5205" y="92"/>
                  </a:moveTo>
                  <a:cubicBezTo>
                    <a:pt x="5228" y="69"/>
                    <a:pt x="5274" y="69"/>
                    <a:pt x="5274" y="115"/>
                  </a:cubicBezTo>
                  <a:cubicBezTo>
                    <a:pt x="5319" y="823"/>
                    <a:pt x="5365" y="2649"/>
                    <a:pt x="4132" y="4201"/>
                  </a:cubicBezTo>
                  <a:cubicBezTo>
                    <a:pt x="3744" y="4680"/>
                    <a:pt x="3333" y="5023"/>
                    <a:pt x="2945" y="5274"/>
                  </a:cubicBezTo>
                  <a:cubicBezTo>
                    <a:pt x="2923" y="5296"/>
                    <a:pt x="2877" y="5274"/>
                    <a:pt x="2877" y="5228"/>
                  </a:cubicBezTo>
                  <a:cubicBezTo>
                    <a:pt x="2945" y="4680"/>
                    <a:pt x="3014" y="4155"/>
                    <a:pt x="3060" y="3607"/>
                  </a:cubicBezTo>
                  <a:cubicBezTo>
                    <a:pt x="3082" y="3562"/>
                    <a:pt x="3014" y="3539"/>
                    <a:pt x="2991" y="3585"/>
                  </a:cubicBezTo>
                  <a:cubicBezTo>
                    <a:pt x="2603" y="4246"/>
                    <a:pt x="2238" y="4908"/>
                    <a:pt x="1850" y="5593"/>
                  </a:cubicBezTo>
                  <a:cubicBezTo>
                    <a:pt x="1827" y="5616"/>
                    <a:pt x="1758" y="5616"/>
                    <a:pt x="1758" y="5570"/>
                  </a:cubicBezTo>
                  <a:lnTo>
                    <a:pt x="1758" y="3333"/>
                  </a:lnTo>
                  <a:cubicBezTo>
                    <a:pt x="1758" y="3288"/>
                    <a:pt x="1690" y="3265"/>
                    <a:pt x="1690" y="3333"/>
                  </a:cubicBezTo>
                  <a:cubicBezTo>
                    <a:pt x="1074" y="5228"/>
                    <a:pt x="754" y="5662"/>
                    <a:pt x="572" y="5639"/>
                  </a:cubicBezTo>
                  <a:cubicBezTo>
                    <a:pt x="229" y="5570"/>
                    <a:pt x="1" y="3813"/>
                    <a:pt x="572" y="2306"/>
                  </a:cubicBezTo>
                  <a:cubicBezTo>
                    <a:pt x="1005" y="1165"/>
                    <a:pt x="1781" y="435"/>
                    <a:pt x="2306" y="24"/>
                  </a:cubicBezTo>
                  <a:cubicBezTo>
                    <a:pt x="2352" y="1"/>
                    <a:pt x="2398" y="24"/>
                    <a:pt x="2375" y="69"/>
                  </a:cubicBezTo>
                  <a:cubicBezTo>
                    <a:pt x="2306" y="549"/>
                    <a:pt x="2215" y="1028"/>
                    <a:pt x="2124" y="1507"/>
                  </a:cubicBezTo>
                  <a:cubicBezTo>
                    <a:pt x="2124" y="1553"/>
                    <a:pt x="2169" y="1576"/>
                    <a:pt x="2215" y="1553"/>
                  </a:cubicBezTo>
                  <a:cubicBezTo>
                    <a:pt x="2512" y="1302"/>
                    <a:pt x="2831" y="1051"/>
                    <a:pt x="3151" y="800"/>
                  </a:cubicBezTo>
                  <a:cubicBezTo>
                    <a:pt x="3174" y="777"/>
                    <a:pt x="3219" y="800"/>
                    <a:pt x="3219" y="823"/>
                  </a:cubicBezTo>
                  <a:cubicBezTo>
                    <a:pt x="3288" y="1234"/>
                    <a:pt x="3356" y="1644"/>
                    <a:pt x="3425" y="2032"/>
                  </a:cubicBezTo>
                  <a:cubicBezTo>
                    <a:pt x="3425" y="2078"/>
                    <a:pt x="3470" y="2101"/>
                    <a:pt x="3493" y="2055"/>
                  </a:cubicBezTo>
                  <a:cubicBezTo>
                    <a:pt x="4064" y="1416"/>
                    <a:pt x="4634" y="754"/>
                    <a:pt x="5205" y="9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1057690" y="1926024"/>
              <a:ext cx="216692" cy="78501"/>
            </a:xfrm>
            <a:custGeom>
              <a:avLst/>
              <a:gdLst/>
              <a:ahLst/>
              <a:cxnLst/>
              <a:rect l="l" t="t" r="r" b="b"/>
              <a:pathLst>
                <a:path w="3721" h="1348" extrusionOk="0">
                  <a:moveTo>
                    <a:pt x="23" y="1051"/>
                  </a:moveTo>
                  <a:cubicBezTo>
                    <a:pt x="0" y="1073"/>
                    <a:pt x="23" y="1119"/>
                    <a:pt x="69" y="1119"/>
                  </a:cubicBezTo>
                  <a:cubicBezTo>
                    <a:pt x="1210" y="1073"/>
                    <a:pt x="1849" y="1165"/>
                    <a:pt x="2237" y="1256"/>
                  </a:cubicBezTo>
                  <a:cubicBezTo>
                    <a:pt x="2329" y="1279"/>
                    <a:pt x="2580" y="1347"/>
                    <a:pt x="2625" y="1256"/>
                  </a:cubicBezTo>
                  <a:cubicBezTo>
                    <a:pt x="2694" y="1142"/>
                    <a:pt x="2488" y="914"/>
                    <a:pt x="2283" y="685"/>
                  </a:cubicBezTo>
                  <a:cubicBezTo>
                    <a:pt x="2260" y="663"/>
                    <a:pt x="2283" y="617"/>
                    <a:pt x="2329" y="617"/>
                  </a:cubicBezTo>
                  <a:lnTo>
                    <a:pt x="3652" y="617"/>
                  </a:lnTo>
                  <a:cubicBezTo>
                    <a:pt x="3698" y="617"/>
                    <a:pt x="3721" y="571"/>
                    <a:pt x="3675" y="548"/>
                  </a:cubicBezTo>
                  <a:cubicBezTo>
                    <a:pt x="3401" y="366"/>
                    <a:pt x="2922" y="69"/>
                    <a:pt x="2260" y="46"/>
                  </a:cubicBezTo>
                  <a:cubicBezTo>
                    <a:pt x="1073" y="1"/>
                    <a:pt x="274" y="777"/>
                    <a:pt x="23" y="1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1088263" y="1810369"/>
              <a:ext cx="208714" cy="67844"/>
            </a:xfrm>
            <a:custGeom>
              <a:avLst/>
              <a:gdLst/>
              <a:ahLst/>
              <a:cxnLst/>
              <a:rect l="l" t="t" r="r" b="b"/>
              <a:pathLst>
                <a:path w="3584" h="1165" extrusionOk="0">
                  <a:moveTo>
                    <a:pt x="1415" y="206"/>
                  </a:moveTo>
                  <a:cubicBezTo>
                    <a:pt x="2237" y="1"/>
                    <a:pt x="3173" y="229"/>
                    <a:pt x="3196" y="435"/>
                  </a:cubicBezTo>
                  <a:cubicBezTo>
                    <a:pt x="3196" y="503"/>
                    <a:pt x="3105" y="594"/>
                    <a:pt x="2762" y="731"/>
                  </a:cubicBezTo>
                  <a:cubicBezTo>
                    <a:pt x="2717" y="731"/>
                    <a:pt x="2717" y="800"/>
                    <a:pt x="2762" y="800"/>
                  </a:cubicBezTo>
                  <a:cubicBezTo>
                    <a:pt x="3036" y="891"/>
                    <a:pt x="3310" y="960"/>
                    <a:pt x="3584" y="1028"/>
                  </a:cubicBezTo>
                  <a:cubicBezTo>
                    <a:pt x="2420" y="1074"/>
                    <a:pt x="1233" y="1119"/>
                    <a:pt x="69" y="1165"/>
                  </a:cubicBezTo>
                  <a:cubicBezTo>
                    <a:pt x="23" y="1165"/>
                    <a:pt x="0" y="1119"/>
                    <a:pt x="23" y="1097"/>
                  </a:cubicBezTo>
                  <a:cubicBezTo>
                    <a:pt x="251" y="823"/>
                    <a:pt x="708" y="389"/>
                    <a:pt x="1415" y="2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58595" y="2985435"/>
              <a:ext cx="541061" cy="737779"/>
            </a:xfrm>
            <a:custGeom>
              <a:avLst/>
              <a:gdLst/>
              <a:ahLst/>
              <a:cxnLst/>
              <a:rect l="l" t="t" r="r" b="b"/>
              <a:pathLst>
                <a:path w="9291" h="12669" extrusionOk="0">
                  <a:moveTo>
                    <a:pt x="1758" y="480"/>
                  </a:moveTo>
                  <a:cubicBezTo>
                    <a:pt x="1553" y="594"/>
                    <a:pt x="1073" y="936"/>
                    <a:pt x="663" y="2032"/>
                  </a:cubicBezTo>
                  <a:cubicBezTo>
                    <a:pt x="1" y="3812"/>
                    <a:pt x="366" y="5501"/>
                    <a:pt x="526" y="6140"/>
                  </a:cubicBezTo>
                  <a:cubicBezTo>
                    <a:pt x="1210" y="8971"/>
                    <a:pt x="3310" y="10454"/>
                    <a:pt x="3995" y="10911"/>
                  </a:cubicBezTo>
                  <a:cubicBezTo>
                    <a:pt x="5045" y="11573"/>
                    <a:pt x="6757" y="12668"/>
                    <a:pt x="7967" y="11870"/>
                  </a:cubicBezTo>
                  <a:cubicBezTo>
                    <a:pt x="9154" y="11094"/>
                    <a:pt x="9291" y="8834"/>
                    <a:pt x="8400" y="7875"/>
                  </a:cubicBezTo>
                  <a:cubicBezTo>
                    <a:pt x="7944" y="7396"/>
                    <a:pt x="7601" y="7647"/>
                    <a:pt x="6780" y="7190"/>
                  </a:cubicBezTo>
                  <a:cubicBezTo>
                    <a:pt x="5433" y="6437"/>
                    <a:pt x="4520" y="4817"/>
                    <a:pt x="4360" y="3356"/>
                  </a:cubicBezTo>
                  <a:cubicBezTo>
                    <a:pt x="4155" y="1849"/>
                    <a:pt x="4817" y="1187"/>
                    <a:pt x="4269" y="594"/>
                  </a:cubicBezTo>
                  <a:cubicBezTo>
                    <a:pt x="3744" y="0"/>
                    <a:pt x="2534" y="0"/>
                    <a:pt x="17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1195940" y="3374911"/>
              <a:ext cx="341665" cy="275219"/>
            </a:xfrm>
            <a:custGeom>
              <a:avLst/>
              <a:gdLst/>
              <a:ahLst/>
              <a:cxnLst/>
              <a:rect l="l" t="t" r="r" b="b"/>
              <a:pathLst>
                <a:path w="5867" h="4726" extrusionOk="0">
                  <a:moveTo>
                    <a:pt x="5433" y="3104"/>
                  </a:moveTo>
                  <a:cubicBezTo>
                    <a:pt x="5501" y="3013"/>
                    <a:pt x="5866" y="2602"/>
                    <a:pt x="5775" y="2465"/>
                  </a:cubicBezTo>
                  <a:cubicBezTo>
                    <a:pt x="5729" y="2397"/>
                    <a:pt x="5592" y="2397"/>
                    <a:pt x="5478" y="2420"/>
                  </a:cubicBezTo>
                  <a:cubicBezTo>
                    <a:pt x="5204" y="2648"/>
                    <a:pt x="4862" y="2808"/>
                    <a:pt x="4497" y="2853"/>
                  </a:cubicBezTo>
                  <a:cubicBezTo>
                    <a:pt x="4885" y="2694"/>
                    <a:pt x="5250" y="2511"/>
                    <a:pt x="5570" y="2283"/>
                  </a:cubicBezTo>
                  <a:cubicBezTo>
                    <a:pt x="5729" y="2054"/>
                    <a:pt x="5729" y="1849"/>
                    <a:pt x="5661" y="1758"/>
                  </a:cubicBezTo>
                  <a:cubicBezTo>
                    <a:pt x="5638" y="1758"/>
                    <a:pt x="5570" y="1689"/>
                    <a:pt x="5410" y="1712"/>
                  </a:cubicBezTo>
                  <a:cubicBezTo>
                    <a:pt x="5113" y="2009"/>
                    <a:pt x="4702" y="2214"/>
                    <a:pt x="4269" y="2260"/>
                  </a:cubicBezTo>
                  <a:cubicBezTo>
                    <a:pt x="4725" y="2100"/>
                    <a:pt x="5113" y="1872"/>
                    <a:pt x="5478" y="1575"/>
                  </a:cubicBezTo>
                  <a:cubicBezTo>
                    <a:pt x="5661" y="1347"/>
                    <a:pt x="5638" y="1073"/>
                    <a:pt x="5524" y="982"/>
                  </a:cubicBezTo>
                  <a:cubicBezTo>
                    <a:pt x="5433" y="913"/>
                    <a:pt x="5273" y="936"/>
                    <a:pt x="5113" y="1005"/>
                  </a:cubicBezTo>
                  <a:cubicBezTo>
                    <a:pt x="5113" y="1005"/>
                    <a:pt x="5113" y="1005"/>
                    <a:pt x="5113" y="982"/>
                  </a:cubicBezTo>
                  <a:cubicBezTo>
                    <a:pt x="4816" y="1370"/>
                    <a:pt x="4337" y="1621"/>
                    <a:pt x="3835" y="1689"/>
                  </a:cubicBezTo>
                  <a:cubicBezTo>
                    <a:pt x="4314" y="1507"/>
                    <a:pt x="4725" y="1278"/>
                    <a:pt x="5113" y="959"/>
                  </a:cubicBezTo>
                  <a:cubicBezTo>
                    <a:pt x="5182" y="822"/>
                    <a:pt x="5296" y="388"/>
                    <a:pt x="5136" y="228"/>
                  </a:cubicBezTo>
                  <a:cubicBezTo>
                    <a:pt x="4953" y="69"/>
                    <a:pt x="4565" y="251"/>
                    <a:pt x="4177" y="434"/>
                  </a:cubicBezTo>
                  <a:cubicBezTo>
                    <a:pt x="3858" y="594"/>
                    <a:pt x="3401" y="822"/>
                    <a:pt x="2922" y="1256"/>
                  </a:cubicBezTo>
                  <a:cubicBezTo>
                    <a:pt x="2967" y="1027"/>
                    <a:pt x="3150" y="114"/>
                    <a:pt x="2899" y="23"/>
                  </a:cubicBezTo>
                  <a:cubicBezTo>
                    <a:pt x="2899" y="0"/>
                    <a:pt x="2876" y="0"/>
                    <a:pt x="2853" y="0"/>
                  </a:cubicBezTo>
                  <a:cubicBezTo>
                    <a:pt x="2648" y="0"/>
                    <a:pt x="2328" y="388"/>
                    <a:pt x="2191" y="548"/>
                  </a:cubicBezTo>
                  <a:cubicBezTo>
                    <a:pt x="1849" y="959"/>
                    <a:pt x="1666" y="1393"/>
                    <a:pt x="1575" y="1712"/>
                  </a:cubicBezTo>
                  <a:cubicBezTo>
                    <a:pt x="1210" y="1689"/>
                    <a:pt x="868" y="1689"/>
                    <a:pt x="525" y="1689"/>
                  </a:cubicBezTo>
                  <a:cubicBezTo>
                    <a:pt x="388" y="1895"/>
                    <a:pt x="0" y="2488"/>
                    <a:pt x="0" y="3356"/>
                  </a:cubicBezTo>
                  <a:cubicBezTo>
                    <a:pt x="0" y="3995"/>
                    <a:pt x="228" y="4474"/>
                    <a:pt x="365" y="4725"/>
                  </a:cubicBezTo>
                  <a:cubicBezTo>
                    <a:pt x="2374" y="4520"/>
                    <a:pt x="3880" y="4154"/>
                    <a:pt x="4542" y="3812"/>
                  </a:cubicBezTo>
                  <a:cubicBezTo>
                    <a:pt x="5022" y="3561"/>
                    <a:pt x="5364" y="3173"/>
                    <a:pt x="5433" y="3104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1419213" y="3430700"/>
              <a:ext cx="74541" cy="42628"/>
            </a:xfrm>
            <a:custGeom>
              <a:avLst/>
              <a:gdLst/>
              <a:ahLst/>
              <a:cxnLst/>
              <a:rect l="l" t="t" r="r" b="b"/>
              <a:pathLst>
                <a:path w="1280" h="732" extrusionOk="0">
                  <a:moveTo>
                    <a:pt x="1279" y="24"/>
                  </a:moveTo>
                  <a:cubicBezTo>
                    <a:pt x="1279" y="24"/>
                    <a:pt x="1279" y="24"/>
                    <a:pt x="1279" y="1"/>
                  </a:cubicBezTo>
                  <a:cubicBezTo>
                    <a:pt x="891" y="320"/>
                    <a:pt x="480" y="549"/>
                    <a:pt x="1" y="731"/>
                  </a:cubicBezTo>
                  <a:cubicBezTo>
                    <a:pt x="503" y="663"/>
                    <a:pt x="982" y="412"/>
                    <a:pt x="1279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1444487" y="3466631"/>
              <a:ext cx="70523" cy="39891"/>
            </a:xfrm>
            <a:custGeom>
              <a:avLst/>
              <a:gdLst/>
              <a:ahLst/>
              <a:cxnLst/>
              <a:rect l="l" t="t" r="r" b="b"/>
              <a:pathLst>
                <a:path w="1211" h="685" extrusionOk="0">
                  <a:moveTo>
                    <a:pt x="1142" y="137"/>
                  </a:moveTo>
                  <a:cubicBezTo>
                    <a:pt x="1142" y="137"/>
                    <a:pt x="1119" y="137"/>
                    <a:pt x="1119" y="137"/>
                  </a:cubicBezTo>
                  <a:cubicBezTo>
                    <a:pt x="1165" y="91"/>
                    <a:pt x="1187" y="46"/>
                    <a:pt x="1210" y="0"/>
                  </a:cubicBezTo>
                  <a:cubicBezTo>
                    <a:pt x="845" y="297"/>
                    <a:pt x="434" y="525"/>
                    <a:pt x="1" y="685"/>
                  </a:cubicBezTo>
                  <a:cubicBezTo>
                    <a:pt x="434" y="639"/>
                    <a:pt x="845" y="434"/>
                    <a:pt x="1142" y="1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1457764" y="3507803"/>
              <a:ext cx="62544" cy="33310"/>
            </a:xfrm>
            <a:custGeom>
              <a:avLst/>
              <a:gdLst/>
              <a:ahLst/>
              <a:cxnLst/>
              <a:rect l="l" t="t" r="r" b="b"/>
              <a:pathLst>
                <a:path w="1074" h="572" extrusionOk="0">
                  <a:moveTo>
                    <a:pt x="982" y="138"/>
                  </a:moveTo>
                  <a:cubicBezTo>
                    <a:pt x="982" y="138"/>
                    <a:pt x="959" y="161"/>
                    <a:pt x="959" y="161"/>
                  </a:cubicBezTo>
                  <a:cubicBezTo>
                    <a:pt x="1005" y="92"/>
                    <a:pt x="1051" y="46"/>
                    <a:pt x="1074" y="1"/>
                  </a:cubicBezTo>
                  <a:cubicBezTo>
                    <a:pt x="754" y="229"/>
                    <a:pt x="389" y="434"/>
                    <a:pt x="1" y="571"/>
                  </a:cubicBezTo>
                  <a:cubicBezTo>
                    <a:pt x="366" y="526"/>
                    <a:pt x="708" y="366"/>
                    <a:pt x="982" y="1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1078946" y="3417422"/>
              <a:ext cx="109074" cy="273879"/>
            </a:xfrm>
            <a:custGeom>
              <a:avLst/>
              <a:gdLst/>
              <a:ahLst/>
              <a:cxnLst/>
              <a:rect l="l" t="t" r="r" b="b"/>
              <a:pathLst>
                <a:path w="1873" h="4703" extrusionOk="0">
                  <a:moveTo>
                    <a:pt x="1872" y="23"/>
                  </a:moveTo>
                  <a:cubicBezTo>
                    <a:pt x="1849" y="1"/>
                    <a:pt x="1849" y="1"/>
                    <a:pt x="1849" y="1"/>
                  </a:cubicBezTo>
                  <a:cubicBezTo>
                    <a:pt x="845" y="1165"/>
                    <a:pt x="46" y="2831"/>
                    <a:pt x="822" y="4292"/>
                  </a:cubicBezTo>
                  <a:cubicBezTo>
                    <a:pt x="891" y="4429"/>
                    <a:pt x="982" y="4566"/>
                    <a:pt x="1096" y="4703"/>
                  </a:cubicBezTo>
                  <a:cubicBezTo>
                    <a:pt x="1096" y="4703"/>
                    <a:pt x="1096" y="4703"/>
                    <a:pt x="1096" y="4703"/>
                  </a:cubicBezTo>
                  <a:cubicBezTo>
                    <a:pt x="1" y="3242"/>
                    <a:pt x="822" y="1324"/>
                    <a:pt x="1872" y="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1112198" y="2710275"/>
              <a:ext cx="198115" cy="95797"/>
            </a:xfrm>
            <a:custGeom>
              <a:avLst/>
              <a:gdLst/>
              <a:ahLst/>
              <a:cxnLst/>
              <a:rect l="l" t="t" r="r" b="b"/>
              <a:pathLst>
                <a:path w="3402" h="1645" extrusionOk="0">
                  <a:moveTo>
                    <a:pt x="1689" y="46"/>
                  </a:moveTo>
                  <a:cubicBezTo>
                    <a:pt x="776" y="138"/>
                    <a:pt x="206" y="868"/>
                    <a:pt x="0" y="1188"/>
                  </a:cubicBezTo>
                  <a:cubicBezTo>
                    <a:pt x="343" y="1370"/>
                    <a:pt x="639" y="1439"/>
                    <a:pt x="753" y="1461"/>
                  </a:cubicBezTo>
                  <a:cubicBezTo>
                    <a:pt x="1050" y="1507"/>
                    <a:pt x="1895" y="1644"/>
                    <a:pt x="2716" y="1142"/>
                  </a:cubicBezTo>
                  <a:cubicBezTo>
                    <a:pt x="2945" y="1028"/>
                    <a:pt x="3173" y="822"/>
                    <a:pt x="3401" y="594"/>
                  </a:cubicBezTo>
                  <a:cubicBezTo>
                    <a:pt x="3264" y="480"/>
                    <a:pt x="3082" y="366"/>
                    <a:pt x="2876" y="252"/>
                  </a:cubicBezTo>
                  <a:cubicBezTo>
                    <a:pt x="2762" y="206"/>
                    <a:pt x="2283" y="1"/>
                    <a:pt x="168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1069628" y="2592000"/>
              <a:ext cx="208772" cy="83800"/>
            </a:xfrm>
            <a:custGeom>
              <a:avLst/>
              <a:gdLst/>
              <a:ahLst/>
              <a:cxnLst/>
              <a:rect l="l" t="t" r="r" b="b"/>
              <a:pathLst>
                <a:path w="3585" h="1439" extrusionOk="0">
                  <a:moveTo>
                    <a:pt x="2900" y="1096"/>
                  </a:moveTo>
                  <a:cubicBezTo>
                    <a:pt x="3128" y="1004"/>
                    <a:pt x="3402" y="868"/>
                    <a:pt x="3516" y="548"/>
                  </a:cubicBezTo>
                  <a:cubicBezTo>
                    <a:pt x="3584" y="343"/>
                    <a:pt x="3539" y="137"/>
                    <a:pt x="3493" y="0"/>
                  </a:cubicBezTo>
                  <a:cubicBezTo>
                    <a:pt x="3128" y="137"/>
                    <a:pt x="2922" y="639"/>
                    <a:pt x="2306" y="753"/>
                  </a:cubicBezTo>
                  <a:cubicBezTo>
                    <a:pt x="1462" y="913"/>
                    <a:pt x="1096" y="183"/>
                    <a:pt x="366" y="434"/>
                  </a:cubicBezTo>
                  <a:cubicBezTo>
                    <a:pt x="229" y="479"/>
                    <a:pt x="115" y="548"/>
                    <a:pt x="1" y="616"/>
                  </a:cubicBezTo>
                  <a:cubicBezTo>
                    <a:pt x="275" y="822"/>
                    <a:pt x="663" y="1073"/>
                    <a:pt x="1211" y="1210"/>
                  </a:cubicBezTo>
                  <a:cubicBezTo>
                    <a:pt x="1507" y="1278"/>
                    <a:pt x="2215" y="1438"/>
                    <a:pt x="2900" y="1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1108180" y="2682380"/>
              <a:ext cx="219371" cy="97078"/>
            </a:xfrm>
            <a:custGeom>
              <a:avLst/>
              <a:gdLst/>
              <a:ahLst/>
              <a:cxnLst/>
              <a:rect l="l" t="t" r="r" b="b"/>
              <a:pathLst>
                <a:path w="3767" h="1667" extrusionOk="0">
                  <a:moveTo>
                    <a:pt x="1598" y="639"/>
                  </a:moveTo>
                  <a:cubicBezTo>
                    <a:pt x="2603" y="457"/>
                    <a:pt x="3333" y="982"/>
                    <a:pt x="3470" y="1073"/>
                  </a:cubicBezTo>
                  <a:cubicBezTo>
                    <a:pt x="3470" y="1073"/>
                    <a:pt x="3470" y="1073"/>
                    <a:pt x="3470" y="1073"/>
                  </a:cubicBezTo>
                  <a:cubicBezTo>
                    <a:pt x="3561" y="936"/>
                    <a:pt x="3676" y="799"/>
                    <a:pt x="3767" y="685"/>
                  </a:cubicBezTo>
                  <a:cubicBezTo>
                    <a:pt x="3767" y="662"/>
                    <a:pt x="3767" y="662"/>
                    <a:pt x="3767" y="662"/>
                  </a:cubicBezTo>
                  <a:cubicBezTo>
                    <a:pt x="2352" y="0"/>
                    <a:pt x="937" y="137"/>
                    <a:pt x="320" y="890"/>
                  </a:cubicBezTo>
                  <a:cubicBezTo>
                    <a:pt x="229" y="1027"/>
                    <a:pt x="69" y="1256"/>
                    <a:pt x="1" y="1621"/>
                  </a:cubicBezTo>
                  <a:cubicBezTo>
                    <a:pt x="24" y="1644"/>
                    <a:pt x="46" y="1644"/>
                    <a:pt x="69" y="1667"/>
                  </a:cubicBezTo>
                  <a:cubicBezTo>
                    <a:pt x="275" y="1370"/>
                    <a:pt x="754" y="799"/>
                    <a:pt x="1598" y="639"/>
                  </a:cubicBezTo>
                  <a:close/>
                </a:path>
              </a:pathLst>
            </a:custGeom>
            <a:solidFill>
              <a:srgbClr val="FEF7EA">
                <a:alpha val="3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62104" y="2021762"/>
              <a:ext cx="414750" cy="745757"/>
            </a:xfrm>
            <a:custGeom>
              <a:avLst/>
              <a:gdLst/>
              <a:ahLst/>
              <a:cxnLst/>
              <a:rect l="l" t="t" r="r" b="b"/>
              <a:pathLst>
                <a:path w="7122" h="12806" extrusionOk="0">
                  <a:moveTo>
                    <a:pt x="3127" y="8879"/>
                  </a:moveTo>
                  <a:cubicBezTo>
                    <a:pt x="3287" y="6962"/>
                    <a:pt x="1666" y="5980"/>
                    <a:pt x="2077" y="3721"/>
                  </a:cubicBezTo>
                  <a:cubicBezTo>
                    <a:pt x="2123" y="3355"/>
                    <a:pt x="2397" y="2009"/>
                    <a:pt x="3561" y="1119"/>
                  </a:cubicBezTo>
                  <a:cubicBezTo>
                    <a:pt x="5045" y="0"/>
                    <a:pt x="6848" y="434"/>
                    <a:pt x="7122" y="502"/>
                  </a:cubicBezTo>
                  <a:lnTo>
                    <a:pt x="7122" y="502"/>
                  </a:lnTo>
                  <a:cubicBezTo>
                    <a:pt x="6460" y="297"/>
                    <a:pt x="5843" y="274"/>
                    <a:pt x="5524" y="274"/>
                  </a:cubicBezTo>
                  <a:cubicBezTo>
                    <a:pt x="5455" y="274"/>
                    <a:pt x="5410" y="274"/>
                    <a:pt x="5364" y="274"/>
                  </a:cubicBezTo>
                  <a:cubicBezTo>
                    <a:pt x="4816" y="297"/>
                    <a:pt x="3744" y="342"/>
                    <a:pt x="2716" y="1073"/>
                  </a:cubicBezTo>
                  <a:cubicBezTo>
                    <a:pt x="2557" y="1187"/>
                    <a:pt x="1598" y="1917"/>
                    <a:pt x="1187" y="3218"/>
                  </a:cubicBezTo>
                  <a:cubicBezTo>
                    <a:pt x="320" y="6026"/>
                    <a:pt x="3173" y="7989"/>
                    <a:pt x="2146" y="9701"/>
                  </a:cubicBezTo>
                  <a:cubicBezTo>
                    <a:pt x="1895" y="10089"/>
                    <a:pt x="1141" y="10956"/>
                    <a:pt x="274" y="12189"/>
                  </a:cubicBezTo>
                  <a:cubicBezTo>
                    <a:pt x="183" y="12303"/>
                    <a:pt x="0" y="12600"/>
                    <a:pt x="91" y="12805"/>
                  </a:cubicBezTo>
                  <a:cubicBezTo>
                    <a:pt x="2488" y="11230"/>
                    <a:pt x="3036" y="9838"/>
                    <a:pt x="3127" y="887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397072" y="1734606"/>
              <a:ext cx="1180423" cy="590270"/>
            </a:xfrm>
            <a:custGeom>
              <a:avLst/>
              <a:gdLst/>
              <a:ahLst/>
              <a:cxnLst/>
              <a:rect l="l" t="t" r="r" b="b"/>
              <a:pathLst>
                <a:path w="20270" h="10136" extrusionOk="0">
                  <a:moveTo>
                    <a:pt x="20201" y="5022"/>
                  </a:moveTo>
                  <a:cubicBezTo>
                    <a:pt x="19949" y="4269"/>
                    <a:pt x="19539" y="3425"/>
                    <a:pt x="18991" y="2763"/>
                  </a:cubicBezTo>
                  <a:cubicBezTo>
                    <a:pt x="17621" y="1074"/>
                    <a:pt x="15407" y="275"/>
                    <a:pt x="13353" y="275"/>
                  </a:cubicBezTo>
                  <a:cubicBezTo>
                    <a:pt x="13102" y="275"/>
                    <a:pt x="12851" y="298"/>
                    <a:pt x="12600" y="320"/>
                  </a:cubicBezTo>
                  <a:cubicBezTo>
                    <a:pt x="10637" y="503"/>
                    <a:pt x="9244" y="1416"/>
                    <a:pt x="8582" y="1895"/>
                  </a:cubicBezTo>
                  <a:cubicBezTo>
                    <a:pt x="8057" y="1827"/>
                    <a:pt x="7304" y="1758"/>
                    <a:pt x="6414" y="1850"/>
                  </a:cubicBezTo>
                  <a:cubicBezTo>
                    <a:pt x="5889" y="1895"/>
                    <a:pt x="4725" y="2055"/>
                    <a:pt x="3492" y="2763"/>
                  </a:cubicBezTo>
                  <a:cubicBezTo>
                    <a:pt x="3333" y="2854"/>
                    <a:pt x="1781" y="3790"/>
                    <a:pt x="845" y="5525"/>
                  </a:cubicBezTo>
                  <a:cubicBezTo>
                    <a:pt x="0" y="7122"/>
                    <a:pt x="0" y="8789"/>
                    <a:pt x="251" y="10135"/>
                  </a:cubicBezTo>
                  <a:cubicBezTo>
                    <a:pt x="251" y="9199"/>
                    <a:pt x="411" y="7716"/>
                    <a:pt x="1256" y="6209"/>
                  </a:cubicBezTo>
                  <a:cubicBezTo>
                    <a:pt x="3424" y="2329"/>
                    <a:pt x="8149" y="1941"/>
                    <a:pt x="8582" y="1895"/>
                  </a:cubicBezTo>
                  <a:cubicBezTo>
                    <a:pt x="12166" y="1"/>
                    <a:pt x="16138" y="366"/>
                    <a:pt x="18375" y="2603"/>
                  </a:cubicBezTo>
                  <a:cubicBezTo>
                    <a:pt x="19835" y="4087"/>
                    <a:pt x="20132" y="5958"/>
                    <a:pt x="20223" y="6871"/>
                  </a:cubicBezTo>
                  <a:cubicBezTo>
                    <a:pt x="20269" y="6186"/>
                    <a:pt x="20246" y="5570"/>
                    <a:pt x="20201" y="502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43602" y="2431154"/>
              <a:ext cx="196776" cy="260602"/>
            </a:xfrm>
            <a:custGeom>
              <a:avLst/>
              <a:gdLst/>
              <a:ahLst/>
              <a:cxnLst/>
              <a:rect l="l" t="t" r="r" b="b"/>
              <a:pathLst>
                <a:path w="3379" h="4475" extrusionOk="0">
                  <a:moveTo>
                    <a:pt x="1027" y="3630"/>
                  </a:moveTo>
                  <a:cubicBezTo>
                    <a:pt x="2054" y="4474"/>
                    <a:pt x="3333" y="3995"/>
                    <a:pt x="3378" y="3995"/>
                  </a:cubicBezTo>
                  <a:lnTo>
                    <a:pt x="3333" y="1347"/>
                  </a:lnTo>
                  <a:cubicBezTo>
                    <a:pt x="3036" y="525"/>
                    <a:pt x="2328" y="0"/>
                    <a:pt x="1666" y="0"/>
                  </a:cubicBezTo>
                  <a:cubicBezTo>
                    <a:pt x="1575" y="0"/>
                    <a:pt x="1507" y="23"/>
                    <a:pt x="1438" y="23"/>
                  </a:cubicBezTo>
                  <a:cubicBezTo>
                    <a:pt x="571" y="183"/>
                    <a:pt x="251" y="1233"/>
                    <a:pt x="228" y="1347"/>
                  </a:cubicBezTo>
                  <a:cubicBezTo>
                    <a:pt x="0" y="2214"/>
                    <a:pt x="388" y="3127"/>
                    <a:pt x="1027" y="363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84774" y="2482984"/>
              <a:ext cx="128991" cy="130330"/>
            </a:xfrm>
            <a:custGeom>
              <a:avLst/>
              <a:gdLst/>
              <a:ahLst/>
              <a:cxnLst/>
              <a:rect l="l" t="t" r="r" b="b"/>
              <a:pathLst>
                <a:path w="2215" h="2238" extrusionOk="0">
                  <a:moveTo>
                    <a:pt x="92" y="868"/>
                  </a:moveTo>
                  <a:cubicBezTo>
                    <a:pt x="160" y="525"/>
                    <a:pt x="457" y="206"/>
                    <a:pt x="800" y="115"/>
                  </a:cubicBezTo>
                  <a:cubicBezTo>
                    <a:pt x="1347" y="0"/>
                    <a:pt x="1986" y="366"/>
                    <a:pt x="2215" y="1073"/>
                  </a:cubicBezTo>
                  <a:cubicBezTo>
                    <a:pt x="1895" y="936"/>
                    <a:pt x="1530" y="1005"/>
                    <a:pt x="1324" y="1279"/>
                  </a:cubicBezTo>
                  <a:cubicBezTo>
                    <a:pt x="1096" y="1553"/>
                    <a:pt x="1096" y="1963"/>
                    <a:pt x="1347" y="2237"/>
                  </a:cubicBezTo>
                  <a:cubicBezTo>
                    <a:pt x="480" y="2100"/>
                    <a:pt x="1" y="1416"/>
                    <a:pt x="92" y="868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479474" y="2467027"/>
              <a:ext cx="139589" cy="148907"/>
            </a:xfrm>
            <a:custGeom>
              <a:avLst/>
              <a:gdLst/>
              <a:ahLst/>
              <a:cxnLst/>
              <a:rect l="l" t="t" r="r" b="b"/>
              <a:pathLst>
                <a:path w="2397" h="2557" extrusionOk="0">
                  <a:moveTo>
                    <a:pt x="0" y="1416"/>
                  </a:moveTo>
                  <a:cubicBezTo>
                    <a:pt x="343" y="183"/>
                    <a:pt x="1872" y="206"/>
                    <a:pt x="2237" y="1416"/>
                  </a:cubicBezTo>
                  <a:lnTo>
                    <a:pt x="2329" y="1324"/>
                  </a:lnTo>
                  <a:cubicBezTo>
                    <a:pt x="1552" y="982"/>
                    <a:pt x="822" y="1941"/>
                    <a:pt x="1438" y="2557"/>
                  </a:cubicBezTo>
                  <a:cubicBezTo>
                    <a:pt x="982" y="1964"/>
                    <a:pt x="1575" y="1142"/>
                    <a:pt x="2260" y="1461"/>
                  </a:cubicBezTo>
                  <a:cubicBezTo>
                    <a:pt x="2329" y="1484"/>
                    <a:pt x="2397" y="1439"/>
                    <a:pt x="2374" y="1370"/>
                  </a:cubicBezTo>
                  <a:cubicBezTo>
                    <a:pt x="2032" y="46"/>
                    <a:pt x="206" y="1"/>
                    <a:pt x="0" y="1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Celebrations - Grammar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732793" y="927719"/>
            <a:ext cx="7594116" cy="3762576"/>
            <a:chOff x="856972" y="805422"/>
            <a:chExt cx="7594116" cy="3762576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857951" y="1511177"/>
              <a:ext cx="7593137" cy="305682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856972" y="805422"/>
              <a:ext cx="7593347" cy="724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6086745"/>
                </p:ext>
              </p:extLst>
            </p:nvPr>
          </p:nvGraphicFramePr>
          <p:xfrm>
            <a:off x="909269" y="835034"/>
            <a:ext cx="7524039" cy="3653426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175262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386833">
                    <a:extLst>
                      <a:ext uri="{9D8B030D-6E8A-4147-A177-3AD203B41FA5}">
                        <a16:colId xmlns:a16="http://schemas.microsoft.com/office/drawing/2014/main" val="2015482986"/>
                      </a:ext>
                    </a:extLst>
                  </a:gridCol>
                  <a:gridCol w="238457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276926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Imperative, let’s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Countable and uncountable nouns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Irregular verbs in Past simple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921936"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Let’s do something …! </a:t>
                        </a:r>
                        <a:r>
                          <a:rPr lang="en-US" sz="1600" dirty="0">
                            <a:solidFill>
                              <a:srgbClr val="FF0000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✔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Don’t do something …! </a:t>
                        </a:r>
                        <a:r>
                          <a:rPr lang="en-US" sz="1600" dirty="0">
                            <a:solidFill>
                              <a:srgbClr val="FF0000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x</a:t>
                        </a: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1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Countable nouns</a:t>
                        </a:r>
                      </a:p>
                      <a:p>
                        <a:pPr marL="0" lvl="0" indent="0" algn="l" rtl="0">
                          <a:lnSpc>
                            <a:spcPct val="11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sz="16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  <a:p>
                        <a:pPr marL="0" lvl="0" indent="0" algn="l" rtl="0">
                          <a:lnSpc>
                            <a:spcPct val="11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sz="16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  <a:p>
                        <a:pPr marL="0" lvl="0" indent="0" algn="l" rtl="0">
                          <a:lnSpc>
                            <a:spcPct val="11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sz="16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  <a:p>
                        <a:pPr marL="0" lvl="0" indent="0" algn="l" rtl="0">
                          <a:lnSpc>
                            <a:spcPct val="11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Uncountable nouns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go =&gt; went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have =&gt; had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do / does =&gt; did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07650130-6A30-A05C-40E3-583A5969D352}"/>
              </a:ext>
            </a:extLst>
          </p:cNvPr>
          <p:cNvSpPr txBox="1"/>
          <p:nvPr/>
        </p:nvSpPr>
        <p:spPr>
          <a:xfrm>
            <a:off x="2592881" y="2527295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600" dirty="0">
                <a:latin typeface="Comic Sans MS" panose="030F0702030302020204" pitchFamily="66" charset="0"/>
              </a:rPr>
              <a:t> cat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C6660-C1AE-8592-7206-2E3B62C33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99" y="1997692"/>
            <a:ext cx="612510" cy="61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C2A1E7-C6CB-7AB3-25EF-53E2BAEB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39" y="2086132"/>
            <a:ext cx="567863" cy="49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BA5C7CCD-FBC7-65DE-316B-2CFEF1A0DB61}"/>
              </a:ext>
            </a:extLst>
          </p:cNvPr>
          <p:cNvSpPr txBox="1"/>
          <p:nvPr/>
        </p:nvSpPr>
        <p:spPr>
          <a:xfrm>
            <a:off x="3377986" y="2525978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1600" dirty="0">
                <a:latin typeface="Comic Sans MS" panose="030F0702030302020204" pitchFamily="66" charset="0"/>
              </a:rPr>
              <a:t> apple</a:t>
            </a:r>
          </a:p>
        </p:txBody>
      </p:sp>
      <p:pic>
        <p:nvPicPr>
          <p:cNvPr id="1026" name="Picture 2" descr="AI generated Mid Autumn Festival Moon Cake 36181198 PNG">
            <a:extLst>
              <a:ext uri="{FF2B5EF4-FFF2-40B4-BE49-F238E27FC236}">
                <a16:creationId xmlns:a16="http://schemas.microsoft.com/office/drawing/2014/main" id="{1116F9C7-6FF9-3380-31CE-BECCBE9D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56" y="2000833"/>
            <a:ext cx="665664" cy="66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51DF4E11-DF90-F899-EEA8-0EB856A34712}"/>
              </a:ext>
            </a:extLst>
          </p:cNvPr>
          <p:cNvSpPr txBox="1"/>
          <p:nvPr/>
        </p:nvSpPr>
        <p:spPr>
          <a:xfrm>
            <a:off x="4496050" y="2525710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atin typeface="Comic Sans MS" panose="030F0702030302020204" pitchFamily="66" charset="0"/>
              </a:rPr>
              <a:t>mooncake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D2185-B843-F6C2-7F56-85A30217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016" y="3311384"/>
            <a:ext cx="571421" cy="4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8510B36B-275B-18C3-C945-2FFE4206B5D8}"/>
              </a:ext>
            </a:extLst>
          </p:cNvPr>
          <p:cNvSpPr txBox="1"/>
          <p:nvPr/>
        </p:nvSpPr>
        <p:spPr>
          <a:xfrm>
            <a:off x="3138847" y="3379373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rice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803AF-0751-E6C2-E18B-A0D09FCE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23" y="3298201"/>
            <a:ext cx="571421" cy="4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BC1EF2-8C14-B431-4971-D710565CA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40" y="3146893"/>
            <a:ext cx="571421" cy="4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33CE6B-2651-81BD-51D4-011E5D78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025" y="3381444"/>
            <a:ext cx="571421" cy="4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499D8322-3E8E-B5ED-D099-69C5AAEE8E57}"/>
              </a:ext>
            </a:extLst>
          </p:cNvPr>
          <p:cNvSpPr txBox="1"/>
          <p:nvPr/>
        </p:nvSpPr>
        <p:spPr>
          <a:xfrm>
            <a:off x="4828158" y="3349930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some rice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Cartoon Beer icon. 18931336 PNG">
            <a:extLst>
              <a:ext uri="{FF2B5EF4-FFF2-40B4-BE49-F238E27FC236}">
                <a16:creationId xmlns:a16="http://schemas.microsoft.com/office/drawing/2014/main" id="{A2B40A95-4F05-1037-98E9-2C4B3355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16" y="3939886"/>
            <a:ext cx="661643" cy="6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1B1A8E4-892F-FF12-70FC-CB2A0FAAA9BF}"/>
              </a:ext>
            </a:extLst>
          </p:cNvPr>
          <p:cNvSpPr txBox="1"/>
          <p:nvPr/>
        </p:nvSpPr>
        <p:spPr>
          <a:xfrm>
            <a:off x="3100266" y="4149299"/>
            <a:ext cx="636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rgbClr val="322E25"/>
                </a:solidFill>
                <a:latin typeface="Comic Sans MS" panose="030F0702030302020204" pitchFamily="66" charset="0"/>
              </a:rPr>
              <a:t>beer</a:t>
            </a:r>
          </a:p>
        </p:txBody>
      </p:sp>
      <p:pic>
        <p:nvPicPr>
          <p:cNvPr id="17" name="Picture 4" descr="Cartoon Beer icon. 18931336 PNG">
            <a:extLst>
              <a:ext uri="{FF2B5EF4-FFF2-40B4-BE49-F238E27FC236}">
                <a16:creationId xmlns:a16="http://schemas.microsoft.com/office/drawing/2014/main" id="{3EF7FA83-C862-FB58-B134-B90635F69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06" y="3928296"/>
            <a:ext cx="661643" cy="6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artoon Beer icon. 18931336 PNG">
            <a:extLst>
              <a:ext uri="{FF2B5EF4-FFF2-40B4-BE49-F238E27FC236}">
                <a16:creationId xmlns:a16="http://schemas.microsoft.com/office/drawing/2014/main" id="{416FE60A-4D38-3DEE-D312-46E38BAE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55" y="3907423"/>
            <a:ext cx="661643" cy="6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324B8582-BA50-34BF-606C-F44075E0FE81}"/>
              </a:ext>
            </a:extLst>
          </p:cNvPr>
          <p:cNvSpPr txBox="1"/>
          <p:nvPr/>
        </p:nvSpPr>
        <p:spPr>
          <a:xfrm>
            <a:off x="4850794" y="4004753"/>
            <a:ext cx="1109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two cups of </a:t>
            </a:r>
            <a:r>
              <a:rPr lang="en-US" sz="1600" dirty="0">
                <a:solidFill>
                  <a:srgbClr val="322E25"/>
                </a:solidFill>
                <a:latin typeface="Comic Sans MS" panose="030F0702030302020204" pitchFamily="66" charset="0"/>
              </a:rPr>
              <a:t>beer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EDC221-596F-0324-9BB6-D21B9BDBE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2352" y="3656340"/>
            <a:ext cx="1420084" cy="142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15" grpId="0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Food - Vocabulary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1ECDD7-A93A-ED22-3C66-603FF36B126A}"/>
              </a:ext>
            </a:extLst>
          </p:cNvPr>
          <p:cNvGrpSpPr/>
          <p:nvPr/>
        </p:nvGrpSpPr>
        <p:grpSpPr>
          <a:xfrm>
            <a:off x="922255" y="954919"/>
            <a:ext cx="7352043" cy="2847297"/>
            <a:chOff x="922255" y="954919"/>
            <a:chExt cx="7352043" cy="2996083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923068" y="1764158"/>
              <a:ext cx="7351230" cy="21868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922255" y="954919"/>
              <a:ext cx="7351433" cy="80491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77056237"/>
                </p:ext>
              </p:extLst>
            </p:nvPr>
          </p:nvGraphicFramePr>
          <p:xfrm>
            <a:off x="928557" y="1023327"/>
            <a:ext cx="7322185" cy="2911048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36002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481078">
                    <a:extLst>
                      <a:ext uri="{9D8B030D-6E8A-4147-A177-3AD203B41FA5}">
                        <a16:colId xmlns:a16="http://schemas.microsoft.com/office/drawing/2014/main" val="4235047724"/>
                      </a:ext>
                    </a:extLst>
                  </a:gridCol>
                  <a:gridCol w="2481078">
                    <a:extLst>
                      <a:ext uri="{9D8B030D-6E8A-4147-A177-3AD203B41FA5}">
                        <a16:colId xmlns:a16="http://schemas.microsoft.com/office/drawing/2014/main" val="3912283471"/>
                      </a:ext>
                    </a:extLst>
                  </a:gridCol>
                </a:tblGrid>
                <a:tr h="706534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1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2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3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059951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bread, butter, chocolate, cupcake, salad, spaghetti</a:t>
                        </a:r>
                        <a:endParaRPr lang="en"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crispy, delicious, salty, sour, spicy, sweet, tasty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bowl, cereal, meatball, piece, plate, slice, broccoli, cucumber, hamburger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3C479F-A598-52A5-2C1C-C216DF14E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153" y="2480096"/>
            <a:ext cx="1211142" cy="2775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6F204-727D-CA3E-6184-8D6B7F0C9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25309" y="2629191"/>
            <a:ext cx="1196058" cy="2562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572CC-B30A-5E7B-6CC8-7EE75754A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85" y="3761012"/>
            <a:ext cx="1165511" cy="11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Food - Grammar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732793" y="920351"/>
            <a:ext cx="7594116" cy="3769944"/>
            <a:chOff x="856972" y="798054"/>
            <a:chExt cx="7594116" cy="3769944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857951" y="1511177"/>
              <a:ext cx="7593137" cy="305682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856972" y="805422"/>
              <a:ext cx="7593347" cy="724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86668423"/>
                </p:ext>
              </p:extLst>
            </p:nvPr>
          </p:nvGraphicFramePr>
          <p:xfrm>
            <a:off x="889988" y="798054"/>
            <a:ext cx="7492592" cy="3739069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540616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086432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748637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Much, many, a lot of, a few, a little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A bowl of …</a:t>
                        </a:r>
                      </a:p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A piece of…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990432"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sz="16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 bowl of rice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 piece of pizza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 plate of salad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 glass of water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 slice of bread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aphicFrame>
        <p:nvGraphicFramePr>
          <p:cNvPr id="22" name="Google Shape;5903;p9">
            <a:extLst>
              <a:ext uri="{FF2B5EF4-FFF2-40B4-BE49-F238E27FC236}">
                <a16:creationId xmlns:a16="http://schemas.microsoft.com/office/drawing/2014/main" id="{B5CFA066-9F5A-CD80-DC2A-1E3C6DD49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74537"/>
              </p:ext>
            </p:extLst>
          </p:nvPr>
        </p:nvGraphicFramePr>
        <p:xfrm>
          <a:off x="1150777" y="1813223"/>
          <a:ext cx="4612309" cy="11950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26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5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50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Uncountable nouns</a:t>
                      </a:r>
                      <a:endParaRPr sz="1800" dirty="0">
                        <a:solidFill>
                          <a:srgbClr val="453F7D"/>
                        </a:solidFill>
                      </a:endParaRPr>
                    </a:p>
                  </a:txBody>
                  <a:tcPr marL="48872" marR="48872" marT="24436" marB="2443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Countable nouns</a:t>
                      </a:r>
                      <a:endParaRPr sz="1800" dirty="0">
                        <a:solidFill>
                          <a:srgbClr val="453F7D"/>
                        </a:solidFill>
                      </a:endParaRPr>
                    </a:p>
                  </a:txBody>
                  <a:tcPr marL="48872" marR="48872" marT="24436" marB="2443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50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much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lot of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little</a:t>
                      </a:r>
                      <a:endParaRPr sz="1800" b="0" u="none" strike="noStrike" cap="none" dirty="0">
                        <a:solidFill>
                          <a:srgbClr val="453F7D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48872" marR="48872" marT="24436" marB="2443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many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lot of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few</a:t>
                      </a:r>
                      <a:endParaRPr sz="1800" b="0" u="none" strike="noStrike" cap="none" dirty="0">
                        <a:solidFill>
                          <a:srgbClr val="453F7D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48872" marR="48872" marT="24436" marB="2443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" name="Google Shape;5903;p9">
            <a:extLst>
              <a:ext uri="{FF2B5EF4-FFF2-40B4-BE49-F238E27FC236}">
                <a16:creationId xmlns:a16="http://schemas.microsoft.com/office/drawing/2014/main" id="{D30325A5-AD68-BACF-04D8-1986994A2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6152496"/>
              </p:ext>
            </p:extLst>
          </p:nvPr>
        </p:nvGraphicFramePr>
        <p:xfrm>
          <a:off x="1140746" y="3126088"/>
          <a:ext cx="4626718" cy="131694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0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50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Affirmative</a:t>
                      </a:r>
                      <a:endParaRPr sz="1600" b="0" u="none" strike="noStrike" cap="none" dirty="0">
                        <a:solidFill>
                          <a:srgbClr val="453F7D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48872" marR="48872" marT="24436" marB="2443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Negative</a:t>
                      </a:r>
                      <a:endParaRPr sz="1600" dirty="0">
                        <a:solidFill>
                          <a:srgbClr val="453F7D"/>
                        </a:solidFill>
                      </a:endParaRPr>
                    </a:p>
                  </a:txBody>
                  <a:tcPr marL="48872" marR="48872" marT="24436" marB="2443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Questions</a:t>
                      </a:r>
                      <a:endParaRPr sz="1600" dirty="0">
                        <a:solidFill>
                          <a:srgbClr val="453F7D"/>
                        </a:solidFill>
                      </a:endParaRPr>
                    </a:p>
                  </a:txBody>
                  <a:tcPr marL="48872" marR="48872" marT="24436" marB="2443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50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many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sym typeface="Comic Sans MS"/>
                        </a:rPr>
                        <a:t>a lot of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sym typeface="Comic Sans MS"/>
                        </a:rPr>
                        <a:t>a little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sym typeface="Comic Sans MS"/>
                        </a:rPr>
                        <a:t>a few</a:t>
                      </a:r>
                    </a:p>
                  </a:txBody>
                  <a:tcPr marL="48872" marR="48872" marT="24436" marB="2443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many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much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lot of</a:t>
                      </a:r>
                    </a:p>
                  </a:txBody>
                  <a:tcPr marL="48872" marR="48872" marT="24436" marB="2443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many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453F7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much</a:t>
                      </a:r>
                      <a:endParaRPr sz="1600" b="0" u="none" strike="noStrike" cap="none" dirty="0">
                        <a:solidFill>
                          <a:srgbClr val="453F7D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48872" marR="48872" marT="24436" marB="2443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FC3DDBA-BAAB-E044-A965-E5A898AB8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153" y="2480096"/>
            <a:ext cx="1211142" cy="27757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3F64B7-DBB3-9686-0096-60161983D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25309" y="2629191"/>
            <a:ext cx="1196058" cy="2562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0DBB04-5CA4-7F56-88D1-2D0A92551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555" y="3880661"/>
            <a:ext cx="1165511" cy="11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Pronunciation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732793" y="920351"/>
            <a:ext cx="7594116" cy="3379173"/>
            <a:chOff x="856972" y="798054"/>
            <a:chExt cx="7594116" cy="3379173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857951" y="1511176"/>
              <a:ext cx="7593137" cy="266605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856972" y="805422"/>
              <a:ext cx="7593347" cy="724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25349479"/>
                </p:ext>
              </p:extLst>
            </p:nvPr>
          </p:nvGraphicFramePr>
          <p:xfrm>
            <a:off x="889988" y="798054"/>
            <a:ext cx="7492592" cy="3332456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47191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687217">
                    <a:extLst>
                      <a:ext uri="{9D8B030D-6E8A-4147-A177-3AD203B41FA5}">
                        <a16:colId xmlns:a16="http://schemas.microsoft.com/office/drawing/2014/main" val="1737108876"/>
                      </a:ext>
                    </a:extLst>
                  </a:gridCol>
                  <a:gridCol w="2333462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736327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Unit 1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Unit 2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Unit 3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596129"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Wo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rd stress: 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Baloo Tammudu 2"/>
                            <a:cs typeface="Arial"/>
                            <a:sym typeface="Arial"/>
                          </a:rPr>
                          <a:t>i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n two-syllable nouns and adjectives, </a:t>
                        </a:r>
                        <a:r>
                          <a:rPr lang="en-US" sz="1600" b="0" i="0" u="sng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normally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 the stress will be on the first syllable.</a:t>
                        </a:r>
                        <a:endParaRPr lang="en-US" sz="1600" b="0" dirty="0">
                          <a:solidFill>
                            <a:schemeClr val="tx2"/>
                          </a:solidFill>
                          <a:effectLst/>
                          <a:latin typeface="Comic Sans MS" panose="030F0902030302020204" pitchFamily="66" charset="0"/>
                        </a:endParaRPr>
                      </a:p>
                      <a:p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Ex: </a:t>
                        </a:r>
                        <a:r>
                          <a:rPr lang="en-US" sz="1600" b="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mo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ther, 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fa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ther, 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cle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ver, 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h</a:t>
                        </a:r>
                        <a:r>
                          <a:rPr lang="en-US" sz="1600" b="1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a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ppy</a:t>
                        </a:r>
                        <a:b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</a:br>
                        <a:endParaRPr lang="en-US" sz="1600" dirty="0">
                          <a:solidFill>
                            <a:schemeClr val="tx2"/>
                          </a:solidFill>
                          <a:latin typeface="Comic Sans MS" panose="030F09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Word stress: 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Baloo Tammudu 2"/>
                            <a:cs typeface="Arial"/>
                            <a:sym typeface="Arial"/>
                          </a:rPr>
                          <a:t>i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n three-syllable words, the stress can be on the second syllable.</a:t>
                        </a:r>
                        <a:endParaRPr lang="en-US" sz="1600" b="0" dirty="0">
                          <a:solidFill>
                            <a:schemeClr val="tx2"/>
                          </a:solidFill>
                          <a:effectLst/>
                          <a:latin typeface="Comic Sans MS" panose="030F0902030302020204" pitchFamily="66" charset="0"/>
                        </a:endParaRPr>
                      </a:p>
                      <a:p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Ex: </a:t>
                        </a:r>
                        <a:r>
                          <a:rPr lang="en-US" sz="1600" b="0" u="none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ex</a:t>
                        </a:r>
                        <a:r>
                          <a:rPr lang="en-US" sz="1600" b="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pen</a:t>
                        </a:r>
                        <a:r>
                          <a:rPr lang="en-US" sz="1600" b="0" u="none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sive, fan</a:t>
                        </a:r>
                        <a:r>
                          <a:rPr lang="en-US" sz="1600" b="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tas</a:t>
                        </a:r>
                        <a:r>
                          <a:rPr lang="en-US" sz="1600" b="0" u="none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tic, com</a:t>
                        </a:r>
                        <a:r>
                          <a:rPr lang="en-US" sz="1600" b="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pu</a:t>
                        </a:r>
                        <a:r>
                          <a:rPr lang="en-US" sz="1600" b="0" u="none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ter, ba</a:t>
                        </a:r>
                        <a:r>
                          <a:rPr lang="en-US" sz="1600" b="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na</a:t>
                        </a:r>
                        <a:r>
                          <a:rPr lang="en-US" sz="1600" b="0" u="none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na</a:t>
                        </a:r>
                        <a:b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</a:br>
                        <a:endParaRPr lang="en-US" sz="1600" dirty="0">
                          <a:solidFill>
                            <a:schemeClr val="tx2"/>
                          </a:solidFill>
                          <a:latin typeface="Comic Sans MS" panose="030F09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  <a:p>
                        <a:endParaRPr lang="en-US" sz="1600" dirty="0">
                          <a:solidFill>
                            <a:schemeClr val="tx2"/>
                          </a:solidFill>
                          <a:latin typeface="Comic Sans MS" panose="030F09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Pronunciation patterns of “es, s” endings: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go -&gt; go</a:t>
                        </a:r>
                        <a:r>
                          <a:rPr lang="en-US" sz="1600" u="sng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es</a:t>
                        </a:r>
                        <a:r>
                          <a:rPr lang="en-US" sz="1600" u="none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/z/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start -&gt; start</a:t>
                        </a:r>
                        <a:r>
                          <a:rPr lang="en-US" sz="1600" u="sng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s</a:t>
                        </a:r>
                        <a:r>
                          <a:rPr lang="en-US" sz="1600" u="none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/s/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dance -&gt; danc</a:t>
                        </a:r>
                        <a:r>
                          <a:rPr lang="en-US" sz="1600" u="sng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es</a:t>
                        </a:r>
                        <a:r>
                          <a:rPr lang="en-US" sz="1600" u="none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/</a:t>
                        </a:r>
                        <a:r>
                          <a:rPr lang="en-US" sz="1600" u="none" dirty="0" err="1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iz</a:t>
                        </a:r>
                        <a:r>
                          <a:rPr lang="en-US" sz="1600" u="none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/ 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FC3DDBA-BAAB-E044-A965-E5A898AB8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670" y="2784626"/>
            <a:ext cx="1069049" cy="24500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3F64B7-DBB3-9686-0096-60161983D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25309" y="2929811"/>
            <a:ext cx="1055735" cy="22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8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Pronunciation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732793" y="920352"/>
            <a:ext cx="7594116" cy="3265596"/>
            <a:chOff x="856972" y="798055"/>
            <a:chExt cx="7594116" cy="3265596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857951" y="1511176"/>
              <a:ext cx="7593137" cy="25524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856972" y="805422"/>
              <a:ext cx="7593347" cy="724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39418744"/>
                </p:ext>
              </p:extLst>
            </p:nvPr>
          </p:nvGraphicFramePr>
          <p:xfrm>
            <a:off x="889988" y="798055"/>
            <a:ext cx="7492592" cy="3213217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47191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687217">
                    <a:extLst>
                      <a:ext uri="{9D8B030D-6E8A-4147-A177-3AD203B41FA5}">
                        <a16:colId xmlns:a16="http://schemas.microsoft.com/office/drawing/2014/main" val="1737108876"/>
                      </a:ext>
                    </a:extLst>
                  </a:gridCol>
                  <a:gridCol w="2333462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711291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Unit 4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Unit 5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Unit 6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501926"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/w/ and /h/ sound of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w- words: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Times New Roman" panose="02020603050405020304" pitchFamily="18" charset="0"/>
                            <a:sym typeface="Baloo Tammudu 2"/>
                          </a:rPr>
                          <a:t>w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Times New Roman" panose="02020603050405020304" pitchFamily="18" charset="0"/>
                            <a:sym typeface="Baloo Tammudu 2"/>
                          </a:rPr>
                          <a:t>e /</a:t>
                        </a:r>
                        <a:r>
                          <a:rPr lang="en-US" sz="1600" b="0" i="0" u="none" strike="noStrike" cap="none" dirty="0" err="1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Times New Roman" panose="02020603050405020304" pitchFamily="18" charset="0"/>
                            <a:sym typeface="Arial"/>
                          </a:rPr>
                          <a:t>wi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Times New Roman" panose="02020603050405020304" pitchFamily="18" charset="0"/>
                            <a:sym typeface="Arial"/>
                          </a:rPr>
                          <a:t>:/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Times New Roman" panose="02020603050405020304" pitchFamily="18" charset="0"/>
                            <a:sym typeface="Baloo Tammudu 2"/>
                          </a:rPr>
                          <a:t>- 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Times New Roman" panose="02020603050405020304" pitchFamily="18" charset="0"/>
                            <a:sym typeface="Baloo Tammudu 2"/>
                          </a:rPr>
                          <a:t>wh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Times New Roman" panose="02020603050405020304" pitchFamily="18" charset="0"/>
                            <a:sym typeface="Baloo Tammudu 2"/>
                          </a:rPr>
                          <a:t>ere /</a:t>
                        </a:r>
                        <a:r>
                          <a:rPr lang="en-US" sz="1600" b="0" i="0" u="none" strike="noStrike" cap="none" dirty="0" err="1">
                            <a:solidFill>
                              <a:schemeClr val="tx2"/>
                            </a:solidFill>
                            <a:effectLst/>
                            <a:latin typeface="Bookman Old Style" panose="02050604050505020204" pitchFamily="18" charset="0"/>
                            <a:ea typeface="Arial"/>
                            <a:cs typeface="Times New Roman" panose="02020603050405020304" pitchFamily="18" charset="0"/>
                            <a:sym typeface="Arial"/>
                          </a:rPr>
                          <a:t>weə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Bookman Old Style" panose="02050604050505020204" pitchFamily="18" charset="0"/>
                            <a:ea typeface="Arial"/>
                            <a:cs typeface="Times New Roman" panose="02020603050405020304" pitchFamily="18" charset="0"/>
                            <a:sym typeface="Arial"/>
                          </a:rPr>
                          <a:t>(r)/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Baloo Tammudu 2"/>
                            <a:cs typeface="Times New Roman" panose="02020603050405020304" pitchFamily="18" charset="0"/>
                            <a:sym typeface="Arial"/>
                          </a:rPr>
                          <a:t>- </a:t>
                        </a:r>
                        <a:r>
                          <a:rPr lang="en-US" sz="1600" b="0" i="0" u="sng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Baloo Tammudu 2"/>
                            <a:cs typeface="Times New Roman" panose="02020603050405020304" pitchFamily="18" charset="0"/>
                            <a:sym typeface="Arial"/>
                          </a:rPr>
                          <a:t>wh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Baloo Tammudu 2"/>
                            <a:cs typeface="Times New Roman" panose="02020603050405020304" pitchFamily="18" charset="0"/>
                            <a:sym typeface="Arial"/>
                          </a:rPr>
                          <a:t>o /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Times New Roman" panose="02020603050405020304" pitchFamily="18" charset="0"/>
                            <a:sym typeface="Arial"/>
                          </a:rPr>
                          <a:t>huː/</a:t>
                        </a:r>
                        <a:endParaRPr lang="en-US" sz="1600" dirty="0">
                          <a:solidFill>
                            <a:schemeClr val="tx2"/>
                          </a:solidFill>
                          <a:latin typeface="Comic Sans MS" panose="030F0902030302020204" pitchFamily="66" charset="0"/>
                          <a:ea typeface="Baloo Tammudu 2"/>
                          <a:cs typeface="Times New Roman" panose="02020603050405020304" pitchFamily="18" charset="0"/>
                          <a:sym typeface="Baloo Tammudu 2"/>
                        </a:endParaRP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b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</a:br>
                        <a:endParaRPr lang="en-US" sz="1600" dirty="0">
                          <a:solidFill>
                            <a:schemeClr val="tx2"/>
                          </a:solidFill>
                          <a:latin typeface="Comic Sans MS" panose="030F09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Silent letters: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ans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w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er /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Book Antiqua" panose="02040602050305030304" pitchFamily="18" charset="0"/>
                            <a:ea typeface="Arial"/>
                            <a:cs typeface="Arial"/>
                            <a:sym typeface="Arial"/>
                          </a:rPr>
                          <a:t>ˈ</a:t>
                        </a:r>
                        <a:r>
                          <a:rPr lang="en-US" sz="1600" b="0" i="0" u="none" strike="noStrike" cap="none" dirty="0" err="1">
                            <a:solidFill>
                              <a:schemeClr val="tx2"/>
                            </a:solidFill>
                            <a:effectLst/>
                            <a:latin typeface="Book Antiqua" panose="02040602050305030304" pitchFamily="18" charset="0"/>
                            <a:ea typeface="Arial"/>
                            <a:cs typeface="Arial"/>
                            <a:sym typeface="Arial"/>
                          </a:rPr>
                          <a:t>ɑːnsə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Book Antiqua" panose="02040602050305030304" pitchFamily="18" charset="0"/>
                            <a:ea typeface="Arial"/>
                            <a:cs typeface="Arial"/>
                            <a:sym typeface="Arial"/>
                          </a:rPr>
                          <a:t>(r)</a:t>
                        </a:r>
                        <a:r>
                          <a:rPr lang="en-US" sz="1600" b="0" dirty="0">
                            <a:solidFill>
                              <a:schemeClr val="tx2"/>
                            </a:solidFill>
                            <a:latin typeface="Book Antiqua" panose="02040602050305030304" pitchFamily="18" charset="0"/>
                            <a:ea typeface="Baloo Tammudu 2"/>
                            <a:cs typeface="Baloo Tammudu 2"/>
                            <a:sym typeface="Baloo Tammudu 2"/>
                          </a:rPr>
                          <a:t>/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w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hat /</a:t>
                        </a:r>
                        <a:r>
                          <a:rPr lang="en-US" sz="1600" b="0" i="0" u="none" strike="noStrike" cap="none" dirty="0" err="1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wɒt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/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san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d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wich /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ˈ</a:t>
                        </a:r>
                        <a:r>
                          <a:rPr lang="en-US" sz="1600" b="0" i="0" u="none" strike="noStrike" cap="none" dirty="0" err="1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sænwɪtʃ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/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s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ience /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Book Antiqua" panose="02040602050305030304" pitchFamily="18" charset="0"/>
                            <a:ea typeface="Arial"/>
                            <a:cs typeface="Arial"/>
                            <a:sym typeface="Arial"/>
                          </a:rPr>
                          <a:t>ˈ</a:t>
                        </a:r>
                        <a:r>
                          <a:rPr lang="en-US" sz="1600" b="0" i="0" u="none" strike="noStrike" cap="none" dirty="0" err="1">
                            <a:solidFill>
                              <a:schemeClr val="tx2"/>
                            </a:solidFill>
                            <a:effectLst/>
                            <a:latin typeface="Book Antiqua" panose="02040602050305030304" pitchFamily="18" charset="0"/>
                            <a:ea typeface="Arial"/>
                            <a:cs typeface="Arial"/>
                            <a:sym typeface="Arial"/>
                          </a:rPr>
                          <a:t>saɪəns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Book Antiqua" panose="02040602050305030304" pitchFamily="18" charset="0"/>
                            <a:ea typeface="Baloo Tammudu 2"/>
                            <a:cs typeface="Baloo Tammudu 2"/>
                            <a:sym typeface="Baloo Tammudu 2"/>
                          </a:rPr>
                          <a:t>/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We</a:t>
                        </a:r>
                        <a:r>
                          <a:rPr lang="en-US" sz="160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d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nesday /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ˈ</a:t>
                        </a:r>
                        <a:r>
                          <a:rPr lang="en-US" sz="1600" b="0" i="0" u="none" strike="noStrike" cap="none" dirty="0" err="1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wenzdeɪ</a:t>
                        </a: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/</a:t>
                        </a:r>
                      </a:p>
                      <a:p>
                        <a:endParaRPr lang="en-US" sz="1600" dirty="0">
                          <a:solidFill>
                            <a:schemeClr val="tx2"/>
                          </a:solidFill>
                          <a:latin typeface="Comic Sans MS" panose="030F09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Word stress: 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Baloo Tammudu 2"/>
                            <a:cs typeface="Arial"/>
                            <a:sym typeface="Arial"/>
                          </a:rPr>
                          <a:t>i</a:t>
                        </a:r>
                        <a:r>
                          <a:rPr lang="en-US" sz="1600" b="0" i="0" u="none" strike="noStrike" cap="none" dirty="0">
                            <a:solidFill>
                              <a:schemeClr val="tx2"/>
                            </a:solidFill>
                            <a:effectLst/>
                            <a:latin typeface="Comic Sans MS" panose="030F0902030302020204" pitchFamily="66" charset="0"/>
                            <a:ea typeface="Arial"/>
                            <a:cs typeface="Arial"/>
                            <a:sym typeface="Arial"/>
                          </a:rPr>
                          <a:t>n three-syllable words, the stress can be on the first or second syllable.</a:t>
                        </a:r>
                        <a:endParaRPr lang="en-US" sz="1600" b="0" dirty="0">
                          <a:solidFill>
                            <a:schemeClr val="tx2"/>
                          </a:solidFill>
                          <a:effectLst/>
                          <a:latin typeface="Comic Sans MS" panose="030F0902030302020204" pitchFamily="66" charset="0"/>
                        </a:endParaRPr>
                      </a:p>
                      <a:p>
                        <a:r>
                          <a:rPr lang="en-US" sz="1600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Ex: </a:t>
                        </a:r>
                        <a:r>
                          <a:rPr lang="en-US" sz="1600" b="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cho</a:t>
                        </a:r>
                        <a:r>
                          <a:rPr lang="en-US" sz="1600" b="0" u="none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colate, </a:t>
                        </a:r>
                        <a:r>
                          <a:rPr lang="en-US" sz="1600" b="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ham</a:t>
                        </a:r>
                        <a:r>
                          <a:rPr lang="en-US" sz="1600" b="0" u="none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burger, to</a:t>
                        </a:r>
                        <a:r>
                          <a:rPr lang="en-US" sz="1600" b="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ma</a:t>
                        </a:r>
                        <a:r>
                          <a:rPr lang="en-US" sz="1600" b="0" u="none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to, po</a:t>
                        </a:r>
                        <a:r>
                          <a:rPr lang="en-US" sz="1600" b="0" u="sng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ta</a:t>
                        </a:r>
                        <a:r>
                          <a:rPr lang="en-US" sz="1600" b="0" u="none" dirty="0">
                            <a:solidFill>
                              <a:schemeClr val="tx2"/>
                            </a:solidFill>
                            <a:latin typeface="Comic Sans MS" panose="030F0902030302020204" pitchFamily="66" charset="0"/>
                          </a:rPr>
                          <a:t>to</a:t>
                        </a:r>
                        <a:endParaRPr lang="en-US" sz="1600" u="none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FC3DDBA-BAAB-E044-A965-E5A898AB8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670" y="2784626"/>
            <a:ext cx="1069049" cy="24500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3F64B7-DBB3-9686-0096-60161983D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25309" y="2929811"/>
            <a:ext cx="1055735" cy="22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1877299" y="3402812"/>
            <a:ext cx="1362316" cy="578882"/>
          </a:xfrm>
          <a:prstGeom prst="roundRect">
            <a:avLst/>
          </a:prstGeom>
          <a:solidFill>
            <a:srgbClr val="FEF6EB"/>
          </a:solidFill>
        </p:spPr>
        <p:txBody>
          <a:bodyPr wrap="none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a. bowl</a:t>
            </a:r>
          </a:p>
        </p:txBody>
      </p:sp>
      <p:pic>
        <p:nvPicPr>
          <p:cNvPr id="6" name="Picture 4" descr="Top Yeah Stickers for Android &amp; iOS | Gfycat">
            <a:extLst>
              <a:ext uri="{FF2B5EF4-FFF2-40B4-BE49-F238E27FC236}">
                <a16:creationId xmlns:a16="http://schemas.microsoft.com/office/drawing/2014/main" id="{6CE31415-4004-85D2-4AAA-A4F507992E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91" y="3170715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57DC65-D328-E8E9-640B-F33E4BA4B280}"/>
              </a:ext>
            </a:extLst>
          </p:cNvPr>
          <p:cNvSpPr/>
          <p:nvPr/>
        </p:nvSpPr>
        <p:spPr>
          <a:xfrm>
            <a:off x="1408451" y="2491669"/>
            <a:ext cx="6579704" cy="578882"/>
          </a:xfrm>
          <a:prstGeom prst="roundRect">
            <a:avLst/>
          </a:prstGeom>
          <a:solidFill>
            <a:srgbClr val="BFD36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Would you like a ___ of cereal, Mai?</a:t>
            </a:r>
            <a:endParaRPr lang="vi-VN" sz="28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4082355" y="3402812"/>
            <a:ext cx="1213670" cy="578882"/>
          </a:xfrm>
          <a:prstGeom prst="roundRect">
            <a:avLst/>
          </a:prstGeom>
          <a:solidFill>
            <a:srgbClr val="FEF6EB"/>
          </a:solidFill>
        </p:spPr>
        <p:txBody>
          <a:bodyPr wrap="none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b. cup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6111867" y="3402812"/>
            <a:ext cx="1372306" cy="578882"/>
          </a:xfrm>
          <a:prstGeom prst="roundRect">
            <a:avLst/>
          </a:prstGeom>
          <a:solidFill>
            <a:srgbClr val="FEF6EB"/>
          </a:solidFill>
        </p:spPr>
        <p:txBody>
          <a:bodyPr wrap="none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c. slice</a:t>
            </a:r>
          </a:p>
        </p:txBody>
      </p:sp>
      <p:sp>
        <p:nvSpPr>
          <p:cNvPr id="3" name="TextBox 2">
            <a:hlinkClick r:id="rId8" action="ppaction://hlinksldjump"/>
            <a:extLst>
              <a:ext uri="{FF2B5EF4-FFF2-40B4-BE49-F238E27FC236}">
                <a16:creationId xmlns:a16="http://schemas.microsoft.com/office/drawing/2014/main" id="{6EC9FAFE-EBA7-231E-259B-62E3699AB9D5}"/>
              </a:ext>
            </a:extLst>
          </p:cNvPr>
          <p:cNvSpPr txBox="1"/>
          <p:nvPr/>
        </p:nvSpPr>
        <p:spPr>
          <a:xfrm>
            <a:off x="158619" y="4454086"/>
            <a:ext cx="1163255" cy="578882"/>
          </a:xfrm>
          <a:prstGeom prst="roundRect">
            <a:avLst/>
          </a:prstGeom>
          <a:solidFill>
            <a:srgbClr val="9ABC06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Comic Sans MS" panose="030F0902030302020204" pitchFamily="66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07ECB-4FF8-AFE7-E5D5-D7F30AB43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152" y="851351"/>
            <a:ext cx="2239696" cy="1453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1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533" y="3003798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00F47D-2A49-55CE-69A6-80DE5DF28F9D}"/>
              </a:ext>
            </a:extLst>
          </p:cNvPr>
          <p:cNvSpPr/>
          <p:nvPr/>
        </p:nvSpPr>
        <p:spPr>
          <a:xfrm>
            <a:off x="4288680" y="1756033"/>
            <a:ext cx="3391853" cy="1055608"/>
          </a:xfrm>
          <a:prstGeom prst="wedgeRoundRectCallout">
            <a:avLst>
              <a:gd name="adj1" fmla="val 35021"/>
              <a:gd name="adj2" fmla="val -943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Penguins can swim very____.</a:t>
            </a:r>
            <a:endParaRPr lang="vi-VN" sz="28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1619024" y="3743378"/>
            <a:ext cx="1735617" cy="578882"/>
          </a:xfrm>
          <a:prstGeom prst="roundRect">
            <a:avLst/>
          </a:prstGeom>
          <a:solidFill>
            <a:srgbClr val="FEF6EB"/>
          </a:solidFill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a. better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3824080" y="3743378"/>
            <a:ext cx="1428916" cy="578882"/>
          </a:xfrm>
          <a:prstGeom prst="roundRect">
            <a:avLst/>
          </a:prstGeom>
          <a:solidFill>
            <a:srgbClr val="FEF6EB"/>
          </a:solidFill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b. good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5853592" y="3743378"/>
            <a:ext cx="1250759" cy="578882"/>
          </a:xfrm>
          <a:prstGeom prst="roundRect">
            <a:avLst/>
          </a:prstGeom>
          <a:solidFill>
            <a:srgbClr val="FEF6EB"/>
          </a:solidFill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c. well</a:t>
            </a:r>
          </a:p>
        </p:txBody>
      </p:sp>
      <p:pic>
        <p:nvPicPr>
          <p:cNvPr id="1026" name="Picture 2" descr="Penguins: Their Extraordinary World - LIFE">
            <a:extLst>
              <a:ext uri="{FF2B5EF4-FFF2-40B4-BE49-F238E27FC236}">
                <a16:creationId xmlns:a16="http://schemas.microsoft.com/office/drawing/2014/main" id="{16AFE066-FB5F-EC7E-0677-D574C3FC2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37" y="1180417"/>
            <a:ext cx="2828189" cy="188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>
            <a:hlinkClick r:id="rId9" action="ppaction://hlinksldjump"/>
            <a:extLst>
              <a:ext uri="{FF2B5EF4-FFF2-40B4-BE49-F238E27FC236}">
                <a16:creationId xmlns:a16="http://schemas.microsoft.com/office/drawing/2014/main" id="{6766A4BC-5D05-0798-1BFF-D1A4DD78FFC9}"/>
              </a:ext>
            </a:extLst>
          </p:cNvPr>
          <p:cNvSpPr txBox="1"/>
          <p:nvPr/>
        </p:nvSpPr>
        <p:spPr>
          <a:xfrm>
            <a:off x="158619" y="4454086"/>
            <a:ext cx="1163255" cy="578882"/>
          </a:xfrm>
          <a:prstGeom prst="roundRect">
            <a:avLst/>
          </a:prstGeom>
          <a:solidFill>
            <a:srgbClr val="9ABC06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Comic Sans MS" panose="030F09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7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1491197" y="3537168"/>
            <a:ext cx="1732318" cy="578882"/>
          </a:xfrm>
          <a:prstGeom prst="roundRect">
            <a:avLst/>
          </a:prstGeom>
          <a:solidFill>
            <a:srgbClr val="FEF6EB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a. behind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3696253" y="3537168"/>
            <a:ext cx="1582212" cy="578882"/>
          </a:xfrm>
          <a:prstGeom prst="roundRect">
            <a:avLst/>
          </a:prstGeom>
          <a:solidFill>
            <a:srgbClr val="FEF6EB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b. below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5725765" y="3537168"/>
            <a:ext cx="2485654" cy="578882"/>
          </a:xfrm>
          <a:prstGeom prst="roundRect">
            <a:avLst/>
          </a:prstGeom>
          <a:solidFill>
            <a:srgbClr val="FEF6EB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c. in front of</a:t>
            </a:r>
          </a:p>
        </p:txBody>
      </p:sp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79" y="2339786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1C207F-949A-2A5B-D396-7548D62A01D5}"/>
              </a:ext>
            </a:extLst>
          </p:cNvPr>
          <p:cNvSpPr/>
          <p:nvPr/>
        </p:nvSpPr>
        <p:spPr>
          <a:xfrm>
            <a:off x="4699308" y="1880086"/>
            <a:ext cx="3438939" cy="9194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Two blue balls are ___ the chair.</a:t>
            </a:r>
            <a:endParaRPr lang="vi-V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6EB6D-0A35-4949-8E99-58C4A77AB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656" y="1137659"/>
            <a:ext cx="3360551" cy="2195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>
            <a:hlinkClick r:id="rId9" action="ppaction://hlinksldjump"/>
            <a:extLst>
              <a:ext uri="{FF2B5EF4-FFF2-40B4-BE49-F238E27FC236}">
                <a16:creationId xmlns:a16="http://schemas.microsoft.com/office/drawing/2014/main" id="{53C9C7FD-73BE-27C6-D389-84EB926992EA}"/>
              </a:ext>
            </a:extLst>
          </p:cNvPr>
          <p:cNvSpPr txBox="1"/>
          <p:nvPr/>
        </p:nvSpPr>
        <p:spPr>
          <a:xfrm>
            <a:off x="158619" y="4454086"/>
            <a:ext cx="1163255" cy="578882"/>
          </a:xfrm>
          <a:prstGeom prst="roundRect">
            <a:avLst/>
          </a:prstGeom>
          <a:solidFill>
            <a:srgbClr val="9ABC06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Comic Sans MS" panose="030F09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0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-78105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624">
            <a:off x="5377759" y="2915284"/>
            <a:ext cx="581992" cy="646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960">
            <a:off x="359961" y="4684312"/>
            <a:ext cx="663742" cy="6637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960">
            <a:off x="736199" y="4214061"/>
            <a:ext cx="663742" cy="6637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960">
            <a:off x="1190913" y="3794943"/>
            <a:ext cx="663742" cy="6637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9576">
            <a:off x="5908054" y="3126411"/>
            <a:ext cx="560899" cy="6232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956">
            <a:off x="6470049" y="3373224"/>
            <a:ext cx="529914" cy="5887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4">
            <a:off x="6993859" y="3693835"/>
            <a:ext cx="549181" cy="610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4931">
            <a:off x="7422422" y="4107118"/>
            <a:ext cx="487887" cy="542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1543">
            <a:off x="7776230" y="4555103"/>
            <a:ext cx="444086" cy="4934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1231">
            <a:off x="8099986" y="4969997"/>
            <a:ext cx="411138" cy="456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3139">
            <a:off x="8391796" y="5443315"/>
            <a:ext cx="379649" cy="421832"/>
          </a:xfrm>
          <a:prstGeom prst="rect">
            <a:avLst/>
          </a:prstGeom>
        </p:spPr>
      </p:pic>
      <p:sp>
        <p:nvSpPr>
          <p:cNvPr id="21" name="Google Shape;524;p28">
            <a:extLst>
              <a:ext uri="{FF2B5EF4-FFF2-40B4-BE49-F238E27FC236}">
                <a16:creationId xmlns:a16="http://schemas.microsoft.com/office/drawing/2014/main" id="{AFE258B8-C11C-E754-5EB2-C8272C020733}"/>
              </a:ext>
            </a:extLst>
          </p:cNvPr>
          <p:cNvSpPr/>
          <p:nvPr/>
        </p:nvSpPr>
        <p:spPr>
          <a:xfrm>
            <a:off x="3628296" y="850713"/>
            <a:ext cx="1942794" cy="1902229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rgbClr val="D93300">
              <a:lumMod val="60000"/>
              <a:lumOff val="40000"/>
            </a:srgbClr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8" name="Google Shape;5942;p39">
            <a:extLst>
              <a:ext uri="{FF2B5EF4-FFF2-40B4-BE49-F238E27FC236}">
                <a16:creationId xmlns:a16="http://schemas.microsoft.com/office/drawing/2014/main" id="{4C801B50-F28A-D83D-E519-01E6AF92F6F8}"/>
              </a:ext>
            </a:extLst>
          </p:cNvPr>
          <p:cNvSpPr txBox="1">
            <a:spLocks/>
          </p:cNvSpPr>
          <p:nvPr/>
        </p:nvSpPr>
        <p:spPr>
          <a:xfrm>
            <a:off x="2191999" y="2856965"/>
            <a:ext cx="4972806" cy="1600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non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4500" b="1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None/>
              <a:defRPr sz="3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/>
            <a:r>
              <a:rPr lang="en-US" sz="3200" b="0" dirty="0">
                <a:ln w="28575">
                  <a:solidFill>
                    <a:schemeClr val="bg2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Warm-up</a:t>
            </a:r>
          </a:p>
          <a:p>
            <a:pPr algn="ctr"/>
            <a:r>
              <a:rPr lang="en-US" sz="2400" b="0" dirty="0">
                <a:ln w="28575">
                  <a:solidFill>
                    <a:schemeClr val="bg2"/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Let’s sing a song: A Sam </a:t>
            </a:r>
            <a:r>
              <a:rPr lang="en-US" sz="2400" b="0" dirty="0" err="1">
                <a:ln w="28575">
                  <a:solidFill>
                    <a:schemeClr val="bg2"/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sam</a:t>
            </a:r>
            <a:r>
              <a:rPr lang="en-US" sz="2400" b="0" dirty="0">
                <a:ln w="28575">
                  <a:solidFill>
                    <a:schemeClr val="bg2"/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en-US" sz="2400" b="0" dirty="0" err="1">
                <a:ln w="28575">
                  <a:solidFill>
                    <a:schemeClr val="bg2"/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sam</a:t>
            </a:r>
            <a:r>
              <a:rPr lang="en-US" sz="2400" b="0" dirty="0">
                <a:ln w="28575">
                  <a:solidFill>
                    <a:schemeClr val="bg2"/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2400" b="0" dirty="0">
                <a:ln w="28575">
                  <a:solidFill>
                    <a:schemeClr val="bg2"/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( </a:t>
            </a:r>
            <a:r>
              <a:rPr lang="en-US" sz="2400" b="0" dirty="0" err="1">
                <a:ln w="28575">
                  <a:solidFill>
                    <a:schemeClr val="bg2"/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youtobe</a:t>
            </a:r>
            <a:r>
              <a:rPr lang="en-US" sz="2400" b="0" dirty="0">
                <a:ln w="28575">
                  <a:solidFill>
                    <a:schemeClr val="bg2"/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).</a:t>
            </a:r>
            <a:endParaRPr lang="vi-VN" sz="2400" b="0" dirty="0">
              <a:ln w="28575">
                <a:solidFill>
                  <a:schemeClr val="bg2"/>
                </a:solidFill>
              </a:ln>
              <a:solidFill>
                <a:srgbClr val="FF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63DDE4EC-0B61-BF12-9794-EF63942DBAE1}"/>
              </a:ext>
            </a:extLst>
          </p:cNvPr>
          <p:cNvSpPr txBox="1"/>
          <p:nvPr/>
        </p:nvSpPr>
        <p:spPr>
          <a:xfrm>
            <a:off x="3900844" y="1063163"/>
            <a:ext cx="1407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rgbClr val="C00000"/>
                </a:solidFill>
                <a:latin typeface="Comic Sans MS" panose="030F0702030302020204" pitchFamily="66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3920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arrow.wav"/>
          </p:stSnd>
        </p:sndAc>
      </p:transition>
    </mc:Choice>
    <mc:Fallback xmlns="">
      <p:transition spd="slow">
        <p:random/>
        <p:sndAc>
          <p:stSnd>
            <p:snd r:embed="rId12" name="arrow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5033" fill="hold"/>
                                            <p:tgtEl>
                                              <p:spTgt spid="1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autoRev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 p14:bounceEnd="50000">
                                          <p:cBhvr>
                                            <p:cTn id="8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10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9"/>
                    </p:tgtEl>
                  </p:cMediaNode>
                </p:audio>
              </p:childTnLst>
            </p:cTn>
          </p:par>
        </p:tnLst>
        <p:bldLst>
          <p:bldP spid="21" grpId="0" animBg="1"/>
          <p:bldP spid="29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5033" fill="hold"/>
                                            <p:tgtEl>
                                              <p:spTgt spid="1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8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10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9"/>
                    </p:tgtEl>
                  </p:cMediaNode>
                </p:audio>
              </p:childTnLst>
            </p:cTn>
          </p:par>
        </p:tnLst>
        <p:bldLst>
          <p:bldP spid="21" grpId="0" animBg="1"/>
          <p:bldP spid="29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1434802" y="3386580"/>
            <a:ext cx="3035022" cy="578882"/>
          </a:xfrm>
          <a:prstGeom prst="roundRect">
            <a:avLst/>
          </a:prstGeom>
          <a:solidFill>
            <a:srgbClr val="FEF6EB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a. fitness </a:t>
            </a:r>
            <a:r>
              <a:rPr lang="en-US" sz="2800" i="1" dirty="0" err="1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centre</a:t>
            </a:r>
            <a:endParaRPr lang="en-US" sz="2800" i="1" dirty="0">
              <a:ln w="0">
                <a:solidFill>
                  <a:srgbClr val="002060"/>
                </a:solidFill>
              </a:ln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4903886" y="3386580"/>
            <a:ext cx="1327350" cy="578882"/>
          </a:xfrm>
          <a:prstGeom prst="roundRect">
            <a:avLst/>
          </a:prstGeom>
          <a:solidFill>
            <a:srgbClr val="FEF6EB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b. cold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6665298" y="3386580"/>
            <a:ext cx="1542623" cy="578882"/>
          </a:xfrm>
          <a:prstGeom prst="roundRect">
            <a:avLst/>
          </a:prstGeom>
          <a:solidFill>
            <a:srgbClr val="FEF6EB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c. windy</a:t>
            </a:r>
          </a:p>
        </p:txBody>
      </p:sp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90" y="945445"/>
            <a:ext cx="3005750" cy="244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A9E1C3-8AF7-C98B-5A43-5092F63DC843}"/>
              </a:ext>
            </a:extLst>
          </p:cNvPr>
          <p:cNvSpPr/>
          <p:nvPr/>
        </p:nvSpPr>
        <p:spPr>
          <a:xfrm>
            <a:off x="4840005" y="1791396"/>
            <a:ext cx="2126563" cy="9194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Circle the odd one out</a:t>
            </a:r>
            <a:endParaRPr lang="vi-VN" sz="2400" dirty="0"/>
          </a:p>
        </p:txBody>
      </p:sp>
      <p:sp>
        <p:nvSpPr>
          <p:cNvPr id="3" name="TextBox 2">
            <a:hlinkClick r:id="rId8" action="ppaction://hlinksldjump"/>
            <a:extLst>
              <a:ext uri="{FF2B5EF4-FFF2-40B4-BE49-F238E27FC236}">
                <a16:creationId xmlns:a16="http://schemas.microsoft.com/office/drawing/2014/main" id="{658E339B-0D5B-2D1F-8416-8DEB319CB4AB}"/>
              </a:ext>
            </a:extLst>
          </p:cNvPr>
          <p:cNvSpPr txBox="1"/>
          <p:nvPr/>
        </p:nvSpPr>
        <p:spPr>
          <a:xfrm>
            <a:off x="158619" y="4454086"/>
            <a:ext cx="1163255" cy="578882"/>
          </a:xfrm>
          <a:prstGeom prst="roundRect">
            <a:avLst/>
          </a:prstGeom>
          <a:solidFill>
            <a:srgbClr val="9ABC06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Comic Sans MS" panose="030F09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7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5903287" y="3643864"/>
            <a:ext cx="1480531" cy="578882"/>
          </a:xfrm>
          <a:prstGeom prst="roundRect">
            <a:avLst/>
          </a:prstGeom>
          <a:solidFill>
            <a:srgbClr val="FEF6EB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c. going</a:t>
            </a:r>
          </a:p>
        </p:txBody>
      </p:sp>
      <p:pic>
        <p:nvPicPr>
          <p:cNvPr id="3076" name="Picture 4" descr="Top Yeah Stickers for Android &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94" y="3269260"/>
            <a:ext cx="2292977" cy="18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A29CA4-FEEE-D7B0-6954-375D777B0D53}"/>
              </a:ext>
            </a:extLst>
          </p:cNvPr>
          <p:cNvSpPr/>
          <p:nvPr/>
        </p:nvSpPr>
        <p:spPr>
          <a:xfrm>
            <a:off x="4916591" y="1644665"/>
            <a:ext cx="3006564" cy="9194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Let’s ____ to the amusement park.</a:t>
            </a:r>
            <a:endParaRPr lang="vi-VN" sz="2400" dirty="0"/>
          </a:p>
        </p:txBody>
      </p:sp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8D91159D-FC00-CA35-773C-9C46E6B863EA}"/>
              </a:ext>
            </a:extLst>
          </p:cNvPr>
          <p:cNvSpPr/>
          <p:nvPr/>
        </p:nvSpPr>
        <p:spPr>
          <a:xfrm>
            <a:off x="1715019" y="3643864"/>
            <a:ext cx="1467211" cy="578882"/>
          </a:xfrm>
          <a:prstGeom prst="roundRect">
            <a:avLst/>
          </a:prstGeom>
          <a:solidFill>
            <a:srgbClr val="FEF6EB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a. to go</a:t>
            </a:r>
          </a:p>
        </p:txBody>
      </p:sp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8D9A074D-0B5D-99E4-03DC-7F31CE0594FD}"/>
              </a:ext>
            </a:extLst>
          </p:cNvPr>
          <p:cNvSpPr/>
          <p:nvPr/>
        </p:nvSpPr>
        <p:spPr>
          <a:xfrm>
            <a:off x="3920075" y="3643864"/>
            <a:ext cx="1022091" cy="578882"/>
          </a:xfrm>
          <a:prstGeom prst="roundRect">
            <a:avLst/>
          </a:prstGeom>
          <a:solidFill>
            <a:srgbClr val="FEF6EB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b. go</a:t>
            </a:r>
          </a:p>
        </p:txBody>
      </p:sp>
      <p:pic>
        <p:nvPicPr>
          <p:cNvPr id="3074" name="Picture 2" descr="How marketers use theme parks to influence beliefs, behaviour | CBC News">
            <a:extLst>
              <a:ext uri="{FF2B5EF4-FFF2-40B4-BE49-F238E27FC236}">
                <a16:creationId xmlns:a16="http://schemas.microsoft.com/office/drawing/2014/main" id="{2BB0A714-B61B-13BD-1695-71AD5CE01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/>
          <a:stretch/>
        </p:blipFill>
        <p:spPr bwMode="auto">
          <a:xfrm>
            <a:off x="1053599" y="953581"/>
            <a:ext cx="3573921" cy="2316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>
            <a:hlinkClick r:id="rId9" action="ppaction://hlinksldjump"/>
            <a:extLst>
              <a:ext uri="{FF2B5EF4-FFF2-40B4-BE49-F238E27FC236}">
                <a16:creationId xmlns:a16="http://schemas.microsoft.com/office/drawing/2014/main" id="{D779F10B-98FD-6544-F62D-C4490D578EFA}"/>
              </a:ext>
            </a:extLst>
          </p:cNvPr>
          <p:cNvSpPr txBox="1"/>
          <p:nvPr/>
        </p:nvSpPr>
        <p:spPr>
          <a:xfrm>
            <a:off x="158619" y="4454086"/>
            <a:ext cx="1163255" cy="578882"/>
          </a:xfrm>
          <a:prstGeom prst="roundRect">
            <a:avLst/>
          </a:prstGeom>
          <a:solidFill>
            <a:srgbClr val="9ABC06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Comic Sans MS" panose="030F09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2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" grpId="0" animBg="1"/>
      <p:bldP spid="2" grpId="0" animBg="1"/>
      <p:bldP spid="2" grpId="1" animBg="1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1821116" y="3830371"/>
            <a:ext cx="1566259" cy="510778"/>
          </a:xfrm>
          <a:prstGeom prst="roundRect">
            <a:avLst/>
          </a:prstGeom>
          <a:solidFill>
            <a:srgbClr val="FEF6EB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a. Do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3989908" y="3830370"/>
            <a:ext cx="1622229" cy="510778"/>
          </a:xfrm>
          <a:prstGeom prst="roundRect">
            <a:avLst/>
          </a:prstGeom>
          <a:solidFill>
            <a:srgbClr val="FEF6EB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b. Don’t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6304785" y="3830369"/>
            <a:ext cx="1752920" cy="510778"/>
          </a:xfrm>
          <a:prstGeom prst="roundRect">
            <a:avLst/>
          </a:prstGeom>
          <a:solidFill>
            <a:srgbClr val="FEF6EB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ln w="0">
                  <a:solidFill>
                    <a:srgbClr val="002060"/>
                  </a:solidFill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c. Doesn’t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41A318-67A0-34A7-8538-8F6E1AD9AEB2}"/>
              </a:ext>
            </a:extLst>
          </p:cNvPr>
          <p:cNvSpPr/>
          <p:nvPr/>
        </p:nvSpPr>
        <p:spPr>
          <a:xfrm>
            <a:off x="5573443" y="1478793"/>
            <a:ext cx="3049401" cy="1328023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____ throw the paint at the wall of the living room.</a:t>
            </a:r>
            <a:endParaRPr lang="vi-VN" sz="2400" dirty="0"/>
          </a:p>
        </p:txBody>
      </p:sp>
      <p:sp>
        <p:nvSpPr>
          <p:cNvPr id="3" name="TextBox 2">
            <a:hlinkClick r:id="rId7" action="ppaction://hlinksldjump"/>
            <a:extLst>
              <a:ext uri="{FF2B5EF4-FFF2-40B4-BE49-F238E27FC236}">
                <a16:creationId xmlns:a16="http://schemas.microsoft.com/office/drawing/2014/main" id="{B488837A-690D-77B2-366A-B48C3E5DE1B2}"/>
              </a:ext>
            </a:extLst>
          </p:cNvPr>
          <p:cNvSpPr txBox="1"/>
          <p:nvPr/>
        </p:nvSpPr>
        <p:spPr>
          <a:xfrm>
            <a:off x="158619" y="4454086"/>
            <a:ext cx="1163255" cy="578882"/>
          </a:xfrm>
          <a:prstGeom prst="roundRect">
            <a:avLst/>
          </a:prstGeom>
          <a:solidFill>
            <a:srgbClr val="9ABC06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Comic Sans MS" panose="030F0902030302020204" pitchFamily="66" charset="0"/>
              </a:rPr>
              <a:t>BACK</a:t>
            </a:r>
          </a:p>
        </p:txBody>
      </p:sp>
      <p:pic>
        <p:nvPicPr>
          <p:cNvPr id="1026" name="Picture 2" descr="40+ Throw Paint On Wall Stock Illustrations, Royalty-Free Vector Graphics &amp;  Clip Art - iStock">
            <a:extLst>
              <a:ext uri="{FF2B5EF4-FFF2-40B4-BE49-F238E27FC236}">
                <a16:creationId xmlns:a16="http://schemas.microsoft.com/office/drawing/2014/main" id="{86B0223C-666F-B769-1963-7D086561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19598" r="12684" b="2149"/>
          <a:stretch/>
        </p:blipFill>
        <p:spPr bwMode="auto">
          <a:xfrm>
            <a:off x="1228867" y="885183"/>
            <a:ext cx="3553747" cy="2490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1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Family and friends - Vocabulary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969370" y="957352"/>
            <a:ext cx="7351433" cy="3310319"/>
            <a:chOff x="1046434" y="832622"/>
            <a:chExt cx="7351433" cy="3670020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1046637" y="1662249"/>
              <a:ext cx="7351230" cy="28403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1046434" y="832622"/>
              <a:ext cx="7351433" cy="82766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05776291"/>
                </p:ext>
              </p:extLst>
            </p:nvPr>
          </p:nvGraphicFramePr>
          <p:xfrm>
            <a:off x="1046434" y="873979"/>
            <a:ext cx="7305550" cy="3505433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56083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276475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468242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717908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1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2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3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443955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2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</a:t>
                        </a:r>
                        <a:r>
                          <a:rPr lang="en" sz="22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lever, crazy about, different, funny, loud, quiet, same</a:t>
                        </a:r>
                        <a:endParaRPr sz="22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2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come out of, keep warm, leave, parents, penguin, carefully, happily, well</a:t>
                        </a:r>
                        <a:endParaRPr sz="22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2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curly, dark, fair, long, short, straight</a:t>
                        </a:r>
                        <a:endParaRPr sz="22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90649BC-078A-092F-3175-CDEC01CA9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090" y="3005725"/>
            <a:ext cx="1075629" cy="235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605D37-E105-4C8D-D471-836529748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7112" y="2887050"/>
            <a:ext cx="1074391" cy="2449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49E2-EEA7-2119-C1CA-B7BA71C84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593" y="3776962"/>
            <a:ext cx="4489300" cy="186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Family and friends - Grammar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801688" y="900644"/>
            <a:ext cx="7594116" cy="3762577"/>
            <a:chOff x="856972" y="805421"/>
            <a:chExt cx="7594116" cy="3762577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857951" y="1562016"/>
              <a:ext cx="7593137" cy="300598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856972" y="805421"/>
              <a:ext cx="7593347" cy="83508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35880246"/>
                </p:ext>
              </p:extLst>
            </p:nvPr>
          </p:nvGraphicFramePr>
          <p:xfrm>
            <a:off x="884547" y="825919"/>
            <a:ext cx="7558459" cy="3583817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418762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41351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72618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658654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And vs But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Adjective vs Adverbs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Possessive </a:t>
                        </a:r>
                      </a:p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‘s vs s’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456962"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</a:t>
                        </a: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Both Becky </a:t>
                        </a:r>
                        <a:r>
                          <a:rPr lang="en-US" sz="1800" b="1" u="none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and</a:t>
                        </a: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Emma are crazy about technology.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Becky is quiet</a:t>
                        </a:r>
                        <a:r>
                          <a:rPr lang="en-US" sz="1800" b="1" u="none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, but</a:t>
                        </a: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Emma is loud.</a:t>
                        </a:r>
                      </a:p>
                    </a:txBody>
                    <a:tcPr marL="91425" marR="91425" marT="91425" marB="91425">
                      <a:lnL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1. </a:t>
                        </a:r>
                        <a:r>
                          <a:rPr lang="en" sz="1800" b="1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Adjective</a:t>
                        </a: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+ </a:t>
                        </a:r>
                        <a:r>
                          <a:rPr lang="en" sz="18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noun</a:t>
                        </a: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She is a </a:t>
                        </a:r>
                        <a:r>
                          <a:rPr lang="en" sz="1800" b="1" dirty="0">
                            <a:solidFill>
                              <a:srgbClr val="B12947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happy</a:t>
                        </a: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</a:t>
                        </a:r>
                        <a:r>
                          <a:rPr lang="en" sz="18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girl</a:t>
                        </a: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2. </a:t>
                        </a:r>
                        <a:r>
                          <a:rPr lang="en-US" sz="1800" b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V</a:t>
                        </a:r>
                        <a:r>
                          <a:rPr lang="en" sz="1800" b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erb </a:t>
                        </a: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+ </a:t>
                        </a:r>
                        <a:r>
                          <a:rPr lang="en" sz="1800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adverb</a:t>
                        </a: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The cat </a:t>
                        </a:r>
                        <a:r>
                          <a:rPr lang="en" sz="1800" b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dances</a:t>
                        </a: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</a:t>
                        </a:r>
                        <a:r>
                          <a:rPr lang="en" sz="1800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happily</a:t>
                        </a:r>
                        <a:r>
                          <a:rPr lang="en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.</a:t>
                        </a:r>
                        <a:endParaRPr sz="18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1. This camera belongs to my </a:t>
                        </a:r>
                        <a:r>
                          <a:rPr lang="en-US" sz="1800" b="1" dirty="0">
                            <a:solidFill>
                              <a:srgbClr val="E91717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aunt</a:t>
                        </a: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.       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This is my </a:t>
                        </a:r>
                        <a:r>
                          <a:rPr lang="en-US" sz="1800" b="1" dirty="0">
                            <a:solidFill>
                              <a:srgbClr val="E91717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aunt’s</a:t>
                        </a: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camera.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2. That yellow balloon belongs to my </a:t>
                        </a:r>
                        <a:r>
                          <a:rPr lang="en-US" sz="1800" b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cousins</a:t>
                        </a: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My </a:t>
                        </a:r>
                        <a:r>
                          <a:rPr lang="en-US" sz="1800" b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cousins’</a:t>
                        </a: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balloon is yellow.</a:t>
                        </a:r>
                      </a:p>
                    </a:txBody>
                    <a:tcPr marL="91425" marR="91425" marT="91425" marB="91425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2B99E0-90C4-C533-F877-CC9940B1E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984" y="2573424"/>
            <a:ext cx="1075629" cy="235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231E7-FD0B-75CD-4641-3D3CB53E5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2564" y="2874227"/>
            <a:ext cx="1074391" cy="244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78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favourite things - Vocabulary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881652" y="1138359"/>
            <a:ext cx="7351433" cy="2788105"/>
            <a:chOff x="1046434" y="832622"/>
            <a:chExt cx="7351433" cy="3670020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1046637" y="1662249"/>
              <a:ext cx="7351230" cy="28403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1046434" y="832622"/>
              <a:ext cx="7351433" cy="82766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88593234"/>
                </p:ext>
              </p:extLst>
            </p:nvPr>
          </p:nvGraphicFramePr>
          <p:xfrm>
            <a:off x="1046434" y="873981"/>
            <a:ext cx="7305550" cy="3574099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278655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8765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15034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6165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1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2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3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098734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computer, piece, puzzle, photo, typewriter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</a:t>
                        </a:r>
                        <a:r>
                          <a:rPr lang="en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ountry, globe, map, moving, scare, spider, inside, outside, above, below, in the middle of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puppet, violin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>
                        <a:solidFill>
                          <a:schemeClr val="dk2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DAB4DC-72EE-CE3E-8855-8B8C7723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153" y="2480096"/>
            <a:ext cx="1211142" cy="2775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65404-0297-D03C-7A70-E1F43E3F8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25309" y="2629191"/>
            <a:ext cx="1196058" cy="2562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16C15-F521-015F-4AD6-5DDA1F0F2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187" y="3411766"/>
            <a:ext cx="1796837" cy="17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51185" y="350602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favourite things - Grammar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838715" y="937001"/>
            <a:ext cx="7557089" cy="3762577"/>
            <a:chOff x="856972" y="805421"/>
            <a:chExt cx="7724912" cy="3762577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857951" y="1562016"/>
              <a:ext cx="7593137" cy="300598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856972" y="805421"/>
              <a:ext cx="7593347" cy="83508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64711432"/>
                </p:ext>
              </p:extLst>
            </p:nvPr>
          </p:nvGraphicFramePr>
          <p:xfrm>
            <a:off x="890756" y="821782"/>
            <a:ext cx="7691128" cy="3705239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431936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20467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783303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Past simple with to be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And vs But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921936"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 - I / He / She / It + was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 - You / We / They + were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 Ex: </a:t>
                        </a:r>
                      </a:p>
                      <a:p>
                        <a:r>
                          <a:rPr lang="en-SG" sz="1600" dirty="0">
                            <a:solidFill>
                              <a:srgbClr val="453F7D"/>
                            </a:solidFill>
                            <a:latin typeface="Comic Sans MS" panose="030F0702030302020204" pitchFamily="66" charset="0"/>
                          </a:rPr>
                          <a:t>  Tom: When you _____ seven years old, </a:t>
                        </a:r>
                      </a:p>
                      <a:p>
                        <a:r>
                          <a:rPr lang="en-SG" sz="1600" dirty="0">
                            <a:solidFill>
                              <a:srgbClr val="453F7D"/>
                            </a:solidFill>
                            <a:latin typeface="Comic Sans MS" panose="030F0702030302020204" pitchFamily="66" charset="0"/>
                          </a:rPr>
                          <a:t>           what _____ your favourite thing, Mary?</a:t>
                        </a:r>
                      </a:p>
                      <a:p>
                        <a:r>
                          <a:rPr lang="en-SG" sz="1600" dirty="0">
                            <a:solidFill>
                              <a:srgbClr val="453F7D"/>
                            </a:solidFill>
                            <a:latin typeface="Comic Sans MS" panose="030F0702030302020204" pitchFamily="66" charset="0"/>
                          </a:rPr>
                          <a:t>  Mary: It _____ my kite.</a:t>
                        </a:r>
                      </a:p>
                      <a:p>
                        <a:r>
                          <a:rPr lang="en-SG" sz="1600" dirty="0">
                            <a:solidFill>
                              <a:srgbClr val="453F7D"/>
                            </a:solidFill>
                            <a:latin typeface="Comic Sans MS" panose="030F0702030302020204" pitchFamily="66" charset="0"/>
                          </a:rPr>
                          <a:t>  Tome: What _____ it like?</a:t>
                        </a:r>
                      </a:p>
                      <a:p>
                        <a:r>
                          <a:rPr lang="en-SG" sz="1600" dirty="0">
                            <a:solidFill>
                              <a:srgbClr val="453F7D"/>
                            </a:solidFill>
                            <a:latin typeface="Comic Sans MS" panose="030F0702030302020204" pitchFamily="66" charset="0"/>
                          </a:rPr>
                          <a:t>  Mary: It _____ colourful.</a:t>
                        </a:r>
                        <a:endParaRPr lang="en-SG" sz="1800" dirty="0">
                          <a:solidFill>
                            <a:srgbClr val="453F7D"/>
                          </a:solidFill>
                          <a:latin typeface="Comic Sans MS" panose="030F0702030302020204" pitchFamily="66" charset="0"/>
                        </a:endParaRP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Ann </a:t>
                        </a:r>
                        <a:r>
                          <a:rPr lang="en-US" sz="1800" b="1" u="none" dirty="0">
                            <a:solidFill>
                              <a:srgbClr val="E91717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and</a:t>
                        </a: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 Jim are crazy about technology.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The camera is new</a:t>
                        </a:r>
                        <a:r>
                          <a:rPr lang="en-US" sz="1800" b="1" u="none" dirty="0">
                            <a:solidFill>
                              <a:srgbClr val="E91717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, but </a:t>
                        </a:r>
                        <a:r>
                          <a:rPr lang="en-US" sz="18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it isn’t good.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40689C-FB0C-CBC1-6F74-FAF9A05E1E5E}"/>
              </a:ext>
            </a:extLst>
          </p:cNvPr>
          <p:cNvSpPr/>
          <p:nvPr/>
        </p:nvSpPr>
        <p:spPr>
          <a:xfrm>
            <a:off x="2534256" y="2716472"/>
            <a:ext cx="741444" cy="40862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SG" sz="1800" dirty="0">
                <a:solidFill>
                  <a:srgbClr val="E91717"/>
                </a:solidFill>
                <a:latin typeface="Comic Sans MS" panose="030F0702030302020204" pitchFamily="66" charset="0"/>
              </a:rPr>
              <a:t>were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356809-19A7-7C91-64C6-CF66AA9683AC}"/>
              </a:ext>
            </a:extLst>
          </p:cNvPr>
          <p:cNvSpPr/>
          <p:nvPr/>
        </p:nvSpPr>
        <p:spPr>
          <a:xfrm>
            <a:off x="2119679" y="2976048"/>
            <a:ext cx="613068" cy="40862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SG" sz="1800" dirty="0">
                <a:solidFill>
                  <a:srgbClr val="E91717"/>
                </a:solidFill>
                <a:latin typeface="Comic Sans MS" panose="030F0702030302020204" pitchFamily="66" charset="0"/>
              </a:rPr>
              <a:t>was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C16159-EDCB-D5EB-CAB7-2CCA92E788C3}"/>
              </a:ext>
            </a:extLst>
          </p:cNvPr>
          <p:cNvSpPr/>
          <p:nvPr/>
        </p:nvSpPr>
        <p:spPr>
          <a:xfrm>
            <a:off x="1919393" y="3451948"/>
            <a:ext cx="613068" cy="40862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SG" sz="1800" dirty="0">
                <a:solidFill>
                  <a:srgbClr val="E91717"/>
                </a:solidFill>
                <a:latin typeface="Comic Sans MS" panose="030F0702030302020204" pitchFamily="66" charset="0"/>
              </a:rPr>
              <a:t>was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432859-B920-D5E5-8981-BB78E838C7B0}"/>
              </a:ext>
            </a:extLst>
          </p:cNvPr>
          <p:cNvSpPr/>
          <p:nvPr/>
        </p:nvSpPr>
        <p:spPr>
          <a:xfrm>
            <a:off x="2279050" y="3700766"/>
            <a:ext cx="613068" cy="40862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SG" sz="1800" dirty="0">
                <a:solidFill>
                  <a:srgbClr val="E91717"/>
                </a:solidFill>
                <a:latin typeface="Comic Sans MS" panose="030F0702030302020204" pitchFamily="66" charset="0"/>
              </a:rPr>
              <a:t>was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546E0F3-D8CC-D5FA-7753-5EA02C672AE1}"/>
              </a:ext>
            </a:extLst>
          </p:cNvPr>
          <p:cNvSpPr/>
          <p:nvPr/>
        </p:nvSpPr>
        <p:spPr>
          <a:xfrm>
            <a:off x="1942596" y="3939311"/>
            <a:ext cx="613068" cy="40862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SG" sz="1800" dirty="0">
                <a:solidFill>
                  <a:srgbClr val="E91717"/>
                </a:solidFill>
                <a:latin typeface="Comic Sans MS" panose="030F0702030302020204" pitchFamily="66" charset="0"/>
              </a:rPr>
              <a:t>was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977DC2-09F7-A4BD-E214-3AEA8B3D2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805" y="2731402"/>
            <a:ext cx="1101489" cy="2524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85BB4-2854-33E0-27E0-6B814B3B1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96910" y="2881239"/>
            <a:ext cx="1079152" cy="2311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2883E-548C-62D3-4A86-1F0A6CD215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855" y="3430533"/>
            <a:ext cx="1796837" cy="17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5855A0-6801-B8F5-1125-F895A4A76880}"/>
              </a:ext>
            </a:extLst>
          </p:cNvPr>
          <p:cNvGrpSpPr/>
          <p:nvPr/>
        </p:nvGrpSpPr>
        <p:grpSpPr>
          <a:xfrm>
            <a:off x="8237392" y="2903662"/>
            <a:ext cx="1364942" cy="2040963"/>
            <a:chOff x="6832568" y="1697393"/>
            <a:chExt cx="2249094" cy="3363013"/>
          </a:xfrm>
        </p:grpSpPr>
        <p:sp>
          <p:nvSpPr>
            <p:cNvPr id="2152" name="Google Shape;2152;p38"/>
            <p:cNvSpPr/>
            <p:nvPr/>
          </p:nvSpPr>
          <p:spPr>
            <a:xfrm>
              <a:off x="6895054" y="2245035"/>
              <a:ext cx="66504" cy="146286"/>
            </a:xfrm>
            <a:custGeom>
              <a:avLst/>
              <a:gdLst/>
              <a:ahLst/>
              <a:cxnLst/>
              <a:rect l="l" t="t" r="r" b="b"/>
              <a:pathLst>
                <a:path w="1142" h="2512" extrusionOk="0">
                  <a:moveTo>
                    <a:pt x="1096" y="2512"/>
                  </a:moveTo>
                  <a:cubicBezTo>
                    <a:pt x="1027" y="2443"/>
                    <a:pt x="913" y="2375"/>
                    <a:pt x="799" y="2306"/>
                  </a:cubicBezTo>
                  <a:cubicBezTo>
                    <a:pt x="502" y="2124"/>
                    <a:pt x="183" y="2124"/>
                    <a:pt x="46" y="2146"/>
                  </a:cubicBezTo>
                  <a:lnTo>
                    <a:pt x="46" y="686"/>
                  </a:lnTo>
                  <a:cubicBezTo>
                    <a:pt x="0" y="297"/>
                    <a:pt x="297" y="1"/>
                    <a:pt x="594" y="1"/>
                  </a:cubicBezTo>
                  <a:cubicBezTo>
                    <a:pt x="868" y="24"/>
                    <a:pt x="1142" y="320"/>
                    <a:pt x="1096" y="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4" name="Google Shape;2154;p38"/>
            <p:cNvGrpSpPr/>
            <p:nvPr/>
          </p:nvGrpSpPr>
          <p:grpSpPr>
            <a:xfrm>
              <a:off x="6832568" y="1697393"/>
              <a:ext cx="2249094" cy="3363013"/>
              <a:chOff x="6832568" y="1697393"/>
              <a:chExt cx="2249094" cy="3363013"/>
            </a:xfrm>
          </p:grpSpPr>
          <p:sp>
            <p:nvSpPr>
              <p:cNvPr id="2155" name="Google Shape;2155;p38"/>
              <p:cNvSpPr/>
              <p:nvPr/>
            </p:nvSpPr>
            <p:spPr>
              <a:xfrm>
                <a:off x="7128984" y="4822400"/>
                <a:ext cx="1175124" cy="238006"/>
              </a:xfrm>
              <a:custGeom>
                <a:avLst/>
                <a:gdLst/>
                <a:ahLst/>
                <a:cxnLst/>
                <a:rect l="l" t="t" r="r" b="b"/>
                <a:pathLst>
                  <a:path w="20179" h="4087" extrusionOk="0">
                    <a:moveTo>
                      <a:pt x="20178" y="2032"/>
                    </a:moveTo>
                    <a:cubicBezTo>
                      <a:pt x="20178" y="3174"/>
                      <a:pt x="15659" y="4087"/>
                      <a:pt x="10089" y="4087"/>
                    </a:cubicBezTo>
                    <a:cubicBezTo>
                      <a:pt x="4520" y="4087"/>
                      <a:pt x="1" y="3174"/>
                      <a:pt x="1" y="2032"/>
                    </a:cubicBezTo>
                    <a:cubicBezTo>
                      <a:pt x="1" y="914"/>
                      <a:pt x="4520" y="1"/>
                      <a:pt x="10089" y="1"/>
                    </a:cubicBezTo>
                    <a:cubicBezTo>
                      <a:pt x="15659" y="1"/>
                      <a:pt x="20178" y="914"/>
                      <a:pt x="20178" y="203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7695261" y="3926513"/>
                <a:ext cx="448002" cy="103023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7691" extrusionOk="0">
                    <a:moveTo>
                      <a:pt x="4999" y="1"/>
                    </a:moveTo>
                    <a:cubicBezTo>
                      <a:pt x="4725" y="4817"/>
                      <a:pt x="4428" y="9633"/>
                      <a:pt x="4154" y="14472"/>
                    </a:cubicBezTo>
                    <a:cubicBezTo>
                      <a:pt x="6528" y="15294"/>
                      <a:pt x="7692" y="15956"/>
                      <a:pt x="7624" y="16458"/>
                    </a:cubicBezTo>
                    <a:cubicBezTo>
                      <a:pt x="7532" y="17165"/>
                      <a:pt x="5181" y="17576"/>
                      <a:pt x="548" y="17690"/>
                    </a:cubicBezTo>
                    <a:cubicBezTo>
                      <a:pt x="228" y="14175"/>
                      <a:pt x="46" y="10455"/>
                      <a:pt x="0" y="6529"/>
                    </a:cubicBezTo>
                    <a:cubicBezTo>
                      <a:pt x="0" y="4703"/>
                      <a:pt x="0" y="2945"/>
                      <a:pt x="69" y="1210"/>
                    </a:cubicBezTo>
                    <a:cubicBezTo>
                      <a:pt x="1712" y="822"/>
                      <a:pt x="3355" y="412"/>
                      <a:pt x="499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7176853" y="3943809"/>
                <a:ext cx="422728" cy="1020918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17531" extrusionOk="0">
                    <a:moveTo>
                      <a:pt x="1415" y="0"/>
                    </a:moveTo>
                    <a:lnTo>
                      <a:pt x="3378" y="14358"/>
                    </a:lnTo>
                    <a:cubicBezTo>
                      <a:pt x="1096" y="15362"/>
                      <a:pt x="0" y="16115"/>
                      <a:pt x="92" y="16640"/>
                    </a:cubicBezTo>
                    <a:cubicBezTo>
                      <a:pt x="229" y="17325"/>
                      <a:pt x="2625" y="17530"/>
                      <a:pt x="7236" y="17302"/>
                    </a:cubicBezTo>
                    <a:cubicBezTo>
                      <a:pt x="7259" y="13764"/>
                      <a:pt x="7167" y="10044"/>
                      <a:pt x="6894" y="6118"/>
                    </a:cubicBezTo>
                    <a:cubicBezTo>
                      <a:pt x="6779" y="4314"/>
                      <a:pt x="6620" y="2557"/>
                      <a:pt x="6437" y="845"/>
                    </a:cubicBezTo>
                    <a:cubicBezTo>
                      <a:pt x="4748" y="571"/>
                      <a:pt x="3082" y="274"/>
                      <a:pt x="14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7204748" y="3506464"/>
                <a:ext cx="836138" cy="583631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10022" extrusionOk="0">
                    <a:moveTo>
                      <a:pt x="2991" y="1"/>
                    </a:moveTo>
                    <a:cubicBezTo>
                      <a:pt x="1986" y="2580"/>
                      <a:pt x="1005" y="5182"/>
                      <a:pt x="1" y="7784"/>
                    </a:cubicBezTo>
                    <a:cubicBezTo>
                      <a:pt x="754" y="8264"/>
                      <a:pt x="1941" y="8926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60"/>
                      <a:pt x="7122" y="7670"/>
                      <a:pt x="7350" y="6780"/>
                    </a:cubicBezTo>
                    <a:cubicBezTo>
                      <a:pt x="7533" y="7739"/>
                      <a:pt x="7693" y="8720"/>
                      <a:pt x="7875" y="9702"/>
                    </a:cubicBezTo>
                    <a:cubicBezTo>
                      <a:pt x="8880" y="9884"/>
                      <a:pt x="10386" y="10021"/>
                      <a:pt x="12121" y="9656"/>
                    </a:cubicBezTo>
                    <a:cubicBezTo>
                      <a:pt x="12806" y="9496"/>
                      <a:pt x="13399" y="9291"/>
                      <a:pt x="13924" y="9085"/>
                    </a:cubicBezTo>
                    <a:cubicBezTo>
                      <a:pt x="14175" y="7762"/>
                      <a:pt x="14358" y="5844"/>
                      <a:pt x="13993" y="3584"/>
                    </a:cubicBezTo>
                    <a:cubicBezTo>
                      <a:pt x="13787" y="2398"/>
                      <a:pt x="13468" y="1370"/>
                      <a:pt x="13148" y="526"/>
                    </a:cubicBezTo>
                    <a:cubicBezTo>
                      <a:pt x="9770" y="343"/>
                      <a:pt x="6369" y="161"/>
                      <a:pt x="299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8532681" y="2597299"/>
                <a:ext cx="498492" cy="458659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76" extrusionOk="0">
                    <a:moveTo>
                      <a:pt x="206" y="4383"/>
                    </a:moveTo>
                    <a:cubicBezTo>
                      <a:pt x="206" y="4383"/>
                      <a:pt x="1027" y="4155"/>
                      <a:pt x="1027" y="4155"/>
                    </a:cubicBezTo>
                    <a:cubicBezTo>
                      <a:pt x="1027" y="4155"/>
                      <a:pt x="2191" y="3835"/>
                      <a:pt x="2214" y="3835"/>
                    </a:cubicBezTo>
                    <a:cubicBezTo>
                      <a:pt x="2442" y="2991"/>
                      <a:pt x="3104" y="845"/>
                      <a:pt x="3926" y="252"/>
                    </a:cubicBezTo>
                    <a:cubicBezTo>
                      <a:pt x="4017" y="183"/>
                      <a:pt x="4268" y="0"/>
                      <a:pt x="4428" y="69"/>
                    </a:cubicBezTo>
                    <a:cubicBezTo>
                      <a:pt x="4611" y="183"/>
                      <a:pt x="4542" y="617"/>
                      <a:pt x="4497" y="1005"/>
                    </a:cubicBezTo>
                    <a:cubicBezTo>
                      <a:pt x="4451" y="1301"/>
                      <a:pt x="4360" y="1712"/>
                      <a:pt x="4177" y="2169"/>
                    </a:cubicBezTo>
                    <a:cubicBezTo>
                      <a:pt x="4702" y="1644"/>
                      <a:pt x="5227" y="1370"/>
                      <a:pt x="5592" y="1210"/>
                    </a:cubicBezTo>
                    <a:cubicBezTo>
                      <a:pt x="6117" y="959"/>
                      <a:pt x="7236" y="594"/>
                      <a:pt x="7510" y="959"/>
                    </a:cubicBezTo>
                    <a:cubicBezTo>
                      <a:pt x="7601" y="1073"/>
                      <a:pt x="7578" y="1256"/>
                      <a:pt x="7555" y="1279"/>
                    </a:cubicBezTo>
                    <a:cubicBezTo>
                      <a:pt x="7510" y="1530"/>
                      <a:pt x="7213" y="1644"/>
                      <a:pt x="6916" y="1781"/>
                    </a:cubicBezTo>
                    <a:cubicBezTo>
                      <a:pt x="6642" y="1918"/>
                      <a:pt x="6300" y="2123"/>
                      <a:pt x="5889" y="2420"/>
                    </a:cubicBezTo>
                    <a:cubicBezTo>
                      <a:pt x="6117" y="2260"/>
                      <a:pt x="6893" y="1735"/>
                      <a:pt x="7784" y="1918"/>
                    </a:cubicBezTo>
                    <a:cubicBezTo>
                      <a:pt x="7966" y="1963"/>
                      <a:pt x="8308" y="2055"/>
                      <a:pt x="8331" y="2214"/>
                    </a:cubicBezTo>
                    <a:cubicBezTo>
                      <a:pt x="8377" y="2534"/>
                      <a:pt x="7395" y="2945"/>
                      <a:pt x="6391" y="3287"/>
                    </a:cubicBezTo>
                    <a:cubicBezTo>
                      <a:pt x="6711" y="3173"/>
                      <a:pt x="7738" y="2831"/>
                      <a:pt x="8331" y="3242"/>
                    </a:cubicBezTo>
                    <a:cubicBezTo>
                      <a:pt x="8400" y="3287"/>
                      <a:pt x="8560" y="3401"/>
                      <a:pt x="8537" y="3516"/>
                    </a:cubicBezTo>
                    <a:cubicBezTo>
                      <a:pt x="8537" y="3698"/>
                      <a:pt x="8149" y="3767"/>
                      <a:pt x="7578" y="3949"/>
                    </a:cubicBezTo>
                    <a:cubicBezTo>
                      <a:pt x="7304" y="4063"/>
                      <a:pt x="6962" y="4177"/>
                      <a:pt x="6597" y="4360"/>
                    </a:cubicBezTo>
                    <a:cubicBezTo>
                      <a:pt x="7806" y="4451"/>
                      <a:pt x="8080" y="4611"/>
                      <a:pt x="8103" y="4748"/>
                    </a:cubicBezTo>
                    <a:cubicBezTo>
                      <a:pt x="8126" y="4954"/>
                      <a:pt x="7464" y="5205"/>
                      <a:pt x="7213" y="5296"/>
                    </a:cubicBezTo>
                    <a:cubicBezTo>
                      <a:pt x="6642" y="5501"/>
                      <a:pt x="6117" y="5570"/>
                      <a:pt x="5775" y="5570"/>
                    </a:cubicBezTo>
                    <a:cubicBezTo>
                      <a:pt x="5638" y="5730"/>
                      <a:pt x="5433" y="5935"/>
                      <a:pt x="5159" y="6095"/>
                    </a:cubicBezTo>
                    <a:cubicBezTo>
                      <a:pt x="4405" y="6528"/>
                      <a:pt x="3629" y="6323"/>
                      <a:pt x="3424" y="6277"/>
                    </a:cubicBezTo>
                    <a:lnTo>
                      <a:pt x="1004" y="7875"/>
                    </a:lnTo>
                    <a:cubicBezTo>
                      <a:pt x="776" y="7601"/>
                      <a:pt x="411" y="7053"/>
                      <a:pt x="206" y="6300"/>
                    </a:cubicBezTo>
                    <a:cubicBezTo>
                      <a:pt x="0" y="5433"/>
                      <a:pt x="114" y="4725"/>
                      <a:pt x="206" y="4383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8717402" y="2746148"/>
                <a:ext cx="87818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763" extrusionOk="0">
                    <a:moveTo>
                      <a:pt x="1051" y="1"/>
                    </a:moveTo>
                    <a:cubicBezTo>
                      <a:pt x="1507" y="1005"/>
                      <a:pt x="982" y="2306"/>
                      <a:pt x="1" y="2763"/>
                    </a:cubicBezTo>
                    <a:cubicBezTo>
                      <a:pt x="183" y="2580"/>
                      <a:pt x="366" y="2375"/>
                      <a:pt x="503" y="2169"/>
                    </a:cubicBezTo>
                    <a:cubicBezTo>
                      <a:pt x="982" y="1553"/>
                      <a:pt x="1142" y="800"/>
                      <a:pt x="105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8583170" y="2610577"/>
                <a:ext cx="498492" cy="455980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30" extrusionOk="0">
                    <a:moveTo>
                      <a:pt x="3675" y="4680"/>
                    </a:moveTo>
                    <a:cubicBezTo>
                      <a:pt x="4132" y="4041"/>
                      <a:pt x="4314" y="3288"/>
                      <a:pt x="4223" y="2511"/>
                    </a:cubicBezTo>
                    <a:cubicBezTo>
                      <a:pt x="4337" y="2763"/>
                      <a:pt x="4383" y="3014"/>
                      <a:pt x="4383" y="3288"/>
                    </a:cubicBezTo>
                    <a:lnTo>
                      <a:pt x="4383" y="3288"/>
                    </a:lnTo>
                    <a:cubicBezTo>
                      <a:pt x="4383" y="4109"/>
                      <a:pt x="3904" y="4931"/>
                      <a:pt x="3173" y="5273"/>
                    </a:cubicBezTo>
                    <a:cubicBezTo>
                      <a:pt x="3356" y="5091"/>
                      <a:pt x="3538" y="4885"/>
                      <a:pt x="3675" y="4680"/>
                    </a:cubicBezTo>
                    <a:close/>
                    <a:moveTo>
                      <a:pt x="5159" y="6049"/>
                    </a:moveTo>
                    <a:cubicBezTo>
                      <a:pt x="5433" y="5890"/>
                      <a:pt x="5638" y="5661"/>
                      <a:pt x="5775" y="5502"/>
                    </a:cubicBezTo>
                    <a:cubicBezTo>
                      <a:pt x="6118" y="5502"/>
                      <a:pt x="6643" y="5456"/>
                      <a:pt x="7213" y="5228"/>
                    </a:cubicBezTo>
                    <a:cubicBezTo>
                      <a:pt x="7464" y="5136"/>
                      <a:pt x="8126" y="4908"/>
                      <a:pt x="8103" y="4680"/>
                    </a:cubicBezTo>
                    <a:cubicBezTo>
                      <a:pt x="8081" y="4566"/>
                      <a:pt x="7807" y="4406"/>
                      <a:pt x="6597" y="4315"/>
                    </a:cubicBezTo>
                    <a:cubicBezTo>
                      <a:pt x="6962" y="4132"/>
                      <a:pt x="7305" y="3995"/>
                      <a:pt x="7578" y="3904"/>
                    </a:cubicBezTo>
                    <a:cubicBezTo>
                      <a:pt x="8149" y="3698"/>
                      <a:pt x="8537" y="3630"/>
                      <a:pt x="8537" y="3447"/>
                    </a:cubicBezTo>
                    <a:cubicBezTo>
                      <a:pt x="8560" y="3333"/>
                      <a:pt x="8400" y="3242"/>
                      <a:pt x="8332" y="3196"/>
                    </a:cubicBezTo>
                    <a:cubicBezTo>
                      <a:pt x="7807" y="2831"/>
                      <a:pt x="6962" y="3036"/>
                      <a:pt x="6528" y="3173"/>
                    </a:cubicBezTo>
                    <a:cubicBezTo>
                      <a:pt x="7487" y="2854"/>
                      <a:pt x="8377" y="2443"/>
                      <a:pt x="8332" y="2169"/>
                    </a:cubicBezTo>
                    <a:cubicBezTo>
                      <a:pt x="8309" y="1986"/>
                      <a:pt x="7966" y="1918"/>
                      <a:pt x="7784" y="1872"/>
                    </a:cubicBezTo>
                    <a:cubicBezTo>
                      <a:pt x="6962" y="1690"/>
                      <a:pt x="6255" y="2123"/>
                      <a:pt x="5958" y="2329"/>
                    </a:cubicBezTo>
                    <a:cubicBezTo>
                      <a:pt x="6346" y="2055"/>
                      <a:pt x="6665" y="1850"/>
                      <a:pt x="6917" y="1735"/>
                    </a:cubicBezTo>
                    <a:cubicBezTo>
                      <a:pt x="7213" y="1576"/>
                      <a:pt x="7510" y="1462"/>
                      <a:pt x="7556" y="1210"/>
                    </a:cubicBezTo>
                    <a:cubicBezTo>
                      <a:pt x="7578" y="1188"/>
                      <a:pt x="7601" y="1028"/>
                      <a:pt x="7510" y="891"/>
                    </a:cubicBezTo>
                    <a:cubicBezTo>
                      <a:pt x="7236" y="526"/>
                      <a:pt x="6118" y="914"/>
                      <a:pt x="5593" y="1142"/>
                    </a:cubicBezTo>
                    <a:cubicBezTo>
                      <a:pt x="5227" y="1302"/>
                      <a:pt x="4702" y="1598"/>
                      <a:pt x="4177" y="2123"/>
                    </a:cubicBezTo>
                    <a:cubicBezTo>
                      <a:pt x="4360" y="1644"/>
                      <a:pt x="4451" y="1256"/>
                      <a:pt x="4497" y="959"/>
                    </a:cubicBezTo>
                    <a:cubicBezTo>
                      <a:pt x="4543" y="571"/>
                      <a:pt x="4611" y="115"/>
                      <a:pt x="4429" y="24"/>
                    </a:cubicBezTo>
                    <a:cubicBezTo>
                      <a:pt x="4406" y="1"/>
                      <a:pt x="4360" y="1"/>
                      <a:pt x="4337" y="1"/>
                    </a:cubicBezTo>
                    <a:cubicBezTo>
                      <a:pt x="4200" y="1"/>
                      <a:pt x="4018" y="138"/>
                      <a:pt x="3926" y="183"/>
                    </a:cubicBezTo>
                    <a:cubicBezTo>
                      <a:pt x="3105" y="800"/>
                      <a:pt x="2443" y="2945"/>
                      <a:pt x="2214" y="3767"/>
                    </a:cubicBezTo>
                    <a:cubicBezTo>
                      <a:pt x="2192" y="3767"/>
                      <a:pt x="1028" y="4086"/>
                      <a:pt x="1028" y="4086"/>
                    </a:cubicBezTo>
                    <a:cubicBezTo>
                      <a:pt x="1028" y="4086"/>
                      <a:pt x="206" y="4315"/>
                      <a:pt x="206" y="4315"/>
                    </a:cubicBezTo>
                    <a:cubicBezTo>
                      <a:pt x="115" y="4680"/>
                      <a:pt x="0" y="5387"/>
                      <a:pt x="206" y="6255"/>
                    </a:cubicBezTo>
                    <a:cubicBezTo>
                      <a:pt x="411" y="7008"/>
                      <a:pt x="777" y="7533"/>
                      <a:pt x="1005" y="7830"/>
                    </a:cubicBezTo>
                    <a:cubicBezTo>
                      <a:pt x="1804" y="7282"/>
                      <a:pt x="2625" y="6757"/>
                      <a:pt x="3424" y="6209"/>
                    </a:cubicBezTo>
                    <a:cubicBezTo>
                      <a:pt x="3630" y="6278"/>
                      <a:pt x="4406" y="6460"/>
                      <a:pt x="5159" y="604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8767950" y="2756805"/>
                <a:ext cx="70464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763" extrusionOk="0">
                    <a:moveTo>
                      <a:pt x="1210" y="777"/>
                    </a:moveTo>
                    <a:lnTo>
                      <a:pt x="1210" y="777"/>
                    </a:lnTo>
                    <a:cubicBezTo>
                      <a:pt x="1210" y="503"/>
                      <a:pt x="1164" y="252"/>
                      <a:pt x="1050" y="0"/>
                    </a:cubicBezTo>
                    <a:cubicBezTo>
                      <a:pt x="1141" y="777"/>
                      <a:pt x="959" y="1530"/>
                      <a:pt x="502" y="2169"/>
                    </a:cubicBezTo>
                    <a:cubicBezTo>
                      <a:pt x="365" y="2374"/>
                      <a:pt x="183" y="2580"/>
                      <a:pt x="0" y="2762"/>
                    </a:cubicBezTo>
                    <a:cubicBezTo>
                      <a:pt x="731" y="2420"/>
                      <a:pt x="1210" y="1598"/>
                      <a:pt x="1210" y="7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6938905" y="2489622"/>
                <a:ext cx="1717408" cy="1269465"/>
              </a:xfrm>
              <a:custGeom>
                <a:avLst/>
                <a:gdLst/>
                <a:ahLst/>
                <a:cxnLst/>
                <a:rect l="l" t="t" r="r" b="b"/>
                <a:pathLst>
                  <a:path w="29491" h="21799" extrusionOk="0">
                    <a:moveTo>
                      <a:pt x="2374" y="275"/>
                    </a:moveTo>
                    <a:cubicBezTo>
                      <a:pt x="1690" y="1005"/>
                      <a:pt x="1005" y="1735"/>
                      <a:pt x="297" y="2466"/>
                    </a:cubicBezTo>
                    <a:cubicBezTo>
                      <a:pt x="1" y="2762"/>
                      <a:pt x="1" y="3242"/>
                      <a:pt x="297" y="3561"/>
                    </a:cubicBezTo>
                    <a:cubicBezTo>
                      <a:pt x="2945" y="6460"/>
                      <a:pt x="5616" y="9336"/>
                      <a:pt x="8263" y="12235"/>
                    </a:cubicBezTo>
                    <a:cubicBezTo>
                      <a:pt x="7236" y="14129"/>
                      <a:pt x="6460" y="15750"/>
                      <a:pt x="5889" y="17028"/>
                    </a:cubicBezTo>
                    <a:cubicBezTo>
                      <a:pt x="5524" y="17804"/>
                      <a:pt x="5091" y="18740"/>
                      <a:pt x="5524" y="19493"/>
                    </a:cubicBezTo>
                    <a:cubicBezTo>
                      <a:pt x="5753" y="19950"/>
                      <a:pt x="6186" y="20178"/>
                      <a:pt x="6506" y="20292"/>
                    </a:cubicBezTo>
                    <a:cubicBezTo>
                      <a:pt x="6643" y="19996"/>
                      <a:pt x="6780" y="19722"/>
                      <a:pt x="6917" y="19425"/>
                    </a:cubicBezTo>
                    <a:cubicBezTo>
                      <a:pt x="7647" y="19996"/>
                      <a:pt x="8880" y="20817"/>
                      <a:pt x="10591" y="21228"/>
                    </a:cubicBezTo>
                    <a:cubicBezTo>
                      <a:pt x="12965" y="21799"/>
                      <a:pt x="14883" y="21274"/>
                      <a:pt x="15636" y="21045"/>
                    </a:cubicBezTo>
                    <a:cubicBezTo>
                      <a:pt x="16731" y="20726"/>
                      <a:pt x="17599" y="20247"/>
                      <a:pt x="18261" y="19836"/>
                    </a:cubicBezTo>
                    <a:cubicBezTo>
                      <a:pt x="18717" y="19539"/>
                      <a:pt x="18923" y="19014"/>
                      <a:pt x="18809" y="18489"/>
                    </a:cubicBezTo>
                    <a:cubicBezTo>
                      <a:pt x="18466" y="16891"/>
                      <a:pt x="18124" y="15271"/>
                      <a:pt x="17759" y="13673"/>
                    </a:cubicBezTo>
                    <a:cubicBezTo>
                      <a:pt x="21502" y="12372"/>
                      <a:pt x="25245" y="11071"/>
                      <a:pt x="28989" y="9770"/>
                    </a:cubicBezTo>
                    <a:cubicBezTo>
                      <a:pt x="29331" y="9656"/>
                      <a:pt x="29491" y="9268"/>
                      <a:pt x="29354" y="8948"/>
                    </a:cubicBezTo>
                    <a:cubicBezTo>
                      <a:pt x="28943" y="7944"/>
                      <a:pt x="28532" y="6917"/>
                      <a:pt x="28121" y="5912"/>
                    </a:cubicBezTo>
                    <a:cubicBezTo>
                      <a:pt x="28030" y="5684"/>
                      <a:pt x="27756" y="5547"/>
                      <a:pt x="27505" y="5638"/>
                    </a:cubicBezTo>
                    <a:cubicBezTo>
                      <a:pt x="23556" y="6803"/>
                      <a:pt x="19607" y="7989"/>
                      <a:pt x="15659" y="9176"/>
                    </a:cubicBezTo>
                    <a:cubicBezTo>
                      <a:pt x="13856" y="8651"/>
                      <a:pt x="11139" y="7601"/>
                      <a:pt x="8332" y="5501"/>
                    </a:cubicBezTo>
                    <a:cubicBezTo>
                      <a:pt x="5981" y="3721"/>
                      <a:pt x="4360" y="1827"/>
                      <a:pt x="3310" y="343"/>
                    </a:cubicBezTo>
                    <a:cubicBezTo>
                      <a:pt x="3082" y="46"/>
                      <a:pt x="2648" y="1"/>
                      <a:pt x="2374" y="27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7529059" y="3138302"/>
                <a:ext cx="118392" cy="560978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633" extrusionOk="0">
                    <a:moveTo>
                      <a:pt x="2032" y="0"/>
                    </a:moveTo>
                    <a:cubicBezTo>
                      <a:pt x="617" y="2990"/>
                      <a:pt x="115" y="6346"/>
                      <a:pt x="321" y="9633"/>
                    </a:cubicBezTo>
                    <a:cubicBezTo>
                      <a:pt x="252" y="9222"/>
                      <a:pt x="206" y="8811"/>
                      <a:pt x="184" y="8400"/>
                    </a:cubicBezTo>
                    <a:cubicBezTo>
                      <a:pt x="1" y="5501"/>
                      <a:pt x="549" y="2511"/>
                      <a:pt x="2032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6946883" y="2595960"/>
                <a:ext cx="497210" cy="531744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9131" extrusionOk="0">
                    <a:moveTo>
                      <a:pt x="0" y="1"/>
                    </a:moveTo>
                    <a:cubicBezTo>
                      <a:pt x="2899" y="2991"/>
                      <a:pt x="5775" y="6026"/>
                      <a:pt x="8537" y="9131"/>
                    </a:cubicBezTo>
                    <a:cubicBezTo>
                      <a:pt x="5570" y="6209"/>
                      <a:pt x="2694" y="3173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7950447" y="2997373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57"/>
                      <a:pt x="7921" y="1211"/>
                      <a:pt x="11915" y="1"/>
                    </a:cubicBezTo>
                    <a:cubicBezTo>
                      <a:pt x="8012" y="1462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7509142" y="2976118"/>
                <a:ext cx="349643" cy="28185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40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2" y="4155"/>
                      <a:pt x="4086" y="4200"/>
                      <a:pt x="4200" y="4178"/>
                    </a:cubicBezTo>
                    <a:cubicBezTo>
                      <a:pt x="4315" y="4178"/>
                      <a:pt x="4406" y="4109"/>
                      <a:pt x="4474" y="4018"/>
                    </a:cubicBezTo>
                    <a:cubicBezTo>
                      <a:pt x="4908" y="3379"/>
                      <a:pt x="5205" y="2671"/>
                      <a:pt x="5296" y="1918"/>
                    </a:cubicBezTo>
                    <a:cubicBezTo>
                      <a:pt x="5365" y="1553"/>
                      <a:pt x="5365" y="1188"/>
                      <a:pt x="5319" y="822"/>
                    </a:cubicBezTo>
                    <a:lnTo>
                      <a:pt x="2123" y="640"/>
                    </a:lnTo>
                    <a:cubicBezTo>
                      <a:pt x="1849" y="936"/>
                      <a:pt x="1598" y="1233"/>
                      <a:pt x="1393" y="1576"/>
                    </a:cubicBezTo>
                    <a:cubicBezTo>
                      <a:pt x="1096" y="1986"/>
                      <a:pt x="868" y="2420"/>
                      <a:pt x="685" y="2877"/>
                    </a:cubicBezTo>
                    <a:cubicBezTo>
                      <a:pt x="685" y="2899"/>
                      <a:pt x="685" y="2922"/>
                      <a:pt x="708" y="2945"/>
                    </a:cubicBezTo>
                    <a:cubicBezTo>
                      <a:pt x="731" y="2968"/>
                      <a:pt x="754" y="2968"/>
                      <a:pt x="777" y="2968"/>
                    </a:cubicBezTo>
                    <a:close/>
                    <a:moveTo>
                      <a:pt x="4246" y="4817"/>
                    </a:moveTo>
                    <a:cubicBezTo>
                      <a:pt x="3949" y="4840"/>
                      <a:pt x="3653" y="4748"/>
                      <a:pt x="3424" y="4520"/>
                    </a:cubicBezTo>
                    <a:lnTo>
                      <a:pt x="2032" y="3173"/>
                    </a:lnTo>
                    <a:lnTo>
                      <a:pt x="1005" y="3561"/>
                    </a:lnTo>
                    <a:cubicBezTo>
                      <a:pt x="731" y="3653"/>
                      <a:pt x="457" y="3584"/>
                      <a:pt x="252" y="3402"/>
                    </a:cubicBezTo>
                    <a:cubicBezTo>
                      <a:pt x="69" y="3196"/>
                      <a:pt x="1" y="2922"/>
                      <a:pt x="115" y="2648"/>
                    </a:cubicBezTo>
                    <a:cubicBezTo>
                      <a:pt x="297" y="2146"/>
                      <a:pt x="548" y="1667"/>
                      <a:pt x="845" y="1210"/>
                    </a:cubicBezTo>
                    <a:cubicBezTo>
                      <a:pt x="1119" y="822"/>
                      <a:pt x="1439" y="434"/>
                      <a:pt x="1781" y="92"/>
                    </a:cubicBezTo>
                    <a:lnTo>
                      <a:pt x="1895" y="1"/>
                    </a:lnTo>
                    <a:lnTo>
                      <a:pt x="5890" y="206"/>
                    </a:lnTo>
                    <a:lnTo>
                      <a:pt x="5912" y="457"/>
                    </a:lnTo>
                    <a:cubicBezTo>
                      <a:pt x="6004" y="982"/>
                      <a:pt x="6004" y="1507"/>
                      <a:pt x="5935" y="2009"/>
                    </a:cubicBezTo>
                    <a:cubicBezTo>
                      <a:pt x="5821" y="2854"/>
                      <a:pt x="5501" y="3653"/>
                      <a:pt x="4999" y="4383"/>
                    </a:cubicBezTo>
                    <a:cubicBezTo>
                      <a:pt x="4817" y="4634"/>
                      <a:pt x="4543" y="4794"/>
                      <a:pt x="4246" y="4817"/>
                    </a:cubicBezTo>
                    <a:lnTo>
                      <a:pt x="4246" y="4817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7534416" y="3233982"/>
                <a:ext cx="321690" cy="28011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481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24" y="1"/>
                    </a:lnTo>
                    <a:lnTo>
                      <a:pt x="0" y="48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7533077" y="3219365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389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7531737" y="320340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7530398" y="3188792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25" y="1"/>
                    </a:lnTo>
                    <a:lnTo>
                      <a:pt x="5547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7529059" y="3172835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5" y="1"/>
                    </a:lnTo>
                    <a:lnTo>
                      <a:pt x="5548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7527777" y="3156879"/>
                <a:ext cx="323030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86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7526438" y="3142262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7525099" y="3126306"/>
                <a:ext cx="323088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86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7523759" y="311168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7522420" y="309573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412"/>
                    </a:moveTo>
                    <a:lnTo>
                      <a:pt x="5547" y="1"/>
                    </a:lnTo>
                    <a:lnTo>
                      <a:pt x="5570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7521139" y="3079834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7519799" y="3065159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7518460" y="3049261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7517120" y="3034586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7515781" y="3018687"/>
                <a:ext cx="324427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2" extrusionOk="0">
                    <a:moveTo>
                      <a:pt x="1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4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7514442" y="300401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7513160" y="2988114"/>
                <a:ext cx="324369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2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7513160" y="2977457"/>
                <a:ext cx="323030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594" extrusionOk="0">
                    <a:moveTo>
                      <a:pt x="5547" y="183"/>
                    </a:moveTo>
                    <a:lnTo>
                      <a:pt x="0" y="594"/>
                    </a:lnTo>
                    <a:lnTo>
                      <a:pt x="0" y="457"/>
                    </a:ln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7631436" y="2974778"/>
                <a:ext cx="206094" cy="170221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23" extrusionOk="0">
                    <a:moveTo>
                      <a:pt x="1" y="1"/>
                    </a:moveTo>
                    <a:cubicBezTo>
                      <a:pt x="46" y="868"/>
                      <a:pt x="92" y="1736"/>
                      <a:pt x="115" y="2603"/>
                    </a:cubicBezTo>
                    <a:cubicBezTo>
                      <a:pt x="297" y="2649"/>
                      <a:pt x="1667" y="2922"/>
                      <a:pt x="2717" y="1987"/>
                    </a:cubicBezTo>
                    <a:cubicBezTo>
                      <a:pt x="3242" y="1530"/>
                      <a:pt x="3447" y="959"/>
                      <a:pt x="3538" y="663"/>
                    </a:cubicBezTo>
                    <a:cubicBezTo>
                      <a:pt x="2352" y="434"/>
                      <a:pt x="1187" y="206"/>
                      <a:pt x="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7574307" y="2887076"/>
                <a:ext cx="281799" cy="192816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3311" extrusionOk="0">
                    <a:moveTo>
                      <a:pt x="4771" y="1461"/>
                    </a:moveTo>
                    <a:cubicBezTo>
                      <a:pt x="4839" y="2306"/>
                      <a:pt x="3858" y="3105"/>
                      <a:pt x="2556" y="3219"/>
                    </a:cubicBezTo>
                    <a:cubicBezTo>
                      <a:pt x="1255" y="3310"/>
                      <a:pt x="160" y="2717"/>
                      <a:pt x="91" y="1849"/>
                    </a:cubicBezTo>
                    <a:cubicBezTo>
                      <a:pt x="0" y="1005"/>
                      <a:pt x="1004" y="206"/>
                      <a:pt x="2283" y="114"/>
                    </a:cubicBezTo>
                    <a:cubicBezTo>
                      <a:pt x="3584" y="0"/>
                      <a:pt x="4702" y="594"/>
                      <a:pt x="4771" y="146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7252617" y="3579607"/>
                <a:ext cx="134290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987" extrusionOk="0">
                    <a:moveTo>
                      <a:pt x="2306" y="1986"/>
                    </a:moveTo>
                    <a:cubicBezTo>
                      <a:pt x="2009" y="1963"/>
                      <a:pt x="1507" y="1872"/>
                      <a:pt x="1027" y="1552"/>
                    </a:cubicBezTo>
                    <a:cubicBezTo>
                      <a:pt x="411" y="1119"/>
                      <a:pt x="0" y="343"/>
                      <a:pt x="160" y="160"/>
                    </a:cubicBezTo>
                    <a:cubicBezTo>
                      <a:pt x="206" y="114"/>
                      <a:pt x="388" y="0"/>
                      <a:pt x="1530" y="708"/>
                    </a:cubicBezTo>
                    <a:cubicBezTo>
                      <a:pt x="1804" y="1119"/>
                      <a:pt x="2055" y="1552"/>
                      <a:pt x="2306" y="1986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7939790" y="3167536"/>
                <a:ext cx="280576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032" extrusionOk="0">
                    <a:moveTo>
                      <a:pt x="4817" y="594"/>
                    </a:moveTo>
                    <a:cubicBezTo>
                      <a:pt x="3402" y="1073"/>
                      <a:pt x="1987" y="1553"/>
                      <a:pt x="572" y="2032"/>
                    </a:cubicBezTo>
                    <a:cubicBezTo>
                      <a:pt x="252" y="1119"/>
                      <a:pt x="1" y="229"/>
                      <a:pt x="206" y="115"/>
                    </a:cubicBezTo>
                    <a:cubicBezTo>
                      <a:pt x="389" y="0"/>
                      <a:pt x="800" y="594"/>
                      <a:pt x="1416" y="913"/>
                    </a:cubicBezTo>
                    <a:cubicBezTo>
                      <a:pt x="2101" y="1279"/>
                      <a:pt x="3151" y="1370"/>
                      <a:pt x="4817" y="59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7268573" y="2020423"/>
                <a:ext cx="1052772" cy="1046134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17964" extrusionOk="0">
                    <a:moveTo>
                      <a:pt x="11504" y="890"/>
                    </a:moveTo>
                    <a:cubicBezTo>
                      <a:pt x="8879" y="0"/>
                      <a:pt x="6642" y="776"/>
                      <a:pt x="5889" y="1050"/>
                    </a:cubicBezTo>
                    <a:cubicBezTo>
                      <a:pt x="5182" y="1324"/>
                      <a:pt x="4269" y="1667"/>
                      <a:pt x="3424" y="2557"/>
                    </a:cubicBezTo>
                    <a:cubicBezTo>
                      <a:pt x="2443" y="3584"/>
                      <a:pt x="2123" y="4816"/>
                      <a:pt x="2054" y="5067"/>
                    </a:cubicBezTo>
                    <a:cubicBezTo>
                      <a:pt x="1735" y="6346"/>
                      <a:pt x="2100" y="6916"/>
                      <a:pt x="1530" y="8103"/>
                    </a:cubicBezTo>
                    <a:cubicBezTo>
                      <a:pt x="1278" y="8651"/>
                      <a:pt x="1187" y="8583"/>
                      <a:pt x="845" y="9245"/>
                    </a:cubicBezTo>
                    <a:cubicBezTo>
                      <a:pt x="753" y="9427"/>
                      <a:pt x="594" y="9769"/>
                      <a:pt x="434" y="10180"/>
                    </a:cubicBezTo>
                    <a:cubicBezTo>
                      <a:pt x="274" y="10614"/>
                      <a:pt x="137" y="11139"/>
                      <a:pt x="92" y="11664"/>
                    </a:cubicBezTo>
                    <a:cubicBezTo>
                      <a:pt x="0" y="13285"/>
                      <a:pt x="1005" y="14540"/>
                      <a:pt x="1370" y="14974"/>
                    </a:cubicBezTo>
                    <a:cubicBezTo>
                      <a:pt x="2716" y="16663"/>
                      <a:pt x="4565" y="17142"/>
                      <a:pt x="5958" y="17507"/>
                    </a:cubicBezTo>
                    <a:cubicBezTo>
                      <a:pt x="7738" y="17964"/>
                      <a:pt x="9199" y="17872"/>
                      <a:pt x="9952" y="17781"/>
                    </a:cubicBezTo>
                    <a:cubicBezTo>
                      <a:pt x="10956" y="17690"/>
                      <a:pt x="12486" y="17507"/>
                      <a:pt x="13969" y="16526"/>
                    </a:cubicBezTo>
                    <a:cubicBezTo>
                      <a:pt x="16457" y="14905"/>
                      <a:pt x="17165" y="12120"/>
                      <a:pt x="17347" y="11139"/>
                    </a:cubicBezTo>
                    <a:cubicBezTo>
                      <a:pt x="18078" y="7350"/>
                      <a:pt x="15978" y="4474"/>
                      <a:pt x="15521" y="3858"/>
                    </a:cubicBezTo>
                    <a:cubicBezTo>
                      <a:pt x="15133" y="3356"/>
                      <a:pt x="13878" y="1735"/>
                      <a:pt x="11687" y="959"/>
                    </a:cubicBezTo>
                    <a:cubicBezTo>
                      <a:pt x="11618" y="913"/>
                      <a:pt x="11550" y="890"/>
                      <a:pt x="11504" y="8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7336359" y="1886133"/>
                <a:ext cx="951793" cy="736498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47" extrusionOk="0">
                    <a:moveTo>
                      <a:pt x="0" y="6141"/>
                    </a:moveTo>
                    <a:cubicBezTo>
                      <a:pt x="1461" y="6438"/>
                      <a:pt x="3378" y="6666"/>
                      <a:pt x="5570" y="6620"/>
                    </a:cubicBezTo>
                    <a:cubicBezTo>
                      <a:pt x="7852" y="6575"/>
                      <a:pt x="9815" y="6232"/>
                      <a:pt x="11299" y="5867"/>
                    </a:cubicBezTo>
                    <a:cubicBezTo>
                      <a:pt x="11299" y="6620"/>
                      <a:pt x="11390" y="8172"/>
                      <a:pt x="12303" y="9839"/>
                    </a:cubicBezTo>
                    <a:cubicBezTo>
                      <a:pt x="13102" y="11322"/>
                      <a:pt x="14175" y="12212"/>
                      <a:pt x="14791" y="12646"/>
                    </a:cubicBezTo>
                    <a:lnTo>
                      <a:pt x="16343" y="3082"/>
                    </a:ln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0" y="61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7608841" y="2921610"/>
                <a:ext cx="57187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595" extrusionOk="0">
                    <a:moveTo>
                      <a:pt x="0" y="1"/>
                    </a:moveTo>
                    <a:cubicBezTo>
                      <a:pt x="252" y="298"/>
                      <a:pt x="594" y="434"/>
                      <a:pt x="982" y="320"/>
                    </a:cubicBezTo>
                    <a:cubicBezTo>
                      <a:pt x="662" y="594"/>
                      <a:pt x="115" y="412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7378871" y="2533473"/>
                <a:ext cx="510488" cy="244645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4201" extrusionOk="0">
                    <a:moveTo>
                      <a:pt x="7305" y="1074"/>
                    </a:moveTo>
                    <a:cubicBezTo>
                      <a:pt x="6689" y="594"/>
                      <a:pt x="5935" y="412"/>
                      <a:pt x="5205" y="138"/>
                    </a:cubicBezTo>
                    <a:lnTo>
                      <a:pt x="4977" y="138"/>
                    </a:lnTo>
                    <a:lnTo>
                      <a:pt x="4977" y="92"/>
                    </a:lnTo>
                    <a:lnTo>
                      <a:pt x="4657" y="92"/>
                    </a:lnTo>
                    <a:lnTo>
                      <a:pt x="4657" y="46"/>
                    </a:lnTo>
                    <a:lnTo>
                      <a:pt x="4246" y="46"/>
                    </a:lnTo>
                    <a:lnTo>
                      <a:pt x="4246" y="1"/>
                    </a:lnTo>
                    <a:lnTo>
                      <a:pt x="3790" y="1"/>
                    </a:lnTo>
                    <a:lnTo>
                      <a:pt x="3790" y="46"/>
                    </a:lnTo>
                    <a:lnTo>
                      <a:pt x="3356" y="46"/>
                    </a:lnTo>
                    <a:lnTo>
                      <a:pt x="3356" y="92"/>
                    </a:lnTo>
                    <a:lnTo>
                      <a:pt x="3036" y="92"/>
                    </a:lnTo>
                    <a:lnTo>
                      <a:pt x="3036" y="138"/>
                    </a:lnTo>
                    <a:lnTo>
                      <a:pt x="2854" y="138"/>
                    </a:lnTo>
                    <a:cubicBezTo>
                      <a:pt x="2169" y="389"/>
                      <a:pt x="1462" y="594"/>
                      <a:pt x="868" y="1074"/>
                    </a:cubicBezTo>
                    <a:cubicBezTo>
                      <a:pt x="685" y="1211"/>
                      <a:pt x="503" y="1348"/>
                      <a:pt x="366" y="1530"/>
                    </a:cubicBezTo>
                    <a:cubicBezTo>
                      <a:pt x="320" y="1576"/>
                      <a:pt x="229" y="1690"/>
                      <a:pt x="206" y="1781"/>
                    </a:cubicBezTo>
                    <a:cubicBezTo>
                      <a:pt x="160" y="1850"/>
                      <a:pt x="92" y="1941"/>
                      <a:pt x="69" y="2032"/>
                    </a:cubicBezTo>
                    <a:cubicBezTo>
                      <a:pt x="24" y="2192"/>
                      <a:pt x="24" y="2352"/>
                      <a:pt x="24" y="2512"/>
                    </a:cubicBezTo>
                    <a:cubicBezTo>
                      <a:pt x="24" y="2671"/>
                      <a:pt x="1" y="2877"/>
                      <a:pt x="115" y="2991"/>
                    </a:cubicBezTo>
                    <a:lnTo>
                      <a:pt x="115" y="3037"/>
                    </a:lnTo>
                    <a:lnTo>
                      <a:pt x="160" y="3037"/>
                    </a:lnTo>
                    <a:lnTo>
                      <a:pt x="160" y="3082"/>
                    </a:lnTo>
                    <a:cubicBezTo>
                      <a:pt x="320" y="3333"/>
                      <a:pt x="503" y="3447"/>
                      <a:pt x="777" y="3584"/>
                    </a:cubicBezTo>
                    <a:lnTo>
                      <a:pt x="1028" y="3584"/>
                    </a:lnTo>
                    <a:lnTo>
                      <a:pt x="1028" y="3630"/>
                    </a:lnTo>
                    <a:lnTo>
                      <a:pt x="1325" y="3630"/>
                    </a:lnTo>
                    <a:lnTo>
                      <a:pt x="1325" y="3584"/>
                    </a:lnTo>
                    <a:lnTo>
                      <a:pt x="1576" y="3584"/>
                    </a:lnTo>
                    <a:cubicBezTo>
                      <a:pt x="2078" y="3402"/>
                      <a:pt x="2580" y="3265"/>
                      <a:pt x="3082" y="3082"/>
                    </a:cubicBezTo>
                    <a:lnTo>
                      <a:pt x="3288" y="3082"/>
                    </a:lnTo>
                    <a:lnTo>
                      <a:pt x="3288" y="3037"/>
                    </a:lnTo>
                    <a:lnTo>
                      <a:pt x="3607" y="3037"/>
                    </a:lnTo>
                    <a:lnTo>
                      <a:pt x="3607" y="2991"/>
                    </a:lnTo>
                    <a:lnTo>
                      <a:pt x="4246" y="2991"/>
                    </a:lnTo>
                    <a:lnTo>
                      <a:pt x="4246" y="3037"/>
                    </a:lnTo>
                    <a:lnTo>
                      <a:pt x="4566" y="3037"/>
                    </a:lnTo>
                    <a:lnTo>
                      <a:pt x="4566" y="3082"/>
                    </a:lnTo>
                    <a:lnTo>
                      <a:pt x="4771" y="3082"/>
                    </a:lnTo>
                    <a:cubicBezTo>
                      <a:pt x="5182" y="3242"/>
                      <a:pt x="5593" y="3379"/>
                      <a:pt x="5981" y="3539"/>
                    </a:cubicBezTo>
                    <a:cubicBezTo>
                      <a:pt x="6186" y="3630"/>
                      <a:pt x="6392" y="3767"/>
                      <a:pt x="6574" y="3881"/>
                    </a:cubicBezTo>
                    <a:cubicBezTo>
                      <a:pt x="6780" y="3995"/>
                      <a:pt x="6985" y="4064"/>
                      <a:pt x="7191" y="4178"/>
                    </a:cubicBezTo>
                    <a:lnTo>
                      <a:pt x="7396" y="4178"/>
                    </a:lnTo>
                    <a:lnTo>
                      <a:pt x="7396" y="4201"/>
                    </a:lnTo>
                    <a:lnTo>
                      <a:pt x="7898" y="4201"/>
                    </a:lnTo>
                    <a:lnTo>
                      <a:pt x="7898" y="4178"/>
                    </a:lnTo>
                    <a:lnTo>
                      <a:pt x="8058" y="4178"/>
                    </a:lnTo>
                    <a:cubicBezTo>
                      <a:pt x="8286" y="4041"/>
                      <a:pt x="8537" y="3927"/>
                      <a:pt x="8652" y="3699"/>
                    </a:cubicBezTo>
                    <a:cubicBezTo>
                      <a:pt x="8743" y="3516"/>
                      <a:pt x="8766" y="3288"/>
                      <a:pt x="8766" y="3082"/>
                    </a:cubicBezTo>
                    <a:lnTo>
                      <a:pt x="8766" y="3037"/>
                    </a:lnTo>
                    <a:lnTo>
                      <a:pt x="8766" y="2991"/>
                    </a:lnTo>
                    <a:cubicBezTo>
                      <a:pt x="8674" y="2146"/>
                      <a:pt x="7990" y="1621"/>
                      <a:pt x="7305" y="107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7405484" y="2431154"/>
                <a:ext cx="202075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516" extrusionOk="0">
                    <a:moveTo>
                      <a:pt x="0" y="1758"/>
                    </a:moveTo>
                    <a:cubicBezTo>
                      <a:pt x="0" y="2739"/>
                      <a:pt x="776" y="3515"/>
                      <a:pt x="1735" y="3515"/>
                    </a:cubicBezTo>
                    <a:cubicBezTo>
                      <a:pt x="2694" y="3515"/>
                      <a:pt x="3470" y="2739"/>
                      <a:pt x="3470" y="1758"/>
                    </a:cubicBezTo>
                    <a:cubicBezTo>
                      <a:pt x="3470" y="799"/>
                      <a:pt x="2694" y="0"/>
                      <a:pt x="1735" y="0"/>
                    </a:cubicBezTo>
                    <a:cubicBezTo>
                      <a:pt x="776" y="0"/>
                      <a:pt x="0" y="799"/>
                      <a:pt x="0" y="175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7453295" y="2435114"/>
                <a:ext cx="130330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60" extrusionOk="0">
                    <a:moveTo>
                      <a:pt x="24" y="1530"/>
                    </a:moveTo>
                    <a:cubicBezTo>
                      <a:pt x="1" y="2397"/>
                      <a:pt x="572" y="3037"/>
                      <a:pt x="1142" y="3037"/>
                    </a:cubicBezTo>
                    <a:cubicBezTo>
                      <a:pt x="1781" y="3059"/>
                      <a:pt x="2238" y="2215"/>
                      <a:pt x="2238" y="1530"/>
                    </a:cubicBezTo>
                    <a:cubicBezTo>
                      <a:pt x="2238" y="845"/>
                      <a:pt x="1781" y="1"/>
                      <a:pt x="1142" y="24"/>
                    </a:cubicBezTo>
                    <a:cubicBezTo>
                      <a:pt x="549" y="24"/>
                      <a:pt x="206" y="731"/>
                      <a:pt x="184" y="777"/>
                    </a:cubicBezTo>
                    <a:cubicBezTo>
                      <a:pt x="412" y="959"/>
                      <a:pt x="640" y="1119"/>
                      <a:pt x="868" y="1302"/>
                    </a:cubicBezTo>
                    <a:lnTo>
                      <a:pt x="24" y="153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7530398" y="2544130"/>
                <a:ext cx="28011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0" extrusionOk="0">
                    <a:moveTo>
                      <a:pt x="434" y="92"/>
                    </a:moveTo>
                    <a:cubicBezTo>
                      <a:pt x="480" y="160"/>
                      <a:pt x="434" y="434"/>
                      <a:pt x="275" y="457"/>
                    </a:cubicBezTo>
                    <a:cubicBezTo>
                      <a:pt x="138" y="480"/>
                      <a:pt x="1" y="388"/>
                      <a:pt x="1" y="297"/>
                    </a:cubicBezTo>
                    <a:cubicBezTo>
                      <a:pt x="24" y="160"/>
                      <a:pt x="343" y="0"/>
                      <a:pt x="434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7764386" y="2488283"/>
                <a:ext cx="228631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767" extrusionOk="0">
                    <a:moveTo>
                      <a:pt x="0" y="1895"/>
                    </a:moveTo>
                    <a:cubicBezTo>
                      <a:pt x="0" y="2922"/>
                      <a:pt x="867" y="3767"/>
                      <a:pt x="1963" y="3767"/>
                    </a:cubicBezTo>
                    <a:cubicBezTo>
                      <a:pt x="3036" y="3767"/>
                      <a:pt x="3926" y="2922"/>
                      <a:pt x="3926" y="1895"/>
                    </a:cubicBezTo>
                    <a:cubicBezTo>
                      <a:pt x="3926" y="845"/>
                      <a:pt x="3036" y="1"/>
                      <a:pt x="1963" y="1"/>
                    </a:cubicBezTo>
                    <a:cubicBezTo>
                      <a:pt x="867" y="1"/>
                      <a:pt x="0" y="845"/>
                      <a:pt x="0" y="189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7818836" y="2492301"/>
                <a:ext cx="147626" cy="191477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288" extrusionOk="0">
                    <a:moveTo>
                      <a:pt x="24" y="1644"/>
                    </a:moveTo>
                    <a:cubicBezTo>
                      <a:pt x="1" y="2557"/>
                      <a:pt x="663" y="3264"/>
                      <a:pt x="1279" y="3264"/>
                    </a:cubicBezTo>
                    <a:cubicBezTo>
                      <a:pt x="2032" y="3287"/>
                      <a:pt x="2535" y="2374"/>
                      <a:pt x="2535" y="1644"/>
                    </a:cubicBezTo>
                    <a:cubicBezTo>
                      <a:pt x="2535" y="890"/>
                      <a:pt x="2010" y="0"/>
                      <a:pt x="1279" y="23"/>
                    </a:cubicBezTo>
                    <a:cubicBezTo>
                      <a:pt x="640" y="23"/>
                      <a:pt x="229" y="776"/>
                      <a:pt x="206" y="822"/>
                    </a:cubicBezTo>
                    <a:cubicBezTo>
                      <a:pt x="457" y="1027"/>
                      <a:pt x="708" y="1210"/>
                      <a:pt x="982" y="1415"/>
                    </a:cubicBezTo>
                    <a:cubicBezTo>
                      <a:pt x="663" y="1484"/>
                      <a:pt x="343" y="1552"/>
                      <a:pt x="24" y="164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7756408" y="2461728"/>
                <a:ext cx="259262" cy="15688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694" extrusionOk="0">
                    <a:moveTo>
                      <a:pt x="0" y="2169"/>
                    </a:moveTo>
                    <a:cubicBezTo>
                      <a:pt x="411" y="1415"/>
                      <a:pt x="1210" y="959"/>
                      <a:pt x="2054" y="1005"/>
                    </a:cubicBezTo>
                    <a:cubicBezTo>
                      <a:pt x="2990" y="1073"/>
                      <a:pt x="3789" y="1758"/>
                      <a:pt x="4017" y="2694"/>
                    </a:cubicBezTo>
                    <a:cubicBezTo>
                      <a:pt x="4177" y="2032"/>
                      <a:pt x="4314" y="1370"/>
                      <a:pt x="4451" y="708"/>
                    </a:cubicBezTo>
                    <a:cubicBezTo>
                      <a:pt x="4131" y="502"/>
                      <a:pt x="3241" y="0"/>
                      <a:pt x="2009" y="69"/>
                    </a:cubicBezTo>
                    <a:cubicBezTo>
                      <a:pt x="1027" y="114"/>
                      <a:pt x="342" y="502"/>
                      <a:pt x="0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7906596" y="2609237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8" y="161"/>
                      <a:pt x="480" y="457"/>
                      <a:pt x="297" y="503"/>
                    </a:cubicBezTo>
                    <a:cubicBezTo>
                      <a:pt x="160" y="526"/>
                      <a:pt x="0" y="412"/>
                      <a:pt x="0" y="320"/>
                    </a:cubicBezTo>
                    <a:cubicBezTo>
                      <a:pt x="0" y="161"/>
                      <a:pt x="388" y="1"/>
                      <a:pt x="480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7771025" y="2340774"/>
                <a:ext cx="271200" cy="247266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246" extrusionOk="0">
                    <a:moveTo>
                      <a:pt x="3812" y="4246"/>
                    </a:moveTo>
                    <a:cubicBezTo>
                      <a:pt x="3789" y="4086"/>
                      <a:pt x="3652" y="3241"/>
                      <a:pt x="2922" y="2808"/>
                    </a:cubicBezTo>
                    <a:cubicBezTo>
                      <a:pt x="2146" y="2328"/>
                      <a:pt x="936" y="2557"/>
                      <a:pt x="160" y="3447"/>
                    </a:cubicBezTo>
                    <a:cubicBezTo>
                      <a:pt x="69" y="3104"/>
                      <a:pt x="0" y="2511"/>
                      <a:pt x="114" y="1826"/>
                    </a:cubicBezTo>
                    <a:cubicBezTo>
                      <a:pt x="206" y="1141"/>
                      <a:pt x="457" y="616"/>
                      <a:pt x="616" y="297"/>
                    </a:cubicBezTo>
                    <a:cubicBezTo>
                      <a:pt x="982" y="183"/>
                      <a:pt x="1621" y="0"/>
                      <a:pt x="2397" y="23"/>
                    </a:cubicBezTo>
                    <a:cubicBezTo>
                      <a:pt x="3127" y="69"/>
                      <a:pt x="3698" y="251"/>
                      <a:pt x="4040" y="411"/>
                    </a:cubicBezTo>
                    <a:cubicBezTo>
                      <a:pt x="4223" y="776"/>
                      <a:pt x="4657" y="1803"/>
                      <a:pt x="4360" y="3036"/>
                    </a:cubicBezTo>
                    <a:cubicBezTo>
                      <a:pt x="4223" y="3561"/>
                      <a:pt x="3995" y="3972"/>
                      <a:pt x="3812" y="42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7417422" y="2423176"/>
                <a:ext cx="191477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804" extrusionOk="0">
                    <a:moveTo>
                      <a:pt x="1" y="1119"/>
                    </a:moveTo>
                    <a:cubicBezTo>
                      <a:pt x="526" y="594"/>
                      <a:pt x="1279" y="388"/>
                      <a:pt x="1964" y="594"/>
                    </a:cubicBezTo>
                    <a:cubicBezTo>
                      <a:pt x="2899" y="868"/>
                      <a:pt x="3265" y="1712"/>
                      <a:pt x="3287" y="1804"/>
                    </a:cubicBezTo>
                    <a:cubicBezTo>
                      <a:pt x="3287" y="1758"/>
                      <a:pt x="3151" y="731"/>
                      <a:pt x="2283" y="343"/>
                    </a:cubicBezTo>
                    <a:cubicBezTo>
                      <a:pt x="1507" y="0"/>
                      <a:pt x="526" y="297"/>
                      <a:pt x="1" y="111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7774985" y="2456370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2" y="1462"/>
                    </a:moveTo>
                    <a:cubicBezTo>
                      <a:pt x="46" y="1507"/>
                      <a:pt x="1" y="1462"/>
                      <a:pt x="23" y="1439"/>
                    </a:cubicBezTo>
                    <a:cubicBezTo>
                      <a:pt x="160" y="1097"/>
                      <a:pt x="503" y="549"/>
                      <a:pt x="1165" y="298"/>
                    </a:cubicBezTo>
                    <a:cubicBezTo>
                      <a:pt x="1918" y="1"/>
                      <a:pt x="2603" y="252"/>
                      <a:pt x="2694" y="298"/>
                    </a:cubicBezTo>
                    <a:cubicBezTo>
                      <a:pt x="3242" y="526"/>
                      <a:pt x="3835" y="1051"/>
                      <a:pt x="3858" y="1599"/>
                    </a:cubicBezTo>
                    <a:cubicBezTo>
                      <a:pt x="3881" y="1781"/>
                      <a:pt x="3858" y="2238"/>
                      <a:pt x="3744" y="2261"/>
                    </a:cubicBezTo>
                    <a:cubicBezTo>
                      <a:pt x="3744" y="2261"/>
                      <a:pt x="3744" y="2261"/>
                      <a:pt x="3721" y="2261"/>
                    </a:cubicBezTo>
                    <a:cubicBezTo>
                      <a:pt x="3721" y="2261"/>
                      <a:pt x="3698" y="2238"/>
                      <a:pt x="3698" y="2238"/>
                    </a:cubicBezTo>
                    <a:cubicBezTo>
                      <a:pt x="3447" y="1416"/>
                      <a:pt x="2740" y="823"/>
                      <a:pt x="1895" y="731"/>
                    </a:cubicBezTo>
                    <a:cubicBezTo>
                      <a:pt x="1210" y="663"/>
                      <a:pt x="526" y="937"/>
                      <a:pt x="92" y="146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7794960" y="2266291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69" y="1416"/>
                    </a:moveTo>
                    <a:cubicBezTo>
                      <a:pt x="0" y="1576"/>
                      <a:pt x="114" y="1804"/>
                      <a:pt x="228" y="1736"/>
                    </a:cubicBezTo>
                    <a:cubicBezTo>
                      <a:pt x="593" y="1507"/>
                      <a:pt x="1141" y="1302"/>
                      <a:pt x="1803" y="1348"/>
                    </a:cubicBezTo>
                    <a:cubicBezTo>
                      <a:pt x="2556" y="1393"/>
                      <a:pt x="3173" y="1736"/>
                      <a:pt x="3584" y="2055"/>
                    </a:cubicBezTo>
                    <a:cubicBezTo>
                      <a:pt x="3698" y="2147"/>
                      <a:pt x="3789" y="1941"/>
                      <a:pt x="3721" y="1781"/>
                    </a:cubicBezTo>
                    <a:cubicBezTo>
                      <a:pt x="3287" y="709"/>
                      <a:pt x="2534" y="24"/>
                      <a:pt x="1780" y="1"/>
                    </a:cubicBezTo>
                    <a:cubicBezTo>
                      <a:pt x="1073" y="1"/>
                      <a:pt x="434" y="526"/>
                      <a:pt x="69" y="141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7772364" y="2440472"/>
                <a:ext cx="46530" cy="4257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1" extrusionOk="0">
                    <a:moveTo>
                      <a:pt x="799" y="114"/>
                    </a:moveTo>
                    <a:cubicBezTo>
                      <a:pt x="434" y="160"/>
                      <a:pt x="160" y="388"/>
                      <a:pt x="46" y="730"/>
                    </a:cubicBezTo>
                    <a:cubicBezTo>
                      <a:pt x="0" y="342"/>
                      <a:pt x="434" y="0"/>
                      <a:pt x="799" y="11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7413462" y="2409899"/>
                <a:ext cx="199397" cy="11699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009" extrusionOk="0">
                    <a:moveTo>
                      <a:pt x="3333" y="1963"/>
                    </a:moveTo>
                    <a:cubicBezTo>
                      <a:pt x="3333" y="2009"/>
                      <a:pt x="3401" y="1986"/>
                      <a:pt x="3401" y="1940"/>
                    </a:cubicBezTo>
                    <a:cubicBezTo>
                      <a:pt x="3424" y="1598"/>
                      <a:pt x="3378" y="1004"/>
                      <a:pt x="2967" y="548"/>
                    </a:cubicBezTo>
                    <a:cubicBezTo>
                      <a:pt x="2488" y="23"/>
                      <a:pt x="1826" y="0"/>
                      <a:pt x="1735" y="0"/>
                    </a:cubicBezTo>
                    <a:cubicBezTo>
                      <a:pt x="1575" y="0"/>
                      <a:pt x="1050" y="0"/>
                      <a:pt x="616" y="365"/>
                    </a:cubicBezTo>
                    <a:cubicBezTo>
                      <a:pt x="206" y="730"/>
                      <a:pt x="0" y="1301"/>
                      <a:pt x="69" y="1347"/>
                    </a:cubicBezTo>
                    <a:cubicBezTo>
                      <a:pt x="69" y="1347"/>
                      <a:pt x="91" y="1347"/>
                      <a:pt x="114" y="1324"/>
                    </a:cubicBezTo>
                    <a:cubicBezTo>
                      <a:pt x="662" y="708"/>
                      <a:pt x="1484" y="434"/>
                      <a:pt x="2191" y="662"/>
                    </a:cubicBezTo>
                    <a:cubicBezTo>
                      <a:pt x="2762" y="867"/>
                      <a:pt x="3196" y="1347"/>
                      <a:pt x="3333" y="196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7600862" y="2424516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0"/>
                    </a:moveTo>
                    <a:cubicBezTo>
                      <a:pt x="297" y="0"/>
                      <a:pt x="548" y="365"/>
                      <a:pt x="411" y="662"/>
                    </a:cubicBezTo>
                    <a:cubicBezTo>
                      <a:pt x="411" y="365"/>
                      <a:pt x="252" y="114"/>
                      <a:pt x="1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7502503" y="2719592"/>
                <a:ext cx="321748" cy="21803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4" extrusionOk="0">
                    <a:moveTo>
                      <a:pt x="2603" y="845"/>
                    </a:moveTo>
                    <a:cubicBezTo>
                      <a:pt x="1849" y="685"/>
                      <a:pt x="1712" y="0"/>
                      <a:pt x="1142" y="69"/>
                    </a:cubicBezTo>
                    <a:cubicBezTo>
                      <a:pt x="685" y="114"/>
                      <a:pt x="320" y="639"/>
                      <a:pt x="229" y="1073"/>
                    </a:cubicBezTo>
                    <a:cubicBezTo>
                      <a:pt x="0" y="1986"/>
                      <a:pt x="799" y="2876"/>
                      <a:pt x="1484" y="3264"/>
                    </a:cubicBezTo>
                    <a:cubicBezTo>
                      <a:pt x="2283" y="3744"/>
                      <a:pt x="3128" y="3630"/>
                      <a:pt x="3424" y="3561"/>
                    </a:cubicBezTo>
                    <a:cubicBezTo>
                      <a:pt x="3630" y="3515"/>
                      <a:pt x="4292" y="3379"/>
                      <a:pt x="4839" y="2785"/>
                    </a:cubicBezTo>
                    <a:cubicBezTo>
                      <a:pt x="5068" y="2534"/>
                      <a:pt x="5524" y="2032"/>
                      <a:pt x="5410" y="1461"/>
                    </a:cubicBezTo>
                    <a:cubicBezTo>
                      <a:pt x="5319" y="1028"/>
                      <a:pt x="4976" y="639"/>
                      <a:pt x="4566" y="503"/>
                    </a:cubicBezTo>
                    <a:cubicBezTo>
                      <a:pt x="3812" y="274"/>
                      <a:pt x="3447" y="1005"/>
                      <a:pt x="2603" y="84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7539716" y="2954862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5" y="0"/>
                    </a:moveTo>
                    <a:lnTo>
                      <a:pt x="1" y="320"/>
                    </a:ln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7499825" y="2730191"/>
                <a:ext cx="321748" cy="21809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5" extrusionOk="0">
                    <a:moveTo>
                      <a:pt x="2603" y="846"/>
                    </a:moveTo>
                    <a:cubicBezTo>
                      <a:pt x="1850" y="709"/>
                      <a:pt x="1713" y="1"/>
                      <a:pt x="1142" y="69"/>
                    </a:cubicBezTo>
                    <a:cubicBezTo>
                      <a:pt x="686" y="115"/>
                      <a:pt x="320" y="640"/>
                      <a:pt x="229" y="1074"/>
                    </a:cubicBezTo>
                    <a:cubicBezTo>
                      <a:pt x="1" y="1987"/>
                      <a:pt x="800" y="2877"/>
                      <a:pt x="1484" y="3265"/>
                    </a:cubicBezTo>
                    <a:cubicBezTo>
                      <a:pt x="2283" y="3744"/>
                      <a:pt x="3128" y="3630"/>
                      <a:pt x="3425" y="3562"/>
                    </a:cubicBezTo>
                    <a:cubicBezTo>
                      <a:pt x="3630" y="3539"/>
                      <a:pt x="4292" y="3379"/>
                      <a:pt x="4840" y="2786"/>
                    </a:cubicBezTo>
                    <a:cubicBezTo>
                      <a:pt x="5068" y="2535"/>
                      <a:pt x="5525" y="2055"/>
                      <a:pt x="5410" y="1462"/>
                    </a:cubicBezTo>
                    <a:cubicBezTo>
                      <a:pt x="5319" y="1028"/>
                      <a:pt x="4977" y="640"/>
                      <a:pt x="4566" y="526"/>
                    </a:cubicBezTo>
                    <a:cubicBezTo>
                      <a:pt x="3813" y="275"/>
                      <a:pt x="3447" y="1005"/>
                      <a:pt x="2603" y="8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7537037" y="2965519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6" y="0"/>
                    </a:moveTo>
                    <a:cubicBezTo>
                      <a:pt x="2557" y="91"/>
                      <a:pt x="1279" y="205"/>
                      <a:pt x="1" y="320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7502503" y="2724892"/>
                <a:ext cx="321748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67" extrusionOk="0">
                    <a:moveTo>
                      <a:pt x="2625" y="868"/>
                    </a:moveTo>
                    <a:cubicBezTo>
                      <a:pt x="1849" y="708"/>
                      <a:pt x="1712" y="1"/>
                      <a:pt x="1165" y="69"/>
                    </a:cubicBezTo>
                    <a:cubicBezTo>
                      <a:pt x="685" y="138"/>
                      <a:pt x="343" y="663"/>
                      <a:pt x="229" y="1096"/>
                    </a:cubicBezTo>
                    <a:cubicBezTo>
                      <a:pt x="0" y="1986"/>
                      <a:pt x="822" y="2899"/>
                      <a:pt x="1484" y="3288"/>
                    </a:cubicBezTo>
                    <a:cubicBezTo>
                      <a:pt x="2306" y="3767"/>
                      <a:pt x="3150" y="3653"/>
                      <a:pt x="3424" y="3584"/>
                    </a:cubicBezTo>
                    <a:cubicBezTo>
                      <a:pt x="3630" y="3539"/>
                      <a:pt x="4292" y="3402"/>
                      <a:pt x="4839" y="2808"/>
                    </a:cubicBezTo>
                    <a:cubicBezTo>
                      <a:pt x="5091" y="2534"/>
                      <a:pt x="5524" y="2055"/>
                      <a:pt x="5410" y="1461"/>
                    </a:cubicBezTo>
                    <a:cubicBezTo>
                      <a:pt x="5319" y="1051"/>
                      <a:pt x="4976" y="663"/>
                      <a:pt x="4566" y="526"/>
                    </a:cubicBezTo>
                    <a:cubicBezTo>
                      <a:pt x="3835" y="297"/>
                      <a:pt x="3447" y="1028"/>
                      <a:pt x="2625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7534416" y="2848525"/>
                <a:ext cx="216692" cy="119673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055" extrusionOk="0">
                    <a:moveTo>
                      <a:pt x="0" y="868"/>
                    </a:moveTo>
                    <a:cubicBezTo>
                      <a:pt x="114" y="708"/>
                      <a:pt x="365" y="457"/>
                      <a:pt x="754" y="274"/>
                    </a:cubicBezTo>
                    <a:cubicBezTo>
                      <a:pt x="868" y="229"/>
                      <a:pt x="1370" y="0"/>
                      <a:pt x="1940" y="69"/>
                    </a:cubicBezTo>
                    <a:cubicBezTo>
                      <a:pt x="3059" y="183"/>
                      <a:pt x="3675" y="1233"/>
                      <a:pt x="3721" y="1324"/>
                    </a:cubicBezTo>
                    <a:cubicBezTo>
                      <a:pt x="3561" y="1438"/>
                      <a:pt x="2602" y="2055"/>
                      <a:pt x="1415" y="1758"/>
                    </a:cubicBezTo>
                    <a:cubicBezTo>
                      <a:pt x="639" y="1553"/>
                      <a:pt x="183" y="1073"/>
                      <a:pt x="0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7530398" y="2820630"/>
                <a:ext cx="220711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804" extrusionOk="0">
                    <a:moveTo>
                      <a:pt x="3790" y="1803"/>
                    </a:moveTo>
                    <a:cubicBezTo>
                      <a:pt x="3721" y="1689"/>
                      <a:pt x="3242" y="867"/>
                      <a:pt x="2192" y="662"/>
                    </a:cubicBezTo>
                    <a:cubicBezTo>
                      <a:pt x="1188" y="457"/>
                      <a:pt x="434" y="982"/>
                      <a:pt x="320" y="1073"/>
                    </a:cubicBezTo>
                    <a:cubicBezTo>
                      <a:pt x="206" y="936"/>
                      <a:pt x="115" y="799"/>
                      <a:pt x="1" y="685"/>
                    </a:cubicBezTo>
                    <a:cubicBezTo>
                      <a:pt x="1439" y="0"/>
                      <a:pt x="2831" y="137"/>
                      <a:pt x="3447" y="890"/>
                    </a:cubicBezTo>
                    <a:cubicBezTo>
                      <a:pt x="3584" y="1050"/>
                      <a:pt x="3744" y="1347"/>
                      <a:pt x="3790" y="180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7660670" y="2869780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1" y="92"/>
                      <a:pt x="1" y="275"/>
                      <a:pt x="115" y="343"/>
                    </a:cubicBezTo>
                    <a:cubicBezTo>
                      <a:pt x="206" y="389"/>
                      <a:pt x="343" y="366"/>
                      <a:pt x="366" y="297"/>
                    </a:cubicBezTo>
                    <a:cubicBezTo>
                      <a:pt x="389" y="206"/>
                      <a:pt x="115" y="1"/>
                      <a:pt x="46" y="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7530398" y="2833908"/>
                <a:ext cx="232707" cy="146286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512" extrusionOk="0">
                    <a:moveTo>
                      <a:pt x="3995" y="2169"/>
                    </a:moveTo>
                    <a:lnTo>
                      <a:pt x="183" y="2511"/>
                    </a:lnTo>
                    <a:lnTo>
                      <a:pt x="1" y="32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7578267" y="2722271"/>
                <a:ext cx="218032" cy="9172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575" extrusionOk="0">
                    <a:moveTo>
                      <a:pt x="183" y="0"/>
                    </a:moveTo>
                    <a:cubicBezTo>
                      <a:pt x="137" y="114"/>
                      <a:pt x="1" y="388"/>
                      <a:pt x="115" y="708"/>
                    </a:cubicBezTo>
                    <a:cubicBezTo>
                      <a:pt x="229" y="1004"/>
                      <a:pt x="503" y="1141"/>
                      <a:pt x="708" y="1255"/>
                    </a:cubicBezTo>
                    <a:cubicBezTo>
                      <a:pt x="1416" y="1575"/>
                      <a:pt x="2123" y="1415"/>
                      <a:pt x="2397" y="1347"/>
                    </a:cubicBezTo>
                    <a:cubicBezTo>
                      <a:pt x="3036" y="1210"/>
                      <a:pt x="3493" y="867"/>
                      <a:pt x="3744" y="662"/>
                    </a:cubicBezTo>
                    <a:cubicBezTo>
                      <a:pt x="3538" y="571"/>
                      <a:pt x="3219" y="457"/>
                      <a:pt x="2831" y="434"/>
                    </a:cubicBezTo>
                    <a:cubicBezTo>
                      <a:pt x="2100" y="388"/>
                      <a:pt x="1781" y="685"/>
                      <a:pt x="1210" y="593"/>
                    </a:cubicBezTo>
                    <a:cubicBezTo>
                      <a:pt x="936" y="548"/>
                      <a:pt x="571" y="411"/>
                      <a:pt x="183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8038207" y="2627872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1" y="1005"/>
                    </a:cubicBezTo>
                    <a:cubicBezTo>
                      <a:pt x="457" y="1165"/>
                      <a:pt x="959" y="1028"/>
                      <a:pt x="1027" y="685"/>
                    </a:cubicBezTo>
                    <a:cubicBezTo>
                      <a:pt x="1119" y="366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8117931" y="2710275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46"/>
                      <a:pt x="1" y="389"/>
                      <a:pt x="115" y="457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0" y="1"/>
                      <a:pt x="206" y="2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7366932" y="2580003"/>
                <a:ext cx="63826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65" extrusionOk="0">
                    <a:moveTo>
                      <a:pt x="434" y="69"/>
                    </a:moveTo>
                    <a:cubicBezTo>
                      <a:pt x="137" y="138"/>
                      <a:pt x="0" y="822"/>
                      <a:pt x="229" y="1005"/>
                    </a:cubicBezTo>
                    <a:cubicBezTo>
                      <a:pt x="434" y="1165"/>
                      <a:pt x="936" y="1005"/>
                      <a:pt x="1027" y="685"/>
                    </a:cubicBezTo>
                    <a:cubicBezTo>
                      <a:pt x="1096" y="343"/>
                      <a:pt x="662" y="1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7557011" y="2492301"/>
                <a:ext cx="106395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3470" extrusionOk="0">
                    <a:moveTo>
                      <a:pt x="1575" y="0"/>
                    </a:moveTo>
                    <a:cubicBezTo>
                      <a:pt x="1826" y="868"/>
                      <a:pt x="1758" y="1826"/>
                      <a:pt x="1393" y="2671"/>
                    </a:cubicBezTo>
                    <a:cubicBezTo>
                      <a:pt x="1370" y="2716"/>
                      <a:pt x="1301" y="2739"/>
                      <a:pt x="1256" y="2716"/>
                    </a:cubicBezTo>
                    <a:cubicBezTo>
                      <a:pt x="1027" y="2443"/>
                      <a:pt x="662" y="2328"/>
                      <a:pt x="388" y="2648"/>
                    </a:cubicBezTo>
                    <a:cubicBezTo>
                      <a:pt x="137" y="2922"/>
                      <a:pt x="343" y="3356"/>
                      <a:pt x="685" y="3470"/>
                    </a:cubicBezTo>
                    <a:cubicBezTo>
                      <a:pt x="251" y="3424"/>
                      <a:pt x="0" y="2899"/>
                      <a:pt x="274" y="2557"/>
                    </a:cubicBezTo>
                    <a:cubicBezTo>
                      <a:pt x="525" y="2146"/>
                      <a:pt x="1142" y="2191"/>
                      <a:pt x="1370" y="2580"/>
                    </a:cubicBezTo>
                    <a:cubicBezTo>
                      <a:pt x="1370" y="2580"/>
                      <a:pt x="1187" y="2580"/>
                      <a:pt x="1187" y="2580"/>
                    </a:cubicBezTo>
                    <a:cubicBezTo>
                      <a:pt x="1530" y="1781"/>
                      <a:pt x="1667" y="868"/>
                      <a:pt x="1575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7570289" y="2649128"/>
                <a:ext cx="50548" cy="5188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91" extrusionOk="0">
                    <a:moveTo>
                      <a:pt x="868" y="708"/>
                    </a:moveTo>
                    <a:cubicBezTo>
                      <a:pt x="571" y="891"/>
                      <a:pt x="229" y="800"/>
                      <a:pt x="92" y="571"/>
                    </a:cubicBezTo>
                    <a:cubicBezTo>
                      <a:pt x="1" y="411"/>
                      <a:pt x="1" y="183"/>
                      <a:pt x="138" y="1"/>
                    </a:cubicBezTo>
                    <a:cubicBezTo>
                      <a:pt x="160" y="69"/>
                      <a:pt x="206" y="297"/>
                      <a:pt x="411" y="480"/>
                    </a:cubicBezTo>
                    <a:cubicBezTo>
                      <a:pt x="594" y="640"/>
                      <a:pt x="777" y="685"/>
                      <a:pt x="868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8193695" y="2537492"/>
                <a:ext cx="198115" cy="265901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566" extrusionOk="0">
                    <a:moveTo>
                      <a:pt x="69" y="1461"/>
                    </a:moveTo>
                    <a:cubicBezTo>
                      <a:pt x="389" y="525"/>
                      <a:pt x="1233" y="0"/>
                      <a:pt x="1964" y="137"/>
                    </a:cubicBezTo>
                    <a:cubicBezTo>
                      <a:pt x="2831" y="297"/>
                      <a:pt x="3128" y="1347"/>
                      <a:pt x="3151" y="1461"/>
                    </a:cubicBezTo>
                    <a:cubicBezTo>
                      <a:pt x="3402" y="2306"/>
                      <a:pt x="3014" y="3219"/>
                      <a:pt x="2352" y="3744"/>
                    </a:cubicBezTo>
                    <a:cubicBezTo>
                      <a:pt x="1324" y="4565"/>
                      <a:pt x="69" y="4109"/>
                      <a:pt x="1" y="4086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7745751" y="3935830"/>
                <a:ext cx="291175" cy="92785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5933" extrusionOk="0">
                    <a:moveTo>
                      <a:pt x="4817" y="15271"/>
                    </a:moveTo>
                    <a:cubicBezTo>
                      <a:pt x="4862" y="15065"/>
                      <a:pt x="4634" y="14791"/>
                      <a:pt x="4155" y="14472"/>
                    </a:cubicBezTo>
                    <a:lnTo>
                      <a:pt x="4155" y="14472"/>
                    </a:lnTo>
                    <a:cubicBezTo>
                      <a:pt x="4429" y="9656"/>
                      <a:pt x="4725" y="4839"/>
                      <a:pt x="4999" y="0"/>
                    </a:cubicBezTo>
                    <a:cubicBezTo>
                      <a:pt x="3356" y="411"/>
                      <a:pt x="1712" y="822"/>
                      <a:pt x="69" y="1233"/>
                    </a:cubicBezTo>
                    <a:cubicBezTo>
                      <a:pt x="1" y="2945"/>
                      <a:pt x="1" y="4725"/>
                      <a:pt x="1" y="6529"/>
                    </a:cubicBezTo>
                    <a:cubicBezTo>
                      <a:pt x="46" y="9770"/>
                      <a:pt x="183" y="12874"/>
                      <a:pt x="389" y="15818"/>
                    </a:cubicBezTo>
                    <a:cubicBezTo>
                      <a:pt x="3242" y="15933"/>
                      <a:pt x="4703" y="15750"/>
                      <a:pt x="4817" y="152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8221589" y="2594620"/>
                <a:ext cx="128991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61" extrusionOk="0">
                    <a:moveTo>
                      <a:pt x="2101" y="891"/>
                    </a:moveTo>
                    <a:cubicBezTo>
                      <a:pt x="2055" y="526"/>
                      <a:pt x="1736" y="229"/>
                      <a:pt x="1393" y="138"/>
                    </a:cubicBezTo>
                    <a:cubicBezTo>
                      <a:pt x="868" y="1"/>
                      <a:pt x="206" y="389"/>
                      <a:pt x="1" y="1074"/>
                    </a:cubicBezTo>
                    <a:cubicBezTo>
                      <a:pt x="298" y="937"/>
                      <a:pt x="663" y="1028"/>
                      <a:pt x="868" y="1279"/>
                    </a:cubicBezTo>
                    <a:cubicBezTo>
                      <a:pt x="1097" y="1553"/>
                      <a:pt x="1097" y="1987"/>
                      <a:pt x="845" y="2260"/>
                    </a:cubicBezTo>
                    <a:cubicBezTo>
                      <a:pt x="1713" y="2101"/>
                      <a:pt x="2215" y="1439"/>
                      <a:pt x="2101" y="89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8216290" y="2578664"/>
                <a:ext cx="138308" cy="150305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81" extrusionOk="0">
                    <a:moveTo>
                      <a:pt x="2374" y="1439"/>
                    </a:moveTo>
                    <a:cubicBezTo>
                      <a:pt x="2055" y="183"/>
                      <a:pt x="503" y="229"/>
                      <a:pt x="160" y="1416"/>
                    </a:cubicBezTo>
                    <a:lnTo>
                      <a:pt x="46" y="1348"/>
                    </a:lnTo>
                    <a:cubicBezTo>
                      <a:pt x="845" y="982"/>
                      <a:pt x="1553" y="1964"/>
                      <a:pt x="936" y="2580"/>
                    </a:cubicBezTo>
                    <a:cubicBezTo>
                      <a:pt x="1393" y="1987"/>
                      <a:pt x="800" y="1165"/>
                      <a:pt x="115" y="1462"/>
                    </a:cubicBezTo>
                    <a:cubicBezTo>
                      <a:pt x="69" y="1507"/>
                      <a:pt x="1" y="1439"/>
                      <a:pt x="1" y="1393"/>
                    </a:cubicBezTo>
                    <a:cubicBezTo>
                      <a:pt x="343" y="69"/>
                      <a:pt x="2169" y="1"/>
                      <a:pt x="2374" y="143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7180813" y="1697393"/>
                <a:ext cx="1293399" cy="949114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6298" extrusionOk="0">
                    <a:moveTo>
                      <a:pt x="16618" y="5365"/>
                    </a:moveTo>
                    <a:cubicBezTo>
                      <a:pt x="16503" y="5091"/>
                      <a:pt x="14997" y="1165"/>
                      <a:pt x="11505" y="549"/>
                    </a:cubicBezTo>
                    <a:cubicBezTo>
                      <a:pt x="8332" y="1"/>
                      <a:pt x="5593" y="2580"/>
                      <a:pt x="5433" y="2717"/>
                    </a:cubicBezTo>
                    <a:cubicBezTo>
                      <a:pt x="4155" y="3972"/>
                      <a:pt x="4086" y="5022"/>
                      <a:pt x="2329" y="6118"/>
                    </a:cubicBezTo>
                    <a:cubicBezTo>
                      <a:pt x="1119" y="6871"/>
                      <a:pt x="1" y="7099"/>
                      <a:pt x="46" y="7419"/>
                    </a:cubicBezTo>
                    <a:cubicBezTo>
                      <a:pt x="92" y="7739"/>
                      <a:pt x="1119" y="7875"/>
                      <a:pt x="2329" y="7944"/>
                    </a:cubicBezTo>
                    <a:cubicBezTo>
                      <a:pt x="1872" y="8378"/>
                      <a:pt x="1690" y="8743"/>
                      <a:pt x="1758" y="9040"/>
                    </a:cubicBezTo>
                    <a:cubicBezTo>
                      <a:pt x="2078" y="10090"/>
                      <a:pt x="6255" y="9975"/>
                      <a:pt x="14312" y="8697"/>
                    </a:cubicBezTo>
                    <a:cubicBezTo>
                      <a:pt x="14289" y="9679"/>
                      <a:pt x="14404" y="11733"/>
                      <a:pt x="15682" y="13787"/>
                    </a:cubicBezTo>
                    <a:cubicBezTo>
                      <a:pt x="16252" y="14655"/>
                      <a:pt x="16869" y="15316"/>
                      <a:pt x="17394" y="15773"/>
                    </a:cubicBezTo>
                    <a:cubicBezTo>
                      <a:pt x="17690" y="15202"/>
                      <a:pt x="18238" y="14792"/>
                      <a:pt x="18832" y="14769"/>
                    </a:cubicBezTo>
                    <a:cubicBezTo>
                      <a:pt x="19631" y="14723"/>
                      <a:pt x="20429" y="15339"/>
                      <a:pt x="20612" y="16298"/>
                    </a:cubicBezTo>
                    <a:cubicBezTo>
                      <a:pt x="22210" y="12600"/>
                      <a:pt x="21776" y="8811"/>
                      <a:pt x="19585" y="6803"/>
                    </a:cubicBezTo>
                    <a:cubicBezTo>
                      <a:pt x="19106" y="6346"/>
                      <a:pt x="18170" y="5661"/>
                      <a:pt x="16618" y="536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7539716" y="1863538"/>
                <a:ext cx="319070" cy="253963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61" extrusionOk="0">
                    <a:moveTo>
                      <a:pt x="2511" y="708"/>
                    </a:moveTo>
                    <a:cubicBezTo>
                      <a:pt x="503" y="1895"/>
                      <a:pt x="1" y="2375"/>
                      <a:pt x="69" y="2535"/>
                    </a:cubicBezTo>
                    <a:cubicBezTo>
                      <a:pt x="183" y="2831"/>
                      <a:pt x="2009" y="2238"/>
                      <a:pt x="2123" y="2535"/>
                    </a:cubicBezTo>
                    <a:cubicBezTo>
                      <a:pt x="2237" y="2808"/>
                      <a:pt x="777" y="3425"/>
                      <a:pt x="891" y="3790"/>
                    </a:cubicBezTo>
                    <a:cubicBezTo>
                      <a:pt x="1051" y="4361"/>
                      <a:pt x="5113" y="3858"/>
                      <a:pt x="5113" y="3448"/>
                    </a:cubicBezTo>
                    <a:cubicBezTo>
                      <a:pt x="5113" y="3265"/>
                      <a:pt x="4018" y="3219"/>
                      <a:pt x="3972" y="2831"/>
                    </a:cubicBezTo>
                    <a:cubicBezTo>
                      <a:pt x="3904" y="2352"/>
                      <a:pt x="5479" y="1850"/>
                      <a:pt x="5410" y="1621"/>
                    </a:cubicBezTo>
                    <a:cubicBezTo>
                      <a:pt x="5342" y="1348"/>
                      <a:pt x="3242" y="1873"/>
                      <a:pt x="3128" y="1553"/>
                    </a:cubicBezTo>
                    <a:cubicBezTo>
                      <a:pt x="3014" y="1211"/>
                      <a:pt x="5045" y="298"/>
                      <a:pt x="4954" y="92"/>
                    </a:cubicBezTo>
                    <a:cubicBezTo>
                      <a:pt x="4908" y="1"/>
                      <a:pt x="4269" y="138"/>
                      <a:pt x="2511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8115252" y="2190527"/>
                <a:ext cx="180878" cy="2606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475" extrusionOk="0">
                    <a:moveTo>
                      <a:pt x="47" y="1713"/>
                    </a:moveTo>
                    <a:cubicBezTo>
                      <a:pt x="115" y="3037"/>
                      <a:pt x="823" y="4246"/>
                      <a:pt x="1119" y="4178"/>
                    </a:cubicBezTo>
                    <a:cubicBezTo>
                      <a:pt x="1416" y="4109"/>
                      <a:pt x="1188" y="2717"/>
                      <a:pt x="1485" y="2649"/>
                    </a:cubicBezTo>
                    <a:cubicBezTo>
                      <a:pt x="1827" y="2580"/>
                      <a:pt x="2306" y="4475"/>
                      <a:pt x="2649" y="4406"/>
                    </a:cubicBezTo>
                    <a:cubicBezTo>
                      <a:pt x="3105" y="4338"/>
                      <a:pt x="3037" y="800"/>
                      <a:pt x="2649" y="754"/>
                    </a:cubicBezTo>
                    <a:cubicBezTo>
                      <a:pt x="2398" y="708"/>
                      <a:pt x="2261" y="1873"/>
                      <a:pt x="1804" y="1895"/>
                    </a:cubicBezTo>
                    <a:cubicBezTo>
                      <a:pt x="1211" y="1918"/>
                      <a:pt x="845" y="1"/>
                      <a:pt x="412" y="69"/>
                    </a:cubicBezTo>
                    <a:cubicBezTo>
                      <a:pt x="138" y="92"/>
                      <a:pt x="1" y="982"/>
                      <a:pt x="47" y="171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8381095" y="2646449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8410387" y="2562707"/>
                <a:ext cx="1339" cy="2737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cubicBezTo>
                      <a:pt x="0" y="47"/>
                      <a:pt x="0" y="24"/>
                      <a:pt x="23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7183492" y="1697393"/>
                <a:ext cx="1280122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14632" extrusionOk="0">
                    <a:moveTo>
                      <a:pt x="2876" y="6301"/>
                    </a:moveTo>
                    <a:cubicBezTo>
                      <a:pt x="5068" y="4908"/>
                      <a:pt x="5090" y="3402"/>
                      <a:pt x="7053" y="2169"/>
                    </a:cubicBezTo>
                    <a:cubicBezTo>
                      <a:pt x="7419" y="1941"/>
                      <a:pt x="9359" y="754"/>
                      <a:pt x="11687" y="1188"/>
                    </a:cubicBezTo>
                    <a:cubicBezTo>
                      <a:pt x="14882" y="1781"/>
                      <a:pt x="16389" y="4954"/>
                      <a:pt x="16572" y="5365"/>
                    </a:cubicBezTo>
                    <a:cubicBezTo>
                      <a:pt x="17256" y="5661"/>
                      <a:pt x="19242" y="6574"/>
                      <a:pt x="20452" y="8766"/>
                    </a:cubicBezTo>
                    <a:cubicBezTo>
                      <a:pt x="21684" y="10934"/>
                      <a:pt x="21502" y="13148"/>
                      <a:pt x="21137" y="14632"/>
                    </a:cubicBezTo>
                    <a:cubicBezTo>
                      <a:pt x="21981" y="11505"/>
                      <a:pt x="21388" y="8492"/>
                      <a:pt x="19539" y="6803"/>
                    </a:cubicBezTo>
                    <a:cubicBezTo>
                      <a:pt x="19060" y="6346"/>
                      <a:pt x="18124" y="5661"/>
                      <a:pt x="16572" y="5365"/>
                    </a:cubicBezTo>
                    <a:cubicBezTo>
                      <a:pt x="16457" y="5091"/>
                      <a:pt x="14951" y="1165"/>
                      <a:pt x="11459" y="549"/>
                    </a:cubicBezTo>
                    <a:cubicBezTo>
                      <a:pt x="8286" y="1"/>
                      <a:pt x="5547" y="2580"/>
                      <a:pt x="5387" y="2717"/>
                    </a:cubicBezTo>
                    <a:cubicBezTo>
                      <a:pt x="4109" y="3972"/>
                      <a:pt x="4040" y="5022"/>
                      <a:pt x="2283" y="6118"/>
                    </a:cubicBezTo>
                    <a:cubicBezTo>
                      <a:pt x="1301" y="6734"/>
                      <a:pt x="388" y="6985"/>
                      <a:pt x="92" y="7236"/>
                    </a:cubicBezTo>
                    <a:cubicBezTo>
                      <a:pt x="69" y="7305"/>
                      <a:pt x="23" y="7373"/>
                      <a:pt x="0" y="7419"/>
                    </a:cubicBezTo>
                    <a:cubicBezTo>
                      <a:pt x="731" y="7282"/>
                      <a:pt x="1781" y="6985"/>
                      <a:pt x="2876" y="630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7309746" y="3954466"/>
                <a:ext cx="339044" cy="915862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15727" extrusionOk="0">
                    <a:moveTo>
                      <a:pt x="5022" y="822"/>
                    </a:moveTo>
                    <a:cubicBezTo>
                      <a:pt x="3333" y="548"/>
                      <a:pt x="1667" y="274"/>
                      <a:pt x="1" y="0"/>
                    </a:cubicBezTo>
                    <a:lnTo>
                      <a:pt x="1964" y="14357"/>
                    </a:lnTo>
                    <a:lnTo>
                      <a:pt x="1964" y="14357"/>
                    </a:lnTo>
                    <a:cubicBezTo>
                      <a:pt x="1507" y="14722"/>
                      <a:pt x="1325" y="14996"/>
                      <a:pt x="1393" y="15202"/>
                    </a:cubicBezTo>
                    <a:cubicBezTo>
                      <a:pt x="1530" y="15658"/>
                      <a:pt x="3014" y="15727"/>
                      <a:pt x="5821" y="15407"/>
                    </a:cubicBezTo>
                    <a:cubicBezTo>
                      <a:pt x="5821" y="12440"/>
                      <a:pt x="5707" y="9336"/>
                      <a:pt x="5479" y="6117"/>
                    </a:cubicBezTo>
                    <a:cubicBezTo>
                      <a:pt x="5365" y="4291"/>
                      <a:pt x="5205" y="2534"/>
                      <a:pt x="5022" y="822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7255238" y="3515781"/>
                <a:ext cx="836196" cy="584912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0044" extrusionOk="0">
                    <a:moveTo>
                      <a:pt x="2991" y="1"/>
                    </a:moveTo>
                    <a:cubicBezTo>
                      <a:pt x="1987" y="2603"/>
                      <a:pt x="1005" y="5205"/>
                      <a:pt x="1" y="7807"/>
                    </a:cubicBezTo>
                    <a:cubicBezTo>
                      <a:pt x="754" y="8286"/>
                      <a:pt x="1941" y="8925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83"/>
                      <a:pt x="7122" y="7693"/>
                      <a:pt x="7351" y="6780"/>
                    </a:cubicBezTo>
                    <a:cubicBezTo>
                      <a:pt x="7533" y="7761"/>
                      <a:pt x="7693" y="8743"/>
                      <a:pt x="7876" y="9701"/>
                    </a:cubicBezTo>
                    <a:cubicBezTo>
                      <a:pt x="8880" y="9907"/>
                      <a:pt x="10386" y="10044"/>
                      <a:pt x="12121" y="9679"/>
                    </a:cubicBezTo>
                    <a:cubicBezTo>
                      <a:pt x="12806" y="9519"/>
                      <a:pt x="13399" y="9313"/>
                      <a:pt x="13924" y="9108"/>
                    </a:cubicBezTo>
                    <a:cubicBezTo>
                      <a:pt x="14175" y="7784"/>
                      <a:pt x="14358" y="5844"/>
                      <a:pt x="13993" y="3607"/>
                    </a:cubicBezTo>
                    <a:cubicBezTo>
                      <a:pt x="13787" y="2397"/>
                      <a:pt x="13468" y="1370"/>
                      <a:pt x="13148" y="549"/>
                    </a:cubicBezTo>
                    <a:cubicBezTo>
                      <a:pt x="9770" y="366"/>
                      <a:pt x="6369" y="183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7756408" y="4645657"/>
                <a:ext cx="436005" cy="320409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5502" extrusionOk="0">
                    <a:moveTo>
                      <a:pt x="0" y="457"/>
                    </a:moveTo>
                    <a:cubicBezTo>
                      <a:pt x="91" y="2191"/>
                      <a:pt x="228" y="3880"/>
                      <a:pt x="365" y="5501"/>
                    </a:cubicBezTo>
                    <a:lnTo>
                      <a:pt x="365" y="5501"/>
                    </a:lnTo>
                    <a:cubicBezTo>
                      <a:pt x="4999" y="5387"/>
                      <a:pt x="7350" y="4976"/>
                      <a:pt x="7441" y="4291"/>
                    </a:cubicBezTo>
                    <a:lnTo>
                      <a:pt x="7441" y="4291"/>
                    </a:lnTo>
                    <a:cubicBezTo>
                      <a:pt x="7487" y="3766"/>
                      <a:pt x="6346" y="3104"/>
                      <a:pt x="3972" y="2283"/>
                    </a:cubicBezTo>
                    <a:lnTo>
                      <a:pt x="3972" y="2283"/>
                    </a:lnTo>
                    <a:cubicBezTo>
                      <a:pt x="4017" y="1529"/>
                      <a:pt x="4063" y="753"/>
                      <a:pt x="4109" y="0"/>
                    </a:cubicBezTo>
                    <a:lnTo>
                      <a:pt x="4109" y="0"/>
                    </a:lnTo>
                    <a:cubicBezTo>
                      <a:pt x="2739" y="137"/>
                      <a:pt x="1370" y="297"/>
                      <a:pt x="0" y="4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7768346" y="4778549"/>
                <a:ext cx="425407" cy="187517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220" extrusionOk="0">
                    <a:moveTo>
                      <a:pt x="3767" y="1"/>
                    </a:moveTo>
                    <a:lnTo>
                      <a:pt x="3767" y="1"/>
                    </a:lnTo>
                    <a:cubicBezTo>
                      <a:pt x="4246" y="320"/>
                      <a:pt x="4474" y="594"/>
                      <a:pt x="4429" y="800"/>
                    </a:cubicBezTo>
                    <a:cubicBezTo>
                      <a:pt x="4336" y="1187"/>
                      <a:pt x="3366" y="1380"/>
                      <a:pt x="1492" y="1380"/>
                    </a:cubicBezTo>
                    <a:cubicBezTo>
                      <a:pt x="1046" y="1380"/>
                      <a:pt x="549" y="1369"/>
                      <a:pt x="1" y="1347"/>
                    </a:cubicBezTo>
                    <a:lnTo>
                      <a:pt x="1" y="1347"/>
                    </a:lnTo>
                    <a:cubicBezTo>
                      <a:pt x="69" y="1986"/>
                      <a:pt x="115" y="2603"/>
                      <a:pt x="160" y="3219"/>
                    </a:cubicBezTo>
                    <a:cubicBezTo>
                      <a:pt x="4794" y="3105"/>
                      <a:pt x="7145" y="2694"/>
                      <a:pt x="7236" y="2009"/>
                    </a:cubicBezTo>
                    <a:cubicBezTo>
                      <a:pt x="7305" y="1484"/>
                      <a:pt x="6141" y="822"/>
                      <a:pt x="37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7227343" y="4657595"/>
                <a:ext cx="422786" cy="317730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5456" extrusionOk="0">
                    <a:moveTo>
                      <a:pt x="3379" y="2283"/>
                    </a:moveTo>
                    <a:cubicBezTo>
                      <a:pt x="1096" y="3287"/>
                      <a:pt x="1" y="4041"/>
                      <a:pt x="92" y="4543"/>
                    </a:cubicBezTo>
                    <a:lnTo>
                      <a:pt x="92" y="4543"/>
                    </a:lnTo>
                    <a:cubicBezTo>
                      <a:pt x="229" y="5228"/>
                      <a:pt x="2626" y="5456"/>
                      <a:pt x="7236" y="5205"/>
                    </a:cubicBezTo>
                    <a:lnTo>
                      <a:pt x="7236" y="5205"/>
                    </a:lnTo>
                    <a:cubicBezTo>
                      <a:pt x="7259" y="3561"/>
                      <a:pt x="7236" y="1872"/>
                      <a:pt x="7191" y="138"/>
                    </a:cubicBezTo>
                    <a:lnTo>
                      <a:pt x="7191" y="138"/>
                    </a:lnTo>
                    <a:cubicBezTo>
                      <a:pt x="5821" y="92"/>
                      <a:pt x="4452" y="46"/>
                      <a:pt x="3082" y="1"/>
                    </a:cubicBezTo>
                    <a:lnTo>
                      <a:pt x="30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7227343" y="4790546"/>
                <a:ext cx="421447" cy="17592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3021" extrusionOk="0">
                    <a:moveTo>
                      <a:pt x="3379" y="0"/>
                    </a:moveTo>
                    <a:lnTo>
                      <a:pt x="3379" y="0"/>
                    </a:lnTo>
                    <a:cubicBezTo>
                      <a:pt x="1096" y="1004"/>
                      <a:pt x="1" y="1758"/>
                      <a:pt x="92" y="2260"/>
                    </a:cubicBezTo>
                    <a:cubicBezTo>
                      <a:pt x="193" y="2764"/>
                      <a:pt x="1519" y="3021"/>
                      <a:pt x="4053" y="3021"/>
                    </a:cubicBezTo>
                    <a:cubicBezTo>
                      <a:pt x="4960" y="3021"/>
                      <a:pt x="6021" y="2988"/>
                      <a:pt x="7236" y="2922"/>
                    </a:cubicBezTo>
                    <a:cubicBezTo>
                      <a:pt x="7236" y="2305"/>
                      <a:pt x="7236" y="1666"/>
                      <a:pt x="7236" y="1050"/>
                    </a:cubicBezTo>
                    <a:cubicBezTo>
                      <a:pt x="6080" y="1182"/>
                      <a:pt x="5149" y="1247"/>
                      <a:pt x="4443" y="1247"/>
                    </a:cubicBezTo>
                    <a:cubicBezTo>
                      <a:pt x="3435" y="1247"/>
                      <a:pt x="2889" y="1113"/>
                      <a:pt x="2808" y="845"/>
                    </a:cubicBezTo>
                    <a:cubicBezTo>
                      <a:pt x="2740" y="639"/>
                      <a:pt x="2922" y="365"/>
                      <a:pt x="33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6832568" y="2347413"/>
                <a:ext cx="296474" cy="312431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5365" extrusionOk="0">
                    <a:moveTo>
                      <a:pt x="3447" y="799"/>
                    </a:moveTo>
                    <a:cubicBezTo>
                      <a:pt x="3036" y="251"/>
                      <a:pt x="2740" y="0"/>
                      <a:pt x="2557" y="0"/>
                    </a:cubicBezTo>
                    <a:cubicBezTo>
                      <a:pt x="2534" y="0"/>
                      <a:pt x="2511" y="0"/>
                      <a:pt x="2488" y="0"/>
                    </a:cubicBezTo>
                    <a:cubicBezTo>
                      <a:pt x="2260" y="92"/>
                      <a:pt x="2260" y="594"/>
                      <a:pt x="2283" y="868"/>
                    </a:cubicBezTo>
                    <a:cubicBezTo>
                      <a:pt x="2192" y="754"/>
                      <a:pt x="1872" y="434"/>
                      <a:pt x="1370" y="388"/>
                    </a:cubicBezTo>
                    <a:cubicBezTo>
                      <a:pt x="1233" y="388"/>
                      <a:pt x="731" y="343"/>
                      <a:pt x="525" y="685"/>
                    </a:cubicBezTo>
                    <a:cubicBezTo>
                      <a:pt x="366" y="936"/>
                      <a:pt x="480" y="1233"/>
                      <a:pt x="503" y="1301"/>
                    </a:cubicBezTo>
                    <a:cubicBezTo>
                      <a:pt x="480" y="1324"/>
                      <a:pt x="229" y="1415"/>
                      <a:pt x="160" y="1689"/>
                    </a:cubicBezTo>
                    <a:cubicBezTo>
                      <a:pt x="92" y="1918"/>
                      <a:pt x="183" y="2146"/>
                      <a:pt x="366" y="2306"/>
                    </a:cubicBezTo>
                    <a:cubicBezTo>
                      <a:pt x="206" y="2328"/>
                      <a:pt x="69" y="2465"/>
                      <a:pt x="46" y="2625"/>
                    </a:cubicBezTo>
                    <a:cubicBezTo>
                      <a:pt x="1" y="2808"/>
                      <a:pt x="92" y="2990"/>
                      <a:pt x="274" y="3082"/>
                    </a:cubicBezTo>
                    <a:cubicBezTo>
                      <a:pt x="252" y="3127"/>
                      <a:pt x="137" y="3241"/>
                      <a:pt x="160" y="3424"/>
                    </a:cubicBezTo>
                    <a:cubicBezTo>
                      <a:pt x="183" y="3630"/>
                      <a:pt x="343" y="3789"/>
                      <a:pt x="594" y="3835"/>
                    </a:cubicBezTo>
                    <a:cubicBezTo>
                      <a:pt x="891" y="4223"/>
                      <a:pt x="1621" y="5022"/>
                      <a:pt x="2785" y="5273"/>
                    </a:cubicBezTo>
                    <a:cubicBezTo>
                      <a:pt x="3013" y="5341"/>
                      <a:pt x="3242" y="5364"/>
                      <a:pt x="3470" y="5364"/>
                    </a:cubicBezTo>
                    <a:cubicBezTo>
                      <a:pt x="3995" y="4794"/>
                      <a:pt x="4543" y="4223"/>
                      <a:pt x="5091" y="3652"/>
                    </a:cubicBezTo>
                    <a:cubicBezTo>
                      <a:pt x="4520" y="2351"/>
                      <a:pt x="3926" y="1415"/>
                      <a:pt x="3447" y="79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6989395" y="2505579"/>
                <a:ext cx="1717467" cy="1264165"/>
              </a:xfrm>
              <a:custGeom>
                <a:avLst/>
                <a:gdLst/>
                <a:ahLst/>
                <a:cxnLst/>
                <a:rect l="l" t="t" r="r" b="b"/>
                <a:pathLst>
                  <a:path w="29492" h="21708" extrusionOk="0">
                    <a:moveTo>
                      <a:pt x="2375" y="183"/>
                    </a:moveTo>
                    <a:cubicBezTo>
                      <a:pt x="1690" y="914"/>
                      <a:pt x="1005" y="1621"/>
                      <a:pt x="298" y="2352"/>
                    </a:cubicBezTo>
                    <a:lnTo>
                      <a:pt x="298" y="2352"/>
                    </a:lnTo>
                    <a:cubicBezTo>
                      <a:pt x="1" y="2671"/>
                      <a:pt x="1" y="3150"/>
                      <a:pt x="298" y="3470"/>
                    </a:cubicBezTo>
                    <a:lnTo>
                      <a:pt x="298" y="3470"/>
                    </a:lnTo>
                    <a:cubicBezTo>
                      <a:pt x="2945" y="6346"/>
                      <a:pt x="5616" y="9245"/>
                      <a:pt x="8264" y="12121"/>
                    </a:cubicBezTo>
                    <a:lnTo>
                      <a:pt x="8264" y="12121"/>
                    </a:lnTo>
                    <a:cubicBezTo>
                      <a:pt x="7237" y="14038"/>
                      <a:pt x="6460" y="15659"/>
                      <a:pt x="5867" y="16914"/>
                    </a:cubicBezTo>
                    <a:lnTo>
                      <a:pt x="5867" y="16914"/>
                    </a:lnTo>
                    <a:cubicBezTo>
                      <a:pt x="5525" y="17713"/>
                      <a:pt x="5091" y="18626"/>
                      <a:pt x="5525" y="19402"/>
                    </a:cubicBezTo>
                    <a:lnTo>
                      <a:pt x="5525" y="19402"/>
                    </a:lnTo>
                    <a:cubicBezTo>
                      <a:pt x="5753" y="19858"/>
                      <a:pt x="6187" y="20087"/>
                      <a:pt x="6506" y="20201"/>
                    </a:cubicBezTo>
                    <a:lnTo>
                      <a:pt x="6506" y="20201"/>
                    </a:lnTo>
                    <a:cubicBezTo>
                      <a:pt x="6643" y="19904"/>
                      <a:pt x="6780" y="19607"/>
                      <a:pt x="6917" y="19311"/>
                    </a:cubicBezTo>
                    <a:lnTo>
                      <a:pt x="6917" y="19311"/>
                    </a:lnTo>
                    <a:cubicBezTo>
                      <a:pt x="7647" y="19904"/>
                      <a:pt x="8880" y="20726"/>
                      <a:pt x="10592" y="21137"/>
                    </a:cubicBezTo>
                    <a:lnTo>
                      <a:pt x="10592" y="21137"/>
                    </a:lnTo>
                    <a:cubicBezTo>
                      <a:pt x="12966" y="21707"/>
                      <a:pt x="14883" y="21160"/>
                      <a:pt x="15636" y="20931"/>
                    </a:cubicBezTo>
                    <a:lnTo>
                      <a:pt x="15636" y="20931"/>
                    </a:lnTo>
                    <a:cubicBezTo>
                      <a:pt x="16732" y="20612"/>
                      <a:pt x="17599" y="20155"/>
                      <a:pt x="18261" y="19744"/>
                    </a:cubicBezTo>
                    <a:lnTo>
                      <a:pt x="18261" y="19744"/>
                    </a:lnTo>
                    <a:cubicBezTo>
                      <a:pt x="18718" y="19448"/>
                      <a:pt x="18923" y="18923"/>
                      <a:pt x="18809" y="18398"/>
                    </a:cubicBezTo>
                    <a:lnTo>
                      <a:pt x="18809" y="18398"/>
                    </a:lnTo>
                    <a:cubicBezTo>
                      <a:pt x="18467" y="16777"/>
                      <a:pt x="18124" y="15179"/>
                      <a:pt x="17759" y="13559"/>
                    </a:cubicBezTo>
                    <a:lnTo>
                      <a:pt x="17759" y="13559"/>
                    </a:lnTo>
                    <a:cubicBezTo>
                      <a:pt x="21502" y="12280"/>
                      <a:pt x="25246" y="10979"/>
                      <a:pt x="28989" y="9678"/>
                    </a:cubicBezTo>
                    <a:lnTo>
                      <a:pt x="28989" y="9678"/>
                    </a:lnTo>
                    <a:cubicBezTo>
                      <a:pt x="29331" y="9564"/>
                      <a:pt x="29491" y="9176"/>
                      <a:pt x="29354" y="8834"/>
                    </a:cubicBezTo>
                    <a:lnTo>
                      <a:pt x="29354" y="8834"/>
                    </a:lnTo>
                    <a:cubicBezTo>
                      <a:pt x="28943" y="7830"/>
                      <a:pt x="28533" y="6825"/>
                      <a:pt x="28122" y="5821"/>
                    </a:cubicBezTo>
                    <a:lnTo>
                      <a:pt x="28122" y="5821"/>
                    </a:lnTo>
                    <a:cubicBezTo>
                      <a:pt x="28030" y="5570"/>
                      <a:pt x="27756" y="5456"/>
                      <a:pt x="27505" y="5524"/>
                    </a:cubicBezTo>
                    <a:lnTo>
                      <a:pt x="27505" y="5524"/>
                    </a:lnTo>
                    <a:cubicBezTo>
                      <a:pt x="23557" y="6711"/>
                      <a:pt x="19608" y="7898"/>
                      <a:pt x="15659" y="9062"/>
                    </a:cubicBezTo>
                    <a:lnTo>
                      <a:pt x="15659" y="9062"/>
                    </a:lnTo>
                    <a:cubicBezTo>
                      <a:pt x="13856" y="8537"/>
                      <a:pt x="11140" y="7510"/>
                      <a:pt x="8332" y="5387"/>
                    </a:cubicBezTo>
                    <a:lnTo>
                      <a:pt x="8332" y="5387"/>
                    </a:lnTo>
                    <a:cubicBezTo>
                      <a:pt x="5981" y="3630"/>
                      <a:pt x="4361" y="1712"/>
                      <a:pt x="3311" y="252"/>
                    </a:cubicBezTo>
                    <a:lnTo>
                      <a:pt x="3311" y="252"/>
                    </a:lnTo>
                    <a:cubicBezTo>
                      <a:pt x="3196" y="92"/>
                      <a:pt x="3014" y="1"/>
                      <a:pt x="2831" y="1"/>
                    </a:cubicBezTo>
                    <a:lnTo>
                      <a:pt x="2831" y="1"/>
                    </a:lnTo>
                    <a:lnTo>
                      <a:pt x="2808" y="1"/>
                    </a:lnTo>
                    <a:lnTo>
                      <a:pt x="2808" y="1"/>
                    </a:lnTo>
                    <a:cubicBezTo>
                      <a:pt x="2671" y="1"/>
                      <a:pt x="2512" y="69"/>
                      <a:pt x="2375" y="18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7579607" y="3148901"/>
                <a:ext cx="118334" cy="559697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9611" extrusionOk="0">
                    <a:moveTo>
                      <a:pt x="2032" y="1"/>
                    </a:moveTo>
                    <a:cubicBezTo>
                      <a:pt x="617" y="2991"/>
                      <a:pt x="114" y="6324"/>
                      <a:pt x="320" y="9610"/>
                    </a:cubicBezTo>
                    <a:cubicBezTo>
                      <a:pt x="251" y="9200"/>
                      <a:pt x="206" y="8789"/>
                      <a:pt x="183" y="8378"/>
                    </a:cubicBezTo>
                    <a:cubicBezTo>
                      <a:pt x="0" y="5502"/>
                      <a:pt x="548" y="2512"/>
                      <a:pt x="2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7559632" y="2985435"/>
                <a:ext cx="349643" cy="2831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63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3" y="4177"/>
                      <a:pt x="4087" y="4200"/>
                      <a:pt x="4201" y="4200"/>
                    </a:cubicBezTo>
                    <a:cubicBezTo>
                      <a:pt x="4315" y="4177"/>
                      <a:pt x="4406" y="4132"/>
                      <a:pt x="4475" y="4040"/>
                    </a:cubicBezTo>
                    <a:cubicBezTo>
                      <a:pt x="4908" y="3379"/>
                      <a:pt x="5205" y="2671"/>
                      <a:pt x="5296" y="1941"/>
                    </a:cubicBezTo>
                    <a:cubicBezTo>
                      <a:pt x="5365" y="1575"/>
                      <a:pt x="5365" y="1210"/>
                      <a:pt x="5319" y="822"/>
                    </a:cubicBezTo>
                    <a:lnTo>
                      <a:pt x="2124" y="662"/>
                    </a:lnTo>
                    <a:cubicBezTo>
                      <a:pt x="1850" y="936"/>
                      <a:pt x="1599" y="1256"/>
                      <a:pt x="1393" y="1575"/>
                    </a:cubicBezTo>
                    <a:cubicBezTo>
                      <a:pt x="1119" y="1986"/>
                      <a:pt x="868" y="2443"/>
                      <a:pt x="686" y="2899"/>
                    </a:cubicBezTo>
                    <a:cubicBezTo>
                      <a:pt x="686" y="2899"/>
                      <a:pt x="686" y="2922"/>
                      <a:pt x="709" y="2968"/>
                    </a:cubicBezTo>
                    <a:cubicBezTo>
                      <a:pt x="731" y="2991"/>
                      <a:pt x="754" y="2991"/>
                      <a:pt x="777" y="2968"/>
                    </a:cubicBezTo>
                    <a:close/>
                    <a:moveTo>
                      <a:pt x="4246" y="4839"/>
                    </a:moveTo>
                    <a:cubicBezTo>
                      <a:pt x="3950" y="4862"/>
                      <a:pt x="3653" y="4748"/>
                      <a:pt x="3425" y="4543"/>
                    </a:cubicBezTo>
                    <a:lnTo>
                      <a:pt x="2055" y="3173"/>
                    </a:lnTo>
                    <a:lnTo>
                      <a:pt x="1005" y="3561"/>
                    </a:lnTo>
                    <a:cubicBezTo>
                      <a:pt x="731" y="3675"/>
                      <a:pt x="457" y="3607"/>
                      <a:pt x="252" y="3401"/>
                    </a:cubicBezTo>
                    <a:cubicBezTo>
                      <a:pt x="69" y="3219"/>
                      <a:pt x="1" y="2922"/>
                      <a:pt x="115" y="2671"/>
                    </a:cubicBezTo>
                    <a:cubicBezTo>
                      <a:pt x="298" y="2169"/>
                      <a:pt x="549" y="1667"/>
                      <a:pt x="845" y="1233"/>
                    </a:cubicBezTo>
                    <a:cubicBezTo>
                      <a:pt x="1119" y="822"/>
                      <a:pt x="1439" y="457"/>
                      <a:pt x="1781" y="115"/>
                    </a:cubicBezTo>
                    <a:lnTo>
                      <a:pt x="1895" y="0"/>
                    </a:lnTo>
                    <a:lnTo>
                      <a:pt x="5890" y="229"/>
                    </a:lnTo>
                    <a:lnTo>
                      <a:pt x="5913" y="480"/>
                    </a:lnTo>
                    <a:cubicBezTo>
                      <a:pt x="6004" y="1005"/>
                      <a:pt x="6004" y="1507"/>
                      <a:pt x="5936" y="2032"/>
                    </a:cubicBezTo>
                    <a:cubicBezTo>
                      <a:pt x="5821" y="2876"/>
                      <a:pt x="5502" y="3675"/>
                      <a:pt x="5000" y="4406"/>
                    </a:cubicBezTo>
                    <a:cubicBezTo>
                      <a:pt x="4817" y="4634"/>
                      <a:pt x="4543" y="4794"/>
                      <a:pt x="4246" y="4839"/>
                    </a:cubicBezTo>
                    <a:cubicBezTo>
                      <a:pt x="4246" y="4839"/>
                      <a:pt x="4246" y="4839"/>
                      <a:pt x="4246" y="483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8000937" y="3006691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80"/>
                      <a:pt x="7921" y="1210"/>
                      <a:pt x="11916" y="1"/>
                    </a:cubicBezTo>
                    <a:cubicBezTo>
                      <a:pt x="8013" y="1484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7319063" y="2058975"/>
                <a:ext cx="1052831" cy="1018239"/>
              </a:xfrm>
              <a:custGeom>
                <a:avLst/>
                <a:gdLst/>
                <a:ahLst/>
                <a:cxnLst/>
                <a:rect l="l" t="t" r="r" b="b"/>
                <a:pathLst>
                  <a:path w="18079" h="17485" extrusionOk="0">
                    <a:moveTo>
                      <a:pt x="14244" y="10637"/>
                    </a:moveTo>
                    <a:cubicBezTo>
                      <a:pt x="14175" y="10956"/>
                      <a:pt x="13673" y="11116"/>
                      <a:pt x="13468" y="10956"/>
                    </a:cubicBezTo>
                    <a:cubicBezTo>
                      <a:pt x="13216" y="10774"/>
                      <a:pt x="13376" y="10089"/>
                      <a:pt x="13650" y="10021"/>
                    </a:cubicBezTo>
                    <a:cubicBezTo>
                      <a:pt x="13901" y="9952"/>
                      <a:pt x="14335" y="10294"/>
                      <a:pt x="14244" y="10637"/>
                    </a:cubicBezTo>
                    <a:close/>
                    <a:moveTo>
                      <a:pt x="15088" y="11664"/>
                    </a:moveTo>
                    <a:cubicBezTo>
                      <a:pt x="15042" y="11824"/>
                      <a:pt x="14791" y="11892"/>
                      <a:pt x="14700" y="11824"/>
                    </a:cubicBezTo>
                    <a:cubicBezTo>
                      <a:pt x="14586" y="11732"/>
                      <a:pt x="14654" y="11413"/>
                      <a:pt x="14791" y="11367"/>
                    </a:cubicBezTo>
                    <a:cubicBezTo>
                      <a:pt x="14906" y="11344"/>
                      <a:pt x="15111" y="11504"/>
                      <a:pt x="15088" y="11664"/>
                    </a:cubicBezTo>
                    <a:close/>
                    <a:moveTo>
                      <a:pt x="6346" y="10294"/>
                    </a:moveTo>
                    <a:cubicBezTo>
                      <a:pt x="6323" y="10340"/>
                      <a:pt x="6255" y="10363"/>
                      <a:pt x="6209" y="10340"/>
                    </a:cubicBezTo>
                    <a:cubicBezTo>
                      <a:pt x="5981" y="10043"/>
                      <a:pt x="5616" y="9952"/>
                      <a:pt x="5342" y="10249"/>
                    </a:cubicBezTo>
                    <a:cubicBezTo>
                      <a:pt x="5319" y="10294"/>
                      <a:pt x="5319" y="10317"/>
                      <a:pt x="5296" y="10340"/>
                    </a:cubicBezTo>
                    <a:cubicBezTo>
                      <a:pt x="5296" y="10317"/>
                      <a:pt x="5319" y="10317"/>
                      <a:pt x="5319" y="10294"/>
                    </a:cubicBezTo>
                    <a:cubicBezTo>
                      <a:pt x="5342" y="10363"/>
                      <a:pt x="5387" y="10591"/>
                      <a:pt x="5593" y="10797"/>
                    </a:cubicBezTo>
                    <a:cubicBezTo>
                      <a:pt x="5775" y="10956"/>
                      <a:pt x="5958" y="11002"/>
                      <a:pt x="6049" y="11002"/>
                    </a:cubicBezTo>
                    <a:cubicBezTo>
                      <a:pt x="5798" y="11162"/>
                      <a:pt x="5479" y="11116"/>
                      <a:pt x="5319" y="10934"/>
                    </a:cubicBezTo>
                    <a:cubicBezTo>
                      <a:pt x="5113" y="10751"/>
                      <a:pt x="5022" y="10409"/>
                      <a:pt x="5228" y="10157"/>
                    </a:cubicBezTo>
                    <a:cubicBezTo>
                      <a:pt x="5433" y="9815"/>
                      <a:pt x="5935" y="9792"/>
                      <a:pt x="6209" y="10043"/>
                    </a:cubicBezTo>
                    <a:cubicBezTo>
                      <a:pt x="6506" y="9267"/>
                      <a:pt x="6597" y="8423"/>
                      <a:pt x="6529" y="7601"/>
                    </a:cubicBezTo>
                    <a:cubicBezTo>
                      <a:pt x="6780" y="8468"/>
                      <a:pt x="6711" y="9450"/>
                      <a:pt x="6346" y="10294"/>
                    </a:cubicBezTo>
                    <a:close/>
                    <a:moveTo>
                      <a:pt x="2717" y="9815"/>
                    </a:moveTo>
                    <a:cubicBezTo>
                      <a:pt x="2625" y="10135"/>
                      <a:pt x="2123" y="10272"/>
                      <a:pt x="1918" y="10112"/>
                    </a:cubicBezTo>
                    <a:cubicBezTo>
                      <a:pt x="1690" y="9929"/>
                      <a:pt x="1827" y="9244"/>
                      <a:pt x="2123" y="9176"/>
                    </a:cubicBezTo>
                    <a:cubicBezTo>
                      <a:pt x="2352" y="9107"/>
                      <a:pt x="2785" y="9473"/>
                      <a:pt x="2717" y="9815"/>
                    </a:cubicBezTo>
                    <a:close/>
                    <a:moveTo>
                      <a:pt x="15522" y="3378"/>
                    </a:moveTo>
                    <a:cubicBezTo>
                      <a:pt x="15134" y="2876"/>
                      <a:pt x="13878" y="1256"/>
                      <a:pt x="11687" y="457"/>
                    </a:cubicBezTo>
                    <a:cubicBezTo>
                      <a:pt x="11619" y="434"/>
                      <a:pt x="11550" y="411"/>
                      <a:pt x="11505" y="388"/>
                    </a:cubicBezTo>
                    <a:cubicBezTo>
                      <a:pt x="10614" y="92"/>
                      <a:pt x="9770" y="0"/>
                      <a:pt x="8994" y="0"/>
                    </a:cubicBezTo>
                    <a:cubicBezTo>
                      <a:pt x="7533" y="0"/>
                      <a:pt x="6392" y="388"/>
                      <a:pt x="5890" y="571"/>
                    </a:cubicBezTo>
                    <a:cubicBezTo>
                      <a:pt x="5182" y="822"/>
                      <a:pt x="4269" y="1187"/>
                      <a:pt x="3424" y="2054"/>
                    </a:cubicBezTo>
                    <a:cubicBezTo>
                      <a:pt x="2443" y="3104"/>
                      <a:pt x="2123" y="4337"/>
                      <a:pt x="2055" y="4588"/>
                    </a:cubicBezTo>
                    <a:cubicBezTo>
                      <a:pt x="1735" y="5866"/>
                      <a:pt x="2101" y="6437"/>
                      <a:pt x="1530" y="7624"/>
                    </a:cubicBezTo>
                    <a:cubicBezTo>
                      <a:pt x="1279" y="8149"/>
                      <a:pt x="1187" y="8080"/>
                      <a:pt x="845" y="8765"/>
                    </a:cubicBezTo>
                    <a:cubicBezTo>
                      <a:pt x="754" y="8925"/>
                      <a:pt x="594" y="9267"/>
                      <a:pt x="434" y="9701"/>
                    </a:cubicBezTo>
                    <a:cubicBezTo>
                      <a:pt x="274" y="10135"/>
                      <a:pt x="138" y="10637"/>
                      <a:pt x="92" y="11162"/>
                    </a:cubicBezTo>
                    <a:cubicBezTo>
                      <a:pt x="1" y="12782"/>
                      <a:pt x="1005" y="14038"/>
                      <a:pt x="1370" y="14494"/>
                    </a:cubicBezTo>
                    <a:cubicBezTo>
                      <a:pt x="2717" y="16183"/>
                      <a:pt x="4566" y="16663"/>
                      <a:pt x="5958" y="17028"/>
                    </a:cubicBezTo>
                    <a:cubicBezTo>
                      <a:pt x="7738" y="17484"/>
                      <a:pt x="9199" y="17393"/>
                      <a:pt x="9952" y="17302"/>
                    </a:cubicBezTo>
                    <a:cubicBezTo>
                      <a:pt x="10957" y="17188"/>
                      <a:pt x="12486" y="17028"/>
                      <a:pt x="13970" y="16046"/>
                    </a:cubicBezTo>
                    <a:cubicBezTo>
                      <a:pt x="16458" y="14403"/>
                      <a:pt x="17165" y="11618"/>
                      <a:pt x="17348" y="10660"/>
                    </a:cubicBezTo>
                    <a:cubicBezTo>
                      <a:pt x="18078" y="6848"/>
                      <a:pt x="15978" y="3972"/>
                      <a:pt x="15522" y="3378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8088697" y="2638529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2" y="1004"/>
                    </a:cubicBezTo>
                    <a:cubicBezTo>
                      <a:pt x="457" y="1164"/>
                      <a:pt x="959" y="1004"/>
                      <a:pt x="1028" y="685"/>
                    </a:cubicBezTo>
                    <a:cubicBezTo>
                      <a:pt x="1119" y="342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168421" y="2719592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69"/>
                      <a:pt x="1" y="388"/>
                      <a:pt x="115" y="480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1" y="0"/>
                      <a:pt x="20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7417422" y="2589321"/>
                <a:ext cx="63884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165" extrusionOk="0">
                    <a:moveTo>
                      <a:pt x="434" y="69"/>
                    </a:moveTo>
                    <a:cubicBezTo>
                      <a:pt x="138" y="137"/>
                      <a:pt x="1" y="822"/>
                      <a:pt x="229" y="1005"/>
                    </a:cubicBezTo>
                    <a:cubicBezTo>
                      <a:pt x="434" y="1165"/>
                      <a:pt x="936" y="1028"/>
                      <a:pt x="1028" y="708"/>
                    </a:cubicBezTo>
                    <a:cubicBezTo>
                      <a:pt x="1096" y="366"/>
                      <a:pt x="663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7611519" y="2501619"/>
                <a:ext cx="102377" cy="19409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333" extrusionOk="0">
                    <a:moveTo>
                      <a:pt x="1187" y="2442"/>
                    </a:moveTo>
                    <a:cubicBezTo>
                      <a:pt x="913" y="2191"/>
                      <a:pt x="411" y="2214"/>
                      <a:pt x="206" y="2556"/>
                    </a:cubicBezTo>
                    <a:cubicBezTo>
                      <a:pt x="0" y="2808"/>
                      <a:pt x="91" y="3150"/>
                      <a:pt x="297" y="3333"/>
                    </a:cubicBezTo>
                    <a:cubicBezTo>
                      <a:pt x="274" y="3333"/>
                      <a:pt x="274" y="3310"/>
                      <a:pt x="251" y="3264"/>
                    </a:cubicBezTo>
                    <a:cubicBezTo>
                      <a:pt x="160" y="3127"/>
                      <a:pt x="160" y="2922"/>
                      <a:pt x="274" y="2739"/>
                    </a:cubicBezTo>
                    <a:cubicBezTo>
                      <a:pt x="297" y="2716"/>
                      <a:pt x="297" y="2693"/>
                      <a:pt x="320" y="2648"/>
                    </a:cubicBezTo>
                    <a:cubicBezTo>
                      <a:pt x="594" y="2351"/>
                      <a:pt x="959" y="2442"/>
                      <a:pt x="1187" y="2739"/>
                    </a:cubicBezTo>
                    <a:cubicBezTo>
                      <a:pt x="1233" y="2762"/>
                      <a:pt x="1301" y="2739"/>
                      <a:pt x="1324" y="2693"/>
                    </a:cubicBezTo>
                    <a:cubicBezTo>
                      <a:pt x="1689" y="1849"/>
                      <a:pt x="1758" y="867"/>
                      <a:pt x="1507" y="0"/>
                    </a:cubicBezTo>
                    <a:cubicBezTo>
                      <a:pt x="1575" y="822"/>
                      <a:pt x="1484" y="1666"/>
                      <a:pt x="1187" y="24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7620779" y="2658446"/>
                <a:ext cx="50606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92" y="571"/>
                    </a:moveTo>
                    <a:cubicBezTo>
                      <a:pt x="115" y="617"/>
                      <a:pt x="115" y="640"/>
                      <a:pt x="138" y="640"/>
                    </a:cubicBezTo>
                    <a:cubicBezTo>
                      <a:pt x="298" y="822"/>
                      <a:pt x="617" y="868"/>
                      <a:pt x="868" y="708"/>
                    </a:cubicBezTo>
                    <a:cubicBezTo>
                      <a:pt x="777" y="708"/>
                      <a:pt x="594" y="662"/>
                      <a:pt x="412" y="503"/>
                    </a:cubicBezTo>
                    <a:cubicBezTo>
                      <a:pt x="206" y="297"/>
                      <a:pt x="161" y="69"/>
                      <a:pt x="138" y="0"/>
                    </a:cubicBezTo>
                    <a:cubicBezTo>
                      <a:pt x="138" y="23"/>
                      <a:pt x="115" y="23"/>
                      <a:pt x="115" y="46"/>
                    </a:cubicBezTo>
                    <a:cubicBezTo>
                      <a:pt x="1" y="229"/>
                      <a:pt x="1" y="434"/>
                      <a:pt x="92" y="5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7990338" y="3176854"/>
                <a:ext cx="280518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032" extrusionOk="0">
                    <a:moveTo>
                      <a:pt x="4816" y="617"/>
                    </a:moveTo>
                    <a:cubicBezTo>
                      <a:pt x="3401" y="1096"/>
                      <a:pt x="1986" y="1552"/>
                      <a:pt x="571" y="2032"/>
                    </a:cubicBezTo>
                    <a:cubicBezTo>
                      <a:pt x="251" y="1119"/>
                      <a:pt x="0" y="229"/>
                      <a:pt x="206" y="114"/>
                    </a:cubicBezTo>
                    <a:cubicBezTo>
                      <a:pt x="388" y="0"/>
                      <a:pt x="799" y="594"/>
                      <a:pt x="1416" y="936"/>
                    </a:cubicBezTo>
                    <a:cubicBezTo>
                      <a:pt x="2100" y="1278"/>
                      <a:pt x="3150" y="1370"/>
                      <a:pt x="4816" y="61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7386849" y="1896790"/>
                <a:ext cx="951793" cy="735100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23" extrusionOk="0">
                    <a:moveTo>
                      <a:pt x="1" y="6118"/>
                    </a:moveTo>
                    <a:cubicBezTo>
                      <a:pt x="1461" y="6414"/>
                      <a:pt x="3379" y="6666"/>
                      <a:pt x="5570" y="6620"/>
                    </a:cubicBezTo>
                    <a:cubicBezTo>
                      <a:pt x="7853" y="6574"/>
                      <a:pt x="9816" y="6232"/>
                      <a:pt x="11299" y="5844"/>
                    </a:cubicBezTo>
                    <a:cubicBezTo>
                      <a:pt x="11299" y="6597"/>
                      <a:pt x="11390" y="8149"/>
                      <a:pt x="12304" y="9838"/>
                    </a:cubicBezTo>
                    <a:cubicBezTo>
                      <a:pt x="13102" y="11322"/>
                      <a:pt x="14175" y="12212"/>
                      <a:pt x="14791" y="12623"/>
                    </a:cubicBezTo>
                    <a:cubicBezTo>
                      <a:pt x="15294" y="9450"/>
                      <a:pt x="15819" y="6255"/>
                      <a:pt x="16344" y="3082"/>
                    </a:cubicBez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1" y="611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7814876" y="2498940"/>
                <a:ext cx="228689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767" extrusionOk="0">
                    <a:moveTo>
                      <a:pt x="1963" y="3767"/>
                    </a:moveTo>
                    <a:cubicBezTo>
                      <a:pt x="3036" y="3767"/>
                      <a:pt x="3926" y="2922"/>
                      <a:pt x="3926" y="1872"/>
                    </a:cubicBezTo>
                    <a:cubicBezTo>
                      <a:pt x="3926" y="845"/>
                      <a:pt x="3036" y="0"/>
                      <a:pt x="1963" y="0"/>
                    </a:cubicBezTo>
                    <a:cubicBezTo>
                      <a:pt x="868" y="0"/>
                      <a:pt x="0" y="845"/>
                      <a:pt x="0" y="1872"/>
                    </a:cubicBezTo>
                    <a:cubicBezTo>
                      <a:pt x="0" y="2922"/>
                      <a:pt x="868" y="3767"/>
                      <a:pt x="1963" y="37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7659330" y="2932267"/>
                <a:ext cx="57245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594" extrusionOk="0">
                    <a:moveTo>
                      <a:pt x="1" y="0"/>
                    </a:moveTo>
                    <a:cubicBezTo>
                      <a:pt x="252" y="297"/>
                      <a:pt x="594" y="434"/>
                      <a:pt x="982" y="320"/>
                    </a:cubicBezTo>
                    <a:cubicBezTo>
                      <a:pt x="663" y="594"/>
                      <a:pt x="115" y="388"/>
                      <a:pt x="1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7455974" y="2441753"/>
                <a:ext cx="202134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516" extrusionOk="0">
                    <a:moveTo>
                      <a:pt x="1735" y="3516"/>
                    </a:moveTo>
                    <a:cubicBezTo>
                      <a:pt x="2694" y="3516"/>
                      <a:pt x="3470" y="2717"/>
                      <a:pt x="3470" y="1758"/>
                    </a:cubicBezTo>
                    <a:cubicBezTo>
                      <a:pt x="3470" y="777"/>
                      <a:pt x="2694" y="1"/>
                      <a:pt x="1735" y="1"/>
                    </a:cubicBezTo>
                    <a:cubicBezTo>
                      <a:pt x="777" y="1"/>
                      <a:pt x="1" y="777"/>
                      <a:pt x="1" y="1758"/>
                    </a:cubicBezTo>
                    <a:cubicBezTo>
                      <a:pt x="1" y="2717"/>
                      <a:pt x="777" y="3516"/>
                      <a:pt x="1735" y="35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7503843" y="2445771"/>
                <a:ext cx="130330" cy="178141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59" extrusionOk="0">
                    <a:moveTo>
                      <a:pt x="23" y="1530"/>
                    </a:moveTo>
                    <a:cubicBezTo>
                      <a:pt x="0" y="2374"/>
                      <a:pt x="571" y="3013"/>
                      <a:pt x="1142" y="3036"/>
                    </a:cubicBezTo>
                    <a:cubicBezTo>
                      <a:pt x="1781" y="3059"/>
                      <a:pt x="2237" y="2192"/>
                      <a:pt x="2237" y="1530"/>
                    </a:cubicBezTo>
                    <a:cubicBezTo>
                      <a:pt x="2237" y="822"/>
                      <a:pt x="1781" y="0"/>
                      <a:pt x="1142" y="0"/>
                    </a:cubicBezTo>
                    <a:cubicBezTo>
                      <a:pt x="548" y="23"/>
                      <a:pt x="206" y="708"/>
                      <a:pt x="183" y="754"/>
                    </a:cubicBezTo>
                    <a:lnTo>
                      <a:pt x="868" y="1301"/>
                    </a:lnTo>
                    <a:cubicBezTo>
                      <a:pt x="594" y="1370"/>
                      <a:pt x="297" y="1438"/>
                      <a:pt x="23" y="15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7580946" y="2554787"/>
                <a:ext cx="27953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34" y="91"/>
                    </a:moveTo>
                    <a:cubicBezTo>
                      <a:pt x="479" y="160"/>
                      <a:pt x="434" y="434"/>
                      <a:pt x="274" y="457"/>
                    </a:cubicBezTo>
                    <a:cubicBezTo>
                      <a:pt x="137" y="479"/>
                      <a:pt x="0" y="365"/>
                      <a:pt x="0" y="274"/>
                    </a:cubicBezTo>
                    <a:cubicBezTo>
                      <a:pt x="23" y="137"/>
                      <a:pt x="343" y="0"/>
                      <a:pt x="434" y="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7869384" y="2502900"/>
                <a:ext cx="147567" cy="19013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3265" extrusionOk="0">
                    <a:moveTo>
                      <a:pt x="23" y="1621"/>
                    </a:moveTo>
                    <a:cubicBezTo>
                      <a:pt x="0" y="2557"/>
                      <a:pt x="662" y="3242"/>
                      <a:pt x="1278" y="3265"/>
                    </a:cubicBezTo>
                    <a:cubicBezTo>
                      <a:pt x="2032" y="3265"/>
                      <a:pt x="2534" y="2352"/>
                      <a:pt x="2534" y="1621"/>
                    </a:cubicBezTo>
                    <a:cubicBezTo>
                      <a:pt x="2534" y="891"/>
                      <a:pt x="2009" y="1"/>
                      <a:pt x="1278" y="1"/>
                    </a:cubicBezTo>
                    <a:cubicBezTo>
                      <a:pt x="639" y="24"/>
                      <a:pt x="229" y="777"/>
                      <a:pt x="206" y="823"/>
                    </a:cubicBezTo>
                    <a:cubicBezTo>
                      <a:pt x="457" y="1005"/>
                      <a:pt x="708" y="1211"/>
                      <a:pt x="982" y="1393"/>
                    </a:cubicBezTo>
                    <a:cubicBezTo>
                      <a:pt x="662" y="1484"/>
                      <a:pt x="343" y="1553"/>
                      <a:pt x="23" y="16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7957086" y="2619894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9" y="160"/>
                      <a:pt x="480" y="457"/>
                      <a:pt x="297" y="480"/>
                    </a:cubicBezTo>
                    <a:cubicBezTo>
                      <a:pt x="161" y="525"/>
                      <a:pt x="1" y="389"/>
                      <a:pt x="1" y="297"/>
                    </a:cubicBezTo>
                    <a:cubicBezTo>
                      <a:pt x="1" y="160"/>
                      <a:pt x="389" y="0"/>
                      <a:pt x="480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7825533" y="2465688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1" y="1484"/>
                    </a:moveTo>
                    <a:cubicBezTo>
                      <a:pt x="46" y="1530"/>
                      <a:pt x="0" y="1484"/>
                      <a:pt x="23" y="1439"/>
                    </a:cubicBezTo>
                    <a:cubicBezTo>
                      <a:pt x="160" y="1119"/>
                      <a:pt x="502" y="571"/>
                      <a:pt x="1164" y="297"/>
                    </a:cubicBezTo>
                    <a:cubicBezTo>
                      <a:pt x="1917" y="1"/>
                      <a:pt x="2602" y="275"/>
                      <a:pt x="2693" y="320"/>
                    </a:cubicBezTo>
                    <a:cubicBezTo>
                      <a:pt x="3241" y="526"/>
                      <a:pt x="3812" y="1051"/>
                      <a:pt x="3857" y="1621"/>
                    </a:cubicBezTo>
                    <a:cubicBezTo>
                      <a:pt x="3880" y="1804"/>
                      <a:pt x="3857" y="2260"/>
                      <a:pt x="3743" y="2260"/>
                    </a:cubicBezTo>
                    <a:cubicBezTo>
                      <a:pt x="3743" y="2260"/>
                      <a:pt x="3743" y="2260"/>
                      <a:pt x="3721" y="2260"/>
                    </a:cubicBezTo>
                    <a:cubicBezTo>
                      <a:pt x="3721" y="2260"/>
                      <a:pt x="3698" y="2260"/>
                      <a:pt x="3698" y="2238"/>
                    </a:cubicBezTo>
                    <a:cubicBezTo>
                      <a:pt x="3447" y="1416"/>
                      <a:pt x="2739" y="822"/>
                      <a:pt x="1895" y="754"/>
                    </a:cubicBezTo>
                    <a:cubicBezTo>
                      <a:pt x="1210" y="686"/>
                      <a:pt x="525" y="959"/>
                      <a:pt x="91" y="1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7845449" y="2276948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1804" y="1324"/>
                    </a:moveTo>
                    <a:cubicBezTo>
                      <a:pt x="2557" y="1370"/>
                      <a:pt x="3173" y="1735"/>
                      <a:pt x="3584" y="2055"/>
                    </a:cubicBezTo>
                    <a:cubicBezTo>
                      <a:pt x="3698" y="2146"/>
                      <a:pt x="3789" y="1941"/>
                      <a:pt x="3721" y="1758"/>
                    </a:cubicBezTo>
                    <a:cubicBezTo>
                      <a:pt x="3287" y="708"/>
                      <a:pt x="2534" y="23"/>
                      <a:pt x="1781" y="1"/>
                    </a:cubicBezTo>
                    <a:lnTo>
                      <a:pt x="1758" y="1"/>
                    </a:lnTo>
                    <a:cubicBezTo>
                      <a:pt x="1050" y="1"/>
                      <a:pt x="434" y="526"/>
                      <a:pt x="69" y="1416"/>
                    </a:cubicBezTo>
                    <a:cubicBezTo>
                      <a:pt x="0" y="1576"/>
                      <a:pt x="115" y="1804"/>
                      <a:pt x="229" y="1735"/>
                    </a:cubicBezTo>
                    <a:cubicBezTo>
                      <a:pt x="594" y="1507"/>
                      <a:pt x="1142" y="1279"/>
                      <a:pt x="1804" y="13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7822854" y="2449731"/>
                <a:ext cx="46588" cy="4396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5" extrusionOk="0">
                    <a:moveTo>
                      <a:pt x="799" y="115"/>
                    </a:moveTo>
                    <a:cubicBezTo>
                      <a:pt x="434" y="183"/>
                      <a:pt x="160" y="389"/>
                      <a:pt x="46" y="754"/>
                    </a:cubicBezTo>
                    <a:cubicBezTo>
                      <a:pt x="0" y="366"/>
                      <a:pt x="434" y="1"/>
                      <a:pt x="79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7463952" y="2419158"/>
                <a:ext cx="199455" cy="11839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33" extrusionOk="0">
                    <a:moveTo>
                      <a:pt x="3333" y="1987"/>
                    </a:moveTo>
                    <a:cubicBezTo>
                      <a:pt x="3333" y="2032"/>
                      <a:pt x="3402" y="2009"/>
                      <a:pt x="3402" y="1964"/>
                    </a:cubicBezTo>
                    <a:cubicBezTo>
                      <a:pt x="3424" y="1621"/>
                      <a:pt x="3379" y="1028"/>
                      <a:pt x="2968" y="549"/>
                    </a:cubicBezTo>
                    <a:cubicBezTo>
                      <a:pt x="2488" y="24"/>
                      <a:pt x="1827" y="24"/>
                      <a:pt x="1735" y="24"/>
                    </a:cubicBezTo>
                    <a:cubicBezTo>
                      <a:pt x="1575" y="1"/>
                      <a:pt x="1050" y="24"/>
                      <a:pt x="617" y="389"/>
                    </a:cubicBezTo>
                    <a:cubicBezTo>
                      <a:pt x="206" y="731"/>
                      <a:pt x="1" y="1302"/>
                      <a:pt x="69" y="1348"/>
                    </a:cubicBezTo>
                    <a:cubicBezTo>
                      <a:pt x="69" y="1370"/>
                      <a:pt x="92" y="1348"/>
                      <a:pt x="115" y="1348"/>
                    </a:cubicBezTo>
                    <a:cubicBezTo>
                      <a:pt x="662" y="731"/>
                      <a:pt x="1484" y="457"/>
                      <a:pt x="2192" y="686"/>
                    </a:cubicBezTo>
                    <a:cubicBezTo>
                      <a:pt x="2762" y="868"/>
                      <a:pt x="3196" y="1348"/>
                      <a:pt x="3333" y="19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7651352" y="2433775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1"/>
                    </a:moveTo>
                    <a:cubicBezTo>
                      <a:pt x="298" y="24"/>
                      <a:pt x="549" y="389"/>
                      <a:pt x="412" y="663"/>
                    </a:cubicBezTo>
                    <a:cubicBezTo>
                      <a:pt x="412" y="366"/>
                      <a:pt x="252" y="13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7479908" y="2249054"/>
                <a:ext cx="212732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987" extrusionOk="0">
                    <a:moveTo>
                      <a:pt x="3401" y="1918"/>
                    </a:moveTo>
                    <a:cubicBezTo>
                      <a:pt x="3493" y="1986"/>
                      <a:pt x="3652" y="1826"/>
                      <a:pt x="3630" y="1689"/>
                    </a:cubicBezTo>
                    <a:cubicBezTo>
                      <a:pt x="3470" y="822"/>
                      <a:pt x="2991" y="206"/>
                      <a:pt x="2306" y="46"/>
                    </a:cubicBezTo>
                    <a:cubicBezTo>
                      <a:pt x="2214" y="23"/>
                      <a:pt x="2078" y="0"/>
                      <a:pt x="1963" y="0"/>
                    </a:cubicBezTo>
                    <a:cubicBezTo>
                      <a:pt x="1324" y="0"/>
                      <a:pt x="640" y="411"/>
                      <a:pt x="92" y="1096"/>
                    </a:cubicBezTo>
                    <a:cubicBezTo>
                      <a:pt x="0" y="1233"/>
                      <a:pt x="46" y="1415"/>
                      <a:pt x="183" y="1370"/>
                    </a:cubicBezTo>
                    <a:cubicBezTo>
                      <a:pt x="640" y="1187"/>
                      <a:pt x="1279" y="1050"/>
                      <a:pt x="1986" y="1187"/>
                    </a:cubicBezTo>
                    <a:cubicBezTo>
                      <a:pt x="2648" y="1301"/>
                      <a:pt x="3105" y="1621"/>
                      <a:pt x="3401" y="19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7711218" y="2880438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0" y="92"/>
                      <a:pt x="0" y="274"/>
                      <a:pt x="114" y="343"/>
                    </a:cubicBezTo>
                    <a:cubicBezTo>
                      <a:pt x="205" y="388"/>
                      <a:pt x="342" y="343"/>
                      <a:pt x="365" y="297"/>
                    </a:cubicBezTo>
                    <a:cubicBezTo>
                      <a:pt x="388" y="206"/>
                      <a:pt x="114" y="0"/>
                      <a:pt x="4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44184" y="2554787"/>
                <a:ext cx="198115" cy="25920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451" extrusionOk="0">
                    <a:moveTo>
                      <a:pt x="69" y="1324"/>
                    </a:moveTo>
                    <a:lnTo>
                      <a:pt x="1" y="3972"/>
                    </a:lnTo>
                    <a:cubicBezTo>
                      <a:pt x="69" y="3994"/>
                      <a:pt x="1325" y="4451"/>
                      <a:pt x="2352" y="3629"/>
                    </a:cubicBezTo>
                    <a:cubicBezTo>
                      <a:pt x="3014" y="3104"/>
                      <a:pt x="3402" y="2191"/>
                      <a:pt x="3151" y="1324"/>
                    </a:cubicBezTo>
                    <a:cubicBezTo>
                      <a:pt x="3128" y="1210"/>
                      <a:pt x="2831" y="183"/>
                      <a:pt x="1964" y="23"/>
                    </a:cubicBezTo>
                    <a:cubicBezTo>
                      <a:pt x="1873" y="0"/>
                      <a:pt x="1804" y="0"/>
                      <a:pt x="1713" y="0"/>
                    </a:cubicBezTo>
                    <a:cubicBezTo>
                      <a:pt x="1051" y="0"/>
                      <a:pt x="343" y="502"/>
                      <a:pt x="69" y="1324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7231361" y="1734606"/>
                <a:ext cx="1293399" cy="921219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5819" extrusionOk="0">
                    <a:moveTo>
                      <a:pt x="1758" y="8560"/>
                    </a:moveTo>
                    <a:cubicBezTo>
                      <a:pt x="2077" y="9610"/>
                      <a:pt x="6254" y="9496"/>
                      <a:pt x="14312" y="8218"/>
                    </a:cubicBezTo>
                    <a:cubicBezTo>
                      <a:pt x="14289" y="9199"/>
                      <a:pt x="14403" y="11277"/>
                      <a:pt x="15681" y="13331"/>
                    </a:cubicBezTo>
                    <a:cubicBezTo>
                      <a:pt x="16252" y="14198"/>
                      <a:pt x="16868" y="14860"/>
                      <a:pt x="17393" y="15317"/>
                    </a:cubicBezTo>
                    <a:cubicBezTo>
                      <a:pt x="17690" y="14723"/>
                      <a:pt x="18238" y="14335"/>
                      <a:pt x="18831" y="14289"/>
                    </a:cubicBezTo>
                    <a:cubicBezTo>
                      <a:pt x="19630" y="14244"/>
                      <a:pt x="20429" y="14883"/>
                      <a:pt x="20611" y="15819"/>
                    </a:cubicBezTo>
                    <a:cubicBezTo>
                      <a:pt x="22209" y="12121"/>
                      <a:pt x="21775" y="8332"/>
                      <a:pt x="19584" y="6323"/>
                    </a:cubicBezTo>
                    <a:cubicBezTo>
                      <a:pt x="19105" y="5890"/>
                      <a:pt x="18169" y="5205"/>
                      <a:pt x="16617" y="4885"/>
                    </a:cubicBezTo>
                    <a:cubicBezTo>
                      <a:pt x="16503" y="4634"/>
                      <a:pt x="14996" y="686"/>
                      <a:pt x="11504" y="92"/>
                    </a:cubicBezTo>
                    <a:cubicBezTo>
                      <a:pt x="11207" y="24"/>
                      <a:pt x="10888" y="1"/>
                      <a:pt x="10591" y="1"/>
                    </a:cubicBezTo>
                    <a:cubicBezTo>
                      <a:pt x="7806" y="1"/>
                      <a:pt x="5569" y="2124"/>
                      <a:pt x="5433" y="2261"/>
                    </a:cubicBezTo>
                    <a:cubicBezTo>
                      <a:pt x="4154" y="3493"/>
                      <a:pt x="4086" y="4543"/>
                      <a:pt x="2328" y="5639"/>
                    </a:cubicBezTo>
                    <a:cubicBezTo>
                      <a:pt x="1119" y="6392"/>
                      <a:pt x="0" y="6620"/>
                      <a:pt x="46" y="6963"/>
                    </a:cubicBezTo>
                    <a:cubicBezTo>
                      <a:pt x="91" y="7282"/>
                      <a:pt x="1119" y="7419"/>
                      <a:pt x="2328" y="7465"/>
                    </a:cubicBezTo>
                    <a:cubicBezTo>
                      <a:pt x="1872" y="7921"/>
                      <a:pt x="1689" y="8286"/>
                      <a:pt x="1758" y="85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7590205" y="1872856"/>
                <a:ext cx="319070" cy="255302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84" extrusionOk="0">
                    <a:moveTo>
                      <a:pt x="2512" y="731"/>
                    </a:moveTo>
                    <a:cubicBezTo>
                      <a:pt x="503" y="1895"/>
                      <a:pt x="1" y="2375"/>
                      <a:pt x="69" y="2557"/>
                    </a:cubicBezTo>
                    <a:cubicBezTo>
                      <a:pt x="184" y="2854"/>
                      <a:pt x="2010" y="2238"/>
                      <a:pt x="2124" y="2557"/>
                    </a:cubicBezTo>
                    <a:cubicBezTo>
                      <a:pt x="2238" y="2831"/>
                      <a:pt x="777" y="3447"/>
                      <a:pt x="891" y="3812"/>
                    </a:cubicBezTo>
                    <a:cubicBezTo>
                      <a:pt x="1051" y="4383"/>
                      <a:pt x="5114" y="3858"/>
                      <a:pt x="5114" y="3470"/>
                    </a:cubicBezTo>
                    <a:cubicBezTo>
                      <a:pt x="5114" y="3265"/>
                      <a:pt x="4018" y="3242"/>
                      <a:pt x="3973" y="2854"/>
                    </a:cubicBezTo>
                    <a:cubicBezTo>
                      <a:pt x="3904" y="2375"/>
                      <a:pt x="5479" y="1872"/>
                      <a:pt x="5411" y="1644"/>
                    </a:cubicBezTo>
                    <a:cubicBezTo>
                      <a:pt x="5342" y="1370"/>
                      <a:pt x="3242" y="1895"/>
                      <a:pt x="3128" y="1553"/>
                    </a:cubicBezTo>
                    <a:cubicBezTo>
                      <a:pt x="3014" y="1233"/>
                      <a:pt x="5045" y="297"/>
                      <a:pt x="4954" y="115"/>
                    </a:cubicBezTo>
                    <a:cubicBezTo>
                      <a:pt x="4908" y="1"/>
                      <a:pt x="4269" y="138"/>
                      <a:pt x="2512" y="73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8165800" y="2201184"/>
                <a:ext cx="180820" cy="259262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452" extrusionOk="0">
                    <a:moveTo>
                      <a:pt x="46" y="1712"/>
                    </a:moveTo>
                    <a:cubicBezTo>
                      <a:pt x="114" y="3036"/>
                      <a:pt x="822" y="4246"/>
                      <a:pt x="1119" y="4178"/>
                    </a:cubicBezTo>
                    <a:cubicBezTo>
                      <a:pt x="1415" y="4109"/>
                      <a:pt x="1187" y="2717"/>
                      <a:pt x="1484" y="2648"/>
                    </a:cubicBezTo>
                    <a:cubicBezTo>
                      <a:pt x="1826" y="2580"/>
                      <a:pt x="2306" y="4451"/>
                      <a:pt x="2648" y="4406"/>
                    </a:cubicBezTo>
                    <a:cubicBezTo>
                      <a:pt x="3105" y="4337"/>
                      <a:pt x="3036" y="777"/>
                      <a:pt x="2648" y="731"/>
                    </a:cubicBezTo>
                    <a:cubicBezTo>
                      <a:pt x="2397" y="708"/>
                      <a:pt x="2260" y="1872"/>
                      <a:pt x="1803" y="1895"/>
                    </a:cubicBezTo>
                    <a:cubicBezTo>
                      <a:pt x="1210" y="1918"/>
                      <a:pt x="845" y="1"/>
                      <a:pt x="411" y="46"/>
                    </a:cubicBezTo>
                    <a:cubicBezTo>
                      <a:pt x="137" y="92"/>
                      <a:pt x="0" y="982"/>
                      <a:pt x="46" y="171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7572968" y="2739509"/>
                <a:ext cx="311091" cy="18879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5227" y="1370"/>
                    </a:moveTo>
                    <a:cubicBezTo>
                      <a:pt x="5182" y="1051"/>
                      <a:pt x="4953" y="754"/>
                      <a:pt x="4657" y="571"/>
                    </a:cubicBezTo>
                    <a:cubicBezTo>
                      <a:pt x="4405" y="777"/>
                      <a:pt x="3972" y="1096"/>
                      <a:pt x="3356" y="1233"/>
                    </a:cubicBezTo>
                    <a:cubicBezTo>
                      <a:pt x="3082" y="1302"/>
                      <a:pt x="2374" y="1462"/>
                      <a:pt x="1666" y="1119"/>
                    </a:cubicBezTo>
                    <a:cubicBezTo>
                      <a:pt x="1461" y="1028"/>
                      <a:pt x="1187" y="891"/>
                      <a:pt x="1073" y="571"/>
                    </a:cubicBezTo>
                    <a:cubicBezTo>
                      <a:pt x="982" y="343"/>
                      <a:pt x="1050" y="138"/>
                      <a:pt x="1096" y="1"/>
                    </a:cubicBezTo>
                    <a:cubicBezTo>
                      <a:pt x="1073" y="1"/>
                      <a:pt x="1050" y="1"/>
                      <a:pt x="1027" y="1"/>
                    </a:cubicBezTo>
                    <a:cubicBezTo>
                      <a:pt x="571" y="46"/>
                      <a:pt x="206" y="571"/>
                      <a:pt x="92" y="1005"/>
                    </a:cubicBezTo>
                    <a:cubicBezTo>
                      <a:pt x="0" y="1393"/>
                      <a:pt x="114" y="1804"/>
                      <a:pt x="320" y="2169"/>
                    </a:cubicBezTo>
                    <a:cubicBezTo>
                      <a:pt x="1689" y="1599"/>
                      <a:pt x="2990" y="1735"/>
                      <a:pt x="3584" y="2466"/>
                    </a:cubicBezTo>
                    <a:cubicBezTo>
                      <a:pt x="3698" y="2603"/>
                      <a:pt x="3858" y="2854"/>
                      <a:pt x="3926" y="3242"/>
                    </a:cubicBezTo>
                    <a:cubicBezTo>
                      <a:pt x="4154" y="3128"/>
                      <a:pt x="4428" y="2968"/>
                      <a:pt x="4679" y="2694"/>
                    </a:cubicBezTo>
                    <a:cubicBezTo>
                      <a:pt x="4908" y="2443"/>
                      <a:pt x="5341" y="1964"/>
                      <a:pt x="5227" y="13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7607501" y="2859182"/>
                <a:ext cx="191477" cy="9306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598" extrusionOk="0">
                    <a:moveTo>
                      <a:pt x="1735" y="160"/>
                    </a:moveTo>
                    <a:cubicBezTo>
                      <a:pt x="937" y="0"/>
                      <a:pt x="297" y="320"/>
                      <a:pt x="1" y="502"/>
                    </a:cubicBezTo>
                    <a:cubicBezTo>
                      <a:pt x="229" y="753"/>
                      <a:pt x="503" y="959"/>
                      <a:pt x="754" y="1118"/>
                    </a:cubicBezTo>
                    <a:cubicBezTo>
                      <a:pt x="1553" y="1598"/>
                      <a:pt x="2397" y="1484"/>
                      <a:pt x="2671" y="1415"/>
                    </a:cubicBezTo>
                    <a:cubicBezTo>
                      <a:pt x="2785" y="1392"/>
                      <a:pt x="3014" y="1347"/>
                      <a:pt x="3288" y="1210"/>
                    </a:cubicBezTo>
                    <a:cubicBezTo>
                      <a:pt x="3105" y="959"/>
                      <a:pt x="2626" y="342"/>
                      <a:pt x="1735" y="1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7591545" y="2832568"/>
                <a:ext cx="210112" cy="97078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667" extrusionOk="0">
                    <a:moveTo>
                      <a:pt x="1" y="571"/>
                    </a:moveTo>
                    <a:cubicBezTo>
                      <a:pt x="92" y="708"/>
                      <a:pt x="183" y="822"/>
                      <a:pt x="275" y="959"/>
                    </a:cubicBezTo>
                    <a:cubicBezTo>
                      <a:pt x="571" y="777"/>
                      <a:pt x="1211" y="457"/>
                      <a:pt x="2009" y="617"/>
                    </a:cubicBezTo>
                    <a:cubicBezTo>
                      <a:pt x="2900" y="799"/>
                      <a:pt x="3379" y="1416"/>
                      <a:pt x="3562" y="1667"/>
                    </a:cubicBezTo>
                    <a:cubicBezTo>
                      <a:pt x="3562" y="1667"/>
                      <a:pt x="3584" y="1667"/>
                      <a:pt x="3607" y="1644"/>
                    </a:cubicBezTo>
                    <a:cubicBezTo>
                      <a:pt x="3539" y="1256"/>
                      <a:pt x="3379" y="1005"/>
                      <a:pt x="3265" y="868"/>
                    </a:cubicBezTo>
                    <a:cubicBezTo>
                      <a:pt x="2671" y="137"/>
                      <a:pt x="1370" y="1"/>
                      <a:pt x="1" y="571"/>
                    </a:cubicBezTo>
                    <a:close/>
                  </a:path>
                </a:pathLst>
              </a:cu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7630096" y="2739509"/>
                <a:ext cx="214072" cy="8514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462" extrusionOk="0">
                    <a:moveTo>
                      <a:pt x="92" y="571"/>
                    </a:moveTo>
                    <a:cubicBezTo>
                      <a:pt x="206" y="891"/>
                      <a:pt x="480" y="1028"/>
                      <a:pt x="685" y="1119"/>
                    </a:cubicBezTo>
                    <a:cubicBezTo>
                      <a:pt x="1393" y="1462"/>
                      <a:pt x="2101" y="1302"/>
                      <a:pt x="2375" y="1233"/>
                    </a:cubicBezTo>
                    <a:cubicBezTo>
                      <a:pt x="2991" y="1096"/>
                      <a:pt x="3424" y="777"/>
                      <a:pt x="3676" y="571"/>
                    </a:cubicBezTo>
                    <a:cubicBezTo>
                      <a:pt x="3607" y="526"/>
                      <a:pt x="3516" y="480"/>
                      <a:pt x="3424" y="434"/>
                    </a:cubicBezTo>
                    <a:cubicBezTo>
                      <a:pt x="2671" y="206"/>
                      <a:pt x="2306" y="937"/>
                      <a:pt x="1484" y="777"/>
                    </a:cubicBezTo>
                    <a:cubicBezTo>
                      <a:pt x="1096" y="686"/>
                      <a:pt x="868" y="480"/>
                      <a:pt x="663" y="297"/>
                    </a:cubicBezTo>
                    <a:cubicBezTo>
                      <a:pt x="549" y="229"/>
                      <a:pt x="434" y="138"/>
                      <a:pt x="297" y="24"/>
                    </a:cubicBezTo>
                    <a:cubicBezTo>
                      <a:pt x="252" y="1"/>
                      <a:pt x="183" y="1"/>
                      <a:pt x="115" y="1"/>
                    </a:cubicBezTo>
                    <a:cubicBezTo>
                      <a:pt x="69" y="138"/>
                      <a:pt x="1" y="343"/>
                      <a:pt x="92" y="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7001391" y="2528174"/>
                <a:ext cx="166203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060" extrusionOk="0">
                    <a:moveTo>
                      <a:pt x="2853" y="1"/>
                    </a:moveTo>
                    <a:cubicBezTo>
                      <a:pt x="2192" y="1256"/>
                      <a:pt x="1210" y="2260"/>
                      <a:pt x="0" y="2968"/>
                    </a:cubicBezTo>
                    <a:cubicBezTo>
                      <a:pt x="23" y="3013"/>
                      <a:pt x="46" y="3036"/>
                      <a:pt x="92" y="3059"/>
                    </a:cubicBezTo>
                    <a:cubicBezTo>
                      <a:pt x="1370" y="2488"/>
                      <a:pt x="2420" y="1347"/>
                      <a:pt x="28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531341" y="2843225"/>
                <a:ext cx="99757" cy="24330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178" extrusionOk="0">
                    <a:moveTo>
                      <a:pt x="114" y="0"/>
                    </a:moveTo>
                    <a:cubicBezTo>
                      <a:pt x="92" y="23"/>
                      <a:pt x="46" y="23"/>
                      <a:pt x="0" y="46"/>
                    </a:cubicBezTo>
                    <a:cubicBezTo>
                      <a:pt x="251" y="1507"/>
                      <a:pt x="822" y="2922"/>
                      <a:pt x="1644" y="4177"/>
                    </a:cubicBezTo>
                    <a:cubicBezTo>
                      <a:pt x="1667" y="4154"/>
                      <a:pt x="1689" y="4154"/>
                      <a:pt x="1712" y="4154"/>
                    </a:cubicBezTo>
                    <a:cubicBezTo>
                      <a:pt x="1689" y="4086"/>
                      <a:pt x="1644" y="3995"/>
                      <a:pt x="1598" y="3926"/>
                    </a:cubicBezTo>
                    <a:cubicBezTo>
                      <a:pt x="982" y="2671"/>
                      <a:pt x="502" y="1347"/>
                      <a:pt x="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7018687" y="2629212"/>
                <a:ext cx="475896" cy="509149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8743" extrusionOk="0">
                    <a:moveTo>
                      <a:pt x="8172" y="8742"/>
                    </a:moveTo>
                    <a:cubicBezTo>
                      <a:pt x="5547" y="5775"/>
                      <a:pt x="2785" y="2853"/>
                      <a:pt x="23" y="0"/>
                    </a:cubicBezTo>
                    <a:cubicBezTo>
                      <a:pt x="23" y="0"/>
                      <a:pt x="0" y="23"/>
                      <a:pt x="0" y="23"/>
                    </a:cubicBezTo>
                    <a:cubicBezTo>
                      <a:pt x="2579" y="3036"/>
                      <a:pt x="5341" y="5958"/>
                      <a:pt x="8172" y="87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2717" y="2009"/>
                    </a:move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lnTo>
                      <a:pt x="115" y="2626"/>
                    </a:lnTo>
                    <a:cubicBezTo>
                      <a:pt x="298" y="2648"/>
                      <a:pt x="1667" y="2945"/>
                      <a:pt x="2717" y="200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1" y="1"/>
                    </a:moveTo>
                    <a:cubicBezTo>
                      <a:pt x="47" y="868"/>
                      <a:pt x="92" y="1758"/>
                      <a:pt x="115" y="2626"/>
                    </a:cubicBezTo>
                    <a:cubicBezTo>
                      <a:pt x="298" y="2648"/>
                      <a:pt x="1667" y="2945"/>
                      <a:pt x="2717" y="2009"/>
                    </a:cubicBez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8266838" y="2589321"/>
                <a:ext cx="138250" cy="15024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80" extrusionOk="0">
                    <a:moveTo>
                      <a:pt x="2374" y="1416"/>
                    </a:moveTo>
                    <a:cubicBezTo>
                      <a:pt x="2031" y="183"/>
                      <a:pt x="502" y="229"/>
                      <a:pt x="160" y="1416"/>
                    </a:cubicBezTo>
                    <a:lnTo>
                      <a:pt x="46" y="1324"/>
                    </a:lnTo>
                    <a:cubicBezTo>
                      <a:pt x="845" y="982"/>
                      <a:pt x="1552" y="1941"/>
                      <a:pt x="936" y="2580"/>
                    </a:cubicBezTo>
                    <a:cubicBezTo>
                      <a:pt x="1392" y="1986"/>
                      <a:pt x="799" y="1165"/>
                      <a:pt x="114" y="1461"/>
                    </a:cubicBezTo>
                    <a:cubicBezTo>
                      <a:pt x="46" y="1484"/>
                      <a:pt x="0" y="1438"/>
                      <a:pt x="0" y="1370"/>
                    </a:cubicBezTo>
                    <a:cubicBezTo>
                      <a:pt x="342" y="46"/>
                      <a:pt x="2168" y="0"/>
                      <a:pt x="2374" y="1416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7324363" y="3596903"/>
                <a:ext cx="67844" cy="8508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461" extrusionOk="0">
                    <a:moveTo>
                      <a:pt x="1165" y="571"/>
                    </a:moveTo>
                    <a:cubicBezTo>
                      <a:pt x="1165" y="571"/>
                      <a:pt x="457" y="23"/>
                      <a:pt x="275" y="0"/>
                    </a:cubicBezTo>
                    <a:cubicBezTo>
                      <a:pt x="92" y="0"/>
                      <a:pt x="1" y="708"/>
                      <a:pt x="754" y="1461"/>
                    </a:cubicBezTo>
                    <a:cubicBezTo>
                      <a:pt x="1119" y="730"/>
                      <a:pt x="1165" y="571"/>
                      <a:pt x="1165" y="57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1" name="Google Shape;2281;p38"/>
          <p:cNvGrpSpPr/>
          <p:nvPr/>
        </p:nvGrpSpPr>
        <p:grpSpPr>
          <a:xfrm>
            <a:off x="-398624" y="2920078"/>
            <a:ext cx="1265738" cy="2018381"/>
            <a:chOff x="62104" y="1734606"/>
            <a:chExt cx="2085628" cy="3325801"/>
          </a:xfrm>
        </p:grpSpPr>
        <p:sp>
          <p:nvSpPr>
            <p:cNvPr id="2282" name="Google Shape;2282;p38"/>
            <p:cNvSpPr/>
            <p:nvPr/>
          </p:nvSpPr>
          <p:spPr>
            <a:xfrm>
              <a:off x="640320" y="4822400"/>
              <a:ext cx="1175066" cy="238006"/>
            </a:xfrm>
            <a:custGeom>
              <a:avLst/>
              <a:gdLst/>
              <a:ahLst/>
              <a:cxnLst/>
              <a:rect l="l" t="t" r="r" b="b"/>
              <a:pathLst>
                <a:path w="20178" h="4087" extrusionOk="0">
                  <a:moveTo>
                    <a:pt x="10089" y="1"/>
                  </a:moveTo>
                  <a:cubicBezTo>
                    <a:pt x="4520" y="1"/>
                    <a:pt x="0" y="914"/>
                    <a:pt x="0" y="2032"/>
                  </a:cubicBezTo>
                  <a:cubicBezTo>
                    <a:pt x="0" y="3174"/>
                    <a:pt x="4520" y="4087"/>
                    <a:pt x="10089" y="4087"/>
                  </a:cubicBezTo>
                  <a:cubicBezTo>
                    <a:pt x="15658" y="4087"/>
                    <a:pt x="20178" y="3174"/>
                    <a:pt x="20178" y="2032"/>
                  </a:cubicBezTo>
                  <a:cubicBezTo>
                    <a:pt x="20178" y="914"/>
                    <a:pt x="15658" y="1"/>
                    <a:pt x="100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1327493" y="3926513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5000" y="1"/>
                  </a:moveTo>
                  <a:cubicBezTo>
                    <a:pt x="3356" y="412"/>
                    <a:pt x="1713" y="822"/>
                    <a:pt x="69" y="1210"/>
                  </a:cubicBezTo>
                  <a:cubicBezTo>
                    <a:pt x="1" y="2945"/>
                    <a:pt x="1" y="4703"/>
                    <a:pt x="1" y="6529"/>
                  </a:cubicBezTo>
                  <a:cubicBezTo>
                    <a:pt x="47" y="10455"/>
                    <a:pt x="252" y="14175"/>
                    <a:pt x="549" y="17690"/>
                  </a:cubicBezTo>
                  <a:cubicBezTo>
                    <a:pt x="5182" y="17576"/>
                    <a:pt x="7533" y="17165"/>
                    <a:pt x="7625" y="16458"/>
                  </a:cubicBezTo>
                  <a:cubicBezTo>
                    <a:pt x="7693" y="15956"/>
                    <a:pt x="6529" y="15294"/>
                    <a:pt x="4155" y="14472"/>
                  </a:cubicBezTo>
                  <a:cubicBezTo>
                    <a:pt x="4429" y="9633"/>
                    <a:pt x="4726" y="4817"/>
                    <a:pt x="500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1284981" y="3834793"/>
              <a:ext cx="390873" cy="356282"/>
            </a:xfrm>
            <a:custGeom>
              <a:avLst/>
              <a:gdLst/>
              <a:ahLst/>
              <a:cxnLst/>
              <a:rect l="l" t="t" r="r" b="b"/>
              <a:pathLst>
                <a:path w="6712" h="6118" extrusionOk="0">
                  <a:moveTo>
                    <a:pt x="5273" y="1"/>
                  </a:moveTo>
                  <a:lnTo>
                    <a:pt x="0" y="2831"/>
                  </a:lnTo>
                  <a:cubicBezTo>
                    <a:pt x="229" y="3927"/>
                    <a:pt x="480" y="5022"/>
                    <a:pt x="731" y="6118"/>
                  </a:cubicBezTo>
                  <a:cubicBezTo>
                    <a:pt x="982" y="5616"/>
                    <a:pt x="1370" y="4977"/>
                    <a:pt x="1986" y="4360"/>
                  </a:cubicBezTo>
                  <a:cubicBezTo>
                    <a:pt x="3767" y="2648"/>
                    <a:pt x="6072" y="2603"/>
                    <a:pt x="6711" y="2603"/>
                  </a:cubicBezTo>
                  <a:cubicBezTo>
                    <a:pt x="6232" y="1735"/>
                    <a:pt x="5752" y="868"/>
                    <a:pt x="52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09143" y="3942469"/>
              <a:ext cx="421388" cy="1014163"/>
            </a:xfrm>
            <a:custGeom>
              <a:avLst/>
              <a:gdLst/>
              <a:ahLst/>
              <a:cxnLst/>
              <a:rect l="l" t="t" r="r" b="b"/>
              <a:pathLst>
                <a:path w="7236" h="17415" extrusionOk="0">
                  <a:moveTo>
                    <a:pt x="6985" y="1"/>
                  </a:moveTo>
                  <a:lnTo>
                    <a:pt x="1415" y="23"/>
                  </a:lnTo>
                  <a:cubicBezTo>
                    <a:pt x="2077" y="4817"/>
                    <a:pt x="2739" y="9610"/>
                    <a:pt x="3401" y="14381"/>
                  </a:cubicBezTo>
                  <a:cubicBezTo>
                    <a:pt x="1096" y="15385"/>
                    <a:pt x="0" y="16138"/>
                    <a:pt x="91" y="16663"/>
                  </a:cubicBezTo>
                  <a:cubicBezTo>
                    <a:pt x="210" y="17170"/>
                    <a:pt x="1542" y="17414"/>
                    <a:pt x="4097" y="17414"/>
                  </a:cubicBezTo>
                  <a:cubicBezTo>
                    <a:pt x="4992" y="17414"/>
                    <a:pt x="6039" y="17384"/>
                    <a:pt x="7236" y="17325"/>
                  </a:cubicBezTo>
                  <a:cubicBezTo>
                    <a:pt x="7030" y="13764"/>
                    <a:pt x="6893" y="10021"/>
                    <a:pt x="6893" y="6141"/>
                  </a:cubicBezTo>
                  <a:cubicBezTo>
                    <a:pt x="6893" y="4041"/>
                    <a:pt x="6939" y="2009"/>
                    <a:pt x="69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97146" y="3572968"/>
              <a:ext cx="903924" cy="493542"/>
            </a:xfrm>
            <a:custGeom>
              <a:avLst/>
              <a:gdLst/>
              <a:ahLst/>
              <a:cxnLst/>
              <a:rect l="l" t="t" r="r" b="b"/>
              <a:pathLst>
                <a:path w="15522" h="8475" extrusionOk="0">
                  <a:moveTo>
                    <a:pt x="2397" y="0"/>
                  </a:moveTo>
                  <a:cubicBezTo>
                    <a:pt x="1804" y="1393"/>
                    <a:pt x="1233" y="2785"/>
                    <a:pt x="640" y="4177"/>
                  </a:cubicBezTo>
                  <a:cubicBezTo>
                    <a:pt x="434" y="4679"/>
                    <a:pt x="206" y="5182"/>
                    <a:pt x="1" y="5661"/>
                  </a:cubicBezTo>
                  <a:cubicBezTo>
                    <a:pt x="1370" y="7030"/>
                    <a:pt x="2694" y="7647"/>
                    <a:pt x="3538" y="7966"/>
                  </a:cubicBezTo>
                  <a:cubicBezTo>
                    <a:pt x="4561" y="8329"/>
                    <a:pt x="5575" y="8474"/>
                    <a:pt x="6607" y="8474"/>
                  </a:cubicBezTo>
                  <a:cubicBezTo>
                    <a:pt x="8433" y="8474"/>
                    <a:pt x="10318" y="8020"/>
                    <a:pt x="12418" y="7510"/>
                  </a:cubicBezTo>
                  <a:cubicBezTo>
                    <a:pt x="13719" y="7213"/>
                    <a:pt x="14769" y="6871"/>
                    <a:pt x="15522" y="6620"/>
                  </a:cubicBezTo>
                  <a:cubicBezTo>
                    <a:pt x="14791" y="4930"/>
                    <a:pt x="14061" y="3264"/>
                    <a:pt x="13331" y="1575"/>
                  </a:cubicBezTo>
                  <a:cubicBezTo>
                    <a:pt x="9679" y="1050"/>
                    <a:pt x="6049" y="525"/>
                    <a:pt x="23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1783414" y="2384916"/>
              <a:ext cx="364318" cy="425115"/>
            </a:xfrm>
            <a:custGeom>
              <a:avLst/>
              <a:gdLst/>
              <a:ahLst/>
              <a:cxnLst/>
              <a:rect l="l" t="t" r="r" b="b"/>
              <a:pathLst>
                <a:path w="6256" h="7300" extrusionOk="0">
                  <a:moveTo>
                    <a:pt x="4457" y="0"/>
                  </a:moveTo>
                  <a:cubicBezTo>
                    <a:pt x="4093" y="0"/>
                    <a:pt x="3492" y="499"/>
                    <a:pt x="3196" y="794"/>
                  </a:cubicBezTo>
                  <a:cubicBezTo>
                    <a:pt x="2968" y="1023"/>
                    <a:pt x="2649" y="1411"/>
                    <a:pt x="2398" y="1958"/>
                  </a:cubicBezTo>
                  <a:cubicBezTo>
                    <a:pt x="2398" y="1548"/>
                    <a:pt x="2352" y="1228"/>
                    <a:pt x="2283" y="977"/>
                  </a:cubicBezTo>
                  <a:cubicBezTo>
                    <a:pt x="2215" y="680"/>
                    <a:pt x="2147" y="292"/>
                    <a:pt x="1964" y="269"/>
                  </a:cubicBezTo>
                  <a:cubicBezTo>
                    <a:pt x="1957" y="268"/>
                    <a:pt x="1951" y="268"/>
                    <a:pt x="1945" y="268"/>
                  </a:cubicBezTo>
                  <a:cubicBezTo>
                    <a:pt x="1814" y="268"/>
                    <a:pt x="1688" y="479"/>
                    <a:pt x="1644" y="566"/>
                  </a:cubicBezTo>
                  <a:cubicBezTo>
                    <a:pt x="1188" y="1251"/>
                    <a:pt x="1302" y="3122"/>
                    <a:pt x="1370" y="3830"/>
                  </a:cubicBezTo>
                  <a:cubicBezTo>
                    <a:pt x="914" y="4172"/>
                    <a:pt x="457" y="4492"/>
                    <a:pt x="1" y="4834"/>
                  </a:cubicBezTo>
                  <a:cubicBezTo>
                    <a:pt x="47" y="5131"/>
                    <a:pt x="161" y="5725"/>
                    <a:pt x="572" y="6318"/>
                  </a:cubicBezTo>
                  <a:cubicBezTo>
                    <a:pt x="937" y="6843"/>
                    <a:pt x="1393" y="7163"/>
                    <a:pt x="1644" y="7299"/>
                  </a:cubicBezTo>
                  <a:lnTo>
                    <a:pt x="3037" y="5337"/>
                  </a:lnTo>
                  <a:cubicBezTo>
                    <a:pt x="3196" y="5337"/>
                    <a:pt x="3858" y="5245"/>
                    <a:pt x="4315" y="4697"/>
                  </a:cubicBezTo>
                  <a:cubicBezTo>
                    <a:pt x="4498" y="4492"/>
                    <a:pt x="4589" y="4264"/>
                    <a:pt x="4634" y="4104"/>
                  </a:cubicBezTo>
                  <a:cubicBezTo>
                    <a:pt x="4908" y="3990"/>
                    <a:pt x="5296" y="3807"/>
                    <a:pt x="5662" y="3465"/>
                  </a:cubicBezTo>
                  <a:cubicBezTo>
                    <a:pt x="5821" y="3328"/>
                    <a:pt x="6255" y="2940"/>
                    <a:pt x="6187" y="2780"/>
                  </a:cubicBezTo>
                  <a:cubicBezTo>
                    <a:pt x="6167" y="2742"/>
                    <a:pt x="6107" y="2711"/>
                    <a:pt x="5973" y="2711"/>
                  </a:cubicBezTo>
                  <a:cubicBezTo>
                    <a:pt x="5788" y="2711"/>
                    <a:pt x="5463" y="2768"/>
                    <a:pt x="4908" y="2940"/>
                  </a:cubicBezTo>
                  <a:cubicBezTo>
                    <a:pt x="5137" y="2689"/>
                    <a:pt x="5365" y="2483"/>
                    <a:pt x="5548" y="2324"/>
                  </a:cubicBezTo>
                  <a:cubicBezTo>
                    <a:pt x="5913" y="2004"/>
                    <a:pt x="6209" y="1844"/>
                    <a:pt x="6164" y="1707"/>
                  </a:cubicBezTo>
                  <a:cubicBezTo>
                    <a:pt x="6141" y="1616"/>
                    <a:pt x="5981" y="1570"/>
                    <a:pt x="5913" y="1548"/>
                  </a:cubicBezTo>
                  <a:cubicBezTo>
                    <a:pt x="5850" y="1533"/>
                    <a:pt x="5787" y="1527"/>
                    <a:pt x="5723" y="1527"/>
                  </a:cubicBezTo>
                  <a:cubicBezTo>
                    <a:pt x="5295" y="1527"/>
                    <a:pt x="4852" y="1821"/>
                    <a:pt x="4594" y="2025"/>
                  </a:cubicBezTo>
                  <a:lnTo>
                    <a:pt x="4594" y="2025"/>
                  </a:lnTo>
                  <a:cubicBezTo>
                    <a:pt x="5196" y="1513"/>
                    <a:pt x="5742" y="960"/>
                    <a:pt x="5616" y="771"/>
                  </a:cubicBezTo>
                  <a:cubicBezTo>
                    <a:pt x="5579" y="698"/>
                    <a:pt x="5476" y="677"/>
                    <a:pt x="5368" y="677"/>
                  </a:cubicBezTo>
                  <a:cubicBezTo>
                    <a:pt x="5275" y="677"/>
                    <a:pt x="5177" y="692"/>
                    <a:pt x="5114" y="703"/>
                  </a:cubicBezTo>
                  <a:cubicBezTo>
                    <a:pt x="4361" y="817"/>
                    <a:pt x="3927" y="1456"/>
                    <a:pt x="3790" y="1662"/>
                  </a:cubicBezTo>
                  <a:cubicBezTo>
                    <a:pt x="4018" y="1296"/>
                    <a:pt x="4224" y="1045"/>
                    <a:pt x="4383" y="863"/>
                  </a:cubicBezTo>
                  <a:cubicBezTo>
                    <a:pt x="4589" y="657"/>
                    <a:pt x="4771" y="475"/>
                    <a:pt x="4749" y="269"/>
                  </a:cubicBezTo>
                  <a:cubicBezTo>
                    <a:pt x="4726" y="246"/>
                    <a:pt x="4703" y="110"/>
                    <a:pt x="4612" y="41"/>
                  </a:cubicBezTo>
                  <a:cubicBezTo>
                    <a:pt x="4568" y="13"/>
                    <a:pt x="4515" y="0"/>
                    <a:pt x="4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1930982" y="2516236"/>
              <a:ext cx="38610" cy="142268"/>
            </a:xfrm>
            <a:custGeom>
              <a:avLst/>
              <a:gdLst/>
              <a:ahLst/>
              <a:cxnLst/>
              <a:rect l="l" t="t" r="r" b="b"/>
              <a:pathLst>
                <a:path w="663" h="2443" extrusionOk="0">
                  <a:moveTo>
                    <a:pt x="1" y="0"/>
                  </a:moveTo>
                  <a:cubicBezTo>
                    <a:pt x="320" y="571"/>
                    <a:pt x="411" y="1210"/>
                    <a:pt x="252" y="1826"/>
                  </a:cubicBezTo>
                  <a:cubicBezTo>
                    <a:pt x="183" y="2032"/>
                    <a:pt x="115" y="2237"/>
                    <a:pt x="23" y="2442"/>
                  </a:cubicBezTo>
                  <a:cubicBezTo>
                    <a:pt x="640" y="1803"/>
                    <a:pt x="662" y="639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1187961" y="2636666"/>
              <a:ext cx="721823" cy="539256"/>
            </a:xfrm>
            <a:custGeom>
              <a:avLst/>
              <a:gdLst/>
              <a:ahLst/>
              <a:cxnLst/>
              <a:rect l="l" t="t" r="r" b="b"/>
              <a:pathLst>
                <a:path w="12395" h="9260" extrusionOk="0">
                  <a:moveTo>
                    <a:pt x="10465" y="1"/>
                  </a:moveTo>
                  <a:cubicBezTo>
                    <a:pt x="10389" y="1"/>
                    <a:pt x="10314" y="18"/>
                    <a:pt x="10249" y="55"/>
                  </a:cubicBezTo>
                  <a:lnTo>
                    <a:pt x="251" y="5967"/>
                  </a:lnTo>
                  <a:cubicBezTo>
                    <a:pt x="69" y="6081"/>
                    <a:pt x="0" y="6332"/>
                    <a:pt x="114" y="6537"/>
                  </a:cubicBezTo>
                  <a:cubicBezTo>
                    <a:pt x="548" y="7382"/>
                    <a:pt x="1005" y="8203"/>
                    <a:pt x="1461" y="9048"/>
                  </a:cubicBezTo>
                  <a:cubicBezTo>
                    <a:pt x="1461" y="9048"/>
                    <a:pt x="1781" y="9208"/>
                    <a:pt x="2123" y="9253"/>
                  </a:cubicBezTo>
                  <a:cubicBezTo>
                    <a:pt x="2156" y="9258"/>
                    <a:pt x="2192" y="9260"/>
                    <a:pt x="2229" y="9260"/>
                  </a:cubicBezTo>
                  <a:cubicBezTo>
                    <a:pt x="4165" y="9260"/>
                    <a:pt x="11454" y="3578"/>
                    <a:pt x="12394" y="2840"/>
                  </a:cubicBezTo>
                  <a:lnTo>
                    <a:pt x="10888" y="237"/>
                  </a:lnTo>
                  <a:cubicBezTo>
                    <a:pt x="10795" y="82"/>
                    <a:pt x="10627" y="1"/>
                    <a:pt x="104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1263725" y="2742188"/>
              <a:ext cx="627424" cy="386855"/>
            </a:xfrm>
            <a:custGeom>
              <a:avLst/>
              <a:gdLst/>
              <a:ahLst/>
              <a:cxnLst/>
              <a:rect l="l" t="t" r="r" b="b"/>
              <a:pathLst>
                <a:path w="10774" h="6643" extrusionOk="0">
                  <a:moveTo>
                    <a:pt x="10774" y="0"/>
                  </a:moveTo>
                  <a:cubicBezTo>
                    <a:pt x="7282" y="2055"/>
                    <a:pt x="3401" y="4451"/>
                    <a:pt x="0" y="6643"/>
                  </a:cubicBezTo>
                  <a:cubicBezTo>
                    <a:pt x="3515" y="4588"/>
                    <a:pt x="7373" y="2192"/>
                    <a:pt x="1077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1185283" y="2736888"/>
              <a:ext cx="388195" cy="461512"/>
            </a:xfrm>
            <a:custGeom>
              <a:avLst/>
              <a:gdLst/>
              <a:ahLst/>
              <a:cxnLst/>
              <a:rect l="l" t="t" r="r" b="b"/>
              <a:pathLst>
                <a:path w="6666" h="7925" extrusionOk="0">
                  <a:moveTo>
                    <a:pt x="5281" y="1"/>
                  </a:moveTo>
                  <a:cubicBezTo>
                    <a:pt x="4630" y="1"/>
                    <a:pt x="3831" y="165"/>
                    <a:pt x="3196" y="434"/>
                  </a:cubicBezTo>
                  <a:cubicBezTo>
                    <a:pt x="2899" y="571"/>
                    <a:pt x="1598" y="1119"/>
                    <a:pt x="982" y="2442"/>
                  </a:cubicBezTo>
                  <a:cubicBezTo>
                    <a:pt x="1" y="4679"/>
                    <a:pt x="1530" y="7784"/>
                    <a:pt x="2968" y="7920"/>
                  </a:cubicBezTo>
                  <a:cubicBezTo>
                    <a:pt x="3000" y="7923"/>
                    <a:pt x="3033" y="7925"/>
                    <a:pt x="3065" y="7925"/>
                  </a:cubicBezTo>
                  <a:cubicBezTo>
                    <a:pt x="3526" y="7925"/>
                    <a:pt x="3924" y="7629"/>
                    <a:pt x="4223" y="7373"/>
                  </a:cubicBezTo>
                  <a:cubicBezTo>
                    <a:pt x="3858" y="6346"/>
                    <a:pt x="3493" y="5341"/>
                    <a:pt x="3128" y="4337"/>
                  </a:cubicBezTo>
                  <a:cubicBezTo>
                    <a:pt x="6209" y="1849"/>
                    <a:pt x="6666" y="845"/>
                    <a:pt x="6437" y="411"/>
                  </a:cubicBezTo>
                  <a:cubicBezTo>
                    <a:pt x="6299" y="125"/>
                    <a:pt x="5846" y="1"/>
                    <a:pt x="5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882228" y="2896394"/>
              <a:ext cx="719144" cy="853667"/>
            </a:xfrm>
            <a:custGeom>
              <a:avLst/>
              <a:gdLst/>
              <a:ahLst/>
              <a:cxnLst/>
              <a:rect l="l" t="t" r="r" b="b"/>
              <a:pathLst>
                <a:path w="12349" h="14659" extrusionOk="0">
                  <a:moveTo>
                    <a:pt x="7282" y="0"/>
                  </a:moveTo>
                  <a:cubicBezTo>
                    <a:pt x="5935" y="251"/>
                    <a:pt x="4474" y="594"/>
                    <a:pt x="2968" y="1027"/>
                  </a:cubicBezTo>
                  <a:cubicBezTo>
                    <a:pt x="2100" y="1278"/>
                    <a:pt x="1279" y="1552"/>
                    <a:pt x="503" y="1826"/>
                  </a:cubicBezTo>
                  <a:lnTo>
                    <a:pt x="0" y="12851"/>
                  </a:lnTo>
                  <a:cubicBezTo>
                    <a:pt x="880" y="13378"/>
                    <a:pt x="3247" y="14658"/>
                    <a:pt x="6387" y="14658"/>
                  </a:cubicBezTo>
                  <a:cubicBezTo>
                    <a:pt x="6916" y="14658"/>
                    <a:pt x="7466" y="14622"/>
                    <a:pt x="8035" y="14540"/>
                  </a:cubicBezTo>
                  <a:cubicBezTo>
                    <a:pt x="9929" y="14243"/>
                    <a:pt x="11413" y="13536"/>
                    <a:pt x="12349" y="12965"/>
                  </a:cubicBezTo>
                  <a:cubicBezTo>
                    <a:pt x="12235" y="10888"/>
                    <a:pt x="11801" y="7669"/>
                    <a:pt x="10066" y="4200"/>
                  </a:cubicBezTo>
                  <a:cubicBezTo>
                    <a:pt x="9176" y="2465"/>
                    <a:pt x="8172" y="1073"/>
                    <a:pt x="728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1055011" y="2792677"/>
              <a:ext cx="281857" cy="199921"/>
            </a:xfrm>
            <a:custGeom>
              <a:avLst/>
              <a:gdLst/>
              <a:ahLst/>
              <a:cxnLst/>
              <a:rect l="l" t="t" r="r" b="b"/>
              <a:pathLst>
                <a:path w="4840" h="3433" extrusionOk="0">
                  <a:moveTo>
                    <a:pt x="4383" y="1"/>
                  </a:moveTo>
                  <a:lnTo>
                    <a:pt x="297" y="571"/>
                  </a:lnTo>
                  <a:cubicBezTo>
                    <a:pt x="183" y="1325"/>
                    <a:pt x="92" y="2078"/>
                    <a:pt x="1" y="2808"/>
                  </a:cubicBezTo>
                  <a:cubicBezTo>
                    <a:pt x="310" y="2990"/>
                    <a:pt x="1197" y="3432"/>
                    <a:pt x="2341" y="3432"/>
                  </a:cubicBezTo>
                  <a:cubicBezTo>
                    <a:pt x="2634" y="3432"/>
                    <a:pt x="2944" y="3403"/>
                    <a:pt x="3265" y="3333"/>
                  </a:cubicBezTo>
                  <a:cubicBezTo>
                    <a:pt x="3949" y="3173"/>
                    <a:pt x="4497" y="2877"/>
                    <a:pt x="4840" y="2626"/>
                  </a:cubicBezTo>
                  <a:cubicBezTo>
                    <a:pt x="4680" y="1758"/>
                    <a:pt x="4543" y="891"/>
                    <a:pt x="43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1078946" y="3104875"/>
              <a:ext cx="473276" cy="646292"/>
            </a:xfrm>
            <a:custGeom>
              <a:avLst/>
              <a:gdLst/>
              <a:ahLst/>
              <a:cxnLst/>
              <a:rect l="l" t="t" r="r" b="b"/>
              <a:pathLst>
                <a:path w="8127" h="11098" extrusionOk="0">
                  <a:moveTo>
                    <a:pt x="1720" y="0"/>
                  </a:moveTo>
                  <a:cubicBezTo>
                    <a:pt x="1231" y="0"/>
                    <a:pt x="820" y="374"/>
                    <a:pt x="777" y="871"/>
                  </a:cubicBezTo>
                  <a:lnTo>
                    <a:pt x="46" y="9613"/>
                  </a:lnTo>
                  <a:cubicBezTo>
                    <a:pt x="1" y="10115"/>
                    <a:pt x="366" y="10572"/>
                    <a:pt x="891" y="10617"/>
                  </a:cubicBezTo>
                  <a:lnTo>
                    <a:pt x="6323" y="11097"/>
                  </a:lnTo>
                  <a:cubicBezTo>
                    <a:pt x="6339" y="11097"/>
                    <a:pt x="6354" y="11098"/>
                    <a:pt x="6370" y="11098"/>
                  </a:cubicBezTo>
                  <a:cubicBezTo>
                    <a:pt x="6875" y="11098"/>
                    <a:pt x="7306" y="10739"/>
                    <a:pt x="7350" y="10229"/>
                  </a:cubicBezTo>
                  <a:lnTo>
                    <a:pt x="8081" y="1487"/>
                  </a:lnTo>
                  <a:cubicBezTo>
                    <a:pt x="8126" y="962"/>
                    <a:pt x="7738" y="506"/>
                    <a:pt x="7236" y="460"/>
                  </a:cubicBezTo>
                  <a:lnTo>
                    <a:pt x="1804" y="4"/>
                  </a:lnTo>
                  <a:cubicBezTo>
                    <a:pt x="1776" y="1"/>
                    <a:pt x="1748" y="0"/>
                    <a:pt x="17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1084245" y="3172661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6" y="0"/>
                  </a:moveTo>
                  <a:cubicBezTo>
                    <a:pt x="78" y="0"/>
                    <a:pt x="21" y="84"/>
                    <a:pt x="1" y="186"/>
                  </a:cubicBezTo>
                  <a:cubicBezTo>
                    <a:pt x="1" y="278"/>
                    <a:pt x="69" y="369"/>
                    <a:pt x="161" y="392"/>
                  </a:cubicBezTo>
                  <a:lnTo>
                    <a:pt x="891" y="460"/>
                  </a:lnTo>
                  <a:lnTo>
                    <a:pt x="937" y="72"/>
                  </a:lnTo>
                  <a:cubicBezTo>
                    <a:pt x="686" y="49"/>
                    <a:pt x="435" y="27"/>
                    <a:pt x="183" y="4"/>
                  </a:cubicBezTo>
                  <a:cubicBezTo>
                    <a:pt x="174" y="1"/>
                    <a:pt x="16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1081624" y="3212726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297"/>
                    <a:pt x="46" y="389"/>
                    <a:pt x="137" y="389"/>
                  </a:cubicBezTo>
                  <a:lnTo>
                    <a:pt x="890" y="457"/>
                  </a:lnTo>
                  <a:lnTo>
                    <a:pt x="913" y="69"/>
                  </a:lnTo>
                  <a:cubicBezTo>
                    <a:pt x="662" y="46"/>
                    <a:pt x="434" y="23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1077606" y="325395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37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1073646" y="329379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206" y="1"/>
                  </a:moveTo>
                  <a:cubicBezTo>
                    <a:pt x="92" y="1"/>
                    <a:pt x="23" y="92"/>
                    <a:pt x="23" y="206"/>
                  </a:cubicBezTo>
                  <a:cubicBezTo>
                    <a:pt x="0" y="298"/>
                    <a:pt x="69" y="389"/>
                    <a:pt x="160" y="412"/>
                  </a:cubicBezTo>
                  <a:lnTo>
                    <a:pt x="890" y="457"/>
                  </a:lnTo>
                  <a:lnTo>
                    <a:pt x="936" y="69"/>
                  </a:lnTo>
                  <a:cubicBezTo>
                    <a:pt x="685" y="47"/>
                    <a:pt x="434" y="24"/>
                    <a:pt x="20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1070967" y="3335020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2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1067007" y="3376017"/>
              <a:ext cx="54508" cy="25507"/>
            </a:xfrm>
            <a:custGeom>
              <a:avLst/>
              <a:gdLst/>
              <a:ahLst/>
              <a:cxnLst/>
              <a:rect l="l" t="t" r="r" b="b"/>
              <a:pathLst>
                <a:path w="936" h="438" extrusionOk="0">
                  <a:moveTo>
                    <a:pt x="155" y="1"/>
                  </a:moveTo>
                  <a:cubicBezTo>
                    <a:pt x="78" y="1"/>
                    <a:pt x="21" y="84"/>
                    <a:pt x="0" y="187"/>
                  </a:cubicBezTo>
                  <a:cubicBezTo>
                    <a:pt x="0" y="278"/>
                    <a:pt x="69" y="369"/>
                    <a:pt x="160" y="392"/>
                  </a:cubicBezTo>
                  <a:lnTo>
                    <a:pt x="890" y="438"/>
                  </a:lnTo>
                  <a:lnTo>
                    <a:pt x="936" y="50"/>
                  </a:lnTo>
                  <a:cubicBezTo>
                    <a:pt x="685" y="27"/>
                    <a:pt x="434" y="27"/>
                    <a:pt x="183" y="4"/>
                  </a:cubicBezTo>
                  <a:cubicBezTo>
                    <a:pt x="173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1064329" y="3416083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8"/>
                    <a:pt x="46" y="389"/>
                    <a:pt x="137" y="389"/>
                  </a:cubicBezTo>
                  <a:lnTo>
                    <a:pt x="891" y="457"/>
                  </a:lnTo>
                  <a:lnTo>
                    <a:pt x="913" y="69"/>
                  </a:lnTo>
                  <a:cubicBezTo>
                    <a:pt x="662" y="46"/>
                    <a:pt x="434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1060310" y="3457080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5" y="1"/>
                  </a:moveTo>
                  <a:cubicBezTo>
                    <a:pt x="74" y="1"/>
                    <a:pt x="1" y="85"/>
                    <a:pt x="1" y="187"/>
                  </a:cubicBezTo>
                  <a:cubicBezTo>
                    <a:pt x="1" y="278"/>
                    <a:pt x="69" y="370"/>
                    <a:pt x="161" y="392"/>
                  </a:cubicBezTo>
                  <a:lnTo>
                    <a:pt x="891" y="461"/>
                  </a:lnTo>
                  <a:lnTo>
                    <a:pt x="937" y="50"/>
                  </a:lnTo>
                  <a:cubicBezTo>
                    <a:pt x="686" y="50"/>
                    <a:pt x="435" y="27"/>
                    <a:pt x="184" y="4"/>
                  </a:cubicBezTo>
                  <a:cubicBezTo>
                    <a:pt x="174" y="2"/>
                    <a:pt x="165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1056350" y="3497204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206" y="0"/>
                  </a:moveTo>
                  <a:cubicBezTo>
                    <a:pt x="92" y="0"/>
                    <a:pt x="23" y="91"/>
                    <a:pt x="23" y="206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914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20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1053672" y="353837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97"/>
                    <a:pt x="69" y="389"/>
                    <a:pt x="161" y="389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6" y="46"/>
                    <a:pt x="435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1049712" y="3578268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23" y="92"/>
                    <a:pt x="0" y="206"/>
                  </a:cubicBezTo>
                  <a:cubicBezTo>
                    <a:pt x="0" y="297"/>
                    <a:pt x="69" y="389"/>
                    <a:pt x="160" y="411"/>
                  </a:cubicBezTo>
                  <a:lnTo>
                    <a:pt x="891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1047033" y="361949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297"/>
                    <a:pt x="46" y="388"/>
                    <a:pt x="138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63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947334" y="1879902"/>
              <a:ext cx="868051" cy="749368"/>
            </a:xfrm>
            <a:custGeom>
              <a:avLst/>
              <a:gdLst/>
              <a:ahLst/>
              <a:cxnLst/>
              <a:rect l="l" t="t" r="r" b="b"/>
              <a:pathLst>
                <a:path w="14906" h="12868" extrusionOk="0">
                  <a:moveTo>
                    <a:pt x="5752" y="0"/>
                  </a:moveTo>
                  <a:cubicBezTo>
                    <a:pt x="4676" y="0"/>
                    <a:pt x="3856" y="430"/>
                    <a:pt x="3425" y="656"/>
                  </a:cubicBezTo>
                  <a:cubicBezTo>
                    <a:pt x="3174" y="793"/>
                    <a:pt x="1736" y="1592"/>
                    <a:pt x="1165" y="2961"/>
                  </a:cubicBezTo>
                  <a:cubicBezTo>
                    <a:pt x="1" y="5860"/>
                    <a:pt x="3584" y="9375"/>
                    <a:pt x="4292" y="10060"/>
                  </a:cubicBezTo>
                  <a:cubicBezTo>
                    <a:pt x="4973" y="10741"/>
                    <a:pt x="7145" y="12867"/>
                    <a:pt x="9953" y="12867"/>
                  </a:cubicBezTo>
                  <a:cubicBezTo>
                    <a:pt x="9968" y="12867"/>
                    <a:pt x="9983" y="12867"/>
                    <a:pt x="9998" y="12867"/>
                  </a:cubicBezTo>
                  <a:cubicBezTo>
                    <a:pt x="10272" y="12867"/>
                    <a:pt x="12555" y="12844"/>
                    <a:pt x="12851" y="11863"/>
                  </a:cubicBezTo>
                  <a:cubicBezTo>
                    <a:pt x="12920" y="11680"/>
                    <a:pt x="12897" y="11498"/>
                    <a:pt x="12851" y="11361"/>
                  </a:cubicBezTo>
                  <a:cubicBezTo>
                    <a:pt x="13080" y="11361"/>
                    <a:pt x="13879" y="11338"/>
                    <a:pt x="14381" y="10767"/>
                  </a:cubicBezTo>
                  <a:cubicBezTo>
                    <a:pt x="14495" y="10630"/>
                    <a:pt x="14906" y="10174"/>
                    <a:pt x="14746" y="9809"/>
                  </a:cubicBezTo>
                  <a:cubicBezTo>
                    <a:pt x="14626" y="9585"/>
                    <a:pt x="14350" y="9440"/>
                    <a:pt x="13997" y="9440"/>
                  </a:cubicBezTo>
                  <a:cubicBezTo>
                    <a:pt x="13882" y="9440"/>
                    <a:pt x="13757" y="9455"/>
                    <a:pt x="13628" y="9489"/>
                  </a:cubicBezTo>
                  <a:cubicBezTo>
                    <a:pt x="13719" y="9443"/>
                    <a:pt x="14289" y="9170"/>
                    <a:pt x="14267" y="8850"/>
                  </a:cubicBezTo>
                  <a:cubicBezTo>
                    <a:pt x="14244" y="8622"/>
                    <a:pt x="13924" y="8485"/>
                    <a:pt x="13787" y="8416"/>
                  </a:cubicBezTo>
                  <a:cubicBezTo>
                    <a:pt x="12418" y="7777"/>
                    <a:pt x="11345" y="7412"/>
                    <a:pt x="10934" y="7184"/>
                  </a:cubicBezTo>
                  <a:cubicBezTo>
                    <a:pt x="9177" y="6248"/>
                    <a:pt x="10660" y="3098"/>
                    <a:pt x="8515" y="1112"/>
                  </a:cubicBezTo>
                  <a:cubicBezTo>
                    <a:pt x="7510" y="176"/>
                    <a:pt x="6301" y="39"/>
                    <a:pt x="6118" y="17"/>
                  </a:cubicBezTo>
                  <a:cubicBezTo>
                    <a:pt x="5993" y="5"/>
                    <a:pt x="5871" y="0"/>
                    <a:pt x="57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129435" y="1968594"/>
              <a:ext cx="400191" cy="276500"/>
            </a:xfrm>
            <a:custGeom>
              <a:avLst/>
              <a:gdLst/>
              <a:ahLst/>
              <a:cxnLst/>
              <a:rect l="l" t="t" r="r" b="b"/>
              <a:pathLst>
                <a:path w="6872" h="4748" extrusionOk="0">
                  <a:moveTo>
                    <a:pt x="2224" y="0"/>
                  </a:moveTo>
                  <a:cubicBezTo>
                    <a:pt x="1445" y="0"/>
                    <a:pt x="662" y="214"/>
                    <a:pt x="1" y="662"/>
                  </a:cubicBezTo>
                  <a:cubicBezTo>
                    <a:pt x="597" y="409"/>
                    <a:pt x="1248" y="282"/>
                    <a:pt x="1892" y="282"/>
                  </a:cubicBezTo>
                  <a:cubicBezTo>
                    <a:pt x="3516" y="282"/>
                    <a:pt x="5093" y="1095"/>
                    <a:pt x="5616" y="2762"/>
                  </a:cubicBezTo>
                  <a:cubicBezTo>
                    <a:pt x="5890" y="3515"/>
                    <a:pt x="6324" y="4200"/>
                    <a:pt x="6871" y="4748"/>
                  </a:cubicBezTo>
                  <a:cubicBezTo>
                    <a:pt x="6460" y="4086"/>
                    <a:pt x="6095" y="3401"/>
                    <a:pt x="5890" y="2671"/>
                  </a:cubicBezTo>
                  <a:cubicBezTo>
                    <a:pt x="5487" y="952"/>
                    <a:pt x="3866" y="0"/>
                    <a:pt x="222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3177" y="2100147"/>
              <a:ext cx="509149" cy="337821"/>
            </a:xfrm>
            <a:custGeom>
              <a:avLst/>
              <a:gdLst/>
              <a:ahLst/>
              <a:cxnLst/>
              <a:rect l="l" t="t" r="r" b="b"/>
              <a:pathLst>
                <a:path w="8743" h="5801" extrusionOk="0">
                  <a:moveTo>
                    <a:pt x="1" y="1"/>
                  </a:moveTo>
                  <a:cubicBezTo>
                    <a:pt x="1239" y="3097"/>
                    <a:pt x="4251" y="5801"/>
                    <a:pt x="7651" y="5801"/>
                  </a:cubicBezTo>
                  <a:cubicBezTo>
                    <a:pt x="8011" y="5801"/>
                    <a:pt x="8376" y="5770"/>
                    <a:pt x="8743" y="5707"/>
                  </a:cubicBezTo>
                  <a:lnTo>
                    <a:pt x="8743" y="5707"/>
                  </a:lnTo>
                  <a:cubicBezTo>
                    <a:pt x="8693" y="5708"/>
                    <a:pt x="8643" y="5708"/>
                    <a:pt x="8593" y="5708"/>
                  </a:cubicBezTo>
                  <a:cubicBezTo>
                    <a:pt x="4787" y="5708"/>
                    <a:pt x="1894" y="3133"/>
                    <a:pt x="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86622" y="2195885"/>
              <a:ext cx="490513" cy="353661"/>
            </a:xfrm>
            <a:custGeom>
              <a:avLst/>
              <a:gdLst/>
              <a:ahLst/>
              <a:cxnLst/>
              <a:rect l="l" t="t" r="r" b="b"/>
              <a:pathLst>
                <a:path w="8423" h="6073" extrusionOk="0">
                  <a:moveTo>
                    <a:pt x="0" y="0"/>
                  </a:moveTo>
                  <a:lnTo>
                    <a:pt x="0" y="0"/>
                  </a:lnTo>
                  <a:cubicBezTo>
                    <a:pt x="181" y="3730"/>
                    <a:pt x="3295" y="6072"/>
                    <a:pt x="6881" y="6072"/>
                  </a:cubicBezTo>
                  <a:cubicBezTo>
                    <a:pt x="6916" y="6072"/>
                    <a:pt x="6950" y="6072"/>
                    <a:pt x="6985" y="6072"/>
                  </a:cubicBezTo>
                  <a:cubicBezTo>
                    <a:pt x="7464" y="6049"/>
                    <a:pt x="7944" y="6026"/>
                    <a:pt x="8423" y="5935"/>
                  </a:cubicBezTo>
                  <a:cubicBezTo>
                    <a:pt x="7944" y="5935"/>
                    <a:pt x="7464" y="5935"/>
                    <a:pt x="6985" y="5889"/>
                  </a:cubicBezTo>
                  <a:cubicBezTo>
                    <a:pt x="5250" y="5729"/>
                    <a:pt x="3470" y="5159"/>
                    <a:pt x="2169" y="3972"/>
                  </a:cubicBezTo>
                  <a:cubicBezTo>
                    <a:pt x="1005" y="2945"/>
                    <a:pt x="297" y="1530"/>
                    <a:pt x="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832553" y="1992470"/>
              <a:ext cx="863217" cy="679661"/>
            </a:xfrm>
            <a:custGeom>
              <a:avLst/>
              <a:gdLst/>
              <a:ahLst/>
              <a:cxnLst/>
              <a:rect l="l" t="t" r="r" b="b"/>
              <a:pathLst>
                <a:path w="14823" h="11671" extrusionOk="0">
                  <a:moveTo>
                    <a:pt x="3296" y="1"/>
                  </a:moveTo>
                  <a:cubicBezTo>
                    <a:pt x="2291" y="321"/>
                    <a:pt x="1356" y="845"/>
                    <a:pt x="1059" y="1713"/>
                  </a:cubicBezTo>
                  <a:cubicBezTo>
                    <a:pt x="1" y="4805"/>
                    <a:pt x="7394" y="11670"/>
                    <a:pt x="11923" y="11670"/>
                  </a:cubicBezTo>
                  <a:cubicBezTo>
                    <a:pt x="12475" y="11670"/>
                    <a:pt x="12984" y="11568"/>
                    <a:pt x="13430" y="11345"/>
                  </a:cubicBezTo>
                  <a:cubicBezTo>
                    <a:pt x="14115" y="11003"/>
                    <a:pt x="14549" y="10409"/>
                    <a:pt x="14822" y="9930"/>
                  </a:cubicBezTo>
                  <a:lnTo>
                    <a:pt x="14822" y="9930"/>
                  </a:lnTo>
                  <a:cubicBezTo>
                    <a:pt x="14403" y="10018"/>
                    <a:pt x="13687" y="10135"/>
                    <a:pt x="12797" y="10135"/>
                  </a:cubicBezTo>
                  <a:cubicBezTo>
                    <a:pt x="11604" y="10135"/>
                    <a:pt x="10097" y="9925"/>
                    <a:pt x="8568" y="9154"/>
                  </a:cubicBezTo>
                  <a:cubicBezTo>
                    <a:pt x="5350" y="7488"/>
                    <a:pt x="3364" y="3950"/>
                    <a:pt x="329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2594" y="2028343"/>
              <a:ext cx="636741" cy="852968"/>
            </a:xfrm>
            <a:custGeom>
              <a:avLst/>
              <a:gdLst/>
              <a:ahLst/>
              <a:cxnLst/>
              <a:rect l="l" t="t" r="r" b="b"/>
              <a:pathLst>
                <a:path w="10934" h="14647" extrusionOk="0">
                  <a:moveTo>
                    <a:pt x="5472" y="1"/>
                  </a:moveTo>
                  <a:cubicBezTo>
                    <a:pt x="5426" y="1"/>
                    <a:pt x="5389" y="1"/>
                    <a:pt x="5364" y="1"/>
                  </a:cubicBezTo>
                  <a:cubicBezTo>
                    <a:pt x="4817" y="1"/>
                    <a:pt x="3744" y="47"/>
                    <a:pt x="2717" y="800"/>
                  </a:cubicBezTo>
                  <a:cubicBezTo>
                    <a:pt x="2557" y="914"/>
                    <a:pt x="1598" y="1645"/>
                    <a:pt x="1187" y="2946"/>
                  </a:cubicBezTo>
                  <a:cubicBezTo>
                    <a:pt x="320" y="5730"/>
                    <a:pt x="3173" y="7716"/>
                    <a:pt x="2146" y="9405"/>
                  </a:cubicBezTo>
                  <a:cubicBezTo>
                    <a:pt x="1895" y="9816"/>
                    <a:pt x="1142" y="10683"/>
                    <a:pt x="274" y="11893"/>
                  </a:cubicBezTo>
                  <a:cubicBezTo>
                    <a:pt x="183" y="12030"/>
                    <a:pt x="1" y="12304"/>
                    <a:pt x="92" y="12509"/>
                  </a:cubicBezTo>
                  <a:cubicBezTo>
                    <a:pt x="197" y="12736"/>
                    <a:pt x="582" y="12763"/>
                    <a:pt x="808" y="12763"/>
                  </a:cubicBezTo>
                  <a:cubicBezTo>
                    <a:pt x="878" y="12763"/>
                    <a:pt x="932" y="12761"/>
                    <a:pt x="959" y="12761"/>
                  </a:cubicBezTo>
                  <a:cubicBezTo>
                    <a:pt x="434" y="12898"/>
                    <a:pt x="137" y="13263"/>
                    <a:pt x="160" y="13582"/>
                  </a:cubicBezTo>
                  <a:cubicBezTo>
                    <a:pt x="183" y="13993"/>
                    <a:pt x="777" y="14176"/>
                    <a:pt x="936" y="14221"/>
                  </a:cubicBezTo>
                  <a:cubicBezTo>
                    <a:pt x="1115" y="14283"/>
                    <a:pt x="1293" y="14307"/>
                    <a:pt x="1461" y="14307"/>
                  </a:cubicBezTo>
                  <a:cubicBezTo>
                    <a:pt x="1982" y="14307"/>
                    <a:pt x="2419" y="14074"/>
                    <a:pt x="2557" y="13970"/>
                  </a:cubicBezTo>
                  <a:cubicBezTo>
                    <a:pt x="2603" y="14107"/>
                    <a:pt x="2671" y="14290"/>
                    <a:pt x="2808" y="14427"/>
                  </a:cubicBezTo>
                  <a:cubicBezTo>
                    <a:pt x="2982" y="14585"/>
                    <a:pt x="3222" y="14647"/>
                    <a:pt x="3491" y="14647"/>
                  </a:cubicBezTo>
                  <a:cubicBezTo>
                    <a:pt x="4387" y="14647"/>
                    <a:pt x="5605" y="13961"/>
                    <a:pt x="5798" y="13856"/>
                  </a:cubicBezTo>
                  <a:cubicBezTo>
                    <a:pt x="8263" y="12441"/>
                    <a:pt x="9085" y="9497"/>
                    <a:pt x="9336" y="8561"/>
                  </a:cubicBezTo>
                  <a:cubicBezTo>
                    <a:pt x="9610" y="7602"/>
                    <a:pt x="10934" y="2786"/>
                    <a:pt x="8469" y="869"/>
                  </a:cubicBezTo>
                  <a:cubicBezTo>
                    <a:pt x="7390" y="39"/>
                    <a:pt x="5933" y="1"/>
                    <a:pt x="54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204547" y="2096944"/>
              <a:ext cx="280285" cy="406014"/>
            </a:xfrm>
            <a:custGeom>
              <a:avLst/>
              <a:gdLst/>
              <a:ahLst/>
              <a:cxnLst/>
              <a:rect l="l" t="t" r="r" b="b"/>
              <a:pathLst>
                <a:path w="4813" h="6972" extrusionOk="0">
                  <a:moveTo>
                    <a:pt x="4540" y="0"/>
                  </a:moveTo>
                  <a:cubicBezTo>
                    <a:pt x="2156" y="0"/>
                    <a:pt x="0" y="2271"/>
                    <a:pt x="704" y="4689"/>
                  </a:cubicBezTo>
                  <a:cubicBezTo>
                    <a:pt x="910" y="5420"/>
                    <a:pt x="932" y="6196"/>
                    <a:pt x="910" y="6972"/>
                  </a:cubicBezTo>
                  <a:cubicBezTo>
                    <a:pt x="1092" y="6219"/>
                    <a:pt x="1138" y="5420"/>
                    <a:pt x="1001" y="4621"/>
                  </a:cubicBezTo>
                  <a:cubicBezTo>
                    <a:pt x="476" y="2247"/>
                    <a:pt x="2553" y="261"/>
                    <a:pt x="4813" y="10"/>
                  </a:cubicBezTo>
                  <a:cubicBezTo>
                    <a:pt x="4721" y="3"/>
                    <a:pt x="4630" y="0"/>
                    <a:pt x="454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84398" y="2219820"/>
              <a:ext cx="304453" cy="542343"/>
            </a:xfrm>
            <a:custGeom>
              <a:avLst/>
              <a:gdLst/>
              <a:ahLst/>
              <a:cxnLst/>
              <a:rect l="l" t="t" r="r" b="b"/>
              <a:pathLst>
                <a:path w="5228" h="9313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4656" y="3698"/>
                    <a:pt x="3378" y="7418"/>
                    <a:pt x="0" y="9313"/>
                  </a:cubicBezTo>
                  <a:cubicBezTo>
                    <a:pt x="3652" y="7943"/>
                    <a:pt x="5227" y="3629"/>
                    <a:pt x="470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277399" y="2288886"/>
              <a:ext cx="353661" cy="543740"/>
            </a:xfrm>
            <a:custGeom>
              <a:avLst/>
              <a:gdLst/>
              <a:ahLst/>
              <a:cxnLst/>
              <a:rect l="l" t="t" r="r" b="b"/>
              <a:pathLst>
                <a:path w="6073" h="9337" extrusionOk="0">
                  <a:moveTo>
                    <a:pt x="4338" y="1"/>
                  </a:moveTo>
                  <a:cubicBezTo>
                    <a:pt x="4840" y="1462"/>
                    <a:pt x="4931" y="3037"/>
                    <a:pt x="4452" y="4520"/>
                  </a:cubicBezTo>
                  <a:cubicBezTo>
                    <a:pt x="3904" y="6209"/>
                    <a:pt x="2649" y="7579"/>
                    <a:pt x="1233" y="8583"/>
                  </a:cubicBezTo>
                  <a:cubicBezTo>
                    <a:pt x="845" y="8857"/>
                    <a:pt x="435" y="9108"/>
                    <a:pt x="1" y="9337"/>
                  </a:cubicBezTo>
                  <a:cubicBezTo>
                    <a:pt x="480" y="9200"/>
                    <a:pt x="914" y="8971"/>
                    <a:pt x="1325" y="8743"/>
                  </a:cubicBezTo>
                  <a:cubicBezTo>
                    <a:pt x="4497" y="6986"/>
                    <a:pt x="6072" y="3333"/>
                    <a:pt x="43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276118" y="2022461"/>
              <a:ext cx="615486" cy="876903"/>
            </a:xfrm>
            <a:custGeom>
              <a:avLst/>
              <a:gdLst/>
              <a:ahLst/>
              <a:cxnLst/>
              <a:rect l="l" t="t" r="r" b="b"/>
              <a:pathLst>
                <a:path w="10569" h="15058" extrusionOk="0">
                  <a:moveTo>
                    <a:pt x="6205" y="0"/>
                  </a:moveTo>
                  <a:cubicBezTo>
                    <a:pt x="5813" y="0"/>
                    <a:pt x="5402" y="58"/>
                    <a:pt x="4999" y="148"/>
                  </a:cubicBezTo>
                  <a:cubicBezTo>
                    <a:pt x="6939" y="3594"/>
                    <a:pt x="6985" y="7680"/>
                    <a:pt x="5022" y="10716"/>
                  </a:cubicBezTo>
                  <a:cubicBezTo>
                    <a:pt x="3401" y="13227"/>
                    <a:pt x="959" y="14208"/>
                    <a:pt x="0" y="14528"/>
                  </a:cubicBezTo>
                  <a:cubicBezTo>
                    <a:pt x="446" y="14783"/>
                    <a:pt x="1070" y="15057"/>
                    <a:pt x="1762" y="15057"/>
                  </a:cubicBezTo>
                  <a:cubicBezTo>
                    <a:pt x="1813" y="15057"/>
                    <a:pt x="1865" y="15056"/>
                    <a:pt x="1917" y="15053"/>
                  </a:cubicBezTo>
                  <a:cubicBezTo>
                    <a:pt x="6528" y="14756"/>
                    <a:pt x="10568" y="2933"/>
                    <a:pt x="7806" y="513"/>
                  </a:cubicBezTo>
                  <a:cubicBezTo>
                    <a:pt x="7377" y="139"/>
                    <a:pt x="6812" y="0"/>
                    <a:pt x="62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581793" y="1948386"/>
              <a:ext cx="1052831" cy="1012183"/>
            </a:xfrm>
            <a:custGeom>
              <a:avLst/>
              <a:gdLst/>
              <a:ahLst/>
              <a:cxnLst/>
              <a:rect l="l" t="t" r="r" b="b"/>
              <a:pathLst>
                <a:path w="18079" h="17381" extrusionOk="0">
                  <a:moveTo>
                    <a:pt x="9103" y="0"/>
                  </a:moveTo>
                  <a:cubicBezTo>
                    <a:pt x="8336" y="0"/>
                    <a:pt x="7478" y="109"/>
                    <a:pt x="6575" y="416"/>
                  </a:cubicBezTo>
                  <a:cubicBezTo>
                    <a:pt x="6529" y="416"/>
                    <a:pt x="6460" y="438"/>
                    <a:pt x="6392" y="461"/>
                  </a:cubicBezTo>
                  <a:cubicBezTo>
                    <a:pt x="4201" y="1260"/>
                    <a:pt x="2945" y="2881"/>
                    <a:pt x="2557" y="3383"/>
                  </a:cubicBezTo>
                  <a:cubicBezTo>
                    <a:pt x="2101" y="3999"/>
                    <a:pt x="1" y="6875"/>
                    <a:pt x="731" y="10664"/>
                  </a:cubicBezTo>
                  <a:cubicBezTo>
                    <a:pt x="914" y="11646"/>
                    <a:pt x="1621" y="14430"/>
                    <a:pt x="4109" y="16051"/>
                  </a:cubicBezTo>
                  <a:cubicBezTo>
                    <a:pt x="5593" y="17032"/>
                    <a:pt x="7122" y="17215"/>
                    <a:pt x="8127" y="17306"/>
                  </a:cubicBezTo>
                  <a:cubicBezTo>
                    <a:pt x="8434" y="17344"/>
                    <a:pt x="8860" y="17381"/>
                    <a:pt x="9377" y="17381"/>
                  </a:cubicBezTo>
                  <a:cubicBezTo>
                    <a:pt x="10126" y="17381"/>
                    <a:pt x="11068" y="17303"/>
                    <a:pt x="12121" y="17032"/>
                  </a:cubicBezTo>
                  <a:cubicBezTo>
                    <a:pt x="13513" y="16667"/>
                    <a:pt x="15362" y="16188"/>
                    <a:pt x="16709" y="14499"/>
                  </a:cubicBezTo>
                  <a:cubicBezTo>
                    <a:pt x="17074" y="14065"/>
                    <a:pt x="18079" y="12810"/>
                    <a:pt x="17987" y="11189"/>
                  </a:cubicBezTo>
                  <a:cubicBezTo>
                    <a:pt x="17919" y="10139"/>
                    <a:pt x="17417" y="9112"/>
                    <a:pt x="17234" y="8770"/>
                  </a:cubicBezTo>
                  <a:cubicBezTo>
                    <a:pt x="16892" y="8108"/>
                    <a:pt x="16800" y="8153"/>
                    <a:pt x="16549" y="7628"/>
                  </a:cubicBezTo>
                  <a:cubicBezTo>
                    <a:pt x="16001" y="6441"/>
                    <a:pt x="16344" y="5871"/>
                    <a:pt x="16024" y="4593"/>
                  </a:cubicBezTo>
                  <a:cubicBezTo>
                    <a:pt x="15979" y="4342"/>
                    <a:pt x="15636" y="3109"/>
                    <a:pt x="14655" y="2082"/>
                  </a:cubicBezTo>
                  <a:cubicBezTo>
                    <a:pt x="13810" y="1192"/>
                    <a:pt x="12897" y="849"/>
                    <a:pt x="12190" y="575"/>
                  </a:cubicBezTo>
                  <a:cubicBezTo>
                    <a:pt x="11696" y="396"/>
                    <a:pt x="10564" y="0"/>
                    <a:pt x="91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53597" y="1992470"/>
              <a:ext cx="830839" cy="456038"/>
            </a:xfrm>
            <a:custGeom>
              <a:avLst/>
              <a:gdLst/>
              <a:ahLst/>
              <a:cxnLst/>
              <a:rect l="l" t="t" r="r" b="b"/>
              <a:pathLst>
                <a:path w="14267" h="7831" extrusionOk="0">
                  <a:moveTo>
                    <a:pt x="0" y="1"/>
                  </a:moveTo>
                  <a:lnTo>
                    <a:pt x="0" y="7830"/>
                  </a:lnTo>
                  <a:cubicBezTo>
                    <a:pt x="822" y="7442"/>
                    <a:pt x="2420" y="6575"/>
                    <a:pt x="3744" y="4749"/>
                  </a:cubicBezTo>
                  <a:cubicBezTo>
                    <a:pt x="4931" y="3151"/>
                    <a:pt x="5319" y="1576"/>
                    <a:pt x="5479" y="731"/>
                  </a:cubicBezTo>
                  <a:cubicBezTo>
                    <a:pt x="5822" y="960"/>
                    <a:pt x="7140" y="1797"/>
                    <a:pt x="8911" y="1797"/>
                  </a:cubicBezTo>
                  <a:cubicBezTo>
                    <a:pt x="9258" y="1797"/>
                    <a:pt x="9621" y="1765"/>
                    <a:pt x="9998" y="1690"/>
                  </a:cubicBezTo>
                  <a:cubicBezTo>
                    <a:pt x="11185" y="1462"/>
                    <a:pt x="12029" y="914"/>
                    <a:pt x="12486" y="549"/>
                  </a:cubicBezTo>
                  <a:cubicBezTo>
                    <a:pt x="13079" y="366"/>
                    <a:pt x="13673" y="184"/>
                    <a:pt x="1426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596410" y="2444432"/>
              <a:ext cx="558357" cy="554339"/>
            </a:xfrm>
            <a:custGeom>
              <a:avLst/>
              <a:gdLst/>
              <a:ahLst/>
              <a:cxnLst/>
              <a:rect l="l" t="t" r="r" b="b"/>
              <a:pathLst>
                <a:path w="9588" h="9519" extrusionOk="0">
                  <a:moveTo>
                    <a:pt x="4338" y="1"/>
                  </a:moveTo>
                  <a:lnTo>
                    <a:pt x="4338" y="46"/>
                  </a:lnTo>
                  <a:lnTo>
                    <a:pt x="3927" y="46"/>
                  </a:lnTo>
                  <a:lnTo>
                    <a:pt x="3927" y="69"/>
                  </a:lnTo>
                  <a:lnTo>
                    <a:pt x="3676" y="69"/>
                  </a:lnTo>
                  <a:cubicBezTo>
                    <a:pt x="3242" y="229"/>
                    <a:pt x="2808" y="343"/>
                    <a:pt x="2398" y="548"/>
                  </a:cubicBezTo>
                  <a:cubicBezTo>
                    <a:pt x="1941" y="777"/>
                    <a:pt x="1462" y="1073"/>
                    <a:pt x="1142" y="1484"/>
                  </a:cubicBezTo>
                  <a:cubicBezTo>
                    <a:pt x="1005" y="1667"/>
                    <a:pt x="891" y="1872"/>
                    <a:pt x="754" y="2032"/>
                  </a:cubicBezTo>
                  <a:cubicBezTo>
                    <a:pt x="617" y="2192"/>
                    <a:pt x="549" y="2397"/>
                    <a:pt x="457" y="2603"/>
                  </a:cubicBezTo>
                  <a:cubicBezTo>
                    <a:pt x="389" y="2785"/>
                    <a:pt x="275" y="2945"/>
                    <a:pt x="229" y="3150"/>
                  </a:cubicBezTo>
                  <a:cubicBezTo>
                    <a:pt x="184" y="3333"/>
                    <a:pt x="115" y="3516"/>
                    <a:pt x="92" y="3698"/>
                  </a:cubicBezTo>
                  <a:cubicBezTo>
                    <a:pt x="24" y="4063"/>
                    <a:pt x="1" y="4429"/>
                    <a:pt x="1" y="4817"/>
                  </a:cubicBezTo>
                  <a:cubicBezTo>
                    <a:pt x="1" y="5022"/>
                    <a:pt x="47" y="5182"/>
                    <a:pt x="47" y="5387"/>
                  </a:cubicBezTo>
                  <a:cubicBezTo>
                    <a:pt x="47" y="5570"/>
                    <a:pt x="69" y="5753"/>
                    <a:pt x="138" y="5935"/>
                  </a:cubicBezTo>
                  <a:cubicBezTo>
                    <a:pt x="184" y="6118"/>
                    <a:pt x="206" y="6300"/>
                    <a:pt x="275" y="6483"/>
                  </a:cubicBezTo>
                  <a:cubicBezTo>
                    <a:pt x="343" y="6688"/>
                    <a:pt x="412" y="6871"/>
                    <a:pt x="503" y="7054"/>
                  </a:cubicBezTo>
                  <a:cubicBezTo>
                    <a:pt x="686" y="7442"/>
                    <a:pt x="960" y="7830"/>
                    <a:pt x="1279" y="8149"/>
                  </a:cubicBezTo>
                  <a:cubicBezTo>
                    <a:pt x="1622" y="8492"/>
                    <a:pt x="1964" y="8720"/>
                    <a:pt x="2375" y="8971"/>
                  </a:cubicBezTo>
                  <a:cubicBezTo>
                    <a:pt x="2740" y="9176"/>
                    <a:pt x="3128" y="9268"/>
                    <a:pt x="3493" y="9405"/>
                  </a:cubicBezTo>
                  <a:lnTo>
                    <a:pt x="3676" y="9405"/>
                  </a:lnTo>
                  <a:lnTo>
                    <a:pt x="3676" y="9450"/>
                  </a:lnTo>
                  <a:lnTo>
                    <a:pt x="3927" y="9450"/>
                  </a:lnTo>
                  <a:lnTo>
                    <a:pt x="3927" y="9473"/>
                  </a:lnTo>
                  <a:lnTo>
                    <a:pt x="4338" y="9473"/>
                  </a:lnTo>
                  <a:lnTo>
                    <a:pt x="4338" y="9519"/>
                  </a:lnTo>
                  <a:lnTo>
                    <a:pt x="5205" y="9519"/>
                  </a:lnTo>
                  <a:lnTo>
                    <a:pt x="5205" y="9473"/>
                  </a:lnTo>
                  <a:lnTo>
                    <a:pt x="5616" y="9473"/>
                  </a:lnTo>
                  <a:lnTo>
                    <a:pt x="5616" y="9450"/>
                  </a:lnTo>
                  <a:lnTo>
                    <a:pt x="5867" y="9450"/>
                  </a:lnTo>
                  <a:lnTo>
                    <a:pt x="5867" y="9405"/>
                  </a:lnTo>
                  <a:lnTo>
                    <a:pt x="6072" y="9405"/>
                  </a:lnTo>
                  <a:cubicBezTo>
                    <a:pt x="7008" y="9062"/>
                    <a:pt x="7990" y="8697"/>
                    <a:pt x="8538" y="7830"/>
                  </a:cubicBezTo>
                  <a:cubicBezTo>
                    <a:pt x="8675" y="7647"/>
                    <a:pt x="8812" y="7464"/>
                    <a:pt x="8926" y="7282"/>
                  </a:cubicBezTo>
                  <a:cubicBezTo>
                    <a:pt x="9040" y="7099"/>
                    <a:pt x="9108" y="6917"/>
                    <a:pt x="9177" y="6734"/>
                  </a:cubicBezTo>
                  <a:cubicBezTo>
                    <a:pt x="9337" y="6392"/>
                    <a:pt x="9405" y="6004"/>
                    <a:pt x="9473" y="5616"/>
                  </a:cubicBezTo>
                  <a:cubicBezTo>
                    <a:pt x="9588" y="4885"/>
                    <a:pt x="9542" y="4086"/>
                    <a:pt x="9382" y="3402"/>
                  </a:cubicBezTo>
                  <a:cubicBezTo>
                    <a:pt x="9268" y="3013"/>
                    <a:pt x="9154" y="2648"/>
                    <a:pt x="8948" y="2306"/>
                  </a:cubicBezTo>
                  <a:cubicBezTo>
                    <a:pt x="8834" y="2123"/>
                    <a:pt x="8743" y="1918"/>
                    <a:pt x="8606" y="1735"/>
                  </a:cubicBezTo>
                  <a:cubicBezTo>
                    <a:pt x="8446" y="1553"/>
                    <a:pt x="8264" y="1370"/>
                    <a:pt x="8081" y="1187"/>
                  </a:cubicBezTo>
                  <a:cubicBezTo>
                    <a:pt x="7784" y="891"/>
                    <a:pt x="7374" y="617"/>
                    <a:pt x="6985" y="457"/>
                  </a:cubicBezTo>
                  <a:cubicBezTo>
                    <a:pt x="6620" y="297"/>
                    <a:pt x="6232" y="206"/>
                    <a:pt x="5867" y="69"/>
                  </a:cubicBezTo>
                  <a:lnTo>
                    <a:pt x="5616" y="69"/>
                  </a:lnTo>
                  <a:lnTo>
                    <a:pt x="5616" y="46"/>
                  </a:lnTo>
                  <a:lnTo>
                    <a:pt x="5205" y="46"/>
                  </a:lnTo>
                  <a:lnTo>
                    <a:pt x="520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1020478" y="2385964"/>
              <a:ext cx="510488" cy="244645"/>
            </a:xfrm>
            <a:custGeom>
              <a:avLst/>
              <a:gdLst/>
              <a:ahLst/>
              <a:cxnLst/>
              <a:rect l="l" t="t" r="r" b="b"/>
              <a:pathLst>
                <a:path w="8766" h="4201" extrusionOk="0">
                  <a:moveTo>
                    <a:pt x="4246" y="0"/>
                  </a:moveTo>
                  <a:lnTo>
                    <a:pt x="4246" y="46"/>
                  </a:lnTo>
                  <a:lnTo>
                    <a:pt x="3926" y="46"/>
                  </a:lnTo>
                  <a:lnTo>
                    <a:pt x="3926" y="92"/>
                  </a:lnTo>
                  <a:lnTo>
                    <a:pt x="3675" y="92"/>
                  </a:lnTo>
                  <a:cubicBezTo>
                    <a:pt x="3310" y="206"/>
                    <a:pt x="2945" y="297"/>
                    <a:pt x="2579" y="434"/>
                  </a:cubicBezTo>
                  <a:cubicBezTo>
                    <a:pt x="2191" y="594"/>
                    <a:pt x="1849" y="799"/>
                    <a:pt x="1507" y="1027"/>
                  </a:cubicBezTo>
                  <a:cubicBezTo>
                    <a:pt x="1119" y="1278"/>
                    <a:pt x="753" y="1575"/>
                    <a:pt x="457" y="1940"/>
                  </a:cubicBezTo>
                  <a:cubicBezTo>
                    <a:pt x="206" y="2260"/>
                    <a:pt x="0" y="2557"/>
                    <a:pt x="0" y="2990"/>
                  </a:cubicBezTo>
                  <a:lnTo>
                    <a:pt x="0" y="3036"/>
                  </a:lnTo>
                  <a:lnTo>
                    <a:pt x="0" y="3082"/>
                  </a:lnTo>
                  <a:cubicBezTo>
                    <a:pt x="0" y="3310"/>
                    <a:pt x="23" y="3492"/>
                    <a:pt x="137" y="3675"/>
                  </a:cubicBezTo>
                  <a:cubicBezTo>
                    <a:pt x="274" y="3903"/>
                    <a:pt x="457" y="4040"/>
                    <a:pt x="708" y="4154"/>
                  </a:cubicBezTo>
                  <a:lnTo>
                    <a:pt x="936" y="4154"/>
                  </a:lnTo>
                  <a:lnTo>
                    <a:pt x="936" y="4200"/>
                  </a:lnTo>
                  <a:lnTo>
                    <a:pt x="1256" y="4200"/>
                  </a:lnTo>
                  <a:lnTo>
                    <a:pt x="1256" y="4154"/>
                  </a:lnTo>
                  <a:lnTo>
                    <a:pt x="1461" y="4154"/>
                  </a:lnTo>
                  <a:cubicBezTo>
                    <a:pt x="1895" y="3995"/>
                    <a:pt x="2260" y="3789"/>
                    <a:pt x="2671" y="3584"/>
                  </a:cubicBezTo>
                  <a:cubicBezTo>
                    <a:pt x="2876" y="3492"/>
                    <a:pt x="3059" y="3401"/>
                    <a:pt x="3264" y="3310"/>
                  </a:cubicBezTo>
                  <a:cubicBezTo>
                    <a:pt x="3470" y="3219"/>
                    <a:pt x="3675" y="3173"/>
                    <a:pt x="3881" y="3082"/>
                  </a:cubicBezTo>
                  <a:lnTo>
                    <a:pt x="4086" y="3082"/>
                  </a:lnTo>
                  <a:lnTo>
                    <a:pt x="4086" y="3036"/>
                  </a:lnTo>
                  <a:lnTo>
                    <a:pt x="4383" y="3036"/>
                  </a:lnTo>
                  <a:lnTo>
                    <a:pt x="4383" y="2990"/>
                  </a:lnTo>
                  <a:lnTo>
                    <a:pt x="5296" y="2990"/>
                  </a:lnTo>
                  <a:lnTo>
                    <a:pt x="5296" y="3036"/>
                  </a:lnTo>
                  <a:lnTo>
                    <a:pt x="5547" y="3036"/>
                  </a:lnTo>
                  <a:lnTo>
                    <a:pt x="5547" y="3082"/>
                  </a:lnTo>
                  <a:lnTo>
                    <a:pt x="5752" y="3082"/>
                  </a:lnTo>
                  <a:cubicBezTo>
                    <a:pt x="6254" y="3264"/>
                    <a:pt x="6757" y="3401"/>
                    <a:pt x="7259" y="3584"/>
                  </a:cubicBezTo>
                  <a:lnTo>
                    <a:pt x="7921" y="3584"/>
                  </a:lnTo>
                  <a:cubicBezTo>
                    <a:pt x="8217" y="3470"/>
                    <a:pt x="8400" y="3333"/>
                    <a:pt x="8583" y="3082"/>
                  </a:cubicBezTo>
                  <a:lnTo>
                    <a:pt x="8628" y="3082"/>
                  </a:lnTo>
                  <a:lnTo>
                    <a:pt x="8628" y="3036"/>
                  </a:lnTo>
                  <a:lnTo>
                    <a:pt x="8628" y="2990"/>
                  </a:lnTo>
                  <a:lnTo>
                    <a:pt x="8674" y="2990"/>
                  </a:lnTo>
                  <a:cubicBezTo>
                    <a:pt x="8674" y="2899"/>
                    <a:pt x="8697" y="2831"/>
                    <a:pt x="8719" y="2739"/>
                  </a:cubicBezTo>
                  <a:cubicBezTo>
                    <a:pt x="8719" y="2671"/>
                    <a:pt x="8765" y="2557"/>
                    <a:pt x="8742" y="2465"/>
                  </a:cubicBezTo>
                  <a:cubicBezTo>
                    <a:pt x="8742" y="2374"/>
                    <a:pt x="8719" y="2328"/>
                    <a:pt x="8719" y="2214"/>
                  </a:cubicBezTo>
                  <a:cubicBezTo>
                    <a:pt x="8697" y="2123"/>
                    <a:pt x="8651" y="2055"/>
                    <a:pt x="8628" y="1986"/>
                  </a:cubicBezTo>
                  <a:cubicBezTo>
                    <a:pt x="8560" y="1781"/>
                    <a:pt x="8491" y="1644"/>
                    <a:pt x="8331" y="1484"/>
                  </a:cubicBezTo>
                  <a:cubicBezTo>
                    <a:pt x="8172" y="1324"/>
                    <a:pt x="8012" y="1141"/>
                    <a:pt x="7829" y="1027"/>
                  </a:cubicBezTo>
                  <a:cubicBezTo>
                    <a:pt x="7510" y="799"/>
                    <a:pt x="7190" y="594"/>
                    <a:pt x="6825" y="434"/>
                  </a:cubicBezTo>
                  <a:cubicBezTo>
                    <a:pt x="6483" y="274"/>
                    <a:pt x="6140" y="206"/>
                    <a:pt x="5798" y="92"/>
                  </a:cubicBezTo>
                  <a:lnTo>
                    <a:pt x="5547" y="92"/>
                  </a:lnTo>
                  <a:lnTo>
                    <a:pt x="5547" y="46"/>
                  </a:lnTo>
                  <a:lnTo>
                    <a:pt x="5204" y="46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302277" y="2282248"/>
              <a:ext cx="202075" cy="204754"/>
            </a:xfrm>
            <a:custGeom>
              <a:avLst/>
              <a:gdLst/>
              <a:ahLst/>
              <a:cxnLst/>
              <a:rect l="l" t="t" r="r" b="b"/>
              <a:pathLst>
                <a:path w="3470" h="3516" extrusionOk="0">
                  <a:moveTo>
                    <a:pt x="1735" y="1"/>
                  </a:moveTo>
                  <a:cubicBezTo>
                    <a:pt x="776" y="1"/>
                    <a:pt x="0" y="800"/>
                    <a:pt x="0" y="1758"/>
                  </a:cubicBezTo>
                  <a:cubicBezTo>
                    <a:pt x="0" y="2740"/>
                    <a:pt x="776" y="3516"/>
                    <a:pt x="1735" y="3516"/>
                  </a:cubicBezTo>
                  <a:cubicBezTo>
                    <a:pt x="2694" y="3516"/>
                    <a:pt x="3470" y="2740"/>
                    <a:pt x="3470" y="1758"/>
                  </a:cubicBezTo>
                  <a:cubicBezTo>
                    <a:pt x="3470" y="800"/>
                    <a:pt x="2694" y="1"/>
                    <a:pt x="173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24872" y="2287547"/>
              <a:ext cx="131611" cy="175579"/>
            </a:xfrm>
            <a:custGeom>
              <a:avLst/>
              <a:gdLst/>
              <a:ahLst/>
              <a:cxnLst/>
              <a:rect l="l" t="t" r="r" b="b"/>
              <a:pathLst>
                <a:path w="2260" h="3015" extrusionOk="0">
                  <a:moveTo>
                    <a:pt x="1093" y="1"/>
                  </a:moveTo>
                  <a:cubicBezTo>
                    <a:pt x="467" y="1"/>
                    <a:pt x="0" y="832"/>
                    <a:pt x="0" y="1508"/>
                  </a:cubicBezTo>
                  <a:cubicBezTo>
                    <a:pt x="0" y="2183"/>
                    <a:pt x="445" y="3015"/>
                    <a:pt x="1092" y="3015"/>
                  </a:cubicBezTo>
                  <a:cubicBezTo>
                    <a:pt x="1101" y="3015"/>
                    <a:pt x="1110" y="3014"/>
                    <a:pt x="1119" y="3014"/>
                  </a:cubicBezTo>
                  <a:cubicBezTo>
                    <a:pt x="1666" y="3014"/>
                    <a:pt x="2260" y="2375"/>
                    <a:pt x="2214" y="1508"/>
                  </a:cubicBezTo>
                  <a:cubicBezTo>
                    <a:pt x="1940" y="1439"/>
                    <a:pt x="1666" y="1371"/>
                    <a:pt x="1393" y="1279"/>
                  </a:cubicBezTo>
                  <a:cubicBezTo>
                    <a:pt x="1621" y="1097"/>
                    <a:pt x="1849" y="937"/>
                    <a:pt x="2077" y="754"/>
                  </a:cubicBezTo>
                  <a:cubicBezTo>
                    <a:pt x="2055" y="709"/>
                    <a:pt x="1689" y="1"/>
                    <a:pt x="1119" y="1"/>
                  </a:cubicBezTo>
                  <a:cubicBezTo>
                    <a:pt x="1110" y="1"/>
                    <a:pt x="1102" y="1"/>
                    <a:pt x="109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280963" y="2260817"/>
              <a:ext cx="230028" cy="142443"/>
            </a:xfrm>
            <a:custGeom>
              <a:avLst/>
              <a:gdLst/>
              <a:ahLst/>
              <a:cxnLst/>
              <a:rect l="l" t="t" r="r" b="b"/>
              <a:pathLst>
                <a:path w="3950" h="2446" extrusionOk="0">
                  <a:moveTo>
                    <a:pt x="2020" y="0"/>
                  </a:moveTo>
                  <a:cubicBezTo>
                    <a:pt x="1022" y="0"/>
                    <a:pt x="284" y="424"/>
                    <a:pt x="1" y="620"/>
                  </a:cubicBezTo>
                  <a:cubicBezTo>
                    <a:pt x="138" y="1236"/>
                    <a:pt x="275" y="1830"/>
                    <a:pt x="389" y="2446"/>
                  </a:cubicBezTo>
                  <a:cubicBezTo>
                    <a:pt x="594" y="1579"/>
                    <a:pt x="1325" y="939"/>
                    <a:pt x="2147" y="894"/>
                  </a:cubicBezTo>
                  <a:cubicBezTo>
                    <a:pt x="2183" y="892"/>
                    <a:pt x="2220" y="890"/>
                    <a:pt x="2257" y="890"/>
                  </a:cubicBezTo>
                  <a:cubicBezTo>
                    <a:pt x="2947" y="890"/>
                    <a:pt x="3603" y="1295"/>
                    <a:pt x="3950" y="1967"/>
                  </a:cubicBezTo>
                  <a:lnTo>
                    <a:pt x="3950" y="620"/>
                  </a:lnTo>
                  <a:cubicBezTo>
                    <a:pt x="3653" y="415"/>
                    <a:pt x="3037" y="72"/>
                    <a:pt x="2169" y="4"/>
                  </a:cubicBezTo>
                  <a:cubicBezTo>
                    <a:pt x="2119" y="2"/>
                    <a:pt x="2069" y="0"/>
                    <a:pt x="20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350088" y="2399009"/>
              <a:ext cx="28011" cy="23119"/>
            </a:xfrm>
            <a:custGeom>
              <a:avLst/>
              <a:gdLst/>
              <a:ahLst/>
              <a:cxnLst/>
              <a:rect l="l" t="t" r="r" b="b"/>
              <a:pathLst>
                <a:path w="481" h="397" extrusionOk="0">
                  <a:moveTo>
                    <a:pt x="141" y="0"/>
                  </a:moveTo>
                  <a:cubicBezTo>
                    <a:pt x="109" y="0"/>
                    <a:pt x="83" y="9"/>
                    <a:pt x="69" y="27"/>
                  </a:cubicBezTo>
                  <a:cubicBezTo>
                    <a:pt x="1" y="96"/>
                    <a:pt x="47" y="370"/>
                    <a:pt x="229" y="393"/>
                  </a:cubicBezTo>
                  <a:cubicBezTo>
                    <a:pt x="241" y="395"/>
                    <a:pt x="254" y="396"/>
                    <a:pt x="266" y="396"/>
                  </a:cubicBezTo>
                  <a:cubicBezTo>
                    <a:pt x="371" y="396"/>
                    <a:pt x="480" y="314"/>
                    <a:pt x="480" y="233"/>
                  </a:cubicBezTo>
                  <a:cubicBezTo>
                    <a:pt x="480" y="124"/>
                    <a:pt x="264" y="0"/>
                    <a:pt x="14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6761" y="2339434"/>
              <a:ext cx="228689" cy="219371"/>
            </a:xfrm>
            <a:custGeom>
              <a:avLst/>
              <a:gdLst/>
              <a:ahLst/>
              <a:cxnLst/>
              <a:rect l="l" t="t" r="r" b="b"/>
              <a:pathLst>
                <a:path w="3927" h="3767" extrusionOk="0">
                  <a:moveTo>
                    <a:pt x="1964" y="0"/>
                  </a:moveTo>
                  <a:cubicBezTo>
                    <a:pt x="868" y="0"/>
                    <a:pt x="1" y="845"/>
                    <a:pt x="1" y="1895"/>
                  </a:cubicBezTo>
                  <a:cubicBezTo>
                    <a:pt x="1" y="2922"/>
                    <a:pt x="868" y="3767"/>
                    <a:pt x="1964" y="3767"/>
                  </a:cubicBezTo>
                  <a:cubicBezTo>
                    <a:pt x="3037" y="3767"/>
                    <a:pt x="3927" y="2922"/>
                    <a:pt x="3927" y="1895"/>
                  </a:cubicBezTo>
                  <a:cubicBezTo>
                    <a:pt x="3927" y="845"/>
                    <a:pt x="3037" y="0"/>
                    <a:pt x="196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942035" y="2344734"/>
              <a:ext cx="148907" cy="188856"/>
            </a:xfrm>
            <a:custGeom>
              <a:avLst/>
              <a:gdLst/>
              <a:ahLst/>
              <a:cxnLst/>
              <a:rect l="l" t="t" r="r" b="b"/>
              <a:pathLst>
                <a:path w="2557" h="3243" extrusionOk="0">
                  <a:moveTo>
                    <a:pt x="1229" y="0"/>
                  </a:moveTo>
                  <a:cubicBezTo>
                    <a:pt x="535" y="0"/>
                    <a:pt x="1" y="877"/>
                    <a:pt x="1" y="1621"/>
                  </a:cubicBezTo>
                  <a:cubicBezTo>
                    <a:pt x="1" y="2343"/>
                    <a:pt x="513" y="3242"/>
                    <a:pt x="1229" y="3242"/>
                  </a:cubicBezTo>
                  <a:cubicBezTo>
                    <a:pt x="1238" y="3242"/>
                    <a:pt x="1247" y="3242"/>
                    <a:pt x="1256" y="3242"/>
                  </a:cubicBezTo>
                  <a:cubicBezTo>
                    <a:pt x="1895" y="3242"/>
                    <a:pt x="2557" y="2534"/>
                    <a:pt x="2511" y="1621"/>
                  </a:cubicBezTo>
                  <a:cubicBezTo>
                    <a:pt x="2192" y="1530"/>
                    <a:pt x="1895" y="1461"/>
                    <a:pt x="1575" y="1393"/>
                  </a:cubicBezTo>
                  <a:cubicBezTo>
                    <a:pt x="1827" y="1188"/>
                    <a:pt x="2100" y="1005"/>
                    <a:pt x="2352" y="800"/>
                  </a:cubicBezTo>
                  <a:cubicBezTo>
                    <a:pt x="2329" y="754"/>
                    <a:pt x="1918" y="1"/>
                    <a:pt x="1256" y="1"/>
                  </a:cubicBezTo>
                  <a:cubicBezTo>
                    <a:pt x="1247" y="0"/>
                    <a:pt x="1238" y="0"/>
                    <a:pt x="122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892826" y="2316432"/>
              <a:ext cx="259262" cy="153333"/>
            </a:xfrm>
            <a:custGeom>
              <a:avLst/>
              <a:gdLst/>
              <a:ahLst/>
              <a:cxnLst/>
              <a:rect l="l" t="t" r="r" b="b"/>
              <a:pathLst>
                <a:path w="4452" h="2633" extrusionOk="0">
                  <a:moveTo>
                    <a:pt x="2237" y="1"/>
                  </a:moveTo>
                  <a:cubicBezTo>
                    <a:pt x="1121" y="1"/>
                    <a:pt x="300" y="454"/>
                    <a:pt x="1" y="646"/>
                  </a:cubicBezTo>
                  <a:cubicBezTo>
                    <a:pt x="138" y="1308"/>
                    <a:pt x="298" y="1970"/>
                    <a:pt x="435" y="2632"/>
                  </a:cubicBezTo>
                  <a:cubicBezTo>
                    <a:pt x="663" y="1696"/>
                    <a:pt x="1485" y="1012"/>
                    <a:pt x="2420" y="943"/>
                  </a:cubicBezTo>
                  <a:cubicBezTo>
                    <a:pt x="2458" y="941"/>
                    <a:pt x="2496" y="940"/>
                    <a:pt x="2533" y="940"/>
                  </a:cubicBezTo>
                  <a:cubicBezTo>
                    <a:pt x="3315" y="940"/>
                    <a:pt x="4060" y="1389"/>
                    <a:pt x="4452" y="2107"/>
                  </a:cubicBezTo>
                  <a:lnTo>
                    <a:pt x="4452" y="646"/>
                  </a:lnTo>
                  <a:cubicBezTo>
                    <a:pt x="4132" y="441"/>
                    <a:pt x="3425" y="53"/>
                    <a:pt x="2466" y="7"/>
                  </a:cubicBezTo>
                  <a:cubicBezTo>
                    <a:pt x="2388" y="3"/>
                    <a:pt x="2312" y="1"/>
                    <a:pt x="223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971269" y="2464174"/>
              <a:ext cx="30632" cy="25682"/>
            </a:xfrm>
            <a:custGeom>
              <a:avLst/>
              <a:gdLst/>
              <a:ahLst/>
              <a:cxnLst/>
              <a:rect l="l" t="t" r="r" b="b"/>
              <a:pathLst>
                <a:path w="526" h="441" extrusionOk="0">
                  <a:moveTo>
                    <a:pt x="144" y="0"/>
                  </a:moveTo>
                  <a:cubicBezTo>
                    <a:pt x="110" y="0"/>
                    <a:pt x="83" y="8"/>
                    <a:pt x="69" y="27"/>
                  </a:cubicBezTo>
                  <a:cubicBezTo>
                    <a:pt x="1" y="95"/>
                    <a:pt x="46" y="392"/>
                    <a:pt x="252" y="438"/>
                  </a:cubicBezTo>
                  <a:cubicBezTo>
                    <a:pt x="264" y="440"/>
                    <a:pt x="276" y="441"/>
                    <a:pt x="288" y="441"/>
                  </a:cubicBezTo>
                  <a:cubicBezTo>
                    <a:pt x="412" y="441"/>
                    <a:pt x="526" y="338"/>
                    <a:pt x="526" y="255"/>
                  </a:cubicBezTo>
                  <a:cubicBezTo>
                    <a:pt x="526" y="128"/>
                    <a:pt x="279" y="0"/>
                    <a:pt x="14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274324" y="2134156"/>
              <a:ext cx="234046" cy="245228"/>
            </a:xfrm>
            <a:custGeom>
              <a:avLst/>
              <a:gdLst/>
              <a:ahLst/>
              <a:cxnLst/>
              <a:rect l="l" t="t" r="r" b="b"/>
              <a:pathLst>
                <a:path w="4019" h="4211" extrusionOk="0">
                  <a:moveTo>
                    <a:pt x="2076" y="0"/>
                  </a:moveTo>
                  <a:cubicBezTo>
                    <a:pt x="2010" y="0"/>
                    <a:pt x="1942" y="3"/>
                    <a:pt x="1873" y="10"/>
                  </a:cubicBezTo>
                  <a:cubicBezTo>
                    <a:pt x="823" y="102"/>
                    <a:pt x="275" y="923"/>
                    <a:pt x="206" y="1037"/>
                  </a:cubicBezTo>
                  <a:cubicBezTo>
                    <a:pt x="92" y="1425"/>
                    <a:pt x="1" y="2019"/>
                    <a:pt x="69" y="2726"/>
                  </a:cubicBezTo>
                  <a:cubicBezTo>
                    <a:pt x="115" y="3366"/>
                    <a:pt x="298" y="3868"/>
                    <a:pt x="435" y="4210"/>
                  </a:cubicBezTo>
                  <a:cubicBezTo>
                    <a:pt x="457" y="4142"/>
                    <a:pt x="549" y="3183"/>
                    <a:pt x="1325" y="2772"/>
                  </a:cubicBezTo>
                  <a:cubicBezTo>
                    <a:pt x="1549" y="2657"/>
                    <a:pt x="1799" y="2600"/>
                    <a:pt x="2057" y="2600"/>
                  </a:cubicBezTo>
                  <a:cubicBezTo>
                    <a:pt x="2665" y="2600"/>
                    <a:pt x="3311" y="2916"/>
                    <a:pt x="3744" y="3525"/>
                  </a:cubicBezTo>
                  <a:cubicBezTo>
                    <a:pt x="3858" y="3160"/>
                    <a:pt x="4018" y="2407"/>
                    <a:pt x="3790" y="1517"/>
                  </a:cubicBezTo>
                  <a:cubicBezTo>
                    <a:pt x="3653" y="1015"/>
                    <a:pt x="3447" y="627"/>
                    <a:pt x="3265" y="353"/>
                  </a:cubicBezTo>
                  <a:cubicBezTo>
                    <a:pt x="3101" y="250"/>
                    <a:pt x="2660" y="0"/>
                    <a:pt x="207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292959" y="2242240"/>
              <a:ext cx="198115" cy="127826"/>
            </a:xfrm>
            <a:custGeom>
              <a:avLst/>
              <a:gdLst/>
              <a:ahLst/>
              <a:cxnLst/>
              <a:rect l="l" t="t" r="r" b="b"/>
              <a:pathLst>
                <a:path w="3402" h="2195" extrusionOk="0">
                  <a:moveTo>
                    <a:pt x="2038" y="1"/>
                  </a:moveTo>
                  <a:cubicBezTo>
                    <a:pt x="1647" y="1"/>
                    <a:pt x="1238" y="110"/>
                    <a:pt x="913" y="323"/>
                  </a:cubicBezTo>
                  <a:cubicBezTo>
                    <a:pt x="0" y="916"/>
                    <a:pt x="69" y="2126"/>
                    <a:pt x="69" y="2194"/>
                  </a:cubicBezTo>
                  <a:cubicBezTo>
                    <a:pt x="393" y="1286"/>
                    <a:pt x="1169" y="705"/>
                    <a:pt x="1948" y="705"/>
                  </a:cubicBezTo>
                  <a:cubicBezTo>
                    <a:pt x="1991" y="705"/>
                    <a:pt x="2035" y="707"/>
                    <a:pt x="2078" y="711"/>
                  </a:cubicBezTo>
                  <a:cubicBezTo>
                    <a:pt x="2785" y="756"/>
                    <a:pt x="3264" y="1258"/>
                    <a:pt x="3379" y="1395"/>
                  </a:cubicBezTo>
                  <a:cubicBezTo>
                    <a:pt x="3401" y="1144"/>
                    <a:pt x="3401" y="825"/>
                    <a:pt x="3219" y="528"/>
                  </a:cubicBezTo>
                  <a:cubicBezTo>
                    <a:pt x="2990" y="173"/>
                    <a:pt x="2529" y="1"/>
                    <a:pt x="20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67611" y="2194138"/>
              <a:ext cx="269861" cy="245053"/>
            </a:xfrm>
            <a:custGeom>
              <a:avLst/>
              <a:gdLst/>
              <a:ahLst/>
              <a:cxnLst/>
              <a:rect l="l" t="t" r="r" b="b"/>
              <a:pathLst>
                <a:path w="4634" h="4208" extrusionOk="0">
                  <a:moveTo>
                    <a:pt x="2505" y="0"/>
                  </a:moveTo>
                  <a:cubicBezTo>
                    <a:pt x="2425" y="0"/>
                    <a:pt x="2343" y="2"/>
                    <a:pt x="2260" y="7"/>
                  </a:cubicBezTo>
                  <a:cubicBezTo>
                    <a:pt x="1530" y="30"/>
                    <a:pt x="959" y="213"/>
                    <a:pt x="594" y="373"/>
                  </a:cubicBezTo>
                  <a:cubicBezTo>
                    <a:pt x="434" y="738"/>
                    <a:pt x="0" y="1765"/>
                    <a:pt x="297" y="2998"/>
                  </a:cubicBezTo>
                  <a:cubicBezTo>
                    <a:pt x="411" y="3522"/>
                    <a:pt x="639" y="3933"/>
                    <a:pt x="822" y="4207"/>
                  </a:cubicBezTo>
                  <a:cubicBezTo>
                    <a:pt x="845" y="4047"/>
                    <a:pt x="1005" y="3203"/>
                    <a:pt x="1712" y="2769"/>
                  </a:cubicBezTo>
                  <a:cubicBezTo>
                    <a:pt x="1986" y="2605"/>
                    <a:pt x="2308" y="2524"/>
                    <a:pt x="2644" y="2524"/>
                  </a:cubicBezTo>
                  <a:cubicBezTo>
                    <a:pt x="3289" y="2524"/>
                    <a:pt x="3987" y="2823"/>
                    <a:pt x="4497" y="3408"/>
                  </a:cubicBezTo>
                  <a:cubicBezTo>
                    <a:pt x="4565" y="3066"/>
                    <a:pt x="4634" y="2473"/>
                    <a:pt x="4543" y="1788"/>
                  </a:cubicBezTo>
                  <a:cubicBezTo>
                    <a:pt x="4428" y="1103"/>
                    <a:pt x="4200" y="578"/>
                    <a:pt x="4018" y="258"/>
                  </a:cubicBezTo>
                  <a:cubicBezTo>
                    <a:pt x="3692" y="157"/>
                    <a:pt x="3166" y="0"/>
                    <a:pt x="2505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99524" y="2296865"/>
              <a:ext cx="229970" cy="103775"/>
            </a:xfrm>
            <a:custGeom>
              <a:avLst/>
              <a:gdLst/>
              <a:ahLst/>
              <a:cxnLst/>
              <a:rect l="l" t="t" r="r" b="b"/>
              <a:pathLst>
                <a:path w="3949" h="1782" extrusionOk="0">
                  <a:moveTo>
                    <a:pt x="1893" y="0"/>
                  </a:moveTo>
                  <a:cubicBezTo>
                    <a:pt x="1080" y="0"/>
                    <a:pt x="235" y="416"/>
                    <a:pt x="69" y="1028"/>
                  </a:cubicBezTo>
                  <a:cubicBezTo>
                    <a:pt x="23" y="1188"/>
                    <a:pt x="0" y="1439"/>
                    <a:pt x="160" y="1781"/>
                  </a:cubicBezTo>
                  <a:cubicBezTo>
                    <a:pt x="297" y="1576"/>
                    <a:pt x="662" y="1051"/>
                    <a:pt x="1324" y="800"/>
                  </a:cubicBezTo>
                  <a:cubicBezTo>
                    <a:pt x="1564" y="718"/>
                    <a:pt x="1815" y="677"/>
                    <a:pt x="2069" y="677"/>
                  </a:cubicBezTo>
                  <a:cubicBezTo>
                    <a:pt x="2729" y="677"/>
                    <a:pt x="3404" y="950"/>
                    <a:pt x="3949" y="1462"/>
                  </a:cubicBezTo>
                  <a:cubicBezTo>
                    <a:pt x="3880" y="1325"/>
                    <a:pt x="3447" y="343"/>
                    <a:pt x="2442" y="69"/>
                  </a:cubicBezTo>
                  <a:cubicBezTo>
                    <a:pt x="2267" y="22"/>
                    <a:pt x="2081" y="0"/>
                    <a:pt x="189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1299598" y="2286091"/>
              <a:ext cx="192816" cy="93292"/>
            </a:xfrm>
            <a:custGeom>
              <a:avLst/>
              <a:gdLst/>
              <a:ahLst/>
              <a:cxnLst/>
              <a:rect l="l" t="t" r="r" b="b"/>
              <a:pathLst>
                <a:path w="3311" h="1602" extrusionOk="0">
                  <a:moveTo>
                    <a:pt x="1690" y="0"/>
                  </a:moveTo>
                  <a:cubicBezTo>
                    <a:pt x="1460" y="0"/>
                    <a:pt x="1235" y="46"/>
                    <a:pt x="1028" y="140"/>
                  </a:cubicBezTo>
                  <a:cubicBezTo>
                    <a:pt x="137" y="528"/>
                    <a:pt x="1" y="1555"/>
                    <a:pt x="1" y="1601"/>
                  </a:cubicBezTo>
                  <a:cubicBezTo>
                    <a:pt x="46" y="1510"/>
                    <a:pt x="389" y="665"/>
                    <a:pt x="1324" y="391"/>
                  </a:cubicBezTo>
                  <a:cubicBezTo>
                    <a:pt x="1507" y="338"/>
                    <a:pt x="1692" y="313"/>
                    <a:pt x="1875" y="313"/>
                  </a:cubicBezTo>
                  <a:cubicBezTo>
                    <a:pt x="2405" y="313"/>
                    <a:pt x="2920" y="526"/>
                    <a:pt x="3310" y="916"/>
                  </a:cubicBezTo>
                  <a:cubicBezTo>
                    <a:pt x="2929" y="320"/>
                    <a:pt x="2296" y="0"/>
                    <a:pt x="169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840997" y="2316140"/>
              <a:ext cx="293330" cy="123051"/>
            </a:xfrm>
            <a:custGeom>
              <a:avLst/>
              <a:gdLst/>
              <a:ahLst/>
              <a:cxnLst/>
              <a:rect l="l" t="t" r="r" b="b"/>
              <a:pathLst>
                <a:path w="5037" h="2113" extrusionOk="0">
                  <a:moveTo>
                    <a:pt x="3107" y="1"/>
                  </a:moveTo>
                  <a:cubicBezTo>
                    <a:pt x="2876" y="1"/>
                    <a:pt x="2610" y="38"/>
                    <a:pt x="2329" y="149"/>
                  </a:cubicBezTo>
                  <a:cubicBezTo>
                    <a:pt x="1576" y="469"/>
                    <a:pt x="1279" y="1154"/>
                    <a:pt x="1211" y="1313"/>
                  </a:cubicBezTo>
                  <a:cubicBezTo>
                    <a:pt x="1211" y="1336"/>
                    <a:pt x="1188" y="1336"/>
                    <a:pt x="1188" y="1336"/>
                  </a:cubicBezTo>
                  <a:cubicBezTo>
                    <a:pt x="800" y="1359"/>
                    <a:pt x="434" y="1382"/>
                    <a:pt x="46" y="1405"/>
                  </a:cubicBezTo>
                  <a:cubicBezTo>
                    <a:pt x="1" y="1427"/>
                    <a:pt x="1" y="1450"/>
                    <a:pt x="24" y="1496"/>
                  </a:cubicBezTo>
                  <a:cubicBezTo>
                    <a:pt x="138" y="1587"/>
                    <a:pt x="320" y="1724"/>
                    <a:pt x="526" y="1838"/>
                  </a:cubicBezTo>
                  <a:cubicBezTo>
                    <a:pt x="823" y="1998"/>
                    <a:pt x="1096" y="2067"/>
                    <a:pt x="1279" y="2112"/>
                  </a:cubicBezTo>
                  <a:cubicBezTo>
                    <a:pt x="1302" y="2112"/>
                    <a:pt x="1325" y="2089"/>
                    <a:pt x="1325" y="2089"/>
                  </a:cubicBezTo>
                  <a:cubicBezTo>
                    <a:pt x="1599" y="1268"/>
                    <a:pt x="2306" y="674"/>
                    <a:pt x="3151" y="583"/>
                  </a:cubicBezTo>
                  <a:cubicBezTo>
                    <a:pt x="3216" y="576"/>
                    <a:pt x="3282" y="573"/>
                    <a:pt x="3347" y="573"/>
                  </a:cubicBezTo>
                  <a:cubicBezTo>
                    <a:pt x="3960" y="573"/>
                    <a:pt x="4541" y="859"/>
                    <a:pt x="4954" y="1313"/>
                  </a:cubicBezTo>
                  <a:cubicBezTo>
                    <a:pt x="4963" y="1331"/>
                    <a:pt x="4978" y="1338"/>
                    <a:pt x="4992" y="1338"/>
                  </a:cubicBezTo>
                  <a:cubicBezTo>
                    <a:pt x="5016" y="1338"/>
                    <a:pt x="5036" y="1319"/>
                    <a:pt x="5022" y="1291"/>
                  </a:cubicBezTo>
                  <a:cubicBezTo>
                    <a:pt x="4863" y="948"/>
                    <a:pt x="4543" y="400"/>
                    <a:pt x="3881" y="149"/>
                  </a:cubicBezTo>
                  <a:cubicBezTo>
                    <a:pt x="3781" y="106"/>
                    <a:pt x="3493" y="1"/>
                    <a:pt x="31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898825" y="2157334"/>
              <a:ext cx="206152" cy="68426"/>
            </a:xfrm>
            <a:custGeom>
              <a:avLst/>
              <a:gdLst/>
              <a:ahLst/>
              <a:cxnLst/>
              <a:rect l="l" t="t" r="r" b="b"/>
              <a:pathLst>
                <a:path w="3540" h="1175" extrusionOk="0">
                  <a:moveTo>
                    <a:pt x="1838" y="0"/>
                  </a:moveTo>
                  <a:cubicBezTo>
                    <a:pt x="1131" y="0"/>
                    <a:pt x="446" y="388"/>
                    <a:pt x="58" y="1005"/>
                  </a:cubicBezTo>
                  <a:cubicBezTo>
                    <a:pt x="0" y="1082"/>
                    <a:pt x="72" y="1175"/>
                    <a:pt x="165" y="1175"/>
                  </a:cubicBezTo>
                  <a:cubicBezTo>
                    <a:pt x="182" y="1175"/>
                    <a:pt x="200" y="1172"/>
                    <a:pt x="218" y="1164"/>
                  </a:cubicBezTo>
                  <a:cubicBezTo>
                    <a:pt x="583" y="1005"/>
                    <a:pt x="1153" y="799"/>
                    <a:pt x="1838" y="799"/>
                  </a:cubicBezTo>
                  <a:cubicBezTo>
                    <a:pt x="2477" y="799"/>
                    <a:pt x="3002" y="936"/>
                    <a:pt x="3345" y="1073"/>
                  </a:cubicBezTo>
                  <a:cubicBezTo>
                    <a:pt x="3362" y="1080"/>
                    <a:pt x="3379" y="1083"/>
                    <a:pt x="3395" y="1083"/>
                  </a:cubicBezTo>
                  <a:cubicBezTo>
                    <a:pt x="3483" y="1083"/>
                    <a:pt x="3539" y="987"/>
                    <a:pt x="3482" y="890"/>
                  </a:cubicBezTo>
                  <a:cubicBezTo>
                    <a:pt x="3116" y="365"/>
                    <a:pt x="2500" y="23"/>
                    <a:pt x="1838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089603" y="2296923"/>
              <a:ext cx="47520" cy="37270"/>
            </a:xfrm>
            <a:custGeom>
              <a:avLst/>
              <a:gdLst/>
              <a:ahLst/>
              <a:cxnLst/>
              <a:rect l="l" t="t" r="r" b="b"/>
              <a:pathLst>
                <a:path w="816" h="640" extrusionOk="0">
                  <a:moveTo>
                    <a:pt x="156" y="0"/>
                  </a:moveTo>
                  <a:cubicBezTo>
                    <a:pt x="104" y="0"/>
                    <a:pt x="52" y="8"/>
                    <a:pt x="0" y="23"/>
                  </a:cubicBezTo>
                  <a:cubicBezTo>
                    <a:pt x="388" y="68"/>
                    <a:pt x="639" y="297"/>
                    <a:pt x="776" y="639"/>
                  </a:cubicBezTo>
                  <a:cubicBezTo>
                    <a:pt x="816" y="303"/>
                    <a:pt x="49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296919" y="2260992"/>
              <a:ext cx="239346" cy="116354"/>
            </a:xfrm>
            <a:custGeom>
              <a:avLst/>
              <a:gdLst/>
              <a:ahLst/>
              <a:cxnLst/>
              <a:rect l="l" t="t" r="r" b="b"/>
              <a:pathLst>
                <a:path w="4110" h="1998" extrusionOk="0">
                  <a:moveTo>
                    <a:pt x="1690" y="1"/>
                  </a:moveTo>
                  <a:cubicBezTo>
                    <a:pt x="960" y="1"/>
                    <a:pt x="549" y="434"/>
                    <a:pt x="457" y="548"/>
                  </a:cubicBezTo>
                  <a:cubicBezTo>
                    <a:pt x="24" y="1005"/>
                    <a:pt x="1" y="1621"/>
                    <a:pt x="24" y="1964"/>
                  </a:cubicBezTo>
                  <a:cubicBezTo>
                    <a:pt x="24" y="1986"/>
                    <a:pt x="35" y="1998"/>
                    <a:pt x="49" y="1998"/>
                  </a:cubicBezTo>
                  <a:cubicBezTo>
                    <a:pt x="64" y="1998"/>
                    <a:pt x="81" y="1986"/>
                    <a:pt x="92" y="1964"/>
                  </a:cubicBezTo>
                  <a:cubicBezTo>
                    <a:pt x="229" y="1347"/>
                    <a:pt x="640" y="868"/>
                    <a:pt x="1211" y="663"/>
                  </a:cubicBezTo>
                  <a:cubicBezTo>
                    <a:pt x="1373" y="616"/>
                    <a:pt x="1542" y="592"/>
                    <a:pt x="1713" y="592"/>
                  </a:cubicBezTo>
                  <a:cubicBezTo>
                    <a:pt x="2289" y="592"/>
                    <a:pt x="2888" y="855"/>
                    <a:pt x="3311" y="1347"/>
                  </a:cubicBezTo>
                  <a:lnTo>
                    <a:pt x="3356" y="1347"/>
                  </a:lnTo>
                  <a:cubicBezTo>
                    <a:pt x="3493" y="1233"/>
                    <a:pt x="3676" y="1073"/>
                    <a:pt x="3858" y="845"/>
                  </a:cubicBezTo>
                  <a:cubicBezTo>
                    <a:pt x="3972" y="663"/>
                    <a:pt x="4041" y="480"/>
                    <a:pt x="4109" y="343"/>
                  </a:cubicBezTo>
                  <a:cubicBezTo>
                    <a:pt x="4109" y="325"/>
                    <a:pt x="4095" y="291"/>
                    <a:pt x="4077" y="291"/>
                  </a:cubicBezTo>
                  <a:cubicBezTo>
                    <a:pt x="4073" y="291"/>
                    <a:pt x="4068" y="293"/>
                    <a:pt x="4064" y="297"/>
                  </a:cubicBezTo>
                  <a:cubicBezTo>
                    <a:pt x="3744" y="412"/>
                    <a:pt x="3425" y="526"/>
                    <a:pt x="3128" y="640"/>
                  </a:cubicBezTo>
                  <a:cubicBezTo>
                    <a:pt x="3105" y="640"/>
                    <a:pt x="3082" y="640"/>
                    <a:pt x="3082" y="617"/>
                  </a:cubicBezTo>
                  <a:cubicBezTo>
                    <a:pt x="2945" y="503"/>
                    <a:pt x="2420" y="1"/>
                    <a:pt x="169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77003" y="2275609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548" y="1"/>
                  </a:moveTo>
                  <a:cubicBezTo>
                    <a:pt x="229" y="1"/>
                    <a:pt x="1" y="366"/>
                    <a:pt x="137" y="663"/>
                  </a:cubicBezTo>
                  <a:cubicBezTo>
                    <a:pt x="137" y="366"/>
                    <a:pt x="274" y="115"/>
                    <a:pt x="54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273625" y="2108300"/>
              <a:ext cx="201202" cy="87644"/>
            </a:xfrm>
            <a:custGeom>
              <a:avLst/>
              <a:gdLst/>
              <a:ahLst/>
              <a:cxnLst/>
              <a:rect l="l" t="t" r="r" b="b"/>
              <a:pathLst>
                <a:path w="3455" h="1505" extrusionOk="0">
                  <a:moveTo>
                    <a:pt x="1920" y="1"/>
                  </a:moveTo>
                  <a:cubicBezTo>
                    <a:pt x="1748" y="1"/>
                    <a:pt x="1575" y="22"/>
                    <a:pt x="1405" y="66"/>
                  </a:cubicBezTo>
                  <a:cubicBezTo>
                    <a:pt x="766" y="249"/>
                    <a:pt x="264" y="728"/>
                    <a:pt x="36" y="1344"/>
                  </a:cubicBezTo>
                  <a:cubicBezTo>
                    <a:pt x="1" y="1431"/>
                    <a:pt x="59" y="1505"/>
                    <a:pt x="139" y="1505"/>
                  </a:cubicBezTo>
                  <a:cubicBezTo>
                    <a:pt x="164" y="1505"/>
                    <a:pt x="191" y="1498"/>
                    <a:pt x="218" y="1481"/>
                  </a:cubicBezTo>
                  <a:cubicBezTo>
                    <a:pt x="515" y="1253"/>
                    <a:pt x="994" y="979"/>
                    <a:pt x="1611" y="842"/>
                  </a:cubicBezTo>
                  <a:cubicBezTo>
                    <a:pt x="1942" y="762"/>
                    <a:pt x="2255" y="734"/>
                    <a:pt x="2538" y="734"/>
                  </a:cubicBezTo>
                  <a:cubicBezTo>
                    <a:pt x="2820" y="734"/>
                    <a:pt x="3071" y="762"/>
                    <a:pt x="3277" y="797"/>
                  </a:cubicBezTo>
                  <a:cubicBezTo>
                    <a:pt x="3285" y="798"/>
                    <a:pt x="3294" y="799"/>
                    <a:pt x="3302" y="799"/>
                  </a:cubicBezTo>
                  <a:cubicBezTo>
                    <a:pt x="3401" y="799"/>
                    <a:pt x="3454" y="677"/>
                    <a:pt x="3391" y="614"/>
                  </a:cubicBezTo>
                  <a:cubicBezTo>
                    <a:pt x="2992" y="215"/>
                    <a:pt x="2462" y="1"/>
                    <a:pt x="192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85584" y="2574413"/>
              <a:ext cx="320409" cy="207375"/>
            </a:xfrm>
            <a:custGeom>
              <a:avLst/>
              <a:gdLst/>
              <a:ahLst/>
              <a:cxnLst/>
              <a:rect l="l" t="t" r="r" b="b"/>
              <a:pathLst>
                <a:path w="5502" h="3561" extrusionOk="0">
                  <a:moveTo>
                    <a:pt x="4285" y="1"/>
                  </a:moveTo>
                  <a:cubicBezTo>
                    <a:pt x="3798" y="1"/>
                    <a:pt x="3639" y="629"/>
                    <a:pt x="2899" y="781"/>
                  </a:cubicBezTo>
                  <a:cubicBezTo>
                    <a:pt x="2817" y="797"/>
                    <a:pt x="2739" y="805"/>
                    <a:pt x="2665" y="805"/>
                  </a:cubicBezTo>
                  <a:cubicBezTo>
                    <a:pt x="2098" y="805"/>
                    <a:pt x="1739" y="395"/>
                    <a:pt x="1243" y="395"/>
                  </a:cubicBezTo>
                  <a:cubicBezTo>
                    <a:pt x="1153" y="395"/>
                    <a:pt x="1060" y="408"/>
                    <a:pt x="959" y="439"/>
                  </a:cubicBezTo>
                  <a:cubicBezTo>
                    <a:pt x="548" y="576"/>
                    <a:pt x="206" y="964"/>
                    <a:pt x="115" y="1398"/>
                  </a:cubicBezTo>
                  <a:cubicBezTo>
                    <a:pt x="1" y="1991"/>
                    <a:pt x="434" y="2471"/>
                    <a:pt x="685" y="2722"/>
                  </a:cubicBezTo>
                  <a:cubicBezTo>
                    <a:pt x="1233" y="3315"/>
                    <a:pt x="1895" y="3452"/>
                    <a:pt x="2101" y="3498"/>
                  </a:cubicBezTo>
                  <a:cubicBezTo>
                    <a:pt x="2212" y="3526"/>
                    <a:pt x="2418" y="3561"/>
                    <a:pt x="2678" y="3561"/>
                  </a:cubicBezTo>
                  <a:cubicBezTo>
                    <a:pt x="3057" y="3561"/>
                    <a:pt x="3553" y="3485"/>
                    <a:pt x="4041" y="3201"/>
                  </a:cubicBezTo>
                  <a:cubicBezTo>
                    <a:pt x="4703" y="2813"/>
                    <a:pt x="5502" y="1923"/>
                    <a:pt x="5296" y="1010"/>
                  </a:cubicBezTo>
                  <a:cubicBezTo>
                    <a:pt x="5182" y="576"/>
                    <a:pt x="4840" y="51"/>
                    <a:pt x="4360" y="5"/>
                  </a:cubicBezTo>
                  <a:cubicBezTo>
                    <a:pt x="4334" y="2"/>
                    <a:pt x="4309" y="1"/>
                    <a:pt x="428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1146731" y="2806013"/>
              <a:ext cx="222050" cy="18635"/>
            </a:xfrm>
            <a:custGeom>
              <a:avLst/>
              <a:gdLst/>
              <a:ahLst/>
              <a:cxnLst/>
              <a:rect l="l" t="t" r="r" b="b"/>
              <a:pathLst>
                <a:path w="3813" h="320" extrusionOk="0">
                  <a:moveTo>
                    <a:pt x="1" y="0"/>
                  </a:moveTo>
                  <a:lnTo>
                    <a:pt x="3812" y="320"/>
                  </a:lnTo>
                  <a:cubicBezTo>
                    <a:pt x="2534" y="205"/>
                    <a:pt x="1279" y="91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1088263" y="2585070"/>
              <a:ext cx="320409" cy="207782"/>
            </a:xfrm>
            <a:custGeom>
              <a:avLst/>
              <a:gdLst/>
              <a:ahLst/>
              <a:cxnLst/>
              <a:rect l="l" t="t" r="r" b="b"/>
              <a:pathLst>
                <a:path w="5502" h="3568" extrusionOk="0">
                  <a:moveTo>
                    <a:pt x="4284" y="0"/>
                  </a:moveTo>
                  <a:cubicBezTo>
                    <a:pt x="3777" y="0"/>
                    <a:pt x="3640" y="650"/>
                    <a:pt x="2899" y="781"/>
                  </a:cubicBezTo>
                  <a:cubicBezTo>
                    <a:pt x="2817" y="797"/>
                    <a:pt x="2739" y="804"/>
                    <a:pt x="2664" y="804"/>
                  </a:cubicBezTo>
                  <a:cubicBezTo>
                    <a:pt x="2107" y="804"/>
                    <a:pt x="1750" y="408"/>
                    <a:pt x="1265" y="408"/>
                  </a:cubicBezTo>
                  <a:cubicBezTo>
                    <a:pt x="1169" y="408"/>
                    <a:pt x="1068" y="424"/>
                    <a:pt x="959" y="462"/>
                  </a:cubicBezTo>
                  <a:cubicBezTo>
                    <a:pt x="548" y="576"/>
                    <a:pt x="183" y="964"/>
                    <a:pt x="114" y="1397"/>
                  </a:cubicBezTo>
                  <a:cubicBezTo>
                    <a:pt x="0" y="1991"/>
                    <a:pt x="434" y="2470"/>
                    <a:pt x="685" y="2721"/>
                  </a:cubicBezTo>
                  <a:cubicBezTo>
                    <a:pt x="1210" y="3315"/>
                    <a:pt x="1895" y="3474"/>
                    <a:pt x="2100" y="3497"/>
                  </a:cubicBezTo>
                  <a:cubicBezTo>
                    <a:pt x="2216" y="3526"/>
                    <a:pt x="2434" y="3567"/>
                    <a:pt x="2708" y="3567"/>
                  </a:cubicBezTo>
                  <a:cubicBezTo>
                    <a:pt x="3084" y="3567"/>
                    <a:pt x="3566" y="3491"/>
                    <a:pt x="4040" y="3201"/>
                  </a:cubicBezTo>
                  <a:cubicBezTo>
                    <a:pt x="4702" y="2813"/>
                    <a:pt x="5501" y="1922"/>
                    <a:pt x="5296" y="1009"/>
                  </a:cubicBezTo>
                  <a:cubicBezTo>
                    <a:pt x="5182" y="576"/>
                    <a:pt x="4816" y="51"/>
                    <a:pt x="4360" y="5"/>
                  </a:cubicBezTo>
                  <a:cubicBezTo>
                    <a:pt x="4334" y="2"/>
                    <a:pt x="4308" y="0"/>
                    <a:pt x="428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1149410" y="2816612"/>
              <a:ext cx="222050" cy="18693"/>
            </a:xfrm>
            <a:custGeom>
              <a:avLst/>
              <a:gdLst/>
              <a:ahLst/>
              <a:cxnLst/>
              <a:rect l="l" t="t" r="r" b="b"/>
              <a:pathLst>
                <a:path w="3813" h="321" extrusionOk="0">
                  <a:moveTo>
                    <a:pt x="0" y="1"/>
                  </a:moveTo>
                  <a:lnTo>
                    <a:pt x="0" y="1"/>
                  </a:lnTo>
                  <a:cubicBezTo>
                    <a:pt x="704" y="65"/>
                    <a:pt x="1414" y="121"/>
                    <a:pt x="2128" y="179"/>
                  </a:cubicBezTo>
                  <a:lnTo>
                    <a:pt x="2128" y="179"/>
                  </a:lnTo>
                  <a:lnTo>
                    <a:pt x="0" y="1"/>
                  </a:lnTo>
                  <a:close/>
                  <a:moveTo>
                    <a:pt x="2128" y="179"/>
                  </a:moveTo>
                  <a:lnTo>
                    <a:pt x="3812" y="320"/>
                  </a:lnTo>
                  <a:cubicBezTo>
                    <a:pt x="3250" y="270"/>
                    <a:pt x="2688" y="224"/>
                    <a:pt x="2128" y="17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8"/>
            <p:cNvSpPr/>
            <p:nvPr/>
          </p:nvSpPr>
          <p:spPr>
            <a:xfrm>
              <a:off x="1085584" y="2579887"/>
              <a:ext cx="320409" cy="208598"/>
            </a:xfrm>
            <a:custGeom>
              <a:avLst/>
              <a:gdLst/>
              <a:ahLst/>
              <a:cxnLst/>
              <a:rect l="l" t="t" r="r" b="b"/>
              <a:pathLst>
                <a:path w="5502" h="3582" extrusionOk="0">
                  <a:moveTo>
                    <a:pt x="4307" y="1"/>
                  </a:moveTo>
                  <a:cubicBezTo>
                    <a:pt x="3780" y="1"/>
                    <a:pt x="3629" y="647"/>
                    <a:pt x="2899" y="802"/>
                  </a:cubicBezTo>
                  <a:cubicBezTo>
                    <a:pt x="2815" y="818"/>
                    <a:pt x="2735" y="825"/>
                    <a:pt x="2659" y="825"/>
                  </a:cubicBezTo>
                  <a:cubicBezTo>
                    <a:pt x="2082" y="825"/>
                    <a:pt x="1734" y="415"/>
                    <a:pt x="1242" y="415"/>
                  </a:cubicBezTo>
                  <a:cubicBezTo>
                    <a:pt x="1153" y="415"/>
                    <a:pt x="1060" y="428"/>
                    <a:pt x="959" y="459"/>
                  </a:cubicBezTo>
                  <a:cubicBezTo>
                    <a:pt x="548" y="596"/>
                    <a:pt x="183" y="984"/>
                    <a:pt x="115" y="1395"/>
                  </a:cubicBezTo>
                  <a:cubicBezTo>
                    <a:pt x="1" y="1989"/>
                    <a:pt x="434" y="2468"/>
                    <a:pt x="685" y="2742"/>
                  </a:cubicBezTo>
                  <a:cubicBezTo>
                    <a:pt x="1210" y="3335"/>
                    <a:pt x="1872" y="3472"/>
                    <a:pt x="2078" y="3518"/>
                  </a:cubicBezTo>
                  <a:cubicBezTo>
                    <a:pt x="2198" y="3546"/>
                    <a:pt x="2409" y="3581"/>
                    <a:pt x="2673" y="3581"/>
                  </a:cubicBezTo>
                  <a:cubicBezTo>
                    <a:pt x="3057" y="3581"/>
                    <a:pt x="3553" y="3506"/>
                    <a:pt x="4041" y="3221"/>
                  </a:cubicBezTo>
                  <a:cubicBezTo>
                    <a:pt x="4703" y="2833"/>
                    <a:pt x="5502" y="1920"/>
                    <a:pt x="5296" y="1030"/>
                  </a:cubicBezTo>
                  <a:cubicBezTo>
                    <a:pt x="5182" y="596"/>
                    <a:pt x="4817" y="71"/>
                    <a:pt x="4360" y="3"/>
                  </a:cubicBezTo>
                  <a:cubicBezTo>
                    <a:pt x="4342" y="1"/>
                    <a:pt x="4324" y="1"/>
                    <a:pt x="43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8"/>
            <p:cNvSpPr/>
            <p:nvPr/>
          </p:nvSpPr>
          <p:spPr>
            <a:xfrm>
              <a:off x="1157388" y="2702879"/>
              <a:ext cx="218032" cy="103833"/>
            </a:xfrm>
            <a:custGeom>
              <a:avLst/>
              <a:gdLst/>
              <a:ahLst/>
              <a:cxnLst/>
              <a:rect l="l" t="t" r="r" b="b"/>
              <a:pathLst>
                <a:path w="3744" h="1783" extrusionOk="0">
                  <a:moveTo>
                    <a:pt x="2004" y="1"/>
                  </a:moveTo>
                  <a:cubicBezTo>
                    <a:pt x="1932" y="1"/>
                    <a:pt x="1857" y="5"/>
                    <a:pt x="1781" y="13"/>
                  </a:cubicBezTo>
                  <a:cubicBezTo>
                    <a:pt x="662" y="128"/>
                    <a:pt x="69" y="1178"/>
                    <a:pt x="0" y="1269"/>
                  </a:cubicBezTo>
                  <a:cubicBezTo>
                    <a:pt x="130" y="1361"/>
                    <a:pt x="782" y="1782"/>
                    <a:pt x="1668" y="1782"/>
                  </a:cubicBezTo>
                  <a:cubicBezTo>
                    <a:pt x="1876" y="1782"/>
                    <a:pt x="2098" y="1759"/>
                    <a:pt x="2328" y="1703"/>
                  </a:cubicBezTo>
                  <a:cubicBezTo>
                    <a:pt x="3104" y="1497"/>
                    <a:pt x="3561" y="1018"/>
                    <a:pt x="3744" y="812"/>
                  </a:cubicBezTo>
                  <a:cubicBezTo>
                    <a:pt x="3607" y="653"/>
                    <a:pt x="3356" y="401"/>
                    <a:pt x="2968" y="219"/>
                  </a:cubicBezTo>
                  <a:cubicBezTo>
                    <a:pt x="2868" y="179"/>
                    <a:pt x="2491" y="1"/>
                    <a:pt x="200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1157388" y="2685758"/>
              <a:ext cx="220711" cy="91021"/>
            </a:xfrm>
            <a:custGeom>
              <a:avLst/>
              <a:gdLst/>
              <a:ahLst/>
              <a:cxnLst/>
              <a:rect l="l" t="t" r="r" b="b"/>
              <a:pathLst>
                <a:path w="3790" h="1563" extrusionOk="0">
                  <a:moveTo>
                    <a:pt x="1986" y="0"/>
                  </a:moveTo>
                  <a:cubicBezTo>
                    <a:pt x="1281" y="0"/>
                    <a:pt x="687" y="229"/>
                    <a:pt x="343" y="650"/>
                  </a:cubicBezTo>
                  <a:cubicBezTo>
                    <a:pt x="228" y="810"/>
                    <a:pt x="46" y="1106"/>
                    <a:pt x="0" y="1563"/>
                  </a:cubicBezTo>
                  <a:cubicBezTo>
                    <a:pt x="69" y="1449"/>
                    <a:pt x="571" y="627"/>
                    <a:pt x="1621" y="422"/>
                  </a:cubicBezTo>
                  <a:cubicBezTo>
                    <a:pt x="1783" y="388"/>
                    <a:pt x="1938" y="374"/>
                    <a:pt x="2084" y="374"/>
                  </a:cubicBezTo>
                  <a:cubicBezTo>
                    <a:pt x="2845" y="374"/>
                    <a:pt x="3378" y="756"/>
                    <a:pt x="3493" y="832"/>
                  </a:cubicBezTo>
                  <a:cubicBezTo>
                    <a:pt x="3584" y="695"/>
                    <a:pt x="3698" y="559"/>
                    <a:pt x="3789" y="444"/>
                  </a:cubicBezTo>
                  <a:cubicBezTo>
                    <a:pt x="3165" y="142"/>
                    <a:pt x="2541" y="0"/>
                    <a:pt x="198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1226688" y="2724077"/>
              <a:ext cx="22479" cy="18228"/>
            </a:xfrm>
            <a:custGeom>
              <a:avLst/>
              <a:gdLst/>
              <a:ahLst/>
              <a:cxnLst/>
              <a:rect l="l" t="t" r="r" b="b"/>
              <a:pathLst>
                <a:path w="386" h="313" extrusionOk="0">
                  <a:moveTo>
                    <a:pt x="294" y="1"/>
                  </a:moveTo>
                  <a:cubicBezTo>
                    <a:pt x="184" y="1"/>
                    <a:pt x="0" y="164"/>
                    <a:pt x="20" y="243"/>
                  </a:cubicBezTo>
                  <a:cubicBezTo>
                    <a:pt x="35" y="287"/>
                    <a:pt x="88" y="312"/>
                    <a:pt x="148" y="312"/>
                  </a:cubicBezTo>
                  <a:cubicBezTo>
                    <a:pt x="181" y="312"/>
                    <a:pt x="216" y="305"/>
                    <a:pt x="248" y="289"/>
                  </a:cubicBezTo>
                  <a:cubicBezTo>
                    <a:pt x="385" y="220"/>
                    <a:pt x="385" y="37"/>
                    <a:pt x="340" y="15"/>
                  </a:cubicBezTo>
                  <a:cubicBezTo>
                    <a:pt x="327" y="5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8"/>
            <p:cNvSpPr/>
            <p:nvPr/>
          </p:nvSpPr>
          <p:spPr>
            <a:xfrm>
              <a:off x="1145392" y="2685001"/>
              <a:ext cx="234046" cy="146286"/>
            </a:xfrm>
            <a:custGeom>
              <a:avLst/>
              <a:gdLst/>
              <a:ahLst/>
              <a:cxnLst/>
              <a:rect l="l" t="t" r="r" b="b"/>
              <a:pathLst>
                <a:path w="4019" h="2512" extrusionOk="0">
                  <a:moveTo>
                    <a:pt x="183" y="1"/>
                  </a:moveTo>
                  <a:lnTo>
                    <a:pt x="1" y="2169"/>
                  </a:lnTo>
                  <a:lnTo>
                    <a:pt x="3835" y="2512"/>
                  </a:lnTo>
                  <a:lnTo>
                    <a:pt x="4018" y="32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8"/>
            <p:cNvSpPr/>
            <p:nvPr/>
          </p:nvSpPr>
          <p:spPr>
            <a:xfrm>
              <a:off x="1113479" y="2573364"/>
              <a:ext cx="216751" cy="84383"/>
            </a:xfrm>
            <a:custGeom>
              <a:avLst/>
              <a:gdLst/>
              <a:ahLst/>
              <a:cxnLst/>
              <a:rect l="l" t="t" r="r" b="b"/>
              <a:pathLst>
                <a:path w="3722" h="1449" extrusionOk="0">
                  <a:moveTo>
                    <a:pt x="3562" y="1"/>
                  </a:moveTo>
                  <a:cubicBezTo>
                    <a:pt x="3151" y="411"/>
                    <a:pt x="2786" y="548"/>
                    <a:pt x="2512" y="594"/>
                  </a:cubicBezTo>
                  <a:cubicBezTo>
                    <a:pt x="2435" y="606"/>
                    <a:pt x="2363" y="612"/>
                    <a:pt x="2293" y="612"/>
                  </a:cubicBezTo>
                  <a:cubicBezTo>
                    <a:pt x="1885" y="612"/>
                    <a:pt x="1581" y="429"/>
                    <a:pt x="1062" y="429"/>
                  </a:cubicBezTo>
                  <a:cubicBezTo>
                    <a:pt x="1014" y="429"/>
                    <a:pt x="965" y="431"/>
                    <a:pt x="914" y="434"/>
                  </a:cubicBezTo>
                  <a:cubicBezTo>
                    <a:pt x="526" y="457"/>
                    <a:pt x="206" y="571"/>
                    <a:pt x="1" y="663"/>
                  </a:cubicBezTo>
                  <a:cubicBezTo>
                    <a:pt x="252" y="868"/>
                    <a:pt x="686" y="1210"/>
                    <a:pt x="1325" y="1347"/>
                  </a:cubicBezTo>
                  <a:cubicBezTo>
                    <a:pt x="1486" y="1384"/>
                    <a:pt x="1767" y="1448"/>
                    <a:pt x="2100" y="1448"/>
                  </a:cubicBezTo>
                  <a:cubicBezTo>
                    <a:pt x="2381" y="1448"/>
                    <a:pt x="2700" y="1402"/>
                    <a:pt x="3014" y="1256"/>
                  </a:cubicBezTo>
                  <a:cubicBezTo>
                    <a:pt x="3242" y="1142"/>
                    <a:pt x="3516" y="1005"/>
                    <a:pt x="3607" y="708"/>
                  </a:cubicBezTo>
                  <a:cubicBezTo>
                    <a:pt x="3722" y="389"/>
                    <a:pt x="3607" y="115"/>
                    <a:pt x="356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806813" y="2482518"/>
              <a:ext cx="63476" cy="58876"/>
            </a:xfrm>
            <a:custGeom>
              <a:avLst/>
              <a:gdLst/>
              <a:ahLst/>
              <a:cxnLst/>
              <a:rect l="l" t="t" r="r" b="b"/>
              <a:pathLst>
                <a:path w="1090" h="1011" extrusionOk="0">
                  <a:moveTo>
                    <a:pt x="596" y="0"/>
                  </a:moveTo>
                  <a:cubicBezTo>
                    <a:pt x="360" y="0"/>
                    <a:pt x="0" y="332"/>
                    <a:pt x="63" y="625"/>
                  </a:cubicBezTo>
                  <a:cubicBezTo>
                    <a:pt x="112" y="871"/>
                    <a:pt x="397" y="1011"/>
                    <a:pt x="630" y="1011"/>
                  </a:cubicBezTo>
                  <a:cubicBezTo>
                    <a:pt x="721" y="1011"/>
                    <a:pt x="804" y="989"/>
                    <a:pt x="862" y="944"/>
                  </a:cubicBezTo>
                  <a:cubicBezTo>
                    <a:pt x="1090" y="762"/>
                    <a:pt x="953" y="77"/>
                    <a:pt x="656" y="8"/>
                  </a:cubicBezTo>
                  <a:cubicBezTo>
                    <a:pt x="637" y="3"/>
                    <a:pt x="617" y="0"/>
                    <a:pt x="59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760109" y="2562591"/>
              <a:ext cx="30457" cy="27836"/>
            </a:xfrm>
            <a:custGeom>
              <a:avLst/>
              <a:gdLst/>
              <a:ahLst/>
              <a:cxnLst/>
              <a:rect l="l" t="t" r="r" b="b"/>
              <a:pathLst>
                <a:path w="523" h="478" extrusionOk="0">
                  <a:moveTo>
                    <a:pt x="294" y="1"/>
                  </a:moveTo>
                  <a:cubicBezTo>
                    <a:pt x="177" y="1"/>
                    <a:pt x="0" y="150"/>
                    <a:pt x="43" y="300"/>
                  </a:cubicBezTo>
                  <a:cubicBezTo>
                    <a:pt x="59" y="411"/>
                    <a:pt x="185" y="478"/>
                    <a:pt x="291" y="478"/>
                  </a:cubicBezTo>
                  <a:cubicBezTo>
                    <a:pt x="338" y="478"/>
                    <a:pt x="380" y="465"/>
                    <a:pt x="408" y="437"/>
                  </a:cubicBezTo>
                  <a:cubicBezTo>
                    <a:pt x="522" y="368"/>
                    <a:pt x="454" y="26"/>
                    <a:pt x="317" y="3"/>
                  </a:cubicBezTo>
                  <a:cubicBezTo>
                    <a:pt x="310" y="2"/>
                    <a:pt x="302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1479369" y="2434590"/>
              <a:ext cx="63534" cy="58759"/>
            </a:xfrm>
            <a:custGeom>
              <a:avLst/>
              <a:gdLst/>
              <a:ahLst/>
              <a:cxnLst/>
              <a:rect l="l" t="t" r="r" b="b"/>
              <a:pathLst>
                <a:path w="1091" h="1009" extrusionOk="0">
                  <a:moveTo>
                    <a:pt x="588" y="1"/>
                  </a:moveTo>
                  <a:cubicBezTo>
                    <a:pt x="338" y="1"/>
                    <a:pt x="1" y="313"/>
                    <a:pt x="63" y="626"/>
                  </a:cubicBezTo>
                  <a:cubicBezTo>
                    <a:pt x="114" y="860"/>
                    <a:pt x="408" y="1008"/>
                    <a:pt x="634" y="1008"/>
                  </a:cubicBezTo>
                  <a:cubicBezTo>
                    <a:pt x="717" y="1008"/>
                    <a:pt x="791" y="988"/>
                    <a:pt x="839" y="946"/>
                  </a:cubicBezTo>
                  <a:cubicBezTo>
                    <a:pt x="1091" y="763"/>
                    <a:pt x="954" y="78"/>
                    <a:pt x="657" y="10"/>
                  </a:cubicBezTo>
                  <a:cubicBezTo>
                    <a:pt x="635" y="4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1245090" y="2343394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868"/>
                    <a:pt x="92" y="1827"/>
                    <a:pt x="457" y="2671"/>
                  </a:cubicBezTo>
                  <a:cubicBezTo>
                    <a:pt x="473" y="2704"/>
                    <a:pt x="501" y="2736"/>
                    <a:pt x="540" y="2736"/>
                  </a:cubicBezTo>
                  <a:cubicBezTo>
                    <a:pt x="556" y="2736"/>
                    <a:pt x="574" y="2730"/>
                    <a:pt x="594" y="2717"/>
                  </a:cubicBezTo>
                  <a:cubicBezTo>
                    <a:pt x="725" y="2560"/>
                    <a:pt x="894" y="2455"/>
                    <a:pt x="1066" y="2455"/>
                  </a:cubicBezTo>
                  <a:cubicBezTo>
                    <a:pt x="1193" y="2455"/>
                    <a:pt x="1322" y="2513"/>
                    <a:pt x="1439" y="2649"/>
                  </a:cubicBezTo>
                  <a:cubicBezTo>
                    <a:pt x="1690" y="2922"/>
                    <a:pt x="1507" y="3356"/>
                    <a:pt x="1142" y="3470"/>
                  </a:cubicBezTo>
                  <a:cubicBezTo>
                    <a:pt x="1576" y="3425"/>
                    <a:pt x="1850" y="2900"/>
                    <a:pt x="1576" y="2557"/>
                  </a:cubicBezTo>
                  <a:cubicBezTo>
                    <a:pt x="1455" y="2361"/>
                    <a:pt x="1252" y="2269"/>
                    <a:pt x="1044" y="2269"/>
                  </a:cubicBezTo>
                  <a:cubicBezTo>
                    <a:pt x="879" y="2269"/>
                    <a:pt x="711" y="2327"/>
                    <a:pt x="582" y="2438"/>
                  </a:cubicBezTo>
                  <a:lnTo>
                    <a:pt x="582" y="2438"/>
                  </a:lnTo>
                  <a:cubicBezTo>
                    <a:pt x="285" y="1674"/>
                    <a:pt x="187" y="817"/>
                    <a:pt x="25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1288941" y="2500279"/>
              <a:ext cx="50606" cy="46879"/>
            </a:xfrm>
            <a:custGeom>
              <a:avLst/>
              <a:gdLst/>
              <a:ahLst/>
              <a:cxnLst/>
              <a:rect l="l" t="t" r="r" b="b"/>
              <a:pathLst>
                <a:path w="869" h="805" extrusionOk="0">
                  <a:moveTo>
                    <a:pt x="709" y="0"/>
                  </a:moveTo>
                  <a:cubicBezTo>
                    <a:pt x="709" y="69"/>
                    <a:pt x="663" y="297"/>
                    <a:pt x="457" y="480"/>
                  </a:cubicBezTo>
                  <a:cubicBezTo>
                    <a:pt x="275" y="639"/>
                    <a:pt x="69" y="685"/>
                    <a:pt x="1" y="708"/>
                  </a:cubicBezTo>
                  <a:cubicBezTo>
                    <a:pt x="101" y="775"/>
                    <a:pt x="214" y="805"/>
                    <a:pt x="324" y="805"/>
                  </a:cubicBezTo>
                  <a:cubicBezTo>
                    <a:pt x="512" y="805"/>
                    <a:pt x="690" y="715"/>
                    <a:pt x="777" y="571"/>
                  </a:cubicBezTo>
                  <a:cubicBezTo>
                    <a:pt x="868" y="411"/>
                    <a:pt x="845" y="183"/>
                    <a:pt x="70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494091" y="2421895"/>
              <a:ext cx="196776" cy="239812"/>
            </a:xfrm>
            <a:custGeom>
              <a:avLst/>
              <a:gdLst/>
              <a:ahLst/>
              <a:cxnLst/>
              <a:rect l="l" t="t" r="r" b="b"/>
              <a:pathLst>
                <a:path w="3379" h="4118" extrusionOk="0">
                  <a:moveTo>
                    <a:pt x="1667" y="1"/>
                  </a:moveTo>
                  <a:cubicBezTo>
                    <a:pt x="1590" y="1"/>
                    <a:pt x="1513" y="8"/>
                    <a:pt x="1438" y="22"/>
                  </a:cubicBezTo>
                  <a:cubicBezTo>
                    <a:pt x="571" y="182"/>
                    <a:pt x="251" y="1209"/>
                    <a:pt x="229" y="1323"/>
                  </a:cubicBezTo>
                  <a:cubicBezTo>
                    <a:pt x="0" y="2191"/>
                    <a:pt x="388" y="3104"/>
                    <a:pt x="1028" y="3629"/>
                  </a:cubicBezTo>
                  <a:cubicBezTo>
                    <a:pt x="1509" y="4014"/>
                    <a:pt x="2045" y="4118"/>
                    <a:pt x="2483" y="4118"/>
                  </a:cubicBezTo>
                  <a:cubicBezTo>
                    <a:pt x="2981" y="4118"/>
                    <a:pt x="3354" y="3983"/>
                    <a:pt x="3379" y="3971"/>
                  </a:cubicBezTo>
                  <a:lnTo>
                    <a:pt x="3333" y="1323"/>
                  </a:lnTo>
                  <a:cubicBezTo>
                    <a:pt x="3027" y="507"/>
                    <a:pt x="2319" y="1"/>
                    <a:pt x="166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35264" y="2478674"/>
              <a:ext cx="129049" cy="125322"/>
            </a:xfrm>
            <a:custGeom>
              <a:avLst/>
              <a:gdLst/>
              <a:ahLst/>
              <a:cxnLst/>
              <a:rect l="l" t="t" r="r" b="b"/>
              <a:pathLst>
                <a:path w="2216" h="2152" extrusionOk="0">
                  <a:moveTo>
                    <a:pt x="1033" y="0"/>
                  </a:moveTo>
                  <a:cubicBezTo>
                    <a:pt x="954" y="0"/>
                    <a:pt x="876" y="10"/>
                    <a:pt x="800" y="29"/>
                  </a:cubicBezTo>
                  <a:cubicBezTo>
                    <a:pt x="457" y="120"/>
                    <a:pt x="138" y="417"/>
                    <a:pt x="92" y="759"/>
                  </a:cubicBezTo>
                  <a:cubicBezTo>
                    <a:pt x="1" y="1307"/>
                    <a:pt x="480" y="1992"/>
                    <a:pt x="1348" y="2152"/>
                  </a:cubicBezTo>
                  <a:cubicBezTo>
                    <a:pt x="1097" y="1855"/>
                    <a:pt x="1097" y="1444"/>
                    <a:pt x="1325" y="1170"/>
                  </a:cubicBezTo>
                  <a:cubicBezTo>
                    <a:pt x="1466" y="998"/>
                    <a:pt x="1681" y="901"/>
                    <a:pt x="1906" y="901"/>
                  </a:cubicBezTo>
                  <a:cubicBezTo>
                    <a:pt x="2009" y="901"/>
                    <a:pt x="2114" y="922"/>
                    <a:pt x="2215" y="965"/>
                  </a:cubicBezTo>
                  <a:cubicBezTo>
                    <a:pt x="2019" y="356"/>
                    <a:pt x="1518" y="0"/>
                    <a:pt x="103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529964" y="2478500"/>
              <a:ext cx="139415" cy="128175"/>
            </a:xfrm>
            <a:custGeom>
              <a:avLst/>
              <a:gdLst/>
              <a:ahLst/>
              <a:cxnLst/>
              <a:rect l="l" t="t" r="r" b="b"/>
              <a:pathLst>
                <a:path w="2394" h="2201" extrusionOk="0">
                  <a:moveTo>
                    <a:pt x="1130" y="0"/>
                  </a:moveTo>
                  <a:cubicBezTo>
                    <a:pt x="607" y="0"/>
                    <a:pt x="103" y="343"/>
                    <a:pt x="1" y="1059"/>
                  </a:cubicBezTo>
                  <a:cubicBezTo>
                    <a:pt x="171" y="434"/>
                    <a:pt x="635" y="132"/>
                    <a:pt x="1104" y="132"/>
                  </a:cubicBezTo>
                  <a:cubicBezTo>
                    <a:pt x="1538" y="132"/>
                    <a:pt x="1977" y="392"/>
                    <a:pt x="2187" y="896"/>
                  </a:cubicBezTo>
                  <a:lnTo>
                    <a:pt x="2187" y="896"/>
                  </a:lnTo>
                  <a:cubicBezTo>
                    <a:pt x="2125" y="881"/>
                    <a:pt x="2064" y="874"/>
                    <a:pt x="2004" y="874"/>
                  </a:cubicBezTo>
                  <a:cubicBezTo>
                    <a:pt x="1372" y="874"/>
                    <a:pt x="910" y="1672"/>
                    <a:pt x="1439" y="2200"/>
                  </a:cubicBezTo>
                  <a:cubicBezTo>
                    <a:pt x="1049" y="1693"/>
                    <a:pt x="1425" y="1019"/>
                    <a:pt x="1970" y="1019"/>
                  </a:cubicBezTo>
                  <a:cubicBezTo>
                    <a:pt x="2063" y="1019"/>
                    <a:pt x="2161" y="1039"/>
                    <a:pt x="2260" y="1082"/>
                  </a:cubicBezTo>
                  <a:cubicBezTo>
                    <a:pt x="2273" y="1086"/>
                    <a:pt x="2286" y="1088"/>
                    <a:pt x="2298" y="1088"/>
                  </a:cubicBezTo>
                  <a:cubicBezTo>
                    <a:pt x="2351" y="1088"/>
                    <a:pt x="2393" y="1051"/>
                    <a:pt x="2375" y="1013"/>
                  </a:cubicBezTo>
                  <a:cubicBezTo>
                    <a:pt x="2203" y="349"/>
                    <a:pt x="1657" y="0"/>
                    <a:pt x="113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394393" y="1740720"/>
              <a:ext cx="1264165" cy="733004"/>
            </a:xfrm>
            <a:custGeom>
              <a:avLst/>
              <a:gdLst/>
              <a:ahLst/>
              <a:cxnLst/>
              <a:rect l="l" t="t" r="r" b="b"/>
              <a:pathLst>
                <a:path w="21708" h="12587" extrusionOk="0">
                  <a:moveTo>
                    <a:pt x="14227" y="1"/>
                  </a:moveTo>
                  <a:cubicBezTo>
                    <a:pt x="13987" y="1"/>
                    <a:pt x="13748" y="11"/>
                    <a:pt x="13513" y="33"/>
                  </a:cubicBezTo>
                  <a:cubicBezTo>
                    <a:pt x="11550" y="215"/>
                    <a:pt x="10158" y="1128"/>
                    <a:pt x="9496" y="1631"/>
                  </a:cubicBezTo>
                  <a:cubicBezTo>
                    <a:pt x="9146" y="1570"/>
                    <a:pt x="8694" y="1519"/>
                    <a:pt x="8169" y="1519"/>
                  </a:cubicBezTo>
                  <a:cubicBezTo>
                    <a:pt x="7906" y="1519"/>
                    <a:pt x="7624" y="1532"/>
                    <a:pt x="7327" y="1562"/>
                  </a:cubicBezTo>
                  <a:cubicBezTo>
                    <a:pt x="6802" y="1631"/>
                    <a:pt x="5638" y="1768"/>
                    <a:pt x="4406" y="2475"/>
                  </a:cubicBezTo>
                  <a:cubicBezTo>
                    <a:pt x="4246" y="2589"/>
                    <a:pt x="2694" y="3502"/>
                    <a:pt x="1758" y="5237"/>
                  </a:cubicBezTo>
                  <a:cubicBezTo>
                    <a:pt x="1" y="8569"/>
                    <a:pt x="1941" y="12290"/>
                    <a:pt x="2100" y="12587"/>
                  </a:cubicBezTo>
                  <a:cubicBezTo>
                    <a:pt x="2123" y="12564"/>
                    <a:pt x="2397" y="11856"/>
                    <a:pt x="3150" y="11719"/>
                  </a:cubicBezTo>
                  <a:cubicBezTo>
                    <a:pt x="3243" y="11700"/>
                    <a:pt x="3332" y="11691"/>
                    <a:pt x="3416" y="11691"/>
                  </a:cubicBezTo>
                  <a:cubicBezTo>
                    <a:pt x="4025" y="11691"/>
                    <a:pt x="4431" y="12133"/>
                    <a:pt x="4451" y="12153"/>
                  </a:cubicBezTo>
                  <a:cubicBezTo>
                    <a:pt x="5387" y="11582"/>
                    <a:pt x="6985" y="10441"/>
                    <a:pt x="8240" y="8432"/>
                  </a:cubicBezTo>
                  <a:cubicBezTo>
                    <a:pt x="9176" y="6972"/>
                    <a:pt x="9610" y="5579"/>
                    <a:pt x="9815" y="4621"/>
                  </a:cubicBezTo>
                  <a:cubicBezTo>
                    <a:pt x="10318" y="4986"/>
                    <a:pt x="11116" y="5442"/>
                    <a:pt x="12189" y="5648"/>
                  </a:cubicBezTo>
                  <a:cubicBezTo>
                    <a:pt x="12652" y="5749"/>
                    <a:pt x="13098" y="5791"/>
                    <a:pt x="13519" y="5791"/>
                  </a:cubicBezTo>
                  <a:cubicBezTo>
                    <a:pt x="15194" y="5791"/>
                    <a:pt x="16481" y="5127"/>
                    <a:pt x="16937" y="4872"/>
                  </a:cubicBezTo>
                  <a:cubicBezTo>
                    <a:pt x="17325" y="5123"/>
                    <a:pt x="17804" y="5511"/>
                    <a:pt x="18261" y="6104"/>
                  </a:cubicBezTo>
                  <a:cubicBezTo>
                    <a:pt x="19219" y="7360"/>
                    <a:pt x="19379" y="8729"/>
                    <a:pt x="19402" y="9323"/>
                  </a:cubicBezTo>
                  <a:cubicBezTo>
                    <a:pt x="20087" y="9186"/>
                    <a:pt x="20612" y="8661"/>
                    <a:pt x="20749" y="8022"/>
                  </a:cubicBezTo>
                  <a:cubicBezTo>
                    <a:pt x="20908" y="7200"/>
                    <a:pt x="20338" y="6584"/>
                    <a:pt x="20269" y="6538"/>
                  </a:cubicBezTo>
                  <a:lnTo>
                    <a:pt x="20269" y="6538"/>
                  </a:lnTo>
                  <a:cubicBezTo>
                    <a:pt x="20438" y="6608"/>
                    <a:pt x="20640" y="6670"/>
                    <a:pt x="20824" y="6670"/>
                  </a:cubicBezTo>
                  <a:cubicBezTo>
                    <a:pt x="20940" y="6670"/>
                    <a:pt x="21049" y="6645"/>
                    <a:pt x="21137" y="6584"/>
                  </a:cubicBezTo>
                  <a:cubicBezTo>
                    <a:pt x="21707" y="6150"/>
                    <a:pt x="21068" y="3936"/>
                    <a:pt x="19904" y="2475"/>
                  </a:cubicBezTo>
                  <a:cubicBezTo>
                    <a:pt x="18514" y="798"/>
                    <a:pt x="16298" y="1"/>
                    <a:pt x="142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1028456" y="1780553"/>
              <a:ext cx="507809" cy="162825"/>
            </a:xfrm>
            <a:custGeom>
              <a:avLst/>
              <a:gdLst/>
              <a:ahLst/>
              <a:cxnLst/>
              <a:rect l="l" t="t" r="r" b="b"/>
              <a:pathLst>
                <a:path w="8720" h="2796" extrusionOk="0">
                  <a:moveTo>
                    <a:pt x="3496" y="1"/>
                  </a:moveTo>
                  <a:cubicBezTo>
                    <a:pt x="2264" y="1"/>
                    <a:pt x="1033" y="369"/>
                    <a:pt x="0" y="1152"/>
                  </a:cubicBezTo>
                  <a:cubicBezTo>
                    <a:pt x="1072" y="640"/>
                    <a:pt x="2172" y="394"/>
                    <a:pt x="3250" y="394"/>
                  </a:cubicBezTo>
                  <a:cubicBezTo>
                    <a:pt x="5250" y="394"/>
                    <a:pt x="7177" y="1239"/>
                    <a:pt x="8719" y="2795"/>
                  </a:cubicBezTo>
                  <a:cubicBezTo>
                    <a:pt x="7568" y="1004"/>
                    <a:pt x="5531" y="1"/>
                    <a:pt x="349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1040394" y="1873787"/>
              <a:ext cx="408111" cy="100164"/>
            </a:xfrm>
            <a:custGeom>
              <a:avLst/>
              <a:gdLst/>
              <a:ahLst/>
              <a:cxnLst/>
              <a:rect l="l" t="t" r="r" b="b"/>
              <a:pathLst>
                <a:path w="7008" h="1720" extrusionOk="0">
                  <a:moveTo>
                    <a:pt x="2947" y="0"/>
                  </a:moveTo>
                  <a:cubicBezTo>
                    <a:pt x="1908" y="0"/>
                    <a:pt x="872" y="278"/>
                    <a:pt x="1" y="852"/>
                  </a:cubicBezTo>
                  <a:cubicBezTo>
                    <a:pt x="868" y="552"/>
                    <a:pt x="1759" y="404"/>
                    <a:pt x="2643" y="404"/>
                  </a:cubicBezTo>
                  <a:cubicBezTo>
                    <a:pt x="4178" y="404"/>
                    <a:pt x="5690" y="850"/>
                    <a:pt x="7008" y="1719"/>
                  </a:cubicBezTo>
                  <a:cubicBezTo>
                    <a:pt x="5991" y="594"/>
                    <a:pt x="4467" y="0"/>
                    <a:pt x="2947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571195" y="1921656"/>
              <a:ext cx="312431" cy="327514"/>
            </a:xfrm>
            <a:custGeom>
              <a:avLst/>
              <a:gdLst/>
              <a:ahLst/>
              <a:cxnLst/>
              <a:rect l="l" t="t" r="r" b="b"/>
              <a:pathLst>
                <a:path w="5365" h="5624" extrusionOk="0">
                  <a:moveTo>
                    <a:pt x="2331" y="1"/>
                  </a:moveTo>
                  <a:cubicBezTo>
                    <a:pt x="2323" y="1"/>
                    <a:pt x="2314" y="3"/>
                    <a:pt x="2306" y="7"/>
                  </a:cubicBezTo>
                  <a:cubicBezTo>
                    <a:pt x="1781" y="418"/>
                    <a:pt x="1005" y="1148"/>
                    <a:pt x="571" y="2290"/>
                  </a:cubicBezTo>
                  <a:cubicBezTo>
                    <a:pt x="0" y="3819"/>
                    <a:pt x="229" y="5577"/>
                    <a:pt x="571" y="5622"/>
                  </a:cubicBezTo>
                  <a:cubicBezTo>
                    <a:pt x="575" y="5623"/>
                    <a:pt x="580" y="5623"/>
                    <a:pt x="584" y="5623"/>
                  </a:cubicBezTo>
                  <a:cubicBezTo>
                    <a:pt x="769" y="5623"/>
                    <a:pt x="1088" y="5165"/>
                    <a:pt x="1689" y="3317"/>
                  </a:cubicBezTo>
                  <a:cubicBezTo>
                    <a:pt x="1689" y="3294"/>
                    <a:pt x="1706" y="3283"/>
                    <a:pt x="1724" y="3283"/>
                  </a:cubicBezTo>
                  <a:cubicBezTo>
                    <a:pt x="1741" y="3283"/>
                    <a:pt x="1758" y="3294"/>
                    <a:pt x="1758" y="3317"/>
                  </a:cubicBezTo>
                  <a:lnTo>
                    <a:pt x="1758" y="5554"/>
                  </a:lnTo>
                  <a:cubicBezTo>
                    <a:pt x="1758" y="5582"/>
                    <a:pt x="1784" y="5601"/>
                    <a:pt x="1809" y="5601"/>
                  </a:cubicBezTo>
                  <a:cubicBezTo>
                    <a:pt x="1825" y="5601"/>
                    <a:pt x="1840" y="5594"/>
                    <a:pt x="1849" y="5577"/>
                  </a:cubicBezTo>
                  <a:cubicBezTo>
                    <a:pt x="2237" y="4915"/>
                    <a:pt x="2602" y="4253"/>
                    <a:pt x="2990" y="3568"/>
                  </a:cubicBezTo>
                  <a:cubicBezTo>
                    <a:pt x="2999" y="3551"/>
                    <a:pt x="3014" y="3543"/>
                    <a:pt x="3029" y="3543"/>
                  </a:cubicBezTo>
                  <a:cubicBezTo>
                    <a:pt x="3052" y="3543"/>
                    <a:pt x="3073" y="3563"/>
                    <a:pt x="3059" y="3591"/>
                  </a:cubicBezTo>
                  <a:cubicBezTo>
                    <a:pt x="3013" y="4139"/>
                    <a:pt x="2945" y="4686"/>
                    <a:pt x="2876" y="5234"/>
                  </a:cubicBezTo>
                  <a:cubicBezTo>
                    <a:pt x="2876" y="5250"/>
                    <a:pt x="2899" y="5266"/>
                    <a:pt x="2921" y="5266"/>
                  </a:cubicBezTo>
                  <a:cubicBezTo>
                    <a:pt x="2929" y="5266"/>
                    <a:pt x="2938" y="5264"/>
                    <a:pt x="2945" y="5257"/>
                  </a:cubicBezTo>
                  <a:cubicBezTo>
                    <a:pt x="3333" y="5006"/>
                    <a:pt x="3744" y="4664"/>
                    <a:pt x="4132" y="4184"/>
                  </a:cubicBezTo>
                  <a:cubicBezTo>
                    <a:pt x="5364" y="2632"/>
                    <a:pt x="5319" y="806"/>
                    <a:pt x="5273" y="99"/>
                  </a:cubicBezTo>
                  <a:cubicBezTo>
                    <a:pt x="5273" y="82"/>
                    <a:pt x="5250" y="66"/>
                    <a:pt x="5229" y="66"/>
                  </a:cubicBezTo>
                  <a:cubicBezTo>
                    <a:pt x="5220" y="66"/>
                    <a:pt x="5211" y="69"/>
                    <a:pt x="5204" y="76"/>
                  </a:cubicBezTo>
                  <a:cubicBezTo>
                    <a:pt x="4634" y="738"/>
                    <a:pt x="4063" y="1400"/>
                    <a:pt x="3493" y="2061"/>
                  </a:cubicBezTo>
                  <a:cubicBezTo>
                    <a:pt x="3486" y="2068"/>
                    <a:pt x="3477" y="2071"/>
                    <a:pt x="3468" y="2071"/>
                  </a:cubicBezTo>
                  <a:cubicBezTo>
                    <a:pt x="3447" y="2071"/>
                    <a:pt x="3424" y="2055"/>
                    <a:pt x="3424" y="2039"/>
                  </a:cubicBezTo>
                  <a:lnTo>
                    <a:pt x="3219" y="829"/>
                  </a:lnTo>
                  <a:cubicBezTo>
                    <a:pt x="3219" y="802"/>
                    <a:pt x="3203" y="791"/>
                    <a:pt x="3185" y="791"/>
                  </a:cubicBezTo>
                  <a:cubicBezTo>
                    <a:pt x="3173" y="791"/>
                    <a:pt x="3160" y="797"/>
                    <a:pt x="3150" y="806"/>
                  </a:cubicBezTo>
                  <a:cubicBezTo>
                    <a:pt x="2831" y="1034"/>
                    <a:pt x="2511" y="1285"/>
                    <a:pt x="2214" y="1537"/>
                  </a:cubicBezTo>
                  <a:cubicBezTo>
                    <a:pt x="2202" y="1543"/>
                    <a:pt x="2190" y="1545"/>
                    <a:pt x="2179" y="1545"/>
                  </a:cubicBezTo>
                  <a:cubicBezTo>
                    <a:pt x="2147" y="1545"/>
                    <a:pt x="2123" y="1524"/>
                    <a:pt x="2123" y="1491"/>
                  </a:cubicBezTo>
                  <a:cubicBezTo>
                    <a:pt x="2214" y="1012"/>
                    <a:pt x="2306" y="532"/>
                    <a:pt x="2374" y="53"/>
                  </a:cubicBezTo>
                  <a:cubicBezTo>
                    <a:pt x="2393" y="34"/>
                    <a:pt x="2366" y="1"/>
                    <a:pt x="233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1108180" y="1917929"/>
              <a:ext cx="216751" cy="73318"/>
            </a:xfrm>
            <a:custGeom>
              <a:avLst/>
              <a:gdLst/>
              <a:ahLst/>
              <a:cxnLst/>
              <a:rect l="l" t="t" r="r" b="b"/>
              <a:pathLst>
                <a:path w="3722" h="1259" extrusionOk="0">
                  <a:moveTo>
                    <a:pt x="2160" y="1"/>
                  </a:moveTo>
                  <a:cubicBezTo>
                    <a:pt x="1029" y="1"/>
                    <a:pt x="267" y="741"/>
                    <a:pt x="24" y="1007"/>
                  </a:cubicBezTo>
                  <a:cubicBezTo>
                    <a:pt x="1" y="1030"/>
                    <a:pt x="24" y="1076"/>
                    <a:pt x="69" y="1076"/>
                  </a:cubicBezTo>
                  <a:cubicBezTo>
                    <a:pt x="279" y="1067"/>
                    <a:pt x="471" y="1063"/>
                    <a:pt x="648" y="1063"/>
                  </a:cubicBezTo>
                  <a:cubicBezTo>
                    <a:pt x="1437" y="1063"/>
                    <a:pt x="1921" y="1138"/>
                    <a:pt x="2238" y="1212"/>
                  </a:cubicBezTo>
                  <a:cubicBezTo>
                    <a:pt x="2294" y="1227"/>
                    <a:pt x="2413" y="1259"/>
                    <a:pt x="2506" y="1259"/>
                  </a:cubicBezTo>
                  <a:cubicBezTo>
                    <a:pt x="2562" y="1259"/>
                    <a:pt x="2608" y="1247"/>
                    <a:pt x="2626" y="1212"/>
                  </a:cubicBezTo>
                  <a:cubicBezTo>
                    <a:pt x="2694" y="1121"/>
                    <a:pt x="2489" y="870"/>
                    <a:pt x="2283" y="665"/>
                  </a:cubicBezTo>
                  <a:cubicBezTo>
                    <a:pt x="2260" y="642"/>
                    <a:pt x="2283" y="596"/>
                    <a:pt x="2329" y="596"/>
                  </a:cubicBezTo>
                  <a:lnTo>
                    <a:pt x="3653" y="596"/>
                  </a:lnTo>
                  <a:cubicBezTo>
                    <a:pt x="3698" y="596"/>
                    <a:pt x="3721" y="528"/>
                    <a:pt x="3676" y="505"/>
                  </a:cubicBezTo>
                  <a:cubicBezTo>
                    <a:pt x="3402" y="322"/>
                    <a:pt x="2922" y="48"/>
                    <a:pt x="2260" y="3"/>
                  </a:cubicBezTo>
                  <a:cubicBezTo>
                    <a:pt x="2227" y="1"/>
                    <a:pt x="2193" y="1"/>
                    <a:pt x="216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1138753" y="1808156"/>
              <a:ext cx="208772" cy="59458"/>
            </a:xfrm>
            <a:custGeom>
              <a:avLst/>
              <a:gdLst/>
              <a:ahLst/>
              <a:cxnLst/>
              <a:rect l="l" t="t" r="r" b="b"/>
              <a:pathLst>
                <a:path w="3585" h="1021" extrusionOk="0">
                  <a:moveTo>
                    <a:pt x="2134" y="0"/>
                  </a:moveTo>
                  <a:cubicBezTo>
                    <a:pt x="1901" y="0"/>
                    <a:pt x="1654" y="25"/>
                    <a:pt x="1416" y="85"/>
                  </a:cubicBezTo>
                  <a:cubicBezTo>
                    <a:pt x="708" y="244"/>
                    <a:pt x="252" y="678"/>
                    <a:pt x="24" y="952"/>
                  </a:cubicBezTo>
                  <a:cubicBezTo>
                    <a:pt x="1" y="975"/>
                    <a:pt x="24" y="1020"/>
                    <a:pt x="69" y="1020"/>
                  </a:cubicBezTo>
                  <a:cubicBezTo>
                    <a:pt x="1233" y="975"/>
                    <a:pt x="2420" y="952"/>
                    <a:pt x="3584" y="906"/>
                  </a:cubicBezTo>
                  <a:lnTo>
                    <a:pt x="2763" y="678"/>
                  </a:lnTo>
                  <a:cubicBezTo>
                    <a:pt x="2717" y="655"/>
                    <a:pt x="2717" y="610"/>
                    <a:pt x="2763" y="587"/>
                  </a:cubicBezTo>
                  <a:cubicBezTo>
                    <a:pt x="3105" y="450"/>
                    <a:pt x="3196" y="358"/>
                    <a:pt x="3196" y="313"/>
                  </a:cubicBezTo>
                  <a:cubicBezTo>
                    <a:pt x="3180" y="151"/>
                    <a:pt x="2703" y="0"/>
                    <a:pt x="213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576494" y="2287605"/>
              <a:ext cx="126312" cy="229970"/>
            </a:xfrm>
            <a:custGeom>
              <a:avLst/>
              <a:gdLst/>
              <a:ahLst/>
              <a:cxnLst/>
              <a:rect l="l" t="t" r="r" b="b"/>
              <a:pathLst>
                <a:path w="2169" h="3949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576" y="479"/>
                    <a:pt x="1119" y="1119"/>
                    <a:pt x="754" y="1781"/>
                  </a:cubicBezTo>
                  <a:cubicBezTo>
                    <a:pt x="389" y="2465"/>
                    <a:pt x="92" y="3173"/>
                    <a:pt x="1" y="3949"/>
                  </a:cubicBezTo>
                  <a:cubicBezTo>
                    <a:pt x="229" y="3629"/>
                    <a:pt x="389" y="3287"/>
                    <a:pt x="571" y="2967"/>
                  </a:cubicBezTo>
                  <a:cubicBezTo>
                    <a:pt x="1073" y="2032"/>
                    <a:pt x="1712" y="936"/>
                    <a:pt x="216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544581" y="2270309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1" y="0"/>
                  </a:moveTo>
                  <a:cubicBezTo>
                    <a:pt x="1" y="754"/>
                    <a:pt x="24" y="1530"/>
                    <a:pt x="138" y="2283"/>
                  </a:cubicBezTo>
                  <a:cubicBezTo>
                    <a:pt x="275" y="3036"/>
                    <a:pt x="480" y="3789"/>
                    <a:pt x="891" y="4451"/>
                  </a:cubicBezTo>
                  <a:cubicBezTo>
                    <a:pt x="845" y="4063"/>
                    <a:pt x="800" y="3675"/>
                    <a:pt x="731" y="3310"/>
                  </a:cubicBezTo>
                  <a:cubicBezTo>
                    <a:pt x="549" y="2283"/>
                    <a:pt x="389" y="1028"/>
                    <a:pt x="16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809143" y="2982523"/>
              <a:ext cx="541003" cy="700451"/>
            </a:xfrm>
            <a:custGeom>
              <a:avLst/>
              <a:gdLst/>
              <a:ahLst/>
              <a:cxnLst/>
              <a:rect l="l" t="t" r="r" b="b"/>
              <a:pathLst>
                <a:path w="9290" h="12028" extrusionOk="0">
                  <a:moveTo>
                    <a:pt x="3032" y="1"/>
                  </a:moveTo>
                  <a:cubicBezTo>
                    <a:pt x="2589" y="1"/>
                    <a:pt x="2125" y="120"/>
                    <a:pt x="1758" y="347"/>
                  </a:cubicBezTo>
                  <a:cubicBezTo>
                    <a:pt x="1552" y="461"/>
                    <a:pt x="1073" y="804"/>
                    <a:pt x="662" y="1899"/>
                  </a:cubicBezTo>
                  <a:cubicBezTo>
                    <a:pt x="0" y="3702"/>
                    <a:pt x="365" y="5392"/>
                    <a:pt x="525" y="6008"/>
                  </a:cubicBezTo>
                  <a:cubicBezTo>
                    <a:pt x="1210" y="8838"/>
                    <a:pt x="3310" y="10345"/>
                    <a:pt x="3994" y="10778"/>
                  </a:cubicBezTo>
                  <a:cubicBezTo>
                    <a:pt x="4788" y="11279"/>
                    <a:pt x="5960" y="12027"/>
                    <a:pt x="7008" y="12027"/>
                  </a:cubicBezTo>
                  <a:cubicBezTo>
                    <a:pt x="7346" y="12027"/>
                    <a:pt x="7671" y="11949"/>
                    <a:pt x="7966" y="11760"/>
                  </a:cubicBezTo>
                  <a:cubicBezTo>
                    <a:pt x="9153" y="10984"/>
                    <a:pt x="9290" y="8701"/>
                    <a:pt x="8400" y="7765"/>
                  </a:cubicBezTo>
                  <a:cubicBezTo>
                    <a:pt x="7943" y="7286"/>
                    <a:pt x="7601" y="7514"/>
                    <a:pt x="6779" y="7058"/>
                  </a:cubicBezTo>
                  <a:cubicBezTo>
                    <a:pt x="5432" y="6305"/>
                    <a:pt x="4519" y="4684"/>
                    <a:pt x="4337" y="3223"/>
                  </a:cubicBezTo>
                  <a:cubicBezTo>
                    <a:pt x="4154" y="1717"/>
                    <a:pt x="4816" y="1055"/>
                    <a:pt x="4268" y="461"/>
                  </a:cubicBezTo>
                  <a:cubicBezTo>
                    <a:pt x="3992" y="149"/>
                    <a:pt x="3525" y="1"/>
                    <a:pt x="303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1263725" y="3445201"/>
              <a:ext cx="45249" cy="203997"/>
            </a:xfrm>
            <a:custGeom>
              <a:avLst/>
              <a:gdLst/>
              <a:ahLst/>
              <a:cxnLst/>
              <a:rect l="l" t="t" r="r" b="b"/>
              <a:pathLst>
                <a:path w="777" h="3503" extrusionOk="0">
                  <a:moveTo>
                    <a:pt x="530" y="1"/>
                  </a:moveTo>
                  <a:cubicBezTo>
                    <a:pt x="439" y="1"/>
                    <a:pt x="314" y="150"/>
                    <a:pt x="229" y="300"/>
                  </a:cubicBezTo>
                  <a:cubicBezTo>
                    <a:pt x="160" y="711"/>
                    <a:pt x="92" y="1190"/>
                    <a:pt x="46" y="1692"/>
                  </a:cubicBezTo>
                  <a:cubicBezTo>
                    <a:pt x="0" y="2308"/>
                    <a:pt x="23" y="2856"/>
                    <a:pt x="69" y="3335"/>
                  </a:cubicBezTo>
                  <a:cubicBezTo>
                    <a:pt x="177" y="3462"/>
                    <a:pt x="257" y="3503"/>
                    <a:pt x="308" y="3503"/>
                  </a:cubicBezTo>
                  <a:cubicBezTo>
                    <a:pt x="322" y="3503"/>
                    <a:pt x="333" y="3500"/>
                    <a:pt x="343" y="3495"/>
                  </a:cubicBezTo>
                  <a:cubicBezTo>
                    <a:pt x="685" y="3427"/>
                    <a:pt x="731" y="2194"/>
                    <a:pt x="731" y="1487"/>
                  </a:cubicBezTo>
                  <a:cubicBezTo>
                    <a:pt x="753" y="893"/>
                    <a:pt x="776" y="49"/>
                    <a:pt x="548" y="3"/>
                  </a:cubicBezTo>
                  <a:cubicBezTo>
                    <a:pt x="542" y="1"/>
                    <a:pt x="536" y="1"/>
                    <a:pt x="53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1122796" y="3396167"/>
              <a:ext cx="125031" cy="293796"/>
            </a:xfrm>
            <a:custGeom>
              <a:avLst/>
              <a:gdLst/>
              <a:ahLst/>
              <a:cxnLst/>
              <a:rect l="l" t="t" r="r" b="b"/>
              <a:pathLst>
                <a:path w="2147" h="5045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051" y="1142"/>
                    <a:pt x="115" y="2945"/>
                    <a:pt x="937" y="4497"/>
                  </a:cubicBezTo>
                  <a:cubicBezTo>
                    <a:pt x="1051" y="4702"/>
                    <a:pt x="1188" y="4885"/>
                    <a:pt x="1347" y="5045"/>
                  </a:cubicBezTo>
                  <a:cubicBezTo>
                    <a:pt x="1" y="3516"/>
                    <a:pt x="982" y="1347"/>
                    <a:pt x="214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1178644" y="3441357"/>
              <a:ext cx="160903" cy="230028"/>
            </a:xfrm>
            <a:custGeom>
              <a:avLst/>
              <a:gdLst/>
              <a:ahLst/>
              <a:cxnLst/>
              <a:rect l="l" t="t" r="r" b="b"/>
              <a:pathLst>
                <a:path w="2763" h="3950" extrusionOk="0">
                  <a:moveTo>
                    <a:pt x="1438" y="0"/>
                  </a:moveTo>
                  <a:cubicBezTo>
                    <a:pt x="1347" y="69"/>
                    <a:pt x="0" y="1210"/>
                    <a:pt x="252" y="2717"/>
                  </a:cubicBezTo>
                  <a:cubicBezTo>
                    <a:pt x="343" y="3287"/>
                    <a:pt x="594" y="3698"/>
                    <a:pt x="799" y="3949"/>
                  </a:cubicBezTo>
                  <a:cubicBezTo>
                    <a:pt x="1461" y="3744"/>
                    <a:pt x="2100" y="3538"/>
                    <a:pt x="2762" y="3333"/>
                  </a:cubicBezTo>
                  <a:cubicBezTo>
                    <a:pt x="2694" y="3310"/>
                    <a:pt x="1849" y="2831"/>
                    <a:pt x="1758" y="1872"/>
                  </a:cubicBezTo>
                  <a:cubicBezTo>
                    <a:pt x="1667" y="1119"/>
                    <a:pt x="2078" y="389"/>
                    <a:pt x="276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1277003" y="3935830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4999" y="0"/>
                  </a:moveTo>
                  <a:lnTo>
                    <a:pt x="4999" y="0"/>
                  </a:lnTo>
                  <a:cubicBezTo>
                    <a:pt x="3356" y="411"/>
                    <a:pt x="1712" y="822"/>
                    <a:pt x="69" y="1233"/>
                  </a:cubicBezTo>
                  <a:cubicBezTo>
                    <a:pt x="1" y="2945"/>
                    <a:pt x="1" y="4725"/>
                    <a:pt x="1" y="6529"/>
                  </a:cubicBezTo>
                  <a:cubicBezTo>
                    <a:pt x="46" y="10454"/>
                    <a:pt x="252" y="14198"/>
                    <a:pt x="548" y="17690"/>
                  </a:cubicBezTo>
                  <a:cubicBezTo>
                    <a:pt x="5182" y="17576"/>
                    <a:pt x="7533" y="17165"/>
                    <a:pt x="7624" y="16480"/>
                  </a:cubicBezTo>
                  <a:cubicBezTo>
                    <a:pt x="7693" y="15955"/>
                    <a:pt x="6529" y="15293"/>
                    <a:pt x="4155" y="14472"/>
                  </a:cubicBezTo>
                  <a:cubicBezTo>
                    <a:pt x="4429" y="9656"/>
                    <a:pt x="4725" y="4839"/>
                    <a:pt x="4999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1287660" y="4619043"/>
              <a:ext cx="272540" cy="244645"/>
            </a:xfrm>
            <a:custGeom>
              <a:avLst/>
              <a:gdLst/>
              <a:ahLst/>
              <a:cxnLst/>
              <a:rect l="l" t="t" r="r" b="b"/>
              <a:pathLst>
                <a:path w="4680" h="4201" extrusionOk="0">
                  <a:moveTo>
                    <a:pt x="0" y="457"/>
                  </a:moveTo>
                  <a:cubicBezTo>
                    <a:pt x="46" y="1690"/>
                    <a:pt x="137" y="2899"/>
                    <a:pt x="228" y="4086"/>
                  </a:cubicBezTo>
                  <a:lnTo>
                    <a:pt x="228" y="4086"/>
                  </a:lnTo>
                  <a:cubicBezTo>
                    <a:pt x="3059" y="4201"/>
                    <a:pt x="4520" y="4018"/>
                    <a:pt x="4634" y="3539"/>
                  </a:cubicBezTo>
                  <a:lnTo>
                    <a:pt x="4634" y="3539"/>
                  </a:lnTo>
                  <a:cubicBezTo>
                    <a:pt x="4679" y="3333"/>
                    <a:pt x="4451" y="3059"/>
                    <a:pt x="3972" y="2740"/>
                  </a:cubicBezTo>
                  <a:lnTo>
                    <a:pt x="3972" y="2740"/>
                  </a:lnTo>
                  <a:cubicBezTo>
                    <a:pt x="4017" y="1827"/>
                    <a:pt x="4086" y="914"/>
                    <a:pt x="4131" y="1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1300937" y="4778549"/>
              <a:ext cx="424067" cy="187517"/>
            </a:xfrm>
            <a:custGeom>
              <a:avLst/>
              <a:gdLst/>
              <a:ahLst/>
              <a:cxnLst/>
              <a:rect l="l" t="t" r="r" b="b"/>
              <a:pathLst>
                <a:path w="7282" h="3220" extrusionOk="0">
                  <a:moveTo>
                    <a:pt x="3744" y="1"/>
                  </a:moveTo>
                  <a:lnTo>
                    <a:pt x="3744" y="1"/>
                  </a:lnTo>
                  <a:cubicBezTo>
                    <a:pt x="4223" y="320"/>
                    <a:pt x="4451" y="594"/>
                    <a:pt x="4406" y="800"/>
                  </a:cubicBezTo>
                  <a:cubicBezTo>
                    <a:pt x="4313" y="1187"/>
                    <a:pt x="3343" y="1380"/>
                    <a:pt x="1481" y="1380"/>
                  </a:cubicBezTo>
                  <a:cubicBezTo>
                    <a:pt x="1038" y="1380"/>
                    <a:pt x="545" y="1369"/>
                    <a:pt x="0" y="1347"/>
                  </a:cubicBezTo>
                  <a:lnTo>
                    <a:pt x="0" y="1347"/>
                  </a:lnTo>
                  <a:cubicBezTo>
                    <a:pt x="46" y="1986"/>
                    <a:pt x="92" y="2603"/>
                    <a:pt x="137" y="3219"/>
                  </a:cubicBezTo>
                  <a:cubicBezTo>
                    <a:pt x="4771" y="3105"/>
                    <a:pt x="7122" y="2694"/>
                    <a:pt x="7213" y="2009"/>
                  </a:cubicBezTo>
                  <a:cubicBezTo>
                    <a:pt x="7282" y="1484"/>
                    <a:pt x="6118" y="822"/>
                    <a:pt x="3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840997" y="3953126"/>
              <a:ext cx="325767" cy="704527"/>
            </a:xfrm>
            <a:custGeom>
              <a:avLst/>
              <a:gdLst/>
              <a:ahLst/>
              <a:cxnLst/>
              <a:rect l="l" t="t" r="r" b="b"/>
              <a:pathLst>
                <a:path w="5594" h="12098" extrusionOk="0">
                  <a:moveTo>
                    <a:pt x="5570" y="0"/>
                  </a:moveTo>
                  <a:cubicBezTo>
                    <a:pt x="3721" y="0"/>
                    <a:pt x="1850" y="0"/>
                    <a:pt x="1" y="23"/>
                  </a:cubicBezTo>
                  <a:lnTo>
                    <a:pt x="1644" y="11961"/>
                  </a:lnTo>
                  <a:lnTo>
                    <a:pt x="5593" y="12098"/>
                  </a:lnTo>
                  <a:cubicBezTo>
                    <a:pt x="5525" y="10157"/>
                    <a:pt x="5479" y="8172"/>
                    <a:pt x="5479" y="6140"/>
                  </a:cubicBezTo>
                  <a:cubicBezTo>
                    <a:pt x="5479" y="4040"/>
                    <a:pt x="5525" y="1986"/>
                    <a:pt x="5570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918100" y="4649617"/>
              <a:ext cx="256583" cy="220711"/>
            </a:xfrm>
            <a:custGeom>
              <a:avLst/>
              <a:gdLst/>
              <a:ahLst/>
              <a:cxnLst/>
              <a:rect l="l" t="t" r="r" b="b"/>
              <a:pathLst>
                <a:path w="4406" h="3790" extrusionOk="0">
                  <a:moveTo>
                    <a:pt x="663" y="2420"/>
                  </a:moveTo>
                  <a:cubicBezTo>
                    <a:pt x="206" y="2785"/>
                    <a:pt x="1" y="3059"/>
                    <a:pt x="69" y="3265"/>
                  </a:cubicBezTo>
                  <a:lnTo>
                    <a:pt x="69" y="3265"/>
                  </a:lnTo>
                  <a:cubicBezTo>
                    <a:pt x="206" y="3721"/>
                    <a:pt x="1644" y="3790"/>
                    <a:pt x="4406" y="3470"/>
                  </a:cubicBezTo>
                  <a:lnTo>
                    <a:pt x="4406" y="3470"/>
                  </a:lnTo>
                  <a:cubicBezTo>
                    <a:pt x="4337" y="2374"/>
                    <a:pt x="4292" y="1256"/>
                    <a:pt x="4269" y="138"/>
                  </a:cubicBezTo>
                  <a:lnTo>
                    <a:pt x="4269" y="138"/>
                  </a:lnTo>
                  <a:lnTo>
                    <a:pt x="320" y="1"/>
                  </a:lnTo>
                  <a:cubicBezTo>
                    <a:pt x="434" y="822"/>
                    <a:pt x="548" y="1621"/>
                    <a:pt x="663" y="2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758595" y="4790546"/>
              <a:ext cx="421447" cy="175928"/>
            </a:xfrm>
            <a:custGeom>
              <a:avLst/>
              <a:gdLst/>
              <a:ahLst/>
              <a:cxnLst/>
              <a:rect l="l" t="t" r="r" b="b"/>
              <a:pathLst>
                <a:path w="7237" h="3021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1096" y="1004"/>
                    <a:pt x="1" y="1758"/>
                    <a:pt x="92" y="2260"/>
                  </a:cubicBezTo>
                  <a:cubicBezTo>
                    <a:pt x="210" y="2764"/>
                    <a:pt x="1528" y="3021"/>
                    <a:pt x="4056" y="3021"/>
                  </a:cubicBezTo>
                  <a:cubicBezTo>
                    <a:pt x="4961" y="3021"/>
                    <a:pt x="6021" y="2988"/>
                    <a:pt x="7236" y="2922"/>
                  </a:cubicBezTo>
                  <a:cubicBezTo>
                    <a:pt x="7191" y="2305"/>
                    <a:pt x="7168" y="1689"/>
                    <a:pt x="7145" y="1050"/>
                  </a:cubicBezTo>
                  <a:cubicBezTo>
                    <a:pt x="6008" y="1182"/>
                    <a:pt x="5095" y="1247"/>
                    <a:pt x="4405" y="1247"/>
                  </a:cubicBezTo>
                  <a:cubicBezTo>
                    <a:pt x="3419" y="1247"/>
                    <a:pt x="2889" y="1113"/>
                    <a:pt x="2808" y="845"/>
                  </a:cubicBezTo>
                  <a:cubicBezTo>
                    <a:pt x="2740" y="639"/>
                    <a:pt x="2945" y="365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746657" y="3583567"/>
              <a:ext cx="903924" cy="493250"/>
            </a:xfrm>
            <a:custGeom>
              <a:avLst/>
              <a:gdLst/>
              <a:ahLst/>
              <a:cxnLst/>
              <a:rect l="l" t="t" r="r" b="b"/>
              <a:pathLst>
                <a:path w="15522" h="8470" extrusionOk="0">
                  <a:moveTo>
                    <a:pt x="2397" y="1"/>
                  </a:moveTo>
                  <a:cubicBezTo>
                    <a:pt x="1803" y="1393"/>
                    <a:pt x="1233" y="2785"/>
                    <a:pt x="639" y="4155"/>
                  </a:cubicBezTo>
                  <a:cubicBezTo>
                    <a:pt x="434" y="4657"/>
                    <a:pt x="206" y="5159"/>
                    <a:pt x="0" y="5661"/>
                  </a:cubicBezTo>
                  <a:cubicBezTo>
                    <a:pt x="1370" y="7031"/>
                    <a:pt x="2694" y="7647"/>
                    <a:pt x="3538" y="7944"/>
                  </a:cubicBezTo>
                  <a:cubicBezTo>
                    <a:pt x="4572" y="8319"/>
                    <a:pt x="5597" y="8469"/>
                    <a:pt x="6642" y="8469"/>
                  </a:cubicBezTo>
                  <a:cubicBezTo>
                    <a:pt x="8457" y="8469"/>
                    <a:pt x="10331" y="8017"/>
                    <a:pt x="12417" y="7510"/>
                  </a:cubicBezTo>
                  <a:cubicBezTo>
                    <a:pt x="13718" y="7191"/>
                    <a:pt x="14768" y="6871"/>
                    <a:pt x="15521" y="6620"/>
                  </a:cubicBezTo>
                  <a:cubicBezTo>
                    <a:pt x="14791" y="4931"/>
                    <a:pt x="14061" y="3242"/>
                    <a:pt x="13330" y="1576"/>
                  </a:cubicBezTo>
                  <a:cubicBezTo>
                    <a:pt x="9678" y="1051"/>
                    <a:pt x="6049" y="526"/>
                    <a:pt x="2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1732925" y="2395282"/>
              <a:ext cx="364260" cy="425407"/>
            </a:xfrm>
            <a:custGeom>
              <a:avLst/>
              <a:gdLst/>
              <a:ahLst/>
              <a:cxnLst/>
              <a:rect l="l" t="t" r="r" b="b"/>
              <a:pathLst>
                <a:path w="6255" h="7305" extrusionOk="0">
                  <a:moveTo>
                    <a:pt x="2534" y="2237"/>
                  </a:moveTo>
                  <a:lnTo>
                    <a:pt x="2534" y="2237"/>
                  </a:lnTo>
                  <a:cubicBezTo>
                    <a:pt x="2877" y="2556"/>
                    <a:pt x="3036" y="3013"/>
                    <a:pt x="3036" y="3469"/>
                  </a:cubicBezTo>
                  <a:cubicBezTo>
                    <a:pt x="3036" y="3903"/>
                    <a:pt x="2854" y="4360"/>
                    <a:pt x="2557" y="4679"/>
                  </a:cubicBezTo>
                  <a:cubicBezTo>
                    <a:pt x="2648" y="4497"/>
                    <a:pt x="2717" y="4291"/>
                    <a:pt x="2785" y="4086"/>
                  </a:cubicBezTo>
                  <a:cubicBezTo>
                    <a:pt x="2945" y="3469"/>
                    <a:pt x="2854" y="2830"/>
                    <a:pt x="2534" y="2237"/>
                  </a:cubicBezTo>
                  <a:close/>
                  <a:moveTo>
                    <a:pt x="4452" y="0"/>
                  </a:moveTo>
                  <a:cubicBezTo>
                    <a:pt x="4109" y="0"/>
                    <a:pt x="3493" y="502"/>
                    <a:pt x="3196" y="799"/>
                  </a:cubicBezTo>
                  <a:cubicBezTo>
                    <a:pt x="2968" y="1027"/>
                    <a:pt x="2648" y="1415"/>
                    <a:pt x="2397" y="1963"/>
                  </a:cubicBezTo>
                  <a:cubicBezTo>
                    <a:pt x="2397" y="1552"/>
                    <a:pt x="2352" y="1210"/>
                    <a:pt x="2283" y="981"/>
                  </a:cubicBezTo>
                  <a:cubicBezTo>
                    <a:pt x="2215" y="662"/>
                    <a:pt x="2146" y="297"/>
                    <a:pt x="1964" y="274"/>
                  </a:cubicBezTo>
                  <a:cubicBezTo>
                    <a:pt x="1956" y="273"/>
                    <a:pt x="1949" y="272"/>
                    <a:pt x="1942" y="272"/>
                  </a:cubicBezTo>
                  <a:cubicBezTo>
                    <a:pt x="1813" y="272"/>
                    <a:pt x="1687" y="461"/>
                    <a:pt x="1644" y="548"/>
                  </a:cubicBezTo>
                  <a:cubicBezTo>
                    <a:pt x="1188" y="1255"/>
                    <a:pt x="1302" y="3104"/>
                    <a:pt x="1370" y="3812"/>
                  </a:cubicBezTo>
                  <a:cubicBezTo>
                    <a:pt x="914" y="4154"/>
                    <a:pt x="457" y="4497"/>
                    <a:pt x="1" y="4839"/>
                  </a:cubicBezTo>
                  <a:cubicBezTo>
                    <a:pt x="46" y="5136"/>
                    <a:pt x="160" y="5729"/>
                    <a:pt x="571" y="6323"/>
                  </a:cubicBezTo>
                  <a:cubicBezTo>
                    <a:pt x="936" y="6848"/>
                    <a:pt x="1393" y="7144"/>
                    <a:pt x="1644" y="7304"/>
                  </a:cubicBezTo>
                  <a:cubicBezTo>
                    <a:pt x="2101" y="6642"/>
                    <a:pt x="2580" y="6003"/>
                    <a:pt x="3036" y="5341"/>
                  </a:cubicBezTo>
                  <a:cubicBezTo>
                    <a:pt x="3196" y="5318"/>
                    <a:pt x="3858" y="5250"/>
                    <a:pt x="4315" y="4702"/>
                  </a:cubicBezTo>
                  <a:cubicBezTo>
                    <a:pt x="4497" y="4474"/>
                    <a:pt x="4588" y="4268"/>
                    <a:pt x="4634" y="4109"/>
                  </a:cubicBezTo>
                  <a:cubicBezTo>
                    <a:pt x="4908" y="3994"/>
                    <a:pt x="5296" y="3812"/>
                    <a:pt x="5661" y="3469"/>
                  </a:cubicBezTo>
                  <a:cubicBezTo>
                    <a:pt x="5821" y="3310"/>
                    <a:pt x="6255" y="2922"/>
                    <a:pt x="6186" y="2785"/>
                  </a:cubicBezTo>
                  <a:cubicBezTo>
                    <a:pt x="6167" y="2738"/>
                    <a:pt x="6110" y="2706"/>
                    <a:pt x="5981" y="2706"/>
                  </a:cubicBezTo>
                  <a:cubicBezTo>
                    <a:pt x="5798" y="2706"/>
                    <a:pt x="5471" y="2770"/>
                    <a:pt x="4908" y="2944"/>
                  </a:cubicBezTo>
                  <a:cubicBezTo>
                    <a:pt x="5136" y="2693"/>
                    <a:pt x="5365" y="2488"/>
                    <a:pt x="5547" y="2328"/>
                  </a:cubicBezTo>
                  <a:cubicBezTo>
                    <a:pt x="5912" y="2009"/>
                    <a:pt x="6209" y="1849"/>
                    <a:pt x="6163" y="1689"/>
                  </a:cubicBezTo>
                  <a:cubicBezTo>
                    <a:pt x="6141" y="1598"/>
                    <a:pt x="5981" y="1575"/>
                    <a:pt x="5912" y="1552"/>
                  </a:cubicBezTo>
                  <a:cubicBezTo>
                    <a:pt x="5853" y="1539"/>
                    <a:pt x="5792" y="1532"/>
                    <a:pt x="5731" y="1532"/>
                  </a:cubicBezTo>
                  <a:cubicBezTo>
                    <a:pt x="5274" y="1532"/>
                    <a:pt x="4784" y="1876"/>
                    <a:pt x="4543" y="2077"/>
                  </a:cubicBezTo>
                  <a:cubicBezTo>
                    <a:pt x="5159" y="1552"/>
                    <a:pt x="5730" y="981"/>
                    <a:pt x="5616" y="753"/>
                  </a:cubicBezTo>
                  <a:cubicBezTo>
                    <a:pt x="5581" y="696"/>
                    <a:pt x="5490" y="679"/>
                    <a:pt x="5390" y="679"/>
                  </a:cubicBezTo>
                  <a:cubicBezTo>
                    <a:pt x="5290" y="679"/>
                    <a:pt x="5182" y="696"/>
                    <a:pt x="5113" y="708"/>
                  </a:cubicBezTo>
                  <a:cubicBezTo>
                    <a:pt x="4429" y="799"/>
                    <a:pt x="3995" y="1347"/>
                    <a:pt x="3835" y="1575"/>
                  </a:cubicBezTo>
                  <a:cubicBezTo>
                    <a:pt x="4041" y="1255"/>
                    <a:pt x="4246" y="1027"/>
                    <a:pt x="4383" y="845"/>
                  </a:cubicBezTo>
                  <a:cubicBezTo>
                    <a:pt x="4588" y="639"/>
                    <a:pt x="4771" y="479"/>
                    <a:pt x="4748" y="251"/>
                  </a:cubicBezTo>
                  <a:cubicBezTo>
                    <a:pt x="4725" y="251"/>
                    <a:pt x="4703" y="91"/>
                    <a:pt x="4611" y="23"/>
                  </a:cubicBezTo>
                  <a:cubicBezTo>
                    <a:pt x="4566" y="0"/>
                    <a:pt x="4520" y="0"/>
                    <a:pt x="4452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1880492" y="2526835"/>
              <a:ext cx="29292" cy="140987"/>
            </a:xfrm>
            <a:custGeom>
              <a:avLst/>
              <a:gdLst/>
              <a:ahLst/>
              <a:cxnLst/>
              <a:rect l="l" t="t" r="r" b="b"/>
              <a:pathLst>
                <a:path w="503" h="2421" extrusionOk="0">
                  <a:moveTo>
                    <a:pt x="0" y="1"/>
                  </a:moveTo>
                  <a:cubicBezTo>
                    <a:pt x="320" y="571"/>
                    <a:pt x="411" y="1210"/>
                    <a:pt x="251" y="1827"/>
                  </a:cubicBezTo>
                  <a:cubicBezTo>
                    <a:pt x="183" y="2032"/>
                    <a:pt x="114" y="2238"/>
                    <a:pt x="23" y="2420"/>
                  </a:cubicBezTo>
                  <a:cubicBezTo>
                    <a:pt x="320" y="2101"/>
                    <a:pt x="502" y="1644"/>
                    <a:pt x="502" y="1210"/>
                  </a:cubicBezTo>
                  <a:cubicBezTo>
                    <a:pt x="502" y="754"/>
                    <a:pt x="343" y="29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1339489" y="2800656"/>
              <a:ext cx="465298" cy="348304"/>
            </a:xfrm>
            <a:custGeom>
              <a:avLst/>
              <a:gdLst/>
              <a:ahLst/>
              <a:cxnLst/>
              <a:rect l="l" t="t" r="r" b="b"/>
              <a:pathLst>
                <a:path w="7990" h="5981" extrusionOk="0">
                  <a:moveTo>
                    <a:pt x="7327" y="1"/>
                  </a:moveTo>
                  <a:cubicBezTo>
                    <a:pt x="4976" y="1507"/>
                    <a:pt x="2443" y="3059"/>
                    <a:pt x="0" y="4520"/>
                  </a:cubicBezTo>
                  <a:cubicBezTo>
                    <a:pt x="183" y="5022"/>
                    <a:pt x="366" y="5502"/>
                    <a:pt x="525" y="5981"/>
                  </a:cubicBezTo>
                  <a:cubicBezTo>
                    <a:pt x="2831" y="4794"/>
                    <a:pt x="6277" y="2238"/>
                    <a:pt x="7989" y="937"/>
                  </a:cubicBezTo>
                  <a:cubicBezTo>
                    <a:pt x="7761" y="617"/>
                    <a:pt x="7533" y="297"/>
                    <a:pt x="7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1137413" y="2981417"/>
              <a:ext cx="121012" cy="203473"/>
            </a:xfrm>
            <a:custGeom>
              <a:avLst/>
              <a:gdLst/>
              <a:ahLst/>
              <a:cxnLst/>
              <a:rect l="l" t="t" r="r" b="b"/>
              <a:pathLst>
                <a:path w="2078" h="3494" extrusionOk="0">
                  <a:moveTo>
                    <a:pt x="617" y="1"/>
                  </a:moveTo>
                  <a:lnTo>
                    <a:pt x="252" y="206"/>
                  </a:lnTo>
                  <a:cubicBezTo>
                    <a:pt x="69" y="343"/>
                    <a:pt x="1" y="572"/>
                    <a:pt x="115" y="777"/>
                  </a:cubicBezTo>
                  <a:cubicBezTo>
                    <a:pt x="549" y="1622"/>
                    <a:pt x="1005" y="2466"/>
                    <a:pt x="1462" y="3311"/>
                  </a:cubicBezTo>
                  <a:cubicBezTo>
                    <a:pt x="1462" y="3311"/>
                    <a:pt x="1758" y="3448"/>
                    <a:pt x="2078" y="3493"/>
                  </a:cubicBezTo>
                  <a:cubicBezTo>
                    <a:pt x="1827" y="3288"/>
                    <a:pt x="1599" y="3014"/>
                    <a:pt x="1393" y="2672"/>
                  </a:cubicBezTo>
                  <a:cubicBezTo>
                    <a:pt x="937" y="1941"/>
                    <a:pt x="617" y="960"/>
                    <a:pt x="617" y="1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1766177" y="2796696"/>
              <a:ext cx="39891" cy="58526"/>
            </a:xfrm>
            <a:custGeom>
              <a:avLst/>
              <a:gdLst/>
              <a:ahLst/>
              <a:cxnLst/>
              <a:rect l="l" t="t" r="r" b="b"/>
              <a:pathLst>
                <a:path w="685" h="1005" extrusionOk="0">
                  <a:moveTo>
                    <a:pt x="92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06" y="365"/>
                    <a:pt x="434" y="685"/>
                    <a:pt x="662" y="1005"/>
                  </a:cubicBezTo>
                  <a:cubicBezTo>
                    <a:pt x="662" y="1005"/>
                    <a:pt x="685" y="982"/>
                    <a:pt x="685" y="982"/>
                  </a:cubicBezTo>
                  <a:cubicBezTo>
                    <a:pt x="480" y="662"/>
                    <a:pt x="297" y="32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1687734" y="2675741"/>
              <a:ext cx="82461" cy="121012"/>
            </a:xfrm>
            <a:custGeom>
              <a:avLst/>
              <a:gdLst/>
              <a:ahLst/>
              <a:cxnLst/>
              <a:rect l="l" t="t" r="r" b="b"/>
              <a:pathLst>
                <a:path w="1416" h="2078" extrusionOk="0">
                  <a:moveTo>
                    <a:pt x="46" y="0"/>
                  </a:moveTo>
                  <a:cubicBezTo>
                    <a:pt x="23" y="0"/>
                    <a:pt x="23" y="23"/>
                    <a:pt x="1" y="23"/>
                  </a:cubicBezTo>
                  <a:cubicBezTo>
                    <a:pt x="411" y="731"/>
                    <a:pt x="845" y="1415"/>
                    <a:pt x="1302" y="2077"/>
                  </a:cubicBezTo>
                  <a:cubicBezTo>
                    <a:pt x="1347" y="2077"/>
                    <a:pt x="1370" y="2054"/>
                    <a:pt x="1416" y="2032"/>
                  </a:cubicBezTo>
                  <a:cubicBezTo>
                    <a:pt x="982" y="1347"/>
                    <a:pt x="526" y="662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1338150" y="2759483"/>
              <a:ext cx="490572" cy="304453"/>
            </a:xfrm>
            <a:custGeom>
              <a:avLst/>
              <a:gdLst/>
              <a:ahLst/>
              <a:cxnLst/>
              <a:rect l="l" t="t" r="r" b="b"/>
              <a:pathLst>
                <a:path w="8424" h="5228" extrusionOk="0">
                  <a:moveTo>
                    <a:pt x="8423" y="0"/>
                  </a:moveTo>
                  <a:lnTo>
                    <a:pt x="8423" y="0"/>
                  </a:lnTo>
                  <a:cubicBezTo>
                    <a:pt x="8081" y="183"/>
                    <a:pt x="7738" y="388"/>
                    <a:pt x="7419" y="594"/>
                  </a:cubicBezTo>
                  <a:cubicBezTo>
                    <a:pt x="7373" y="616"/>
                    <a:pt x="7350" y="639"/>
                    <a:pt x="7305" y="639"/>
                  </a:cubicBezTo>
                  <a:cubicBezTo>
                    <a:pt x="4908" y="2077"/>
                    <a:pt x="2397" y="3629"/>
                    <a:pt x="0" y="5159"/>
                  </a:cubicBezTo>
                  <a:cubicBezTo>
                    <a:pt x="23" y="5181"/>
                    <a:pt x="23" y="5204"/>
                    <a:pt x="23" y="5227"/>
                  </a:cubicBezTo>
                  <a:cubicBezTo>
                    <a:pt x="2466" y="3766"/>
                    <a:pt x="4999" y="2214"/>
                    <a:pt x="7350" y="708"/>
                  </a:cubicBezTo>
                  <a:cubicBezTo>
                    <a:pt x="7373" y="685"/>
                    <a:pt x="7396" y="662"/>
                    <a:pt x="7442" y="639"/>
                  </a:cubicBezTo>
                  <a:cubicBezTo>
                    <a:pt x="7761" y="434"/>
                    <a:pt x="8103" y="206"/>
                    <a:pt x="8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1213177" y="3136963"/>
              <a:ext cx="5416" cy="2737"/>
            </a:xfrm>
            <a:custGeom>
              <a:avLst/>
              <a:gdLst/>
              <a:ahLst/>
              <a:cxnLst/>
              <a:rect l="l" t="t" r="r" b="b"/>
              <a:pathLst>
                <a:path w="93" h="47" extrusionOk="0">
                  <a:moveTo>
                    <a:pt x="1" y="46"/>
                  </a:moveTo>
                  <a:lnTo>
                    <a:pt x="1" y="46"/>
                  </a:lnTo>
                  <a:cubicBezTo>
                    <a:pt x="24" y="23"/>
                    <a:pt x="69" y="23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69" y="23"/>
                    <a:pt x="24" y="23"/>
                    <a:pt x="1" y="46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5" name="Google Shape;2385;p38"/>
            <p:cNvGrpSpPr/>
            <p:nvPr/>
          </p:nvGrpSpPr>
          <p:grpSpPr>
            <a:xfrm>
              <a:off x="1173344" y="2646449"/>
              <a:ext cx="685892" cy="540071"/>
              <a:chOff x="1173344" y="2646449"/>
              <a:chExt cx="685892" cy="540071"/>
            </a:xfrm>
          </p:grpSpPr>
          <p:sp>
            <p:nvSpPr>
              <p:cNvPr id="2386" name="Google Shape;2386;p38"/>
              <p:cNvSpPr/>
              <p:nvPr/>
            </p:nvSpPr>
            <p:spPr>
              <a:xfrm>
                <a:off x="1690413" y="26464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1771476" y="27594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1173344" y="26770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9" name="Google Shape;2389;p38"/>
            <p:cNvGrpSpPr/>
            <p:nvPr/>
          </p:nvGrpSpPr>
          <p:grpSpPr>
            <a:xfrm>
              <a:off x="1174695" y="2646303"/>
              <a:ext cx="685892" cy="540071"/>
              <a:chOff x="1325744" y="2798849"/>
              <a:chExt cx="685892" cy="540071"/>
            </a:xfrm>
          </p:grpSpPr>
          <p:sp>
            <p:nvSpPr>
              <p:cNvPr id="2390" name="Google Shape;2390;p38"/>
              <p:cNvSpPr/>
              <p:nvPr/>
            </p:nvSpPr>
            <p:spPr>
              <a:xfrm>
                <a:off x="1842813" y="27988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1923876" y="29118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1491889" y="2953056"/>
                <a:ext cx="465298" cy="348304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5981" extrusionOk="0">
                    <a:moveTo>
                      <a:pt x="7327" y="1"/>
                    </a:moveTo>
                    <a:cubicBezTo>
                      <a:pt x="4976" y="1507"/>
                      <a:pt x="2443" y="3059"/>
                      <a:pt x="0" y="4520"/>
                    </a:cubicBezTo>
                    <a:cubicBezTo>
                      <a:pt x="183" y="5022"/>
                      <a:pt x="366" y="5502"/>
                      <a:pt x="525" y="5981"/>
                    </a:cubicBezTo>
                    <a:cubicBezTo>
                      <a:pt x="2831" y="4794"/>
                      <a:pt x="6277" y="2238"/>
                      <a:pt x="7989" y="937"/>
                    </a:cubicBezTo>
                    <a:cubicBezTo>
                      <a:pt x="7761" y="617"/>
                      <a:pt x="7533" y="297"/>
                      <a:pt x="732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1325744" y="28294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4" name="Google Shape;2394;p38"/>
            <p:cNvSpPr/>
            <p:nvPr/>
          </p:nvSpPr>
          <p:spPr>
            <a:xfrm>
              <a:off x="831738" y="290565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831738" y="290430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1219874" y="2990735"/>
              <a:ext cx="253905" cy="671333"/>
            </a:xfrm>
            <a:custGeom>
              <a:avLst/>
              <a:gdLst/>
              <a:ahLst/>
              <a:cxnLst/>
              <a:rect l="l" t="t" r="r" b="b"/>
              <a:pathLst>
                <a:path w="4360" h="11528" extrusionOk="0">
                  <a:moveTo>
                    <a:pt x="0" y="1"/>
                  </a:moveTo>
                  <a:cubicBezTo>
                    <a:pt x="2602" y="3265"/>
                    <a:pt x="4131" y="7373"/>
                    <a:pt x="4360" y="11527"/>
                  </a:cubicBezTo>
                  <a:cubicBezTo>
                    <a:pt x="4291" y="11003"/>
                    <a:pt x="4223" y="10500"/>
                    <a:pt x="4131" y="9975"/>
                  </a:cubicBezTo>
                  <a:cubicBezTo>
                    <a:pt x="3538" y="6392"/>
                    <a:pt x="2100" y="2968"/>
                    <a:pt x="0" y="1"/>
                  </a:cubicBezTo>
                  <a:close/>
                </a:path>
              </a:pathLst>
            </a:custGeom>
            <a:solidFill>
              <a:srgbClr val="4C4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1009821" y="2905653"/>
              <a:ext cx="356282" cy="296474"/>
            </a:xfrm>
            <a:custGeom>
              <a:avLst/>
              <a:gdLst/>
              <a:ahLst/>
              <a:cxnLst/>
              <a:rect l="l" t="t" r="r" b="b"/>
              <a:pathLst>
                <a:path w="6118" h="5091" extrusionOk="0">
                  <a:moveTo>
                    <a:pt x="3721" y="1"/>
                  </a:moveTo>
                  <a:cubicBezTo>
                    <a:pt x="4474" y="389"/>
                    <a:pt x="5182" y="937"/>
                    <a:pt x="5753" y="1621"/>
                  </a:cubicBezTo>
                  <a:cubicBezTo>
                    <a:pt x="5912" y="1804"/>
                    <a:pt x="6118" y="2010"/>
                    <a:pt x="6095" y="2306"/>
                  </a:cubicBezTo>
                  <a:cubicBezTo>
                    <a:pt x="6072" y="2649"/>
                    <a:pt x="5730" y="2923"/>
                    <a:pt x="5387" y="2854"/>
                  </a:cubicBezTo>
                  <a:cubicBezTo>
                    <a:pt x="4954" y="2808"/>
                    <a:pt x="4543" y="2763"/>
                    <a:pt x="4109" y="2717"/>
                  </a:cubicBezTo>
                  <a:lnTo>
                    <a:pt x="4383" y="2603"/>
                  </a:lnTo>
                  <a:cubicBezTo>
                    <a:pt x="4064" y="3105"/>
                    <a:pt x="3744" y="3630"/>
                    <a:pt x="3424" y="4132"/>
                  </a:cubicBezTo>
                  <a:lnTo>
                    <a:pt x="3310" y="4338"/>
                  </a:lnTo>
                  <a:cubicBezTo>
                    <a:pt x="2991" y="4931"/>
                    <a:pt x="2169" y="5091"/>
                    <a:pt x="1690" y="4589"/>
                  </a:cubicBezTo>
                  <a:cubicBezTo>
                    <a:pt x="640" y="3630"/>
                    <a:pt x="1" y="2238"/>
                    <a:pt x="1" y="800"/>
                  </a:cubicBezTo>
                  <a:cubicBezTo>
                    <a:pt x="1233" y="503"/>
                    <a:pt x="2489" y="229"/>
                    <a:pt x="3721" y="1"/>
                  </a:cubicBezTo>
                  <a:close/>
                  <a:moveTo>
                    <a:pt x="3721" y="1"/>
                  </a:moveTo>
                  <a:cubicBezTo>
                    <a:pt x="2557" y="435"/>
                    <a:pt x="1461" y="823"/>
                    <a:pt x="297" y="1211"/>
                  </a:cubicBezTo>
                  <a:lnTo>
                    <a:pt x="480" y="960"/>
                  </a:lnTo>
                  <a:cubicBezTo>
                    <a:pt x="617" y="2192"/>
                    <a:pt x="1210" y="3311"/>
                    <a:pt x="2101" y="4132"/>
                  </a:cubicBezTo>
                  <a:cubicBezTo>
                    <a:pt x="2329" y="4361"/>
                    <a:pt x="2648" y="4246"/>
                    <a:pt x="2785" y="3995"/>
                  </a:cubicBezTo>
                  <a:cubicBezTo>
                    <a:pt x="3151" y="3425"/>
                    <a:pt x="3539" y="2854"/>
                    <a:pt x="3904" y="2283"/>
                  </a:cubicBezTo>
                  <a:lnTo>
                    <a:pt x="4018" y="2146"/>
                  </a:lnTo>
                  <a:cubicBezTo>
                    <a:pt x="4497" y="2215"/>
                    <a:pt x="4977" y="2283"/>
                    <a:pt x="5456" y="2375"/>
                  </a:cubicBezTo>
                  <a:cubicBezTo>
                    <a:pt x="5570" y="2420"/>
                    <a:pt x="5684" y="2329"/>
                    <a:pt x="5661" y="2192"/>
                  </a:cubicBezTo>
                  <a:cubicBezTo>
                    <a:pt x="5638" y="2078"/>
                    <a:pt x="5524" y="1941"/>
                    <a:pt x="5456" y="1827"/>
                  </a:cubicBezTo>
                  <a:cubicBezTo>
                    <a:pt x="4977" y="1142"/>
                    <a:pt x="4383" y="526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1051051" y="2906993"/>
              <a:ext cx="198115" cy="146286"/>
            </a:xfrm>
            <a:custGeom>
              <a:avLst/>
              <a:gdLst/>
              <a:ahLst/>
              <a:cxnLst/>
              <a:rect l="l" t="t" r="r" b="b"/>
              <a:pathLst>
                <a:path w="3402" h="2512" extrusionOk="0">
                  <a:moveTo>
                    <a:pt x="0" y="800"/>
                  </a:moveTo>
                  <a:cubicBezTo>
                    <a:pt x="92" y="1256"/>
                    <a:pt x="183" y="1690"/>
                    <a:pt x="274" y="2146"/>
                  </a:cubicBezTo>
                  <a:cubicBezTo>
                    <a:pt x="731" y="2306"/>
                    <a:pt x="1507" y="2512"/>
                    <a:pt x="2420" y="2420"/>
                  </a:cubicBezTo>
                  <a:cubicBezTo>
                    <a:pt x="2808" y="2375"/>
                    <a:pt x="3127" y="2283"/>
                    <a:pt x="3401" y="2192"/>
                  </a:cubicBezTo>
                  <a:lnTo>
                    <a:pt x="3401" y="1"/>
                  </a:lnTo>
                  <a:cubicBezTo>
                    <a:pt x="2306" y="206"/>
                    <a:pt x="1164" y="480"/>
                    <a:pt x="0" y="80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1028456" y="3113028"/>
              <a:ext cx="473218" cy="650077"/>
            </a:xfrm>
            <a:custGeom>
              <a:avLst/>
              <a:gdLst/>
              <a:ahLst/>
              <a:cxnLst/>
              <a:rect l="l" t="t" r="r" b="b"/>
              <a:pathLst>
                <a:path w="8126" h="11163" extrusionOk="0">
                  <a:moveTo>
                    <a:pt x="6323" y="11117"/>
                  </a:moveTo>
                  <a:lnTo>
                    <a:pt x="890" y="10660"/>
                  </a:lnTo>
                  <a:cubicBezTo>
                    <a:pt x="365" y="10614"/>
                    <a:pt x="0" y="10158"/>
                    <a:pt x="46" y="9633"/>
                  </a:cubicBezTo>
                  <a:lnTo>
                    <a:pt x="776" y="891"/>
                  </a:lnTo>
                  <a:cubicBezTo>
                    <a:pt x="822" y="389"/>
                    <a:pt x="1278" y="1"/>
                    <a:pt x="1803" y="46"/>
                  </a:cubicBezTo>
                  <a:lnTo>
                    <a:pt x="7236" y="503"/>
                  </a:lnTo>
                  <a:cubicBezTo>
                    <a:pt x="7738" y="548"/>
                    <a:pt x="8126" y="1005"/>
                    <a:pt x="8080" y="1507"/>
                  </a:cubicBezTo>
                  <a:lnTo>
                    <a:pt x="7350" y="10249"/>
                  </a:lnTo>
                  <a:cubicBezTo>
                    <a:pt x="7304" y="10774"/>
                    <a:pt x="6848" y="11162"/>
                    <a:pt x="6323" y="11117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1230473" y="3236661"/>
              <a:ext cx="192816" cy="114374"/>
            </a:xfrm>
            <a:custGeom>
              <a:avLst/>
              <a:gdLst/>
              <a:ahLst/>
              <a:cxnLst/>
              <a:rect l="l" t="t" r="r" b="b"/>
              <a:pathLst>
                <a:path w="3311" h="1964" extrusionOk="0">
                  <a:moveTo>
                    <a:pt x="3151" y="1963"/>
                  </a:moveTo>
                  <a:lnTo>
                    <a:pt x="1" y="1712"/>
                  </a:lnTo>
                  <a:lnTo>
                    <a:pt x="138" y="0"/>
                  </a:lnTo>
                  <a:lnTo>
                    <a:pt x="3310" y="274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1078946" y="3102429"/>
              <a:ext cx="473276" cy="650019"/>
            </a:xfrm>
            <a:custGeom>
              <a:avLst/>
              <a:gdLst/>
              <a:ahLst/>
              <a:cxnLst/>
              <a:rect l="l" t="t" r="r" b="b"/>
              <a:pathLst>
                <a:path w="8127" h="11162" extrusionOk="0">
                  <a:moveTo>
                    <a:pt x="7236" y="502"/>
                  </a:moveTo>
                  <a:lnTo>
                    <a:pt x="1804" y="46"/>
                  </a:lnTo>
                  <a:cubicBezTo>
                    <a:pt x="1279" y="0"/>
                    <a:pt x="822" y="388"/>
                    <a:pt x="777" y="913"/>
                  </a:cubicBezTo>
                  <a:lnTo>
                    <a:pt x="23" y="9655"/>
                  </a:lnTo>
                  <a:cubicBezTo>
                    <a:pt x="1" y="10157"/>
                    <a:pt x="366" y="10614"/>
                    <a:pt x="891" y="10659"/>
                  </a:cubicBezTo>
                  <a:lnTo>
                    <a:pt x="6323" y="11139"/>
                  </a:lnTo>
                  <a:cubicBezTo>
                    <a:pt x="6848" y="11162"/>
                    <a:pt x="7305" y="10796"/>
                    <a:pt x="7350" y="10271"/>
                  </a:cubicBezTo>
                  <a:lnTo>
                    <a:pt x="8081" y="1529"/>
                  </a:lnTo>
                  <a:cubicBezTo>
                    <a:pt x="8126" y="1004"/>
                    <a:pt x="7738" y="548"/>
                    <a:pt x="7236" y="5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1028456" y="3114367"/>
              <a:ext cx="473218" cy="648738"/>
            </a:xfrm>
            <a:custGeom>
              <a:avLst/>
              <a:gdLst/>
              <a:ahLst/>
              <a:cxnLst/>
              <a:rect l="l" t="t" r="r" b="b"/>
              <a:pathLst>
                <a:path w="8126" h="11140" extrusionOk="0">
                  <a:moveTo>
                    <a:pt x="7236" y="480"/>
                  </a:move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8080" y="1484"/>
                  </a:lnTo>
                  <a:cubicBezTo>
                    <a:pt x="8126" y="982"/>
                    <a:pt x="7738" y="525"/>
                    <a:pt x="7236" y="4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1179983" y="3247260"/>
              <a:ext cx="192758" cy="114374"/>
            </a:xfrm>
            <a:custGeom>
              <a:avLst/>
              <a:gdLst/>
              <a:ahLst/>
              <a:cxnLst/>
              <a:rect l="l" t="t" r="r" b="b"/>
              <a:pathLst>
                <a:path w="3310" h="1964" extrusionOk="0">
                  <a:moveTo>
                    <a:pt x="3150" y="1964"/>
                  </a:moveTo>
                  <a:lnTo>
                    <a:pt x="0" y="1690"/>
                  </a:lnTo>
                  <a:lnTo>
                    <a:pt x="137" y="1"/>
                  </a:lnTo>
                  <a:lnTo>
                    <a:pt x="3310" y="2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1033755" y="3182153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23" y="92"/>
                    <a:pt x="92" y="1"/>
                    <a:pt x="183" y="1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1031076" y="3223383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1" y="457"/>
                  </a:moveTo>
                  <a:lnTo>
                    <a:pt x="138" y="388"/>
                  </a:lnTo>
                  <a:cubicBezTo>
                    <a:pt x="46" y="388"/>
                    <a:pt x="1" y="297"/>
                    <a:pt x="1" y="183"/>
                  </a:cubicBezTo>
                  <a:cubicBezTo>
                    <a:pt x="1" y="69"/>
                    <a:pt x="92" y="0"/>
                    <a:pt x="183" y="0"/>
                  </a:cubicBezTo>
                  <a:cubicBezTo>
                    <a:pt x="435" y="23"/>
                    <a:pt x="663" y="46"/>
                    <a:pt x="914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1027116" y="3263216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412"/>
                  </a:lnTo>
                  <a:cubicBezTo>
                    <a:pt x="69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4"/>
                    <a:pt x="685" y="47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1023098" y="330444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7"/>
                    <a:pt x="24" y="183"/>
                  </a:cubicBezTo>
                  <a:cubicBezTo>
                    <a:pt x="24" y="92"/>
                    <a:pt x="92" y="0"/>
                    <a:pt x="206" y="0"/>
                  </a:cubicBezTo>
                  <a:cubicBezTo>
                    <a:pt x="435" y="23"/>
                    <a:pt x="686" y="46"/>
                    <a:pt x="937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1020478" y="334433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0" y="457"/>
                  </a:moveTo>
                  <a:lnTo>
                    <a:pt x="160" y="411"/>
                  </a:lnTo>
                  <a:cubicBezTo>
                    <a:pt x="69" y="388"/>
                    <a:pt x="0" y="297"/>
                    <a:pt x="0" y="206"/>
                  </a:cubicBezTo>
                  <a:cubicBezTo>
                    <a:pt x="0" y="92"/>
                    <a:pt x="92" y="0"/>
                    <a:pt x="183" y="23"/>
                  </a:cubicBezTo>
                  <a:cubicBezTo>
                    <a:pt x="434" y="46"/>
                    <a:pt x="685" y="46"/>
                    <a:pt x="913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1016459" y="338551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8"/>
                    <a:pt x="1" y="183"/>
                  </a:cubicBezTo>
                  <a:cubicBezTo>
                    <a:pt x="24" y="92"/>
                    <a:pt x="92" y="1"/>
                    <a:pt x="183" y="1"/>
                  </a:cubicBezTo>
                  <a:cubicBezTo>
                    <a:pt x="434" y="24"/>
                    <a:pt x="686" y="46"/>
                    <a:pt x="937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1013839" y="3425401"/>
              <a:ext cx="53227" cy="27953"/>
            </a:xfrm>
            <a:custGeom>
              <a:avLst/>
              <a:gdLst/>
              <a:ahLst/>
              <a:cxnLst/>
              <a:rect l="l" t="t" r="r" b="b"/>
              <a:pathLst>
                <a:path w="914" h="480" extrusionOk="0">
                  <a:moveTo>
                    <a:pt x="890" y="480"/>
                  </a:moveTo>
                  <a:lnTo>
                    <a:pt x="137" y="411"/>
                  </a:lnTo>
                  <a:cubicBezTo>
                    <a:pt x="46" y="389"/>
                    <a:pt x="0" y="297"/>
                    <a:pt x="0" y="206"/>
                  </a:cubicBezTo>
                  <a:cubicBezTo>
                    <a:pt x="0" y="92"/>
                    <a:pt x="91" y="1"/>
                    <a:pt x="183" y="23"/>
                  </a:cubicBezTo>
                  <a:cubicBezTo>
                    <a:pt x="434" y="46"/>
                    <a:pt x="662" y="69"/>
                    <a:pt x="913" y="92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1009821" y="3466631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0" y="388"/>
                  </a:lnTo>
                  <a:cubicBezTo>
                    <a:pt x="69" y="388"/>
                    <a:pt x="1" y="297"/>
                    <a:pt x="1" y="206"/>
                  </a:cubicBezTo>
                  <a:cubicBezTo>
                    <a:pt x="1" y="91"/>
                    <a:pt x="92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1005861" y="3507803"/>
              <a:ext cx="54508" cy="26672"/>
            </a:xfrm>
            <a:custGeom>
              <a:avLst/>
              <a:gdLst/>
              <a:ahLst/>
              <a:cxnLst/>
              <a:rect l="l" t="t" r="r" b="b"/>
              <a:pathLst>
                <a:path w="936" h="458" extrusionOk="0">
                  <a:moveTo>
                    <a:pt x="913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23" y="183"/>
                  </a:cubicBezTo>
                  <a:cubicBezTo>
                    <a:pt x="23" y="69"/>
                    <a:pt x="91" y="1"/>
                    <a:pt x="206" y="1"/>
                  </a:cubicBezTo>
                  <a:cubicBezTo>
                    <a:pt x="434" y="24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1003182" y="3547694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60" y="411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3"/>
                    <a:pt x="685" y="46"/>
                    <a:pt x="914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999222" y="3588925"/>
              <a:ext cx="54508" cy="26613"/>
            </a:xfrm>
            <a:custGeom>
              <a:avLst/>
              <a:gdLst/>
              <a:ahLst/>
              <a:cxnLst/>
              <a:rect l="l" t="t" r="r" b="b"/>
              <a:pathLst>
                <a:path w="936" h="457" extrusionOk="0">
                  <a:moveTo>
                    <a:pt x="890" y="457"/>
                  </a:moveTo>
                  <a:lnTo>
                    <a:pt x="160" y="388"/>
                  </a:lnTo>
                  <a:cubicBezTo>
                    <a:pt x="68" y="388"/>
                    <a:pt x="0" y="297"/>
                    <a:pt x="0" y="183"/>
                  </a:cubicBezTo>
                  <a:cubicBezTo>
                    <a:pt x="23" y="91"/>
                    <a:pt x="91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996543" y="362875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37" y="412"/>
                  </a:lnTo>
                  <a:cubicBezTo>
                    <a:pt x="46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24"/>
                  </a:cubicBezTo>
                  <a:cubicBezTo>
                    <a:pt x="434" y="47"/>
                    <a:pt x="662" y="47"/>
                    <a:pt x="913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96845" y="1890151"/>
              <a:ext cx="868051" cy="751057"/>
            </a:xfrm>
            <a:custGeom>
              <a:avLst/>
              <a:gdLst/>
              <a:ahLst/>
              <a:cxnLst/>
              <a:rect l="l" t="t" r="r" b="b"/>
              <a:pathLst>
                <a:path w="14906" h="12897" extrusionOk="0">
                  <a:moveTo>
                    <a:pt x="3424" y="662"/>
                  </a:moveTo>
                  <a:cubicBezTo>
                    <a:pt x="3173" y="799"/>
                    <a:pt x="1735" y="1575"/>
                    <a:pt x="1165" y="2968"/>
                  </a:cubicBezTo>
                  <a:lnTo>
                    <a:pt x="1165" y="2968"/>
                  </a:lnTo>
                  <a:cubicBezTo>
                    <a:pt x="0" y="5866"/>
                    <a:pt x="3584" y="9359"/>
                    <a:pt x="4292" y="10066"/>
                  </a:cubicBezTo>
                  <a:lnTo>
                    <a:pt x="4292" y="10066"/>
                  </a:lnTo>
                  <a:cubicBezTo>
                    <a:pt x="4976" y="10728"/>
                    <a:pt x="7168" y="12897"/>
                    <a:pt x="9998" y="12851"/>
                  </a:cubicBezTo>
                  <a:lnTo>
                    <a:pt x="9998" y="12851"/>
                  </a:lnTo>
                  <a:cubicBezTo>
                    <a:pt x="10272" y="12851"/>
                    <a:pt x="12554" y="12828"/>
                    <a:pt x="12851" y="11870"/>
                  </a:cubicBezTo>
                  <a:lnTo>
                    <a:pt x="12851" y="11870"/>
                  </a:lnTo>
                  <a:cubicBezTo>
                    <a:pt x="12920" y="11664"/>
                    <a:pt x="12897" y="11482"/>
                    <a:pt x="12851" y="11345"/>
                  </a:cubicBezTo>
                  <a:lnTo>
                    <a:pt x="12851" y="11345"/>
                  </a:lnTo>
                  <a:cubicBezTo>
                    <a:pt x="13079" y="11345"/>
                    <a:pt x="13878" y="11345"/>
                    <a:pt x="14380" y="10751"/>
                  </a:cubicBezTo>
                  <a:lnTo>
                    <a:pt x="14380" y="10751"/>
                  </a:lnTo>
                  <a:cubicBezTo>
                    <a:pt x="14495" y="10637"/>
                    <a:pt x="14905" y="10180"/>
                    <a:pt x="14746" y="9792"/>
                  </a:cubicBezTo>
                  <a:lnTo>
                    <a:pt x="14746" y="9792"/>
                  </a:lnTo>
                  <a:cubicBezTo>
                    <a:pt x="14609" y="9519"/>
                    <a:pt x="14152" y="9359"/>
                    <a:pt x="13627" y="9496"/>
                  </a:cubicBezTo>
                  <a:lnTo>
                    <a:pt x="13627" y="9496"/>
                  </a:lnTo>
                  <a:cubicBezTo>
                    <a:pt x="13718" y="9450"/>
                    <a:pt x="14289" y="9176"/>
                    <a:pt x="14266" y="8857"/>
                  </a:cubicBezTo>
                  <a:lnTo>
                    <a:pt x="14266" y="8857"/>
                  </a:lnTo>
                  <a:cubicBezTo>
                    <a:pt x="14243" y="8628"/>
                    <a:pt x="13924" y="8469"/>
                    <a:pt x="13787" y="8400"/>
                  </a:cubicBezTo>
                  <a:lnTo>
                    <a:pt x="13787" y="8400"/>
                  </a:lnTo>
                  <a:cubicBezTo>
                    <a:pt x="12417" y="7784"/>
                    <a:pt x="11345" y="7419"/>
                    <a:pt x="10934" y="7190"/>
                  </a:cubicBezTo>
                  <a:lnTo>
                    <a:pt x="10934" y="7190"/>
                  </a:lnTo>
                  <a:cubicBezTo>
                    <a:pt x="9176" y="6232"/>
                    <a:pt x="10660" y="3082"/>
                    <a:pt x="8514" y="1119"/>
                  </a:cubicBezTo>
                  <a:lnTo>
                    <a:pt x="8514" y="1119"/>
                  </a:lnTo>
                  <a:cubicBezTo>
                    <a:pt x="7510" y="183"/>
                    <a:pt x="6300" y="46"/>
                    <a:pt x="6118" y="23"/>
                  </a:cubicBezTo>
                  <a:lnTo>
                    <a:pt x="6118" y="23"/>
                  </a:lnTo>
                  <a:cubicBezTo>
                    <a:pt x="5981" y="0"/>
                    <a:pt x="5844" y="0"/>
                    <a:pt x="5707" y="0"/>
                  </a:cubicBezTo>
                  <a:lnTo>
                    <a:pt x="5707" y="0"/>
                  </a:lnTo>
                  <a:cubicBezTo>
                    <a:pt x="4657" y="0"/>
                    <a:pt x="3858" y="434"/>
                    <a:pt x="3424" y="66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1078946" y="1979193"/>
              <a:ext cx="400133" cy="276558"/>
            </a:xfrm>
            <a:custGeom>
              <a:avLst/>
              <a:gdLst/>
              <a:ahLst/>
              <a:cxnLst/>
              <a:rect l="l" t="t" r="r" b="b"/>
              <a:pathLst>
                <a:path w="6871" h="4749" extrusionOk="0">
                  <a:moveTo>
                    <a:pt x="2224" y="1"/>
                  </a:moveTo>
                  <a:cubicBezTo>
                    <a:pt x="1445" y="1"/>
                    <a:pt x="661" y="215"/>
                    <a:pt x="1" y="663"/>
                  </a:cubicBezTo>
                  <a:cubicBezTo>
                    <a:pt x="598" y="403"/>
                    <a:pt x="1251" y="272"/>
                    <a:pt x="1896" y="272"/>
                  </a:cubicBezTo>
                  <a:cubicBezTo>
                    <a:pt x="3519" y="272"/>
                    <a:pt x="5093" y="1097"/>
                    <a:pt x="5616" y="2763"/>
                  </a:cubicBezTo>
                  <a:cubicBezTo>
                    <a:pt x="5889" y="3493"/>
                    <a:pt x="6323" y="4178"/>
                    <a:pt x="6871" y="4748"/>
                  </a:cubicBezTo>
                  <a:cubicBezTo>
                    <a:pt x="6460" y="4086"/>
                    <a:pt x="6095" y="3402"/>
                    <a:pt x="5889" y="2671"/>
                  </a:cubicBezTo>
                  <a:cubicBezTo>
                    <a:pt x="5487" y="953"/>
                    <a:pt x="3866" y="1"/>
                    <a:pt x="2224" y="1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1162687" y="2110804"/>
              <a:ext cx="509149" cy="369559"/>
            </a:xfrm>
            <a:custGeom>
              <a:avLst/>
              <a:gdLst/>
              <a:ahLst/>
              <a:cxnLst/>
              <a:rect l="l" t="t" r="r" b="b"/>
              <a:pathLst>
                <a:path w="8743" h="6346" extrusionOk="0">
                  <a:moveTo>
                    <a:pt x="1" y="0"/>
                  </a:moveTo>
                  <a:cubicBezTo>
                    <a:pt x="1918" y="3173"/>
                    <a:pt x="4862" y="5752"/>
                    <a:pt x="8743" y="5707"/>
                  </a:cubicBezTo>
                  <a:cubicBezTo>
                    <a:pt x="4908" y="6346"/>
                    <a:pt x="1370" y="3401"/>
                    <a:pt x="1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1136132" y="2206484"/>
              <a:ext cx="490513" cy="356282"/>
            </a:xfrm>
            <a:custGeom>
              <a:avLst/>
              <a:gdLst/>
              <a:ahLst/>
              <a:cxnLst/>
              <a:rect l="l" t="t" r="r" b="b"/>
              <a:pathLst>
                <a:path w="8423" h="6118" extrusionOk="0">
                  <a:moveTo>
                    <a:pt x="0" y="1"/>
                  </a:moveTo>
                  <a:cubicBezTo>
                    <a:pt x="297" y="1507"/>
                    <a:pt x="1004" y="2945"/>
                    <a:pt x="2168" y="3972"/>
                  </a:cubicBezTo>
                  <a:cubicBezTo>
                    <a:pt x="3469" y="5159"/>
                    <a:pt x="5250" y="5707"/>
                    <a:pt x="6985" y="5867"/>
                  </a:cubicBezTo>
                  <a:cubicBezTo>
                    <a:pt x="7464" y="5913"/>
                    <a:pt x="7943" y="5935"/>
                    <a:pt x="8423" y="5913"/>
                  </a:cubicBezTo>
                  <a:cubicBezTo>
                    <a:pt x="7943" y="6027"/>
                    <a:pt x="7464" y="6050"/>
                    <a:pt x="6985" y="6050"/>
                  </a:cubicBezTo>
                  <a:cubicBezTo>
                    <a:pt x="3355" y="6118"/>
                    <a:pt x="183" y="3744"/>
                    <a:pt x="0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74551" y="2001788"/>
              <a:ext cx="870730" cy="781630"/>
            </a:xfrm>
            <a:custGeom>
              <a:avLst/>
              <a:gdLst/>
              <a:ahLst/>
              <a:cxnLst/>
              <a:rect l="l" t="t" r="r" b="b"/>
              <a:pathLst>
                <a:path w="14952" h="13422" extrusionOk="0">
                  <a:moveTo>
                    <a:pt x="14951" y="9953"/>
                  </a:moveTo>
                  <a:cubicBezTo>
                    <a:pt x="14677" y="10432"/>
                    <a:pt x="14244" y="11003"/>
                    <a:pt x="13559" y="11368"/>
                  </a:cubicBezTo>
                  <a:cubicBezTo>
                    <a:pt x="9450" y="13422"/>
                    <a:pt x="1" y="5205"/>
                    <a:pt x="1187" y="1713"/>
                  </a:cubicBezTo>
                  <a:cubicBezTo>
                    <a:pt x="1484" y="845"/>
                    <a:pt x="2420" y="320"/>
                    <a:pt x="3424" y="1"/>
                  </a:cubicBezTo>
                  <a:cubicBezTo>
                    <a:pt x="3493" y="3972"/>
                    <a:pt x="5479" y="7510"/>
                    <a:pt x="8697" y="9154"/>
                  </a:cubicBezTo>
                  <a:cubicBezTo>
                    <a:pt x="11368" y="10523"/>
                    <a:pt x="13970" y="10135"/>
                    <a:pt x="14951" y="995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2104" y="2037719"/>
              <a:ext cx="636741" cy="879989"/>
            </a:xfrm>
            <a:custGeom>
              <a:avLst/>
              <a:gdLst/>
              <a:ahLst/>
              <a:cxnLst/>
              <a:rect l="l" t="t" r="r" b="b"/>
              <a:pathLst>
                <a:path w="10934" h="15111" extrusionOk="0">
                  <a:moveTo>
                    <a:pt x="8468" y="867"/>
                  </a:moveTo>
                  <a:cubicBezTo>
                    <a:pt x="7441" y="68"/>
                    <a:pt x="6049" y="0"/>
                    <a:pt x="5524" y="0"/>
                  </a:cubicBezTo>
                  <a:cubicBezTo>
                    <a:pt x="5455" y="0"/>
                    <a:pt x="5410" y="0"/>
                    <a:pt x="5364" y="0"/>
                  </a:cubicBezTo>
                  <a:cubicBezTo>
                    <a:pt x="4816" y="23"/>
                    <a:pt x="3744" y="68"/>
                    <a:pt x="2716" y="799"/>
                  </a:cubicBezTo>
                  <a:cubicBezTo>
                    <a:pt x="2557" y="913"/>
                    <a:pt x="1598" y="1643"/>
                    <a:pt x="1187" y="2944"/>
                  </a:cubicBezTo>
                  <a:cubicBezTo>
                    <a:pt x="320" y="5752"/>
                    <a:pt x="3173" y="7715"/>
                    <a:pt x="2146" y="9427"/>
                  </a:cubicBezTo>
                  <a:cubicBezTo>
                    <a:pt x="1895" y="9815"/>
                    <a:pt x="1141" y="10682"/>
                    <a:pt x="274" y="11915"/>
                  </a:cubicBezTo>
                  <a:cubicBezTo>
                    <a:pt x="183" y="12029"/>
                    <a:pt x="0" y="12326"/>
                    <a:pt x="91" y="12531"/>
                  </a:cubicBezTo>
                  <a:cubicBezTo>
                    <a:pt x="228" y="12828"/>
                    <a:pt x="845" y="12782"/>
                    <a:pt x="959" y="12759"/>
                  </a:cubicBezTo>
                  <a:cubicBezTo>
                    <a:pt x="434" y="12896"/>
                    <a:pt x="137" y="13261"/>
                    <a:pt x="160" y="13581"/>
                  </a:cubicBezTo>
                  <a:cubicBezTo>
                    <a:pt x="183" y="13992"/>
                    <a:pt x="776" y="14197"/>
                    <a:pt x="936" y="14243"/>
                  </a:cubicBezTo>
                  <a:cubicBezTo>
                    <a:pt x="1666" y="14494"/>
                    <a:pt x="2374" y="14106"/>
                    <a:pt x="2557" y="13992"/>
                  </a:cubicBezTo>
                  <a:cubicBezTo>
                    <a:pt x="2602" y="14129"/>
                    <a:pt x="2671" y="14311"/>
                    <a:pt x="2808" y="14426"/>
                  </a:cubicBezTo>
                  <a:cubicBezTo>
                    <a:pt x="3561" y="15110"/>
                    <a:pt x="5547" y="13992"/>
                    <a:pt x="5798" y="13855"/>
                  </a:cubicBezTo>
                  <a:cubicBezTo>
                    <a:pt x="8263" y="12463"/>
                    <a:pt x="9085" y="9495"/>
                    <a:pt x="9336" y="8582"/>
                  </a:cubicBezTo>
                  <a:cubicBezTo>
                    <a:pt x="9610" y="7624"/>
                    <a:pt x="10934" y="2808"/>
                    <a:pt x="8468" y="8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152485" y="2097526"/>
              <a:ext cx="281857" cy="416089"/>
            </a:xfrm>
            <a:custGeom>
              <a:avLst/>
              <a:gdLst/>
              <a:ahLst/>
              <a:cxnLst/>
              <a:rect l="l" t="t" r="r" b="b"/>
              <a:pathLst>
                <a:path w="4840" h="7145" extrusionOk="0">
                  <a:moveTo>
                    <a:pt x="4839" y="160"/>
                  </a:moveTo>
                  <a:cubicBezTo>
                    <a:pt x="2351" y="0"/>
                    <a:pt x="0" y="2351"/>
                    <a:pt x="731" y="4839"/>
                  </a:cubicBezTo>
                  <a:cubicBezTo>
                    <a:pt x="936" y="5592"/>
                    <a:pt x="959" y="6368"/>
                    <a:pt x="936" y="7144"/>
                  </a:cubicBezTo>
                  <a:cubicBezTo>
                    <a:pt x="1119" y="6391"/>
                    <a:pt x="1164" y="5570"/>
                    <a:pt x="1027" y="4793"/>
                  </a:cubicBezTo>
                  <a:cubicBezTo>
                    <a:pt x="502" y="2420"/>
                    <a:pt x="2580" y="434"/>
                    <a:pt x="4839" y="16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133850" y="2229079"/>
              <a:ext cx="304453" cy="542401"/>
            </a:xfrm>
            <a:custGeom>
              <a:avLst/>
              <a:gdLst/>
              <a:ahLst/>
              <a:cxnLst/>
              <a:rect l="l" t="t" r="r" b="b"/>
              <a:pathLst>
                <a:path w="5228" h="9314" extrusionOk="0">
                  <a:moveTo>
                    <a:pt x="4703" y="1"/>
                  </a:moveTo>
                  <a:cubicBezTo>
                    <a:pt x="4657" y="3699"/>
                    <a:pt x="3379" y="7419"/>
                    <a:pt x="1" y="9314"/>
                  </a:cubicBezTo>
                  <a:cubicBezTo>
                    <a:pt x="3653" y="7967"/>
                    <a:pt x="5228" y="3653"/>
                    <a:pt x="4703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226909" y="2298204"/>
              <a:ext cx="353661" cy="545080"/>
            </a:xfrm>
            <a:custGeom>
              <a:avLst/>
              <a:gdLst/>
              <a:ahLst/>
              <a:cxnLst/>
              <a:rect l="l" t="t" r="r" b="b"/>
              <a:pathLst>
                <a:path w="6073" h="9360" extrusionOk="0">
                  <a:moveTo>
                    <a:pt x="4337" y="1"/>
                  </a:moveTo>
                  <a:cubicBezTo>
                    <a:pt x="4839" y="1484"/>
                    <a:pt x="4931" y="3059"/>
                    <a:pt x="4451" y="4520"/>
                  </a:cubicBezTo>
                  <a:cubicBezTo>
                    <a:pt x="3904" y="6209"/>
                    <a:pt x="2648" y="7602"/>
                    <a:pt x="1233" y="8606"/>
                  </a:cubicBezTo>
                  <a:cubicBezTo>
                    <a:pt x="845" y="8880"/>
                    <a:pt x="434" y="9131"/>
                    <a:pt x="1" y="9359"/>
                  </a:cubicBezTo>
                  <a:cubicBezTo>
                    <a:pt x="480" y="9199"/>
                    <a:pt x="914" y="8994"/>
                    <a:pt x="1324" y="8743"/>
                  </a:cubicBezTo>
                  <a:cubicBezTo>
                    <a:pt x="4497" y="6985"/>
                    <a:pt x="6072" y="3356"/>
                    <a:pt x="4337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225570" y="2027062"/>
              <a:ext cx="615486" cy="884007"/>
            </a:xfrm>
            <a:custGeom>
              <a:avLst/>
              <a:gdLst/>
              <a:ahLst/>
              <a:cxnLst/>
              <a:rect l="l" t="t" r="r" b="b"/>
              <a:pathLst>
                <a:path w="10569" h="15180" extrusionOk="0">
                  <a:moveTo>
                    <a:pt x="1" y="14609"/>
                  </a:moveTo>
                  <a:cubicBezTo>
                    <a:pt x="480" y="14905"/>
                    <a:pt x="1165" y="15179"/>
                    <a:pt x="1918" y="15134"/>
                  </a:cubicBezTo>
                  <a:cubicBezTo>
                    <a:pt x="6529" y="14860"/>
                    <a:pt x="10569" y="3013"/>
                    <a:pt x="7807" y="594"/>
                  </a:cubicBezTo>
                  <a:cubicBezTo>
                    <a:pt x="7099" y="0"/>
                    <a:pt x="6027" y="23"/>
                    <a:pt x="4999" y="251"/>
                  </a:cubicBezTo>
                  <a:cubicBezTo>
                    <a:pt x="6940" y="3698"/>
                    <a:pt x="6985" y="7761"/>
                    <a:pt x="5022" y="10797"/>
                  </a:cubicBezTo>
                  <a:cubicBezTo>
                    <a:pt x="3402" y="13308"/>
                    <a:pt x="959" y="14289"/>
                    <a:pt x="1" y="14609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531304" y="1957937"/>
              <a:ext cx="1052831" cy="1019578"/>
            </a:xfrm>
            <a:custGeom>
              <a:avLst/>
              <a:gdLst/>
              <a:ahLst/>
              <a:cxnLst/>
              <a:rect l="l" t="t" r="r" b="b"/>
              <a:pathLst>
                <a:path w="18079" h="17508" extrusionOk="0">
                  <a:moveTo>
                    <a:pt x="4109" y="16069"/>
                  </a:moveTo>
                  <a:cubicBezTo>
                    <a:pt x="5593" y="17051"/>
                    <a:pt x="7122" y="17211"/>
                    <a:pt x="8126" y="17325"/>
                  </a:cubicBezTo>
                  <a:cubicBezTo>
                    <a:pt x="8880" y="17416"/>
                    <a:pt x="10340" y="17507"/>
                    <a:pt x="12121" y="17028"/>
                  </a:cubicBezTo>
                  <a:cubicBezTo>
                    <a:pt x="13513" y="16686"/>
                    <a:pt x="15362" y="16206"/>
                    <a:pt x="16709" y="14517"/>
                  </a:cubicBezTo>
                  <a:cubicBezTo>
                    <a:pt x="17074" y="14061"/>
                    <a:pt x="18078" y="12805"/>
                    <a:pt x="17987" y="11185"/>
                  </a:cubicBezTo>
                  <a:cubicBezTo>
                    <a:pt x="17918" y="10135"/>
                    <a:pt x="17416" y="9131"/>
                    <a:pt x="17234" y="8788"/>
                  </a:cubicBezTo>
                  <a:cubicBezTo>
                    <a:pt x="16891" y="8103"/>
                    <a:pt x="16800" y="8172"/>
                    <a:pt x="16549" y="7647"/>
                  </a:cubicBezTo>
                  <a:cubicBezTo>
                    <a:pt x="16001" y="6460"/>
                    <a:pt x="16343" y="5889"/>
                    <a:pt x="16024" y="4611"/>
                  </a:cubicBezTo>
                  <a:cubicBezTo>
                    <a:pt x="15978" y="4360"/>
                    <a:pt x="15636" y="3128"/>
                    <a:pt x="14654" y="2078"/>
                  </a:cubicBezTo>
                  <a:cubicBezTo>
                    <a:pt x="13810" y="1187"/>
                    <a:pt x="12897" y="845"/>
                    <a:pt x="12189" y="594"/>
                  </a:cubicBezTo>
                  <a:cubicBezTo>
                    <a:pt x="11687" y="411"/>
                    <a:pt x="10546" y="0"/>
                    <a:pt x="9085" y="0"/>
                  </a:cubicBezTo>
                  <a:cubicBezTo>
                    <a:pt x="8309" y="0"/>
                    <a:pt x="7464" y="115"/>
                    <a:pt x="6574" y="411"/>
                  </a:cubicBezTo>
                  <a:cubicBezTo>
                    <a:pt x="6529" y="434"/>
                    <a:pt x="6460" y="457"/>
                    <a:pt x="6392" y="480"/>
                  </a:cubicBezTo>
                  <a:cubicBezTo>
                    <a:pt x="4200" y="1279"/>
                    <a:pt x="2945" y="2899"/>
                    <a:pt x="2557" y="3401"/>
                  </a:cubicBezTo>
                  <a:cubicBezTo>
                    <a:pt x="2100" y="3995"/>
                    <a:pt x="1" y="6871"/>
                    <a:pt x="731" y="10683"/>
                  </a:cubicBezTo>
                  <a:cubicBezTo>
                    <a:pt x="914" y="11641"/>
                    <a:pt x="1621" y="14426"/>
                    <a:pt x="4109" y="1606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1251729" y="2292905"/>
              <a:ext cx="202134" cy="204754"/>
            </a:xfrm>
            <a:custGeom>
              <a:avLst/>
              <a:gdLst/>
              <a:ahLst/>
              <a:cxnLst/>
              <a:rect l="l" t="t" r="r" b="b"/>
              <a:pathLst>
                <a:path w="3471" h="3516" extrusionOk="0">
                  <a:moveTo>
                    <a:pt x="1736" y="0"/>
                  </a:moveTo>
                  <a:cubicBezTo>
                    <a:pt x="777" y="0"/>
                    <a:pt x="1" y="777"/>
                    <a:pt x="1" y="1758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694" y="3516"/>
                    <a:pt x="3470" y="2717"/>
                    <a:pt x="3470" y="1758"/>
                  </a:cubicBezTo>
                  <a:cubicBezTo>
                    <a:pt x="3470" y="777"/>
                    <a:pt x="2694" y="0"/>
                    <a:pt x="1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866271" y="2350033"/>
              <a:ext cx="228689" cy="219429"/>
            </a:xfrm>
            <a:custGeom>
              <a:avLst/>
              <a:gdLst/>
              <a:ahLst/>
              <a:cxnLst/>
              <a:rect l="l" t="t" r="r" b="b"/>
              <a:pathLst>
                <a:path w="3927" h="3768" extrusionOk="0">
                  <a:moveTo>
                    <a:pt x="1963" y="1"/>
                  </a:moveTo>
                  <a:cubicBezTo>
                    <a:pt x="868" y="1"/>
                    <a:pt x="0" y="845"/>
                    <a:pt x="0" y="1873"/>
                  </a:cubicBezTo>
                  <a:cubicBezTo>
                    <a:pt x="0" y="2923"/>
                    <a:pt x="868" y="3767"/>
                    <a:pt x="1963" y="3767"/>
                  </a:cubicBezTo>
                  <a:cubicBezTo>
                    <a:pt x="3036" y="3767"/>
                    <a:pt x="3926" y="2923"/>
                    <a:pt x="3926" y="1873"/>
                  </a:cubicBezTo>
                  <a:cubicBezTo>
                    <a:pt x="3926" y="845"/>
                    <a:pt x="3036" y="1"/>
                    <a:pt x="1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603107" y="2001788"/>
              <a:ext cx="830781" cy="455980"/>
            </a:xfrm>
            <a:custGeom>
              <a:avLst/>
              <a:gdLst/>
              <a:ahLst/>
              <a:cxnLst/>
              <a:rect l="l" t="t" r="r" b="b"/>
              <a:pathLst>
                <a:path w="14266" h="7830" extrusionOk="0">
                  <a:moveTo>
                    <a:pt x="0" y="7830"/>
                  </a:moveTo>
                  <a:cubicBezTo>
                    <a:pt x="822" y="7465"/>
                    <a:pt x="2420" y="6574"/>
                    <a:pt x="3743" y="4771"/>
                  </a:cubicBezTo>
                  <a:cubicBezTo>
                    <a:pt x="4930" y="3173"/>
                    <a:pt x="5318" y="1598"/>
                    <a:pt x="5478" y="731"/>
                  </a:cubicBezTo>
                  <a:cubicBezTo>
                    <a:pt x="5889" y="1028"/>
                    <a:pt x="7692" y="2146"/>
                    <a:pt x="9998" y="1713"/>
                  </a:cubicBezTo>
                  <a:cubicBezTo>
                    <a:pt x="11184" y="1484"/>
                    <a:pt x="12029" y="937"/>
                    <a:pt x="12486" y="549"/>
                  </a:cubicBezTo>
                  <a:cubicBezTo>
                    <a:pt x="13079" y="366"/>
                    <a:pt x="13672" y="183"/>
                    <a:pt x="14266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1274324" y="2296865"/>
              <a:ext cx="131669" cy="178199"/>
            </a:xfrm>
            <a:custGeom>
              <a:avLst/>
              <a:gdLst/>
              <a:ahLst/>
              <a:cxnLst/>
              <a:rect l="l" t="t" r="r" b="b"/>
              <a:pathLst>
                <a:path w="2261" h="3060" extrusionOk="0">
                  <a:moveTo>
                    <a:pt x="2215" y="1530"/>
                  </a:moveTo>
                  <a:cubicBezTo>
                    <a:pt x="2261" y="2375"/>
                    <a:pt x="1667" y="3014"/>
                    <a:pt x="1119" y="3037"/>
                  </a:cubicBezTo>
                  <a:cubicBezTo>
                    <a:pt x="457" y="3060"/>
                    <a:pt x="1" y="2192"/>
                    <a:pt x="1" y="1530"/>
                  </a:cubicBezTo>
                  <a:cubicBezTo>
                    <a:pt x="1" y="823"/>
                    <a:pt x="480" y="1"/>
                    <a:pt x="1119" y="1"/>
                  </a:cubicBezTo>
                  <a:cubicBezTo>
                    <a:pt x="1690" y="24"/>
                    <a:pt x="2055" y="709"/>
                    <a:pt x="2078" y="754"/>
                  </a:cubicBezTo>
                  <a:cubicBezTo>
                    <a:pt x="1850" y="937"/>
                    <a:pt x="1621" y="1119"/>
                    <a:pt x="1393" y="1302"/>
                  </a:cubicBezTo>
                  <a:lnTo>
                    <a:pt x="2215" y="15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1299598" y="2405880"/>
              <a:ext cx="27953" cy="27953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69" y="92"/>
                  </a:moveTo>
                  <a:cubicBezTo>
                    <a:pt x="1" y="160"/>
                    <a:pt x="46" y="434"/>
                    <a:pt x="229" y="457"/>
                  </a:cubicBezTo>
                  <a:cubicBezTo>
                    <a:pt x="343" y="480"/>
                    <a:pt x="480" y="366"/>
                    <a:pt x="480" y="275"/>
                  </a:cubicBezTo>
                  <a:cubicBezTo>
                    <a:pt x="480" y="138"/>
                    <a:pt x="137" y="1"/>
                    <a:pt x="6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891545" y="2354051"/>
              <a:ext cx="148907" cy="190137"/>
            </a:xfrm>
            <a:custGeom>
              <a:avLst/>
              <a:gdLst/>
              <a:ahLst/>
              <a:cxnLst/>
              <a:rect l="l" t="t" r="r" b="b"/>
              <a:pathLst>
                <a:path w="2557" h="3265" extrusionOk="0">
                  <a:moveTo>
                    <a:pt x="2511" y="1621"/>
                  </a:moveTo>
                  <a:cubicBezTo>
                    <a:pt x="2557" y="2557"/>
                    <a:pt x="1895" y="3242"/>
                    <a:pt x="1256" y="3264"/>
                  </a:cubicBezTo>
                  <a:cubicBezTo>
                    <a:pt x="525" y="3264"/>
                    <a:pt x="0" y="2351"/>
                    <a:pt x="0" y="1621"/>
                  </a:cubicBezTo>
                  <a:cubicBezTo>
                    <a:pt x="0" y="891"/>
                    <a:pt x="548" y="0"/>
                    <a:pt x="1256" y="0"/>
                  </a:cubicBezTo>
                  <a:cubicBezTo>
                    <a:pt x="1917" y="23"/>
                    <a:pt x="2328" y="776"/>
                    <a:pt x="2351" y="822"/>
                  </a:cubicBezTo>
                  <a:cubicBezTo>
                    <a:pt x="2100" y="1005"/>
                    <a:pt x="1826" y="1210"/>
                    <a:pt x="1575" y="1393"/>
                  </a:cubicBezTo>
                  <a:lnTo>
                    <a:pt x="2511" y="16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920779" y="2471045"/>
              <a:ext cx="30632" cy="30632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69" y="91"/>
                  </a:moveTo>
                  <a:cubicBezTo>
                    <a:pt x="0" y="160"/>
                    <a:pt x="46" y="457"/>
                    <a:pt x="251" y="502"/>
                  </a:cubicBezTo>
                  <a:cubicBezTo>
                    <a:pt x="388" y="525"/>
                    <a:pt x="525" y="411"/>
                    <a:pt x="525" y="297"/>
                  </a:cubicBezTo>
                  <a:cubicBezTo>
                    <a:pt x="525" y="160"/>
                    <a:pt x="137" y="0"/>
                    <a:pt x="69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1242469" y="2242415"/>
              <a:ext cx="198115" cy="136969"/>
            </a:xfrm>
            <a:custGeom>
              <a:avLst/>
              <a:gdLst/>
              <a:ahLst/>
              <a:cxnLst/>
              <a:rect l="l" t="t" r="r" b="b"/>
              <a:pathLst>
                <a:path w="3402" h="2352" extrusionOk="0">
                  <a:moveTo>
                    <a:pt x="3378" y="1552"/>
                  </a:moveTo>
                  <a:cubicBezTo>
                    <a:pt x="3264" y="1415"/>
                    <a:pt x="2785" y="913"/>
                    <a:pt x="2077" y="867"/>
                  </a:cubicBezTo>
                  <a:cubicBezTo>
                    <a:pt x="1255" y="822"/>
                    <a:pt x="411" y="1415"/>
                    <a:pt x="69" y="2351"/>
                  </a:cubicBezTo>
                  <a:cubicBezTo>
                    <a:pt x="69" y="2305"/>
                    <a:pt x="0" y="1096"/>
                    <a:pt x="913" y="502"/>
                  </a:cubicBezTo>
                  <a:cubicBezTo>
                    <a:pt x="1643" y="0"/>
                    <a:pt x="2808" y="69"/>
                    <a:pt x="3218" y="708"/>
                  </a:cubicBezTo>
                  <a:cubicBezTo>
                    <a:pt x="3401" y="982"/>
                    <a:pt x="3401" y="1324"/>
                    <a:pt x="3378" y="1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848976" y="2296865"/>
              <a:ext cx="230028" cy="114374"/>
            </a:xfrm>
            <a:custGeom>
              <a:avLst/>
              <a:gdLst/>
              <a:ahLst/>
              <a:cxnLst/>
              <a:rect l="l" t="t" r="r" b="b"/>
              <a:pathLst>
                <a:path w="3950" h="1964" extrusionOk="0">
                  <a:moveTo>
                    <a:pt x="161" y="1964"/>
                  </a:moveTo>
                  <a:cubicBezTo>
                    <a:pt x="297" y="1758"/>
                    <a:pt x="663" y="1234"/>
                    <a:pt x="1325" y="982"/>
                  </a:cubicBezTo>
                  <a:cubicBezTo>
                    <a:pt x="2192" y="663"/>
                    <a:pt x="3219" y="937"/>
                    <a:pt x="3950" y="1644"/>
                  </a:cubicBezTo>
                  <a:cubicBezTo>
                    <a:pt x="3881" y="1485"/>
                    <a:pt x="3447" y="526"/>
                    <a:pt x="2443" y="252"/>
                  </a:cubicBezTo>
                  <a:cubicBezTo>
                    <a:pt x="1507" y="1"/>
                    <a:pt x="275" y="435"/>
                    <a:pt x="69" y="1211"/>
                  </a:cubicBezTo>
                  <a:cubicBezTo>
                    <a:pt x="24" y="1370"/>
                    <a:pt x="1" y="1622"/>
                    <a:pt x="161" y="19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90508" y="2316839"/>
              <a:ext cx="293796" cy="132951"/>
            </a:xfrm>
            <a:custGeom>
              <a:avLst/>
              <a:gdLst/>
              <a:ahLst/>
              <a:cxnLst/>
              <a:rect l="l" t="t" r="r" b="b"/>
              <a:pathLst>
                <a:path w="5045" h="2283" extrusionOk="0">
                  <a:moveTo>
                    <a:pt x="4954" y="1484"/>
                  </a:moveTo>
                  <a:cubicBezTo>
                    <a:pt x="4976" y="1530"/>
                    <a:pt x="5045" y="1484"/>
                    <a:pt x="5022" y="1438"/>
                  </a:cubicBezTo>
                  <a:cubicBezTo>
                    <a:pt x="4862" y="1119"/>
                    <a:pt x="4543" y="571"/>
                    <a:pt x="3881" y="297"/>
                  </a:cubicBezTo>
                  <a:cubicBezTo>
                    <a:pt x="3721" y="251"/>
                    <a:pt x="3082" y="0"/>
                    <a:pt x="2329" y="320"/>
                  </a:cubicBezTo>
                  <a:cubicBezTo>
                    <a:pt x="1575" y="639"/>
                    <a:pt x="1279" y="1301"/>
                    <a:pt x="1210" y="1484"/>
                  </a:cubicBezTo>
                  <a:cubicBezTo>
                    <a:pt x="1210" y="1507"/>
                    <a:pt x="1187" y="1507"/>
                    <a:pt x="1187" y="1507"/>
                  </a:cubicBezTo>
                  <a:cubicBezTo>
                    <a:pt x="799" y="1530"/>
                    <a:pt x="434" y="1552"/>
                    <a:pt x="46" y="1575"/>
                  </a:cubicBezTo>
                  <a:cubicBezTo>
                    <a:pt x="0" y="1575"/>
                    <a:pt x="0" y="1621"/>
                    <a:pt x="23" y="1644"/>
                  </a:cubicBezTo>
                  <a:cubicBezTo>
                    <a:pt x="137" y="1758"/>
                    <a:pt x="320" y="1895"/>
                    <a:pt x="525" y="2009"/>
                  </a:cubicBezTo>
                  <a:cubicBezTo>
                    <a:pt x="822" y="2146"/>
                    <a:pt x="1096" y="2237"/>
                    <a:pt x="1279" y="2260"/>
                  </a:cubicBezTo>
                  <a:cubicBezTo>
                    <a:pt x="1301" y="2283"/>
                    <a:pt x="1324" y="2260"/>
                    <a:pt x="1324" y="2237"/>
                  </a:cubicBezTo>
                  <a:cubicBezTo>
                    <a:pt x="1598" y="1415"/>
                    <a:pt x="2306" y="822"/>
                    <a:pt x="3150" y="754"/>
                  </a:cubicBezTo>
                  <a:cubicBezTo>
                    <a:pt x="3835" y="685"/>
                    <a:pt x="4497" y="959"/>
                    <a:pt x="4954" y="1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47636" y="2167932"/>
              <a:ext cx="207433" cy="70523"/>
            </a:xfrm>
            <a:custGeom>
              <a:avLst/>
              <a:gdLst/>
              <a:ahLst/>
              <a:cxnLst/>
              <a:rect l="l" t="t" r="r" b="b"/>
              <a:pathLst>
                <a:path w="3562" h="1211" extrusionOk="0">
                  <a:moveTo>
                    <a:pt x="3493" y="891"/>
                  </a:moveTo>
                  <a:cubicBezTo>
                    <a:pt x="3128" y="343"/>
                    <a:pt x="2512" y="1"/>
                    <a:pt x="1850" y="1"/>
                  </a:cubicBezTo>
                  <a:cubicBezTo>
                    <a:pt x="1850" y="1"/>
                    <a:pt x="1827" y="1"/>
                    <a:pt x="1827" y="1"/>
                  </a:cubicBezTo>
                  <a:cubicBezTo>
                    <a:pt x="1097" y="1"/>
                    <a:pt x="435" y="389"/>
                    <a:pt x="69" y="982"/>
                  </a:cubicBezTo>
                  <a:cubicBezTo>
                    <a:pt x="1" y="1096"/>
                    <a:pt x="115" y="1211"/>
                    <a:pt x="229" y="1165"/>
                  </a:cubicBezTo>
                  <a:cubicBezTo>
                    <a:pt x="594" y="982"/>
                    <a:pt x="1165" y="800"/>
                    <a:pt x="1850" y="800"/>
                  </a:cubicBezTo>
                  <a:cubicBezTo>
                    <a:pt x="2489" y="777"/>
                    <a:pt x="3014" y="937"/>
                    <a:pt x="3356" y="1074"/>
                  </a:cubicBezTo>
                  <a:cubicBezTo>
                    <a:pt x="3470" y="1119"/>
                    <a:pt x="3562" y="982"/>
                    <a:pt x="3493" y="8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1039055" y="2300883"/>
              <a:ext cx="47927" cy="43909"/>
            </a:xfrm>
            <a:custGeom>
              <a:avLst/>
              <a:gdLst/>
              <a:ahLst/>
              <a:cxnLst/>
              <a:rect l="l" t="t" r="r" b="b"/>
              <a:pathLst>
                <a:path w="823" h="754" extrusionOk="0">
                  <a:moveTo>
                    <a:pt x="1" y="115"/>
                  </a:moveTo>
                  <a:cubicBezTo>
                    <a:pt x="389" y="183"/>
                    <a:pt x="640" y="388"/>
                    <a:pt x="777" y="754"/>
                  </a:cubicBezTo>
                  <a:cubicBezTo>
                    <a:pt x="822" y="366"/>
                    <a:pt x="389" y="0"/>
                    <a:pt x="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1246429" y="2270309"/>
              <a:ext cx="239346" cy="118334"/>
            </a:xfrm>
            <a:custGeom>
              <a:avLst/>
              <a:gdLst/>
              <a:ahLst/>
              <a:cxnLst/>
              <a:rect l="l" t="t" r="r" b="b"/>
              <a:pathLst>
                <a:path w="4110" h="2032" extrusionOk="0">
                  <a:moveTo>
                    <a:pt x="92" y="1986"/>
                  </a:moveTo>
                  <a:cubicBezTo>
                    <a:pt x="69" y="2032"/>
                    <a:pt x="23" y="2009"/>
                    <a:pt x="23" y="1963"/>
                  </a:cubicBezTo>
                  <a:cubicBezTo>
                    <a:pt x="1" y="1621"/>
                    <a:pt x="23" y="1028"/>
                    <a:pt x="457" y="548"/>
                  </a:cubicBezTo>
                  <a:cubicBezTo>
                    <a:pt x="548" y="457"/>
                    <a:pt x="959" y="0"/>
                    <a:pt x="1690" y="23"/>
                  </a:cubicBezTo>
                  <a:cubicBezTo>
                    <a:pt x="2420" y="23"/>
                    <a:pt x="2945" y="503"/>
                    <a:pt x="3082" y="640"/>
                  </a:cubicBezTo>
                  <a:cubicBezTo>
                    <a:pt x="3082" y="640"/>
                    <a:pt x="3105" y="662"/>
                    <a:pt x="3128" y="640"/>
                  </a:cubicBezTo>
                  <a:cubicBezTo>
                    <a:pt x="3424" y="525"/>
                    <a:pt x="3744" y="411"/>
                    <a:pt x="4063" y="297"/>
                  </a:cubicBezTo>
                  <a:cubicBezTo>
                    <a:pt x="4086" y="297"/>
                    <a:pt x="4109" y="320"/>
                    <a:pt x="4109" y="366"/>
                  </a:cubicBezTo>
                  <a:cubicBezTo>
                    <a:pt x="4063" y="503"/>
                    <a:pt x="3972" y="662"/>
                    <a:pt x="3858" y="845"/>
                  </a:cubicBezTo>
                  <a:cubicBezTo>
                    <a:pt x="3675" y="1096"/>
                    <a:pt x="3493" y="1256"/>
                    <a:pt x="3356" y="1370"/>
                  </a:cubicBezTo>
                  <a:cubicBezTo>
                    <a:pt x="3333" y="1370"/>
                    <a:pt x="3310" y="1370"/>
                    <a:pt x="3310" y="1347"/>
                  </a:cubicBezTo>
                  <a:cubicBezTo>
                    <a:pt x="2762" y="731"/>
                    <a:pt x="1918" y="457"/>
                    <a:pt x="1233" y="685"/>
                  </a:cubicBezTo>
                  <a:cubicBezTo>
                    <a:pt x="640" y="868"/>
                    <a:pt x="229" y="1370"/>
                    <a:pt x="92" y="19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1226513" y="2284926"/>
              <a:ext cx="31913" cy="38610"/>
            </a:xfrm>
            <a:custGeom>
              <a:avLst/>
              <a:gdLst/>
              <a:ahLst/>
              <a:cxnLst/>
              <a:rect l="l" t="t" r="r" b="b"/>
              <a:pathLst>
                <a:path w="548" h="663" extrusionOk="0">
                  <a:moveTo>
                    <a:pt x="548" y="1"/>
                  </a:moveTo>
                  <a:cubicBezTo>
                    <a:pt x="228" y="23"/>
                    <a:pt x="0" y="389"/>
                    <a:pt x="137" y="662"/>
                  </a:cubicBezTo>
                  <a:cubicBezTo>
                    <a:pt x="137" y="366"/>
                    <a:pt x="274" y="137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1222495" y="2118782"/>
              <a:ext cx="202134" cy="90439"/>
            </a:xfrm>
            <a:custGeom>
              <a:avLst/>
              <a:gdLst/>
              <a:ahLst/>
              <a:cxnLst/>
              <a:rect l="l" t="t" r="r" b="b"/>
              <a:pathLst>
                <a:path w="3471" h="1553" extrusionOk="0">
                  <a:moveTo>
                    <a:pt x="3288" y="799"/>
                  </a:moveTo>
                  <a:cubicBezTo>
                    <a:pt x="3402" y="822"/>
                    <a:pt x="3470" y="685"/>
                    <a:pt x="3402" y="594"/>
                  </a:cubicBezTo>
                  <a:cubicBezTo>
                    <a:pt x="2991" y="206"/>
                    <a:pt x="2466" y="0"/>
                    <a:pt x="1941" y="0"/>
                  </a:cubicBezTo>
                  <a:cubicBezTo>
                    <a:pt x="1758" y="0"/>
                    <a:pt x="1598" y="23"/>
                    <a:pt x="1416" y="69"/>
                  </a:cubicBezTo>
                  <a:cubicBezTo>
                    <a:pt x="777" y="251"/>
                    <a:pt x="275" y="708"/>
                    <a:pt x="46" y="1324"/>
                  </a:cubicBezTo>
                  <a:cubicBezTo>
                    <a:pt x="1" y="1438"/>
                    <a:pt x="115" y="1552"/>
                    <a:pt x="229" y="1484"/>
                  </a:cubicBezTo>
                  <a:cubicBezTo>
                    <a:pt x="526" y="1256"/>
                    <a:pt x="1005" y="982"/>
                    <a:pt x="1621" y="845"/>
                  </a:cubicBezTo>
                  <a:cubicBezTo>
                    <a:pt x="2283" y="662"/>
                    <a:pt x="2877" y="731"/>
                    <a:pt x="3288" y="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1035095" y="2586642"/>
              <a:ext cx="320409" cy="219429"/>
            </a:xfrm>
            <a:custGeom>
              <a:avLst/>
              <a:gdLst/>
              <a:ahLst/>
              <a:cxnLst/>
              <a:rect l="l" t="t" r="r" b="b"/>
              <a:pathLst>
                <a:path w="5502" h="3768" extrusionOk="0">
                  <a:moveTo>
                    <a:pt x="2899" y="845"/>
                  </a:moveTo>
                  <a:cubicBezTo>
                    <a:pt x="3652" y="708"/>
                    <a:pt x="3789" y="1"/>
                    <a:pt x="4360" y="69"/>
                  </a:cubicBezTo>
                  <a:cubicBezTo>
                    <a:pt x="4816" y="115"/>
                    <a:pt x="5182" y="640"/>
                    <a:pt x="5296" y="1074"/>
                  </a:cubicBezTo>
                  <a:cubicBezTo>
                    <a:pt x="5501" y="1987"/>
                    <a:pt x="4702" y="2877"/>
                    <a:pt x="4040" y="3265"/>
                  </a:cubicBezTo>
                  <a:cubicBezTo>
                    <a:pt x="3219" y="3767"/>
                    <a:pt x="2374" y="3630"/>
                    <a:pt x="2077" y="3584"/>
                  </a:cubicBezTo>
                  <a:cubicBezTo>
                    <a:pt x="1872" y="3539"/>
                    <a:pt x="1210" y="3379"/>
                    <a:pt x="685" y="2808"/>
                  </a:cubicBezTo>
                  <a:cubicBezTo>
                    <a:pt x="434" y="2534"/>
                    <a:pt x="0" y="2055"/>
                    <a:pt x="114" y="1462"/>
                  </a:cubicBezTo>
                  <a:cubicBezTo>
                    <a:pt x="183" y="1028"/>
                    <a:pt x="548" y="663"/>
                    <a:pt x="959" y="526"/>
                  </a:cubicBezTo>
                  <a:cubicBezTo>
                    <a:pt x="1689" y="275"/>
                    <a:pt x="2055" y="1005"/>
                    <a:pt x="2899" y="8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1028456" y="3114367"/>
              <a:ext cx="437345" cy="648738"/>
            </a:xfrm>
            <a:custGeom>
              <a:avLst/>
              <a:gdLst/>
              <a:ahLst/>
              <a:cxnLst/>
              <a:rect l="l" t="t" r="r" b="b"/>
              <a:pathLst>
                <a:path w="7510" h="11140" extrusionOk="0">
                  <a:moveTo>
                    <a:pt x="2602" y="3972"/>
                  </a:moveTo>
                  <a:cubicBezTo>
                    <a:pt x="1918" y="2488"/>
                    <a:pt x="1826" y="1050"/>
                    <a:pt x="1895" y="23"/>
                  </a:cubicBez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7510" y="8263"/>
                  </a:lnTo>
                  <a:cubicBezTo>
                    <a:pt x="6460" y="7898"/>
                    <a:pt x="3903" y="6780"/>
                    <a:pt x="2602" y="397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1175965" y="2731531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343" y="46"/>
                  </a:moveTo>
                  <a:cubicBezTo>
                    <a:pt x="389" y="92"/>
                    <a:pt x="389" y="275"/>
                    <a:pt x="252" y="343"/>
                  </a:cubicBezTo>
                  <a:cubicBezTo>
                    <a:pt x="161" y="389"/>
                    <a:pt x="46" y="343"/>
                    <a:pt x="24" y="298"/>
                  </a:cubicBezTo>
                  <a:cubicBezTo>
                    <a:pt x="1" y="206"/>
                    <a:pt x="252" y="1"/>
                    <a:pt x="34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755916" y="2489622"/>
              <a:ext cx="63884" cy="67844"/>
            </a:xfrm>
            <a:custGeom>
              <a:avLst/>
              <a:gdLst/>
              <a:ahLst/>
              <a:cxnLst/>
              <a:rect l="l" t="t" r="r" b="b"/>
              <a:pathLst>
                <a:path w="1097" h="1165" extrusionOk="0">
                  <a:moveTo>
                    <a:pt x="663" y="69"/>
                  </a:moveTo>
                  <a:cubicBezTo>
                    <a:pt x="960" y="138"/>
                    <a:pt x="1097" y="822"/>
                    <a:pt x="868" y="1005"/>
                  </a:cubicBezTo>
                  <a:cubicBezTo>
                    <a:pt x="663" y="1165"/>
                    <a:pt x="138" y="1005"/>
                    <a:pt x="69" y="685"/>
                  </a:cubicBezTo>
                  <a:cubicBezTo>
                    <a:pt x="1" y="343"/>
                    <a:pt x="435" y="1"/>
                    <a:pt x="66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709444" y="2570686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320" y="24"/>
                  </a:moveTo>
                  <a:cubicBezTo>
                    <a:pt x="457" y="69"/>
                    <a:pt x="525" y="389"/>
                    <a:pt x="411" y="480"/>
                  </a:cubicBezTo>
                  <a:cubicBezTo>
                    <a:pt x="320" y="549"/>
                    <a:pt x="69" y="480"/>
                    <a:pt x="46" y="320"/>
                  </a:cubicBezTo>
                  <a:cubicBezTo>
                    <a:pt x="0" y="161"/>
                    <a:pt x="206" y="1"/>
                    <a:pt x="32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1428530" y="2441753"/>
              <a:ext cx="63884" cy="66563"/>
            </a:xfrm>
            <a:custGeom>
              <a:avLst/>
              <a:gdLst/>
              <a:ahLst/>
              <a:cxnLst/>
              <a:rect l="l" t="t" r="r" b="b"/>
              <a:pathLst>
                <a:path w="1097" h="1143" extrusionOk="0">
                  <a:moveTo>
                    <a:pt x="663" y="47"/>
                  </a:moveTo>
                  <a:cubicBezTo>
                    <a:pt x="959" y="115"/>
                    <a:pt x="1096" y="800"/>
                    <a:pt x="845" y="1005"/>
                  </a:cubicBezTo>
                  <a:cubicBezTo>
                    <a:pt x="663" y="1142"/>
                    <a:pt x="138" y="1005"/>
                    <a:pt x="69" y="686"/>
                  </a:cubicBezTo>
                  <a:cubicBezTo>
                    <a:pt x="1" y="343"/>
                    <a:pt x="411" y="1"/>
                    <a:pt x="663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1194600" y="2352712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1" y="1"/>
                  </a:moveTo>
                  <a:cubicBezTo>
                    <a:pt x="0" y="868"/>
                    <a:pt x="92" y="1849"/>
                    <a:pt x="457" y="2694"/>
                  </a:cubicBezTo>
                  <a:cubicBezTo>
                    <a:pt x="480" y="2740"/>
                    <a:pt x="525" y="2762"/>
                    <a:pt x="594" y="2740"/>
                  </a:cubicBezTo>
                  <a:cubicBezTo>
                    <a:pt x="822" y="2443"/>
                    <a:pt x="1164" y="2352"/>
                    <a:pt x="1438" y="2648"/>
                  </a:cubicBezTo>
                  <a:cubicBezTo>
                    <a:pt x="1689" y="2945"/>
                    <a:pt x="1507" y="3379"/>
                    <a:pt x="1142" y="3470"/>
                  </a:cubicBezTo>
                  <a:cubicBezTo>
                    <a:pt x="1575" y="3447"/>
                    <a:pt x="1849" y="2922"/>
                    <a:pt x="1575" y="2557"/>
                  </a:cubicBezTo>
                  <a:cubicBezTo>
                    <a:pt x="1324" y="2169"/>
                    <a:pt x="708" y="2192"/>
                    <a:pt x="457" y="2580"/>
                  </a:cubicBezTo>
                  <a:cubicBezTo>
                    <a:pt x="457" y="2580"/>
                    <a:pt x="639" y="2603"/>
                    <a:pt x="639" y="2603"/>
                  </a:cubicBezTo>
                  <a:cubicBezTo>
                    <a:pt x="297" y="1781"/>
                    <a:pt x="183" y="89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1238451" y="2509539"/>
              <a:ext cx="50548" cy="51946"/>
            </a:xfrm>
            <a:custGeom>
              <a:avLst/>
              <a:gdLst/>
              <a:ahLst/>
              <a:cxnLst/>
              <a:rect l="l" t="t" r="r" b="b"/>
              <a:pathLst>
                <a:path w="868" h="892" extrusionOk="0">
                  <a:moveTo>
                    <a:pt x="1" y="709"/>
                  </a:moveTo>
                  <a:cubicBezTo>
                    <a:pt x="274" y="891"/>
                    <a:pt x="640" y="800"/>
                    <a:pt x="777" y="572"/>
                  </a:cubicBezTo>
                  <a:cubicBezTo>
                    <a:pt x="868" y="412"/>
                    <a:pt x="845" y="184"/>
                    <a:pt x="708" y="1"/>
                  </a:cubicBezTo>
                  <a:cubicBezTo>
                    <a:pt x="708" y="69"/>
                    <a:pt x="663" y="298"/>
                    <a:pt x="457" y="503"/>
                  </a:cubicBezTo>
                  <a:cubicBezTo>
                    <a:pt x="274" y="663"/>
                    <a:pt x="69" y="709"/>
                    <a:pt x="1" y="7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343903" y="1750562"/>
              <a:ext cx="1264165" cy="733819"/>
            </a:xfrm>
            <a:custGeom>
              <a:avLst/>
              <a:gdLst/>
              <a:ahLst/>
              <a:cxnLst/>
              <a:rect l="l" t="t" r="r" b="b"/>
              <a:pathLst>
                <a:path w="21708" h="12601" extrusionOk="0">
                  <a:moveTo>
                    <a:pt x="3150" y="11710"/>
                  </a:moveTo>
                  <a:cubicBezTo>
                    <a:pt x="3903" y="11573"/>
                    <a:pt x="4428" y="12121"/>
                    <a:pt x="4451" y="12144"/>
                  </a:cubicBezTo>
                  <a:cubicBezTo>
                    <a:pt x="5387" y="11596"/>
                    <a:pt x="6985" y="10455"/>
                    <a:pt x="8240" y="8446"/>
                  </a:cubicBezTo>
                  <a:cubicBezTo>
                    <a:pt x="9176" y="6962"/>
                    <a:pt x="9610" y="5570"/>
                    <a:pt x="9815" y="4634"/>
                  </a:cubicBezTo>
                  <a:cubicBezTo>
                    <a:pt x="10317" y="4977"/>
                    <a:pt x="11116" y="5433"/>
                    <a:pt x="12189" y="5661"/>
                  </a:cubicBezTo>
                  <a:cubicBezTo>
                    <a:pt x="14494" y="6141"/>
                    <a:pt x="16366" y="5205"/>
                    <a:pt x="16937" y="4863"/>
                  </a:cubicBezTo>
                  <a:cubicBezTo>
                    <a:pt x="17325" y="5136"/>
                    <a:pt x="17804" y="5524"/>
                    <a:pt x="18260" y="6095"/>
                  </a:cubicBezTo>
                  <a:cubicBezTo>
                    <a:pt x="19219" y="7373"/>
                    <a:pt x="19379" y="8743"/>
                    <a:pt x="19402" y="9336"/>
                  </a:cubicBezTo>
                  <a:cubicBezTo>
                    <a:pt x="20086" y="9199"/>
                    <a:pt x="20611" y="8674"/>
                    <a:pt x="20748" y="8035"/>
                  </a:cubicBezTo>
                  <a:cubicBezTo>
                    <a:pt x="20908" y="7191"/>
                    <a:pt x="20337" y="6597"/>
                    <a:pt x="20269" y="6529"/>
                  </a:cubicBezTo>
                  <a:cubicBezTo>
                    <a:pt x="20543" y="6643"/>
                    <a:pt x="20908" y="6757"/>
                    <a:pt x="21136" y="6597"/>
                  </a:cubicBezTo>
                  <a:cubicBezTo>
                    <a:pt x="21707" y="6164"/>
                    <a:pt x="21068" y="3950"/>
                    <a:pt x="19904" y="2489"/>
                  </a:cubicBezTo>
                  <a:cubicBezTo>
                    <a:pt x="18534" y="800"/>
                    <a:pt x="16320" y="1"/>
                    <a:pt x="14266" y="1"/>
                  </a:cubicBezTo>
                  <a:cubicBezTo>
                    <a:pt x="14015" y="1"/>
                    <a:pt x="13764" y="24"/>
                    <a:pt x="13513" y="46"/>
                  </a:cubicBezTo>
                  <a:cubicBezTo>
                    <a:pt x="11550" y="229"/>
                    <a:pt x="10157" y="1142"/>
                    <a:pt x="9495" y="1621"/>
                  </a:cubicBezTo>
                  <a:cubicBezTo>
                    <a:pt x="8970" y="1553"/>
                    <a:pt x="8217" y="1484"/>
                    <a:pt x="7327" y="1576"/>
                  </a:cubicBezTo>
                  <a:cubicBezTo>
                    <a:pt x="6802" y="1621"/>
                    <a:pt x="5638" y="1781"/>
                    <a:pt x="4405" y="2489"/>
                  </a:cubicBezTo>
                  <a:cubicBezTo>
                    <a:pt x="4246" y="2580"/>
                    <a:pt x="2694" y="3516"/>
                    <a:pt x="1758" y="5251"/>
                  </a:cubicBezTo>
                  <a:cubicBezTo>
                    <a:pt x="0" y="8583"/>
                    <a:pt x="1940" y="12281"/>
                    <a:pt x="2100" y="12600"/>
                  </a:cubicBezTo>
                  <a:cubicBezTo>
                    <a:pt x="2123" y="12555"/>
                    <a:pt x="2397" y="11870"/>
                    <a:pt x="3150" y="117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526004" y="2296865"/>
              <a:ext cx="126312" cy="231368"/>
            </a:xfrm>
            <a:custGeom>
              <a:avLst/>
              <a:gdLst/>
              <a:ahLst/>
              <a:cxnLst/>
              <a:rect l="l" t="t" r="r" b="b"/>
              <a:pathLst>
                <a:path w="2169" h="3973" extrusionOk="0">
                  <a:moveTo>
                    <a:pt x="2169" y="1"/>
                  </a:moveTo>
                  <a:cubicBezTo>
                    <a:pt x="1575" y="503"/>
                    <a:pt x="1119" y="1119"/>
                    <a:pt x="753" y="1804"/>
                  </a:cubicBezTo>
                  <a:cubicBezTo>
                    <a:pt x="388" y="2466"/>
                    <a:pt x="92" y="3196"/>
                    <a:pt x="0" y="3973"/>
                  </a:cubicBezTo>
                  <a:cubicBezTo>
                    <a:pt x="228" y="3630"/>
                    <a:pt x="388" y="3311"/>
                    <a:pt x="571" y="2991"/>
                  </a:cubicBezTo>
                  <a:cubicBezTo>
                    <a:pt x="1073" y="2055"/>
                    <a:pt x="1712" y="960"/>
                    <a:pt x="216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977908" y="1735945"/>
              <a:ext cx="507867" cy="216751"/>
            </a:xfrm>
            <a:custGeom>
              <a:avLst/>
              <a:gdLst/>
              <a:ahLst/>
              <a:cxnLst/>
              <a:rect l="l" t="t" r="r" b="b"/>
              <a:pathLst>
                <a:path w="8721" h="3722" extrusionOk="0">
                  <a:moveTo>
                    <a:pt x="1" y="2101"/>
                  </a:moveTo>
                  <a:cubicBezTo>
                    <a:pt x="3059" y="640"/>
                    <a:pt x="6346" y="1325"/>
                    <a:pt x="8720" y="3721"/>
                  </a:cubicBezTo>
                  <a:cubicBezTo>
                    <a:pt x="6871" y="845"/>
                    <a:pt x="2740" y="1"/>
                    <a:pt x="1" y="210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494091" y="2279627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0" y="0"/>
                  </a:moveTo>
                  <a:cubicBezTo>
                    <a:pt x="0" y="753"/>
                    <a:pt x="23" y="1530"/>
                    <a:pt x="137" y="2306"/>
                  </a:cubicBezTo>
                  <a:cubicBezTo>
                    <a:pt x="274" y="3059"/>
                    <a:pt x="480" y="3789"/>
                    <a:pt x="891" y="4451"/>
                  </a:cubicBezTo>
                  <a:cubicBezTo>
                    <a:pt x="845" y="4063"/>
                    <a:pt x="799" y="3698"/>
                    <a:pt x="731" y="3333"/>
                  </a:cubicBezTo>
                  <a:cubicBezTo>
                    <a:pt x="548" y="2283"/>
                    <a:pt x="388" y="1027"/>
                    <a:pt x="1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989904" y="1851600"/>
              <a:ext cx="408111" cy="132951"/>
            </a:xfrm>
            <a:custGeom>
              <a:avLst/>
              <a:gdLst/>
              <a:ahLst/>
              <a:cxnLst/>
              <a:rect l="l" t="t" r="r" b="b"/>
              <a:pathLst>
                <a:path w="7008" h="2283" extrusionOk="0">
                  <a:moveTo>
                    <a:pt x="0" y="1393"/>
                  </a:moveTo>
                  <a:cubicBezTo>
                    <a:pt x="2374" y="594"/>
                    <a:pt x="4931" y="891"/>
                    <a:pt x="7008" y="2283"/>
                  </a:cubicBezTo>
                  <a:cubicBezTo>
                    <a:pt x="5296" y="389"/>
                    <a:pt x="2146" y="0"/>
                    <a:pt x="0" y="139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520647" y="1931323"/>
              <a:ext cx="312431" cy="329727"/>
            </a:xfrm>
            <a:custGeom>
              <a:avLst/>
              <a:gdLst/>
              <a:ahLst/>
              <a:cxnLst/>
              <a:rect l="l" t="t" r="r" b="b"/>
              <a:pathLst>
                <a:path w="5365" h="5662" extrusionOk="0">
                  <a:moveTo>
                    <a:pt x="5205" y="92"/>
                  </a:moveTo>
                  <a:cubicBezTo>
                    <a:pt x="5228" y="69"/>
                    <a:pt x="5274" y="69"/>
                    <a:pt x="5274" y="115"/>
                  </a:cubicBezTo>
                  <a:cubicBezTo>
                    <a:pt x="5319" y="823"/>
                    <a:pt x="5365" y="2649"/>
                    <a:pt x="4132" y="4201"/>
                  </a:cubicBezTo>
                  <a:cubicBezTo>
                    <a:pt x="3744" y="4680"/>
                    <a:pt x="3333" y="5023"/>
                    <a:pt x="2945" y="5274"/>
                  </a:cubicBezTo>
                  <a:cubicBezTo>
                    <a:pt x="2923" y="5296"/>
                    <a:pt x="2877" y="5274"/>
                    <a:pt x="2877" y="5228"/>
                  </a:cubicBezTo>
                  <a:cubicBezTo>
                    <a:pt x="2945" y="4680"/>
                    <a:pt x="3014" y="4155"/>
                    <a:pt x="3060" y="3607"/>
                  </a:cubicBezTo>
                  <a:cubicBezTo>
                    <a:pt x="3082" y="3562"/>
                    <a:pt x="3014" y="3539"/>
                    <a:pt x="2991" y="3585"/>
                  </a:cubicBezTo>
                  <a:cubicBezTo>
                    <a:pt x="2603" y="4246"/>
                    <a:pt x="2238" y="4908"/>
                    <a:pt x="1850" y="5593"/>
                  </a:cubicBezTo>
                  <a:cubicBezTo>
                    <a:pt x="1827" y="5616"/>
                    <a:pt x="1758" y="5616"/>
                    <a:pt x="1758" y="5570"/>
                  </a:cubicBezTo>
                  <a:lnTo>
                    <a:pt x="1758" y="3333"/>
                  </a:lnTo>
                  <a:cubicBezTo>
                    <a:pt x="1758" y="3288"/>
                    <a:pt x="1690" y="3265"/>
                    <a:pt x="1690" y="3333"/>
                  </a:cubicBezTo>
                  <a:cubicBezTo>
                    <a:pt x="1074" y="5228"/>
                    <a:pt x="754" y="5662"/>
                    <a:pt x="572" y="5639"/>
                  </a:cubicBezTo>
                  <a:cubicBezTo>
                    <a:pt x="229" y="5570"/>
                    <a:pt x="1" y="3813"/>
                    <a:pt x="572" y="2306"/>
                  </a:cubicBezTo>
                  <a:cubicBezTo>
                    <a:pt x="1005" y="1165"/>
                    <a:pt x="1781" y="435"/>
                    <a:pt x="2306" y="24"/>
                  </a:cubicBezTo>
                  <a:cubicBezTo>
                    <a:pt x="2352" y="1"/>
                    <a:pt x="2398" y="24"/>
                    <a:pt x="2375" y="69"/>
                  </a:cubicBezTo>
                  <a:cubicBezTo>
                    <a:pt x="2306" y="549"/>
                    <a:pt x="2215" y="1028"/>
                    <a:pt x="2124" y="1507"/>
                  </a:cubicBezTo>
                  <a:cubicBezTo>
                    <a:pt x="2124" y="1553"/>
                    <a:pt x="2169" y="1576"/>
                    <a:pt x="2215" y="1553"/>
                  </a:cubicBezTo>
                  <a:cubicBezTo>
                    <a:pt x="2512" y="1302"/>
                    <a:pt x="2831" y="1051"/>
                    <a:pt x="3151" y="800"/>
                  </a:cubicBezTo>
                  <a:cubicBezTo>
                    <a:pt x="3174" y="777"/>
                    <a:pt x="3219" y="800"/>
                    <a:pt x="3219" y="823"/>
                  </a:cubicBezTo>
                  <a:cubicBezTo>
                    <a:pt x="3288" y="1234"/>
                    <a:pt x="3356" y="1644"/>
                    <a:pt x="3425" y="2032"/>
                  </a:cubicBezTo>
                  <a:cubicBezTo>
                    <a:pt x="3425" y="2078"/>
                    <a:pt x="3470" y="2101"/>
                    <a:pt x="3493" y="2055"/>
                  </a:cubicBezTo>
                  <a:cubicBezTo>
                    <a:pt x="4064" y="1416"/>
                    <a:pt x="4634" y="754"/>
                    <a:pt x="5205" y="9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1057690" y="1926024"/>
              <a:ext cx="216692" cy="78501"/>
            </a:xfrm>
            <a:custGeom>
              <a:avLst/>
              <a:gdLst/>
              <a:ahLst/>
              <a:cxnLst/>
              <a:rect l="l" t="t" r="r" b="b"/>
              <a:pathLst>
                <a:path w="3721" h="1348" extrusionOk="0">
                  <a:moveTo>
                    <a:pt x="23" y="1051"/>
                  </a:moveTo>
                  <a:cubicBezTo>
                    <a:pt x="0" y="1073"/>
                    <a:pt x="23" y="1119"/>
                    <a:pt x="69" y="1119"/>
                  </a:cubicBezTo>
                  <a:cubicBezTo>
                    <a:pt x="1210" y="1073"/>
                    <a:pt x="1849" y="1165"/>
                    <a:pt x="2237" y="1256"/>
                  </a:cubicBezTo>
                  <a:cubicBezTo>
                    <a:pt x="2329" y="1279"/>
                    <a:pt x="2580" y="1347"/>
                    <a:pt x="2625" y="1256"/>
                  </a:cubicBezTo>
                  <a:cubicBezTo>
                    <a:pt x="2694" y="1142"/>
                    <a:pt x="2488" y="914"/>
                    <a:pt x="2283" y="685"/>
                  </a:cubicBezTo>
                  <a:cubicBezTo>
                    <a:pt x="2260" y="663"/>
                    <a:pt x="2283" y="617"/>
                    <a:pt x="2329" y="617"/>
                  </a:cubicBezTo>
                  <a:lnTo>
                    <a:pt x="3652" y="617"/>
                  </a:lnTo>
                  <a:cubicBezTo>
                    <a:pt x="3698" y="617"/>
                    <a:pt x="3721" y="571"/>
                    <a:pt x="3675" y="548"/>
                  </a:cubicBezTo>
                  <a:cubicBezTo>
                    <a:pt x="3401" y="366"/>
                    <a:pt x="2922" y="69"/>
                    <a:pt x="2260" y="46"/>
                  </a:cubicBezTo>
                  <a:cubicBezTo>
                    <a:pt x="1073" y="1"/>
                    <a:pt x="274" y="777"/>
                    <a:pt x="23" y="1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1088263" y="1810369"/>
              <a:ext cx="208714" cy="67844"/>
            </a:xfrm>
            <a:custGeom>
              <a:avLst/>
              <a:gdLst/>
              <a:ahLst/>
              <a:cxnLst/>
              <a:rect l="l" t="t" r="r" b="b"/>
              <a:pathLst>
                <a:path w="3584" h="1165" extrusionOk="0">
                  <a:moveTo>
                    <a:pt x="1415" y="206"/>
                  </a:moveTo>
                  <a:cubicBezTo>
                    <a:pt x="2237" y="1"/>
                    <a:pt x="3173" y="229"/>
                    <a:pt x="3196" y="435"/>
                  </a:cubicBezTo>
                  <a:cubicBezTo>
                    <a:pt x="3196" y="503"/>
                    <a:pt x="3105" y="594"/>
                    <a:pt x="2762" y="731"/>
                  </a:cubicBezTo>
                  <a:cubicBezTo>
                    <a:pt x="2717" y="731"/>
                    <a:pt x="2717" y="800"/>
                    <a:pt x="2762" y="800"/>
                  </a:cubicBezTo>
                  <a:cubicBezTo>
                    <a:pt x="3036" y="891"/>
                    <a:pt x="3310" y="960"/>
                    <a:pt x="3584" y="1028"/>
                  </a:cubicBezTo>
                  <a:cubicBezTo>
                    <a:pt x="2420" y="1074"/>
                    <a:pt x="1233" y="1119"/>
                    <a:pt x="69" y="1165"/>
                  </a:cubicBezTo>
                  <a:cubicBezTo>
                    <a:pt x="23" y="1165"/>
                    <a:pt x="0" y="1119"/>
                    <a:pt x="23" y="1097"/>
                  </a:cubicBezTo>
                  <a:cubicBezTo>
                    <a:pt x="251" y="823"/>
                    <a:pt x="708" y="389"/>
                    <a:pt x="1415" y="2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58595" y="2985435"/>
              <a:ext cx="541061" cy="737779"/>
            </a:xfrm>
            <a:custGeom>
              <a:avLst/>
              <a:gdLst/>
              <a:ahLst/>
              <a:cxnLst/>
              <a:rect l="l" t="t" r="r" b="b"/>
              <a:pathLst>
                <a:path w="9291" h="12669" extrusionOk="0">
                  <a:moveTo>
                    <a:pt x="1758" y="480"/>
                  </a:moveTo>
                  <a:cubicBezTo>
                    <a:pt x="1553" y="594"/>
                    <a:pt x="1073" y="936"/>
                    <a:pt x="663" y="2032"/>
                  </a:cubicBezTo>
                  <a:cubicBezTo>
                    <a:pt x="1" y="3812"/>
                    <a:pt x="366" y="5501"/>
                    <a:pt x="526" y="6140"/>
                  </a:cubicBezTo>
                  <a:cubicBezTo>
                    <a:pt x="1210" y="8971"/>
                    <a:pt x="3310" y="10454"/>
                    <a:pt x="3995" y="10911"/>
                  </a:cubicBezTo>
                  <a:cubicBezTo>
                    <a:pt x="5045" y="11573"/>
                    <a:pt x="6757" y="12668"/>
                    <a:pt x="7967" y="11870"/>
                  </a:cubicBezTo>
                  <a:cubicBezTo>
                    <a:pt x="9154" y="11094"/>
                    <a:pt x="9291" y="8834"/>
                    <a:pt x="8400" y="7875"/>
                  </a:cubicBezTo>
                  <a:cubicBezTo>
                    <a:pt x="7944" y="7396"/>
                    <a:pt x="7601" y="7647"/>
                    <a:pt x="6780" y="7190"/>
                  </a:cubicBezTo>
                  <a:cubicBezTo>
                    <a:pt x="5433" y="6437"/>
                    <a:pt x="4520" y="4817"/>
                    <a:pt x="4360" y="3356"/>
                  </a:cubicBezTo>
                  <a:cubicBezTo>
                    <a:pt x="4155" y="1849"/>
                    <a:pt x="4817" y="1187"/>
                    <a:pt x="4269" y="594"/>
                  </a:cubicBezTo>
                  <a:cubicBezTo>
                    <a:pt x="3744" y="0"/>
                    <a:pt x="2534" y="0"/>
                    <a:pt x="17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1195940" y="3374911"/>
              <a:ext cx="341665" cy="275219"/>
            </a:xfrm>
            <a:custGeom>
              <a:avLst/>
              <a:gdLst/>
              <a:ahLst/>
              <a:cxnLst/>
              <a:rect l="l" t="t" r="r" b="b"/>
              <a:pathLst>
                <a:path w="5867" h="4726" extrusionOk="0">
                  <a:moveTo>
                    <a:pt x="5433" y="3104"/>
                  </a:moveTo>
                  <a:cubicBezTo>
                    <a:pt x="5501" y="3013"/>
                    <a:pt x="5866" y="2602"/>
                    <a:pt x="5775" y="2465"/>
                  </a:cubicBezTo>
                  <a:cubicBezTo>
                    <a:pt x="5729" y="2397"/>
                    <a:pt x="5592" y="2397"/>
                    <a:pt x="5478" y="2420"/>
                  </a:cubicBezTo>
                  <a:cubicBezTo>
                    <a:pt x="5204" y="2648"/>
                    <a:pt x="4862" y="2808"/>
                    <a:pt x="4497" y="2853"/>
                  </a:cubicBezTo>
                  <a:cubicBezTo>
                    <a:pt x="4885" y="2694"/>
                    <a:pt x="5250" y="2511"/>
                    <a:pt x="5570" y="2283"/>
                  </a:cubicBezTo>
                  <a:cubicBezTo>
                    <a:pt x="5729" y="2054"/>
                    <a:pt x="5729" y="1849"/>
                    <a:pt x="5661" y="1758"/>
                  </a:cubicBezTo>
                  <a:cubicBezTo>
                    <a:pt x="5638" y="1758"/>
                    <a:pt x="5570" y="1689"/>
                    <a:pt x="5410" y="1712"/>
                  </a:cubicBezTo>
                  <a:cubicBezTo>
                    <a:pt x="5113" y="2009"/>
                    <a:pt x="4702" y="2214"/>
                    <a:pt x="4269" y="2260"/>
                  </a:cubicBezTo>
                  <a:cubicBezTo>
                    <a:pt x="4725" y="2100"/>
                    <a:pt x="5113" y="1872"/>
                    <a:pt x="5478" y="1575"/>
                  </a:cubicBezTo>
                  <a:cubicBezTo>
                    <a:pt x="5661" y="1347"/>
                    <a:pt x="5638" y="1073"/>
                    <a:pt x="5524" y="982"/>
                  </a:cubicBezTo>
                  <a:cubicBezTo>
                    <a:pt x="5433" y="913"/>
                    <a:pt x="5273" y="936"/>
                    <a:pt x="5113" y="1005"/>
                  </a:cubicBezTo>
                  <a:cubicBezTo>
                    <a:pt x="5113" y="1005"/>
                    <a:pt x="5113" y="1005"/>
                    <a:pt x="5113" y="982"/>
                  </a:cubicBezTo>
                  <a:cubicBezTo>
                    <a:pt x="4816" y="1370"/>
                    <a:pt x="4337" y="1621"/>
                    <a:pt x="3835" y="1689"/>
                  </a:cubicBezTo>
                  <a:cubicBezTo>
                    <a:pt x="4314" y="1507"/>
                    <a:pt x="4725" y="1278"/>
                    <a:pt x="5113" y="959"/>
                  </a:cubicBezTo>
                  <a:cubicBezTo>
                    <a:pt x="5182" y="822"/>
                    <a:pt x="5296" y="388"/>
                    <a:pt x="5136" y="228"/>
                  </a:cubicBezTo>
                  <a:cubicBezTo>
                    <a:pt x="4953" y="69"/>
                    <a:pt x="4565" y="251"/>
                    <a:pt x="4177" y="434"/>
                  </a:cubicBezTo>
                  <a:cubicBezTo>
                    <a:pt x="3858" y="594"/>
                    <a:pt x="3401" y="822"/>
                    <a:pt x="2922" y="1256"/>
                  </a:cubicBezTo>
                  <a:cubicBezTo>
                    <a:pt x="2967" y="1027"/>
                    <a:pt x="3150" y="114"/>
                    <a:pt x="2899" y="23"/>
                  </a:cubicBezTo>
                  <a:cubicBezTo>
                    <a:pt x="2899" y="0"/>
                    <a:pt x="2876" y="0"/>
                    <a:pt x="2853" y="0"/>
                  </a:cubicBezTo>
                  <a:cubicBezTo>
                    <a:pt x="2648" y="0"/>
                    <a:pt x="2328" y="388"/>
                    <a:pt x="2191" y="548"/>
                  </a:cubicBezTo>
                  <a:cubicBezTo>
                    <a:pt x="1849" y="959"/>
                    <a:pt x="1666" y="1393"/>
                    <a:pt x="1575" y="1712"/>
                  </a:cubicBezTo>
                  <a:cubicBezTo>
                    <a:pt x="1210" y="1689"/>
                    <a:pt x="868" y="1689"/>
                    <a:pt x="525" y="1689"/>
                  </a:cubicBezTo>
                  <a:cubicBezTo>
                    <a:pt x="388" y="1895"/>
                    <a:pt x="0" y="2488"/>
                    <a:pt x="0" y="3356"/>
                  </a:cubicBezTo>
                  <a:cubicBezTo>
                    <a:pt x="0" y="3995"/>
                    <a:pt x="228" y="4474"/>
                    <a:pt x="365" y="4725"/>
                  </a:cubicBezTo>
                  <a:cubicBezTo>
                    <a:pt x="2374" y="4520"/>
                    <a:pt x="3880" y="4154"/>
                    <a:pt x="4542" y="3812"/>
                  </a:cubicBezTo>
                  <a:cubicBezTo>
                    <a:pt x="5022" y="3561"/>
                    <a:pt x="5364" y="3173"/>
                    <a:pt x="5433" y="3104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1419213" y="3430700"/>
              <a:ext cx="74541" cy="42628"/>
            </a:xfrm>
            <a:custGeom>
              <a:avLst/>
              <a:gdLst/>
              <a:ahLst/>
              <a:cxnLst/>
              <a:rect l="l" t="t" r="r" b="b"/>
              <a:pathLst>
                <a:path w="1280" h="732" extrusionOk="0">
                  <a:moveTo>
                    <a:pt x="1279" y="24"/>
                  </a:moveTo>
                  <a:cubicBezTo>
                    <a:pt x="1279" y="24"/>
                    <a:pt x="1279" y="24"/>
                    <a:pt x="1279" y="1"/>
                  </a:cubicBezTo>
                  <a:cubicBezTo>
                    <a:pt x="891" y="320"/>
                    <a:pt x="480" y="549"/>
                    <a:pt x="1" y="731"/>
                  </a:cubicBezTo>
                  <a:cubicBezTo>
                    <a:pt x="503" y="663"/>
                    <a:pt x="982" y="412"/>
                    <a:pt x="1279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1444487" y="3466631"/>
              <a:ext cx="70523" cy="39891"/>
            </a:xfrm>
            <a:custGeom>
              <a:avLst/>
              <a:gdLst/>
              <a:ahLst/>
              <a:cxnLst/>
              <a:rect l="l" t="t" r="r" b="b"/>
              <a:pathLst>
                <a:path w="1211" h="685" extrusionOk="0">
                  <a:moveTo>
                    <a:pt x="1142" y="137"/>
                  </a:moveTo>
                  <a:cubicBezTo>
                    <a:pt x="1142" y="137"/>
                    <a:pt x="1119" y="137"/>
                    <a:pt x="1119" y="137"/>
                  </a:cubicBezTo>
                  <a:cubicBezTo>
                    <a:pt x="1165" y="91"/>
                    <a:pt x="1187" y="46"/>
                    <a:pt x="1210" y="0"/>
                  </a:cubicBezTo>
                  <a:cubicBezTo>
                    <a:pt x="845" y="297"/>
                    <a:pt x="434" y="525"/>
                    <a:pt x="1" y="685"/>
                  </a:cubicBezTo>
                  <a:cubicBezTo>
                    <a:pt x="434" y="639"/>
                    <a:pt x="845" y="434"/>
                    <a:pt x="1142" y="1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1457764" y="3507803"/>
              <a:ext cx="62544" cy="33310"/>
            </a:xfrm>
            <a:custGeom>
              <a:avLst/>
              <a:gdLst/>
              <a:ahLst/>
              <a:cxnLst/>
              <a:rect l="l" t="t" r="r" b="b"/>
              <a:pathLst>
                <a:path w="1074" h="572" extrusionOk="0">
                  <a:moveTo>
                    <a:pt x="982" y="138"/>
                  </a:moveTo>
                  <a:cubicBezTo>
                    <a:pt x="982" y="138"/>
                    <a:pt x="959" y="161"/>
                    <a:pt x="959" y="161"/>
                  </a:cubicBezTo>
                  <a:cubicBezTo>
                    <a:pt x="1005" y="92"/>
                    <a:pt x="1051" y="46"/>
                    <a:pt x="1074" y="1"/>
                  </a:cubicBezTo>
                  <a:cubicBezTo>
                    <a:pt x="754" y="229"/>
                    <a:pt x="389" y="434"/>
                    <a:pt x="1" y="571"/>
                  </a:cubicBezTo>
                  <a:cubicBezTo>
                    <a:pt x="366" y="526"/>
                    <a:pt x="708" y="366"/>
                    <a:pt x="982" y="1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1078946" y="3417422"/>
              <a:ext cx="109074" cy="273879"/>
            </a:xfrm>
            <a:custGeom>
              <a:avLst/>
              <a:gdLst/>
              <a:ahLst/>
              <a:cxnLst/>
              <a:rect l="l" t="t" r="r" b="b"/>
              <a:pathLst>
                <a:path w="1873" h="4703" extrusionOk="0">
                  <a:moveTo>
                    <a:pt x="1872" y="23"/>
                  </a:moveTo>
                  <a:cubicBezTo>
                    <a:pt x="1849" y="1"/>
                    <a:pt x="1849" y="1"/>
                    <a:pt x="1849" y="1"/>
                  </a:cubicBezTo>
                  <a:cubicBezTo>
                    <a:pt x="845" y="1165"/>
                    <a:pt x="46" y="2831"/>
                    <a:pt x="822" y="4292"/>
                  </a:cubicBezTo>
                  <a:cubicBezTo>
                    <a:pt x="891" y="4429"/>
                    <a:pt x="982" y="4566"/>
                    <a:pt x="1096" y="4703"/>
                  </a:cubicBezTo>
                  <a:cubicBezTo>
                    <a:pt x="1096" y="4703"/>
                    <a:pt x="1096" y="4703"/>
                    <a:pt x="1096" y="4703"/>
                  </a:cubicBezTo>
                  <a:cubicBezTo>
                    <a:pt x="1" y="3242"/>
                    <a:pt x="822" y="1324"/>
                    <a:pt x="1872" y="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1112198" y="2710275"/>
              <a:ext cx="198115" cy="95797"/>
            </a:xfrm>
            <a:custGeom>
              <a:avLst/>
              <a:gdLst/>
              <a:ahLst/>
              <a:cxnLst/>
              <a:rect l="l" t="t" r="r" b="b"/>
              <a:pathLst>
                <a:path w="3402" h="1645" extrusionOk="0">
                  <a:moveTo>
                    <a:pt x="1689" y="46"/>
                  </a:moveTo>
                  <a:cubicBezTo>
                    <a:pt x="776" y="138"/>
                    <a:pt x="206" y="868"/>
                    <a:pt x="0" y="1188"/>
                  </a:cubicBezTo>
                  <a:cubicBezTo>
                    <a:pt x="343" y="1370"/>
                    <a:pt x="639" y="1439"/>
                    <a:pt x="753" y="1461"/>
                  </a:cubicBezTo>
                  <a:cubicBezTo>
                    <a:pt x="1050" y="1507"/>
                    <a:pt x="1895" y="1644"/>
                    <a:pt x="2716" y="1142"/>
                  </a:cubicBezTo>
                  <a:cubicBezTo>
                    <a:pt x="2945" y="1028"/>
                    <a:pt x="3173" y="822"/>
                    <a:pt x="3401" y="594"/>
                  </a:cubicBezTo>
                  <a:cubicBezTo>
                    <a:pt x="3264" y="480"/>
                    <a:pt x="3082" y="366"/>
                    <a:pt x="2876" y="252"/>
                  </a:cubicBezTo>
                  <a:cubicBezTo>
                    <a:pt x="2762" y="206"/>
                    <a:pt x="2283" y="1"/>
                    <a:pt x="168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1069628" y="2592000"/>
              <a:ext cx="208772" cy="83800"/>
            </a:xfrm>
            <a:custGeom>
              <a:avLst/>
              <a:gdLst/>
              <a:ahLst/>
              <a:cxnLst/>
              <a:rect l="l" t="t" r="r" b="b"/>
              <a:pathLst>
                <a:path w="3585" h="1439" extrusionOk="0">
                  <a:moveTo>
                    <a:pt x="2900" y="1096"/>
                  </a:moveTo>
                  <a:cubicBezTo>
                    <a:pt x="3128" y="1004"/>
                    <a:pt x="3402" y="868"/>
                    <a:pt x="3516" y="548"/>
                  </a:cubicBezTo>
                  <a:cubicBezTo>
                    <a:pt x="3584" y="343"/>
                    <a:pt x="3539" y="137"/>
                    <a:pt x="3493" y="0"/>
                  </a:cubicBezTo>
                  <a:cubicBezTo>
                    <a:pt x="3128" y="137"/>
                    <a:pt x="2922" y="639"/>
                    <a:pt x="2306" y="753"/>
                  </a:cubicBezTo>
                  <a:cubicBezTo>
                    <a:pt x="1462" y="913"/>
                    <a:pt x="1096" y="183"/>
                    <a:pt x="366" y="434"/>
                  </a:cubicBezTo>
                  <a:cubicBezTo>
                    <a:pt x="229" y="479"/>
                    <a:pt x="115" y="548"/>
                    <a:pt x="1" y="616"/>
                  </a:cubicBezTo>
                  <a:cubicBezTo>
                    <a:pt x="275" y="822"/>
                    <a:pt x="663" y="1073"/>
                    <a:pt x="1211" y="1210"/>
                  </a:cubicBezTo>
                  <a:cubicBezTo>
                    <a:pt x="1507" y="1278"/>
                    <a:pt x="2215" y="1438"/>
                    <a:pt x="2900" y="1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1108180" y="2682380"/>
              <a:ext cx="219371" cy="97078"/>
            </a:xfrm>
            <a:custGeom>
              <a:avLst/>
              <a:gdLst/>
              <a:ahLst/>
              <a:cxnLst/>
              <a:rect l="l" t="t" r="r" b="b"/>
              <a:pathLst>
                <a:path w="3767" h="1667" extrusionOk="0">
                  <a:moveTo>
                    <a:pt x="1598" y="639"/>
                  </a:moveTo>
                  <a:cubicBezTo>
                    <a:pt x="2603" y="457"/>
                    <a:pt x="3333" y="982"/>
                    <a:pt x="3470" y="1073"/>
                  </a:cubicBezTo>
                  <a:cubicBezTo>
                    <a:pt x="3470" y="1073"/>
                    <a:pt x="3470" y="1073"/>
                    <a:pt x="3470" y="1073"/>
                  </a:cubicBezTo>
                  <a:cubicBezTo>
                    <a:pt x="3561" y="936"/>
                    <a:pt x="3676" y="799"/>
                    <a:pt x="3767" y="685"/>
                  </a:cubicBezTo>
                  <a:cubicBezTo>
                    <a:pt x="3767" y="662"/>
                    <a:pt x="3767" y="662"/>
                    <a:pt x="3767" y="662"/>
                  </a:cubicBezTo>
                  <a:cubicBezTo>
                    <a:pt x="2352" y="0"/>
                    <a:pt x="937" y="137"/>
                    <a:pt x="320" y="890"/>
                  </a:cubicBezTo>
                  <a:cubicBezTo>
                    <a:pt x="229" y="1027"/>
                    <a:pt x="69" y="1256"/>
                    <a:pt x="1" y="1621"/>
                  </a:cubicBezTo>
                  <a:cubicBezTo>
                    <a:pt x="24" y="1644"/>
                    <a:pt x="46" y="1644"/>
                    <a:pt x="69" y="1667"/>
                  </a:cubicBezTo>
                  <a:cubicBezTo>
                    <a:pt x="275" y="1370"/>
                    <a:pt x="754" y="799"/>
                    <a:pt x="1598" y="639"/>
                  </a:cubicBezTo>
                  <a:close/>
                </a:path>
              </a:pathLst>
            </a:custGeom>
            <a:solidFill>
              <a:srgbClr val="FEF7EA">
                <a:alpha val="3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62104" y="2021762"/>
              <a:ext cx="414750" cy="745757"/>
            </a:xfrm>
            <a:custGeom>
              <a:avLst/>
              <a:gdLst/>
              <a:ahLst/>
              <a:cxnLst/>
              <a:rect l="l" t="t" r="r" b="b"/>
              <a:pathLst>
                <a:path w="7122" h="12806" extrusionOk="0">
                  <a:moveTo>
                    <a:pt x="3127" y="8879"/>
                  </a:moveTo>
                  <a:cubicBezTo>
                    <a:pt x="3287" y="6962"/>
                    <a:pt x="1666" y="5980"/>
                    <a:pt x="2077" y="3721"/>
                  </a:cubicBezTo>
                  <a:cubicBezTo>
                    <a:pt x="2123" y="3355"/>
                    <a:pt x="2397" y="2009"/>
                    <a:pt x="3561" y="1119"/>
                  </a:cubicBezTo>
                  <a:cubicBezTo>
                    <a:pt x="5045" y="0"/>
                    <a:pt x="6848" y="434"/>
                    <a:pt x="7122" y="502"/>
                  </a:cubicBezTo>
                  <a:lnTo>
                    <a:pt x="7122" y="502"/>
                  </a:lnTo>
                  <a:cubicBezTo>
                    <a:pt x="6460" y="297"/>
                    <a:pt x="5843" y="274"/>
                    <a:pt x="5524" y="274"/>
                  </a:cubicBezTo>
                  <a:cubicBezTo>
                    <a:pt x="5455" y="274"/>
                    <a:pt x="5410" y="274"/>
                    <a:pt x="5364" y="274"/>
                  </a:cubicBezTo>
                  <a:cubicBezTo>
                    <a:pt x="4816" y="297"/>
                    <a:pt x="3744" y="342"/>
                    <a:pt x="2716" y="1073"/>
                  </a:cubicBezTo>
                  <a:cubicBezTo>
                    <a:pt x="2557" y="1187"/>
                    <a:pt x="1598" y="1917"/>
                    <a:pt x="1187" y="3218"/>
                  </a:cubicBezTo>
                  <a:cubicBezTo>
                    <a:pt x="320" y="6026"/>
                    <a:pt x="3173" y="7989"/>
                    <a:pt x="2146" y="9701"/>
                  </a:cubicBezTo>
                  <a:cubicBezTo>
                    <a:pt x="1895" y="10089"/>
                    <a:pt x="1141" y="10956"/>
                    <a:pt x="274" y="12189"/>
                  </a:cubicBezTo>
                  <a:cubicBezTo>
                    <a:pt x="183" y="12303"/>
                    <a:pt x="0" y="12600"/>
                    <a:pt x="91" y="12805"/>
                  </a:cubicBezTo>
                  <a:cubicBezTo>
                    <a:pt x="2488" y="11230"/>
                    <a:pt x="3036" y="9838"/>
                    <a:pt x="3127" y="887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397072" y="1734606"/>
              <a:ext cx="1180423" cy="590270"/>
            </a:xfrm>
            <a:custGeom>
              <a:avLst/>
              <a:gdLst/>
              <a:ahLst/>
              <a:cxnLst/>
              <a:rect l="l" t="t" r="r" b="b"/>
              <a:pathLst>
                <a:path w="20270" h="10136" extrusionOk="0">
                  <a:moveTo>
                    <a:pt x="20201" y="5022"/>
                  </a:moveTo>
                  <a:cubicBezTo>
                    <a:pt x="19949" y="4269"/>
                    <a:pt x="19539" y="3425"/>
                    <a:pt x="18991" y="2763"/>
                  </a:cubicBezTo>
                  <a:cubicBezTo>
                    <a:pt x="17621" y="1074"/>
                    <a:pt x="15407" y="275"/>
                    <a:pt x="13353" y="275"/>
                  </a:cubicBezTo>
                  <a:cubicBezTo>
                    <a:pt x="13102" y="275"/>
                    <a:pt x="12851" y="298"/>
                    <a:pt x="12600" y="320"/>
                  </a:cubicBezTo>
                  <a:cubicBezTo>
                    <a:pt x="10637" y="503"/>
                    <a:pt x="9244" y="1416"/>
                    <a:pt x="8582" y="1895"/>
                  </a:cubicBezTo>
                  <a:cubicBezTo>
                    <a:pt x="8057" y="1827"/>
                    <a:pt x="7304" y="1758"/>
                    <a:pt x="6414" y="1850"/>
                  </a:cubicBezTo>
                  <a:cubicBezTo>
                    <a:pt x="5889" y="1895"/>
                    <a:pt x="4725" y="2055"/>
                    <a:pt x="3492" y="2763"/>
                  </a:cubicBezTo>
                  <a:cubicBezTo>
                    <a:pt x="3333" y="2854"/>
                    <a:pt x="1781" y="3790"/>
                    <a:pt x="845" y="5525"/>
                  </a:cubicBezTo>
                  <a:cubicBezTo>
                    <a:pt x="0" y="7122"/>
                    <a:pt x="0" y="8789"/>
                    <a:pt x="251" y="10135"/>
                  </a:cubicBezTo>
                  <a:cubicBezTo>
                    <a:pt x="251" y="9199"/>
                    <a:pt x="411" y="7716"/>
                    <a:pt x="1256" y="6209"/>
                  </a:cubicBezTo>
                  <a:cubicBezTo>
                    <a:pt x="3424" y="2329"/>
                    <a:pt x="8149" y="1941"/>
                    <a:pt x="8582" y="1895"/>
                  </a:cubicBezTo>
                  <a:cubicBezTo>
                    <a:pt x="12166" y="1"/>
                    <a:pt x="16138" y="366"/>
                    <a:pt x="18375" y="2603"/>
                  </a:cubicBezTo>
                  <a:cubicBezTo>
                    <a:pt x="19835" y="4087"/>
                    <a:pt x="20132" y="5958"/>
                    <a:pt x="20223" y="6871"/>
                  </a:cubicBezTo>
                  <a:cubicBezTo>
                    <a:pt x="20269" y="6186"/>
                    <a:pt x="20246" y="5570"/>
                    <a:pt x="20201" y="502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43602" y="2431154"/>
              <a:ext cx="196776" cy="260602"/>
            </a:xfrm>
            <a:custGeom>
              <a:avLst/>
              <a:gdLst/>
              <a:ahLst/>
              <a:cxnLst/>
              <a:rect l="l" t="t" r="r" b="b"/>
              <a:pathLst>
                <a:path w="3379" h="4475" extrusionOk="0">
                  <a:moveTo>
                    <a:pt x="1027" y="3630"/>
                  </a:moveTo>
                  <a:cubicBezTo>
                    <a:pt x="2054" y="4474"/>
                    <a:pt x="3333" y="3995"/>
                    <a:pt x="3378" y="3995"/>
                  </a:cubicBezTo>
                  <a:lnTo>
                    <a:pt x="3333" y="1347"/>
                  </a:lnTo>
                  <a:cubicBezTo>
                    <a:pt x="3036" y="525"/>
                    <a:pt x="2328" y="0"/>
                    <a:pt x="1666" y="0"/>
                  </a:cubicBezTo>
                  <a:cubicBezTo>
                    <a:pt x="1575" y="0"/>
                    <a:pt x="1507" y="23"/>
                    <a:pt x="1438" y="23"/>
                  </a:cubicBezTo>
                  <a:cubicBezTo>
                    <a:pt x="571" y="183"/>
                    <a:pt x="251" y="1233"/>
                    <a:pt x="228" y="1347"/>
                  </a:cubicBezTo>
                  <a:cubicBezTo>
                    <a:pt x="0" y="2214"/>
                    <a:pt x="388" y="3127"/>
                    <a:pt x="1027" y="363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84774" y="2482984"/>
              <a:ext cx="128991" cy="130330"/>
            </a:xfrm>
            <a:custGeom>
              <a:avLst/>
              <a:gdLst/>
              <a:ahLst/>
              <a:cxnLst/>
              <a:rect l="l" t="t" r="r" b="b"/>
              <a:pathLst>
                <a:path w="2215" h="2238" extrusionOk="0">
                  <a:moveTo>
                    <a:pt x="92" y="868"/>
                  </a:moveTo>
                  <a:cubicBezTo>
                    <a:pt x="160" y="525"/>
                    <a:pt x="457" y="206"/>
                    <a:pt x="800" y="115"/>
                  </a:cubicBezTo>
                  <a:cubicBezTo>
                    <a:pt x="1347" y="0"/>
                    <a:pt x="1986" y="366"/>
                    <a:pt x="2215" y="1073"/>
                  </a:cubicBezTo>
                  <a:cubicBezTo>
                    <a:pt x="1895" y="936"/>
                    <a:pt x="1530" y="1005"/>
                    <a:pt x="1324" y="1279"/>
                  </a:cubicBezTo>
                  <a:cubicBezTo>
                    <a:pt x="1096" y="1553"/>
                    <a:pt x="1096" y="1963"/>
                    <a:pt x="1347" y="2237"/>
                  </a:cubicBezTo>
                  <a:cubicBezTo>
                    <a:pt x="480" y="2100"/>
                    <a:pt x="1" y="1416"/>
                    <a:pt x="92" y="868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479474" y="2467027"/>
              <a:ext cx="139589" cy="148907"/>
            </a:xfrm>
            <a:custGeom>
              <a:avLst/>
              <a:gdLst/>
              <a:ahLst/>
              <a:cxnLst/>
              <a:rect l="l" t="t" r="r" b="b"/>
              <a:pathLst>
                <a:path w="2397" h="2557" extrusionOk="0">
                  <a:moveTo>
                    <a:pt x="0" y="1416"/>
                  </a:moveTo>
                  <a:cubicBezTo>
                    <a:pt x="343" y="183"/>
                    <a:pt x="1872" y="206"/>
                    <a:pt x="2237" y="1416"/>
                  </a:cubicBezTo>
                  <a:lnTo>
                    <a:pt x="2329" y="1324"/>
                  </a:lnTo>
                  <a:cubicBezTo>
                    <a:pt x="1552" y="982"/>
                    <a:pt x="822" y="1941"/>
                    <a:pt x="1438" y="2557"/>
                  </a:cubicBezTo>
                  <a:cubicBezTo>
                    <a:pt x="982" y="1964"/>
                    <a:pt x="1575" y="1142"/>
                    <a:pt x="2260" y="1461"/>
                  </a:cubicBezTo>
                  <a:cubicBezTo>
                    <a:pt x="2329" y="1484"/>
                    <a:pt x="2397" y="1439"/>
                    <a:pt x="2374" y="1370"/>
                  </a:cubicBezTo>
                  <a:cubicBezTo>
                    <a:pt x="2032" y="46"/>
                    <a:pt x="206" y="1"/>
                    <a:pt x="0" y="1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43617" y="274320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School life - Vocabulary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1ECDD7-A93A-ED22-3C66-603FF36B126A}"/>
              </a:ext>
            </a:extLst>
          </p:cNvPr>
          <p:cNvGrpSpPr/>
          <p:nvPr/>
        </p:nvGrpSpPr>
        <p:grpSpPr>
          <a:xfrm>
            <a:off x="922255" y="954920"/>
            <a:ext cx="7351433" cy="3434364"/>
            <a:chOff x="922255" y="954920"/>
            <a:chExt cx="7351433" cy="3434364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922458" y="1800741"/>
              <a:ext cx="7351230" cy="258854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922255" y="954920"/>
              <a:ext cx="7351433" cy="86751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79790377"/>
                </p:ext>
              </p:extLst>
            </p:nvPr>
          </p:nvGraphicFramePr>
          <p:xfrm>
            <a:off x="942637" y="972559"/>
            <a:ext cx="7322185" cy="3284628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36002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481078">
                    <a:extLst>
                      <a:ext uri="{9D8B030D-6E8A-4147-A177-3AD203B41FA5}">
                        <a16:colId xmlns:a16="http://schemas.microsoft.com/office/drawing/2014/main" val="4235047724"/>
                      </a:ext>
                    </a:extLst>
                  </a:gridCol>
                  <a:gridCol w="2481078">
                    <a:extLst>
                      <a:ext uri="{9D8B030D-6E8A-4147-A177-3AD203B41FA5}">
                        <a16:colId xmlns:a16="http://schemas.microsoft.com/office/drawing/2014/main" val="3912283471"/>
                      </a:ext>
                    </a:extLst>
                  </a:gridCol>
                </a:tblGrid>
                <a:tr h="827666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1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2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3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456962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exercise, fitness centre, practice, problem, solution</a:t>
                        </a: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do homework, go to science clubs, have fun, play a musical instrument, walk to school, wear a uniform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do arts and crafts, take care of plants, </a:t>
                        </a:r>
                      </a:p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always, never, often, sometimes, usually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A95721-3FE3-F4EF-19B0-F6D18E65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92" y="3403080"/>
            <a:ext cx="1674764" cy="16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7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5855A0-6801-B8F5-1125-F895A4A76880}"/>
              </a:ext>
            </a:extLst>
          </p:cNvPr>
          <p:cNvGrpSpPr/>
          <p:nvPr/>
        </p:nvGrpSpPr>
        <p:grpSpPr>
          <a:xfrm>
            <a:off x="8237392" y="2903662"/>
            <a:ext cx="1364942" cy="2040963"/>
            <a:chOff x="6832568" y="1697393"/>
            <a:chExt cx="2249094" cy="3363013"/>
          </a:xfrm>
        </p:grpSpPr>
        <p:sp>
          <p:nvSpPr>
            <p:cNvPr id="2152" name="Google Shape;2152;p38"/>
            <p:cNvSpPr/>
            <p:nvPr/>
          </p:nvSpPr>
          <p:spPr>
            <a:xfrm>
              <a:off x="6895054" y="2245035"/>
              <a:ext cx="66504" cy="146286"/>
            </a:xfrm>
            <a:custGeom>
              <a:avLst/>
              <a:gdLst/>
              <a:ahLst/>
              <a:cxnLst/>
              <a:rect l="l" t="t" r="r" b="b"/>
              <a:pathLst>
                <a:path w="1142" h="2512" extrusionOk="0">
                  <a:moveTo>
                    <a:pt x="1096" y="2512"/>
                  </a:moveTo>
                  <a:cubicBezTo>
                    <a:pt x="1027" y="2443"/>
                    <a:pt x="913" y="2375"/>
                    <a:pt x="799" y="2306"/>
                  </a:cubicBezTo>
                  <a:cubicBezTo>
                    <a:pt x="502" y="2124"/>
                    <a:pt x="183" y="2124"/>
                    <a:pt x="46" y="2146"/>
                  </a:cubicBezTo>
                  <a:lnTo>
                    <a:pt x="46" y="686"/>
                  </a:lnTo>
                  <a:cubicBezTo>
                    <a:pt x="0" y="297"/>
                    <a:pt x="297" y="1"/>
                    <a:pt x="594" y="1"/>
                  </a:cubicBezTo>
                  <a:cubicBezTo>
                    <a:pt x="868" y="24"/>
                    <a:pt x="1142" y="320"/>
                    <a:pt x="1096" y="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4" name="Google Shape;2154;p38"/>
            <p:cNvGrpSpPr/>
            <p:nvPr/>
          </p:nvGrpSpPr>
          <p:grpSpPr>
            <a:xfrm>
              <a:off x="6832568" y="1697393"/>
              <a:ext cx="2249094" cy="3363013"/>
              <a:chOff x="6832568" y="1697393"/>
              <a:chExt cx="2249094" cy="3363013"/>
            </a:xfrm>
          </p:grpSpPr>
          <p:sp>
            <p:nvSpPr>
              <p:cNvPr id="2155" name="Google Shape;2155;p38"/>
              <p:cNvSpPr/>
              <p:nvPr/>
            </p:nvSpPr>
            <p:spPr>
              <a:xfrm>
                <a:off x="7128984" y="4822400"/>
                <a:ext cx="1175124" cy="238006"/>
              </a:xfrm>
              <a:custGeom>
                <a:avLst/>
                <a:gdLst/>
                <a:ahLst/>
                <a:cxnLst/>
                <a:rect l="l" t="t" r="r" b="b"/>
                <a:pathLst>
                  <a:path w="20179" h="4087" extrusionOk="0">
                    <a:moveTo>
                      <a:pt x="20178" y="2032"/>
                    </a:moveTo>
                    <a:cubicBezTo>
                      <a:pt x="20178" y="3174"/>
                      <a:pt x="15659" y="4087"/>
                      <a:pt x="10089" y="4087"/>
                    </a:cubicBezTo>
                    <a:cubicBezTo>
                      <a:pt x="4520" y="4087"/>
                      <a:pt x="1" y="3174"/>
                      <a:pt x="1" y="2032"/>
                    </a:cubicBezTo>
                    <a:cubicBezTo>
                      <a:pt x="1" y="914"/>
                      <a:pt x="4520" y="1"/>
                      <a:pt x="10089" y="1"/>
                    </a:cubicBezTo>
                    <a:cubicBezTo>
                      <a:pt x="15659" y="1"/>
                      <a:pt x="20178" y="914"/>
                      <a:pt x="20178" y="203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7695261" y="3926513"/>
                <a:ext cx="448002" cy="103023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7691" extrusionOk="0">
                    <a:moveTo>
                      <a:pt x="4999" y="1"/>
                    </a:moveTo>
                    <a:cubicBezTo>
                      <a:pt x="4725" y="4817"/>
                      <a:pt x="4428" y="9633"/>
                      <a:pt x="4154" y="14472"/>
                    </a:cubicBezTo>
                    <a:cubicBezTo>
                      <a:pt x="6528" y="15294"/>
                      <a:pt x="7692" y="15956"/>
                      <a:pt x="7624" y="16458"/>
                    </a:cubicBezTo>
                    <a:cubicBezTo>
                      <a:pt x="7532" y="17165"/>
                      <a:pt x="5181" y="17576"/>
                      <a:pt x="548" y="17690"/>
                    </a:cubicBezTo>
                    <a:cubicBezTo>
                      <a:pt x="228" y="14175"/>
                      <a:pt x="46" y="10455"/>
                      <a:pt x="0" y="6529"/>
                    </a:cubicBezTo>
                    <a:cubicBezTo>
                      <a:pt x="0" y="4703"/>
                      <a:pt x="0" y="2945"/>
                      <a:pt x="69" y="1210"/>
                    </a:cubicBezTo>
                    <a:cubicBezTo>
                      <a:pt x="1712" y="822"/>
                      <a:pt x="3355" y="412"/>
                      <a:pt x="499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7176853" y="3943809"/>
                <a:ext cx="422728" cy="1020918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17531" extrusionOk="0">
                    <a:moveTo>
                      <a:pt x="1415" y="0"/>
                    </a:moveTo>
                    <a:lnTo>
                      <a:pt x="3378" y="14358"/>
                    </a:lnTo>
                    <a:cubicBezTo>
                      <a:pt x="1096" y="15362"/>
                      <a:pt x="0" y="16115"/>
                      <a:pt x="92" y="16640"/>
                    </a:cubicBezTo>
                    <a:cubicBezTo>
                      <a:pt x="229" y="17325"/>
                      <a:pt x="2625" y="17530"/>
                      <a:pt x="7236" y="17302"/>
                    </a:cubicBezTo>
                    <a:cubicBezTo>
                      <a:pt x="7259" y="13764"/>
                      <a:pt x="7167" y="10044"/>
                      <a:pt x="6894" y="6118"/>
                    </a:cubicBezTo>
                    <a:cubicBezTo>
                      <a:pt x="6779" y="4314"/>
                      <a:pt x="6620" y="2557"/>
                      <a:pt x="6437" y="845"/>
                    </a:cubicBezTo>
                    <a:cubicBezTo>
                      <a:pt x="4748" y="571"/>
                      <a:pt x="3082" y="274"/>
                      <a:pt x="14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7204748" y="3506464"/>
                <a:ext cx="836138" cy="583631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10022" extrusionOk="0">
                    <a:moveTo>
                      <a:pt x="2991" y="1"/>
                    </a:moveTo>
                    <a:cubicBezTo>
                      <a:pt x="1986" y="2580"/>
                      <a:pt x="1005" y="5182"/>
                      <a:pt x="1" y="7784"/>
                    </a:cubicBezTo>
                    <a:cubicBezTo>
                      <a:pt x="754" y="8264"/>
                      <a:pt x="1941" y="8926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60"/>
                      <a:pt x="7122" y="7670"/>
                      <a:pt x="7350" y="6780"/>
                    </a:cubicBezTo>
                    <a:cubicBezTo>
                      <a:pt x="7533" y="7739"/>
                      <a:pt x="7693" y="8720"/>
                      <a:pt x="7875" y="9702"/>
                    </a:cubicBezTo>
                    <a:cubicBezTo>
                      <a:pt x="8880" y="9884"/>
                      <a:pt x="10386" y="10021"/>
                      <a:pt x="12121" y="9656"/>
                    </a:cubicBezTo>
                    <a:cubicBezTo>
                      <a:pt x="12806" y="9496"/>
                      <a:pt x="13399" y="9291"/>
                      <a:pt x="13924" y="9085"/>
                    </a:cubicBezTo>
                    <a:cubicBezTo>
                      <a:pt x="14175" y="7762"/>
                      <a:pt x="14358" y="5844"/>
                      <a:pt x="13993" y="3584"/>
                    </a:cubicBezTo>
                    <a:cubicBezTo>
                      <a:pt x="13787" y="2398"/>
                      <a:pt x="13468" y="1370"/>
                      <a:pt x="13148" y="526"/>
                    </a:cubicBezTo>
                    <a:cubicBezTo>
                      <a:pt x="9770" y="343"/>
                      <a:pt x="6369" y="161"/>
                      <a:pt x="299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8532681" y="2597299"/>
                <a:ext cx="498492" cy="458659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76" extrusionOk="0">
                    <a:moveTo>
                      <a:pt x="206" y="4383"/>
                    </a:moveTo>
                    <a:cubicBezTo>
                      <a:pt x="206" y="4383"/>
                      <a:pt x="1027" y="4155"/>
                      <a:pt x="1027" y="4155"/>
                    </a:cubicBezTo>
                    <a:cubicBezTo>
                      <a:pt x="1027" y="4155"/>
                      <a:pt x="2191" y="3835"/>
                      <a:pt x="2214" y="3835"/>
                    </a:cubicBezTo>
                    <a:cubicBezTo>
                      <a:pt x="2442" y="2991"/>
                      <a:pt x="3104" y="845"/>
                      <a:pt x="3926" y="252"/>
                    </a:cubicBezTo>
                    <a:cubicBezTo>
                      <a:pt x="4017" y="183"/>
                      <a:pt x="4268" y="0"/>
                      <a:pt x="4428" y="69"/>
                    </a:cubicBezTo>
                    <a:cubicBezTo>
                      <a:pt x="4611" y="183"/>
                      <a:pt x="4542" y="617"/>
                      <a:pt x="4497" y="1005"/>
                    </a:cubicBezTo>
                    <a:cubicBezTo>
                      <a:pt x="4451" y="1301"/>
                      <a:pt x="4360" y="1712"/>
                      <a:pt x="4177" y="2169"/>
                    </a:cubicBezTo>
                    <a:cubicBezTo>
                      <a:pt x="4702" y="1644"/>
                      <a:pt x="5227" y="1370"/>
                      <a:pt x="5592" y="1210"/>
                    </a:cubicBezTo>
                    <a:cubicBezTo>
                      <a:pt x="6117" y="959"/>
                      <a:pt x="7236" y="594"/>
                      <a:pt x="7510" y="959"/>
                    </a:cubicBezTo>
                    <a:cubicBezTo>
                      <a:pt x="7601" y="1073"/>
                      <a:pt x="7578" y="1256"/>
                      <a:pt x="7555" y="1279"/>
                    </a:cubicBezTo>
                    <a:cubicBezTo>
                      <a:pt x="7510" y="1530"/>
                      <a:pt x="7213" y="1644"/>
                      <a:pt x="6916" y="1781"/>
                    </a:cubicBezTo>
                    <a:cubicBezTo>
                      <a:pt x="6642" y="1918"/>
                      <a:pt x="6300" y="2123"/>
                      <a:pt x="5889" y="2420"/>
                    </a:cubicBezTo>
                    <a:cubicBezTo>
                      <a:pt x="6117" y="2260"/>
                      <a:pt x="6893" y="1735"/>
                      <a:pt x="7784" y="1918"/>
                    </a:cubicBezTo>
                    <a:cubicBezTo>
                      <a:pt x="7966" y="1963"/>
                      <a:pt x="8308" y="2055"/>
                      <a:pt x="8331" y="2214"/>
                    </a:cubicBezTo>
                    <a:cubicBezTo>
                      <a:pt x="8377" y="2534"/>
                      <a:pt x="7395" y="2945"/>
                      <a:pt x="6391" y="3287"/>
                    </a:cubicBezTo>
                    <a:cubicBezTo>
                      <a:pt x="6711" y="3173"/>
                      <a:pt x="7738" y="2831"/>
                      <a:pt x="8331" y="3242"/>
                    </a:cubicBezTo>
                    <a:cubicBezTo>
                      <a:pt x="8400" y="3287"/>
                      <a:pt x="8560" y="3401"/>
                      <a:pt x="8537" y="3516"/>
                    </a:cubicBezTo>
                    <a:cubicBezTo>
                      <a:pt x="8537" y="3698"/>
                      <a:pt x="8149" y="3767"/>
                      <a:pt x="7578" y="3949"/>
                    </a:cubicBezTo>
                    <a:cubicBezTo>
                      <a:pt x="7304" y="4063"/>
                      <a:pt x="6962" y="4177"/>
                      <a:pt x="6597" y="4360"/>
                    </a:cubicBezTo>
                    <a:cubicBezTo>
                      <a:pt x="7806" y="4451"/>
                      <a:pt x="8080" y="4611"/>
                      <a:pt x="8103" y="4748"/>
                    </a:cubicBezTo>
                    <a:cubicBezTo>
                      <a:pt x="8126" y="4954"/>
                      <a:pt x="7464" y="5205"/>
                      <a:pt x="7213" y="5296"/>
                    </a:cubicBezTo>
                    <a:cubicBezTo>
                      <a:pt x="6642" y="5501"/>
                      <a:pt x="6117" y="5570"/>
                      <a:pt x="5775" y="5570"/>
                    </a:cubicBezTo>
                    <a:cubicBezTo>
                      <a:pt x="5638" y="5730"/>
                      <a:pt x="5433" y="5935"/>
                      <a:pt x="5159" y="6095"/>
                    </a:cubicBezTo>
                    <a:cubicBezTo>
                      <a:pt x="4405" y="6528"/>
                      <a:pt x="3629" y="6323"/>
                      <a:pt x="3424" y="6277"/>
                    </a:cubicBezTo>
                    <a:lnTo>
                      <a:pt x="1004" y="7875"/>
                    </a:lnTo>
                    <a:cubicBezTo>
                      <a:pt x="776" y="7601"/>
                      <a:pt x="411" y="7053"/>
                      <a:pt x="206" y="6300"/>
                    </a:cubicBezTo>
                    <a:cubicBezTo>
                      <a:pt x="0" y="5433"/>
                      <a:pt x="114" y="4725"/>
                      <a:pt x="206" y="4383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8717402" y="2746148"/>
                <a:ext cx="87818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763" extrusionOk="0">
                    <a:moveTo>
                      <a:pt x="1051" y="1"/>
                    </a:moveTo>
                    <a:cubicBezTo>
                      <a:pt x="1507" y="1005"/>
                      <a:pt x="982" y="2306"/>
                      <a:pt x="1" y="2763"/>
                    </a:cubicBezTo>
                    <a:cubicBezTo>
                      <a:pt x="183" y="2580"/>
                      <a:pt x="366" y="2375"/>
                      <a:pt x="503" y="2169"/>
                    </a:cubicBezTo>
                    <a:cubicBezTo>
                      <a:pt x="982" y="1553"/>
                      <a:pt x="1142" y="800"/>
                      <a:pt x="105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8583170" y="2610577"/>
                <a:ext cx="498492" cy="455980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30" extrusionOk="0">
                    <a:moveTo>
                      <a:pt x="3675" y="4680"/>
                    </a:moveTo>
                    <a:cubicBezTo>
                      <a:pt x="4132" y="4041"/>
                      <a:pt x="4314" y="3288"/>
                      <a:pt x="4223" y="2511"/>
                    </a:cubicBezTo>
                    <a:cubicBezTo>
                      <a:pt x="4337" y="2763"/>
                      <a:pt x="4383" y="3014"/>
                      <a:pt x="4383" y="3288"/>
                    </a:cubicBezTo>
                    <a:lnTo>
                      <a:pt x="4383" y="3288"/>
                    </a:lnTo>
                    <a:cubicBezTo>
                      <a:pt x="4383" y="4109"/>
                      <a:pt x="3904" y="4931"/>
                      <a:pt x="3173" y="5273"/>
                    </a:cubicBezTo>
                    <a:cubicBezTo>
                      <a:pt x="3356" y="5091"/>
                      <a:pt x="3538" y="4885"/>
                      <a:pt x="3675" y="4680"/>
                    </a:cubicBezTo>
                    <a:close/>
                    <a:moveTo>
                      <a:pt x="5159" y="6049"/>
                    </a:moveTo>
                    <a:cubicBezTo>
                      <a:pt x="5433" y="5890"/>
                      <a:pt x="5638" y="5661"/>
                      <a:pt x="5775" y="5502"/>
                    </a:cubicBezTo>
                    <a:cubicBezTo>
                      <a:pt x="6118" y="5502"/>
                      <a:pt x="6643" y="5456"/>
                      <a:pt x="7213" y="5228"/>
                    </a:cubicBezTo>
                    <a:cubicBezTo>
                      <a:pt x="7464" y="5136"/>
                      <a:pt x="8126" y="4908"/>
                      <a:pt x="8103" y="4680"/>
                    </a:cubicBezTo>
                    <a:cubicBezTo>
                      <a:pt x="8081" y="4566"/>
                      <a:pt x="7807" y="4406"/>
                      <a:pt x="6597" y="4315"/>
                    </a:cubicBezTo>
                    <a:cubicBezTo>
                      <a:pt x="6962" y="4132"/>
                      <a:pt x="7305" y="3995"/>
                      <a:pt x="7578" y="3904"/>
                    </a:cubicBezTo>
                    <a:cubicBezTo>
                      <a:pt x="8149" y="3698"/>
                      <a:pt x="8537" y="3630"/>
                      <a:pt x="8537" y="3447"/>
                    </a:cubicBezTo>
                    <a:cubicBezTo>
                      <a:pt x="8560" y="3333"/>
                      <a:pt x="8400" y="3242"/>
                      <a:pt x="8332" y="3196"/>
                    </a:cubicBezTo>
                    <a:cubicBezTo>
                      <a:pt x="7807" y="2831"/>
                      <a:pt x="6962" y="3036"/>
                      <a:pt x="6528" y="3173"/>
                    </a:cubicBezTo>
                    <a:cubicBezTo>
                      <a:pt x="7487" y="2854"/>
                      <a:pt x="8377" y="2443"/>
                      <a:pt x="8332" y="2169"/>
                    </a:cubicBezTo>
                    <a:cubicBezTo>
                      <a:pt x="8309" y="1986"/>
                      <a:pt x="7966" y="1918"/>
                      <a:pt x="7784" y="1872"/>
                    </a:cubicBezTo>
                    <a:cubicBezTo>
                      <a:pt x="6962" y="1690"/>
                      <a:pt x="6255" y="2123"/>
                      <a:pt x="5958" y="2329"/>
                    </a:cubicBezTo>
                    <a:cubicBezTo>
                      <a:pt x="6346" y="2055"/>
                      <a:pt x="6665" y="1850"/>
                      <a:pt x="6917" y="1735"/>
                    </a:cubicBezTo>
                    <a:cubicBezTo>
                      <a:pt x="7213" y="1576"/>
                      <a:pt x="7510" y="1462"/>
                      <a:pt x="7556" y="1210"/>
                    </a:cubicBezTo>
                    <a:cubicBezTo>
                      <a:pt x="7578" y="1188"/>
                      <a:pt x="7601" y="1028"/>
                      <a:pt x="7510" y="891"/>
                    </a:cubicBezTo>
                    <a:cubicBezTo>
                      <a:pt x="7236" y="526"/>
                      <a:pt x="6118" y="914"/>
                      <a:pt x="5593" y="1142"/>
                    </a:cubicBezTo>
                    <a:cubicBezTo>
                      <a:pt x="5227" y="1302"/>
                      <a:pt x="4702" y="1598"/>
                      <a:pt x="4177" y="2123"/>
                    </a:cubicBezTo>
                    <a:cubicBezTo>
                      <a:pt x="4360" y="1644"/>
                      <a:pt x="4451" y="1256"/>
                      <a:pt x="4497" y="959"/>
                    </a:cubicBezTo>
                    <a:cubicBezTo>
                      <a:pt x="4543" y="571"/>
                      <a:pt x="4611" y="115"/>
                      <a:pt x="4429" y="24"/>
                    </a:cubicBezTo>
                    <a:cubicBezTo>
                      <a:pt x="4406" y="1"/>
                      <a:pt x="4360" y="1"/>
                      <a:pt x="4337" y="1"/>
                    </a:cubicBezTo>
                    <a:cubicBezTo>
                      <a:pt x="4200" y="1"/>
                      <a:pt x="4018" y="138"/>
                      <a:pt x="3926" y="183"/>
                    </a:cubicBezTo>
                    <a:cubicBezTo>
                      <a:pt x="3105" y="800"/>
                      <a:pt x="2443" y="2945"/>
                      <a:pt x="2214" y="3767"/>
                    </a:cubicBezTo>
                    <a:cubicBezTo>
                      <a:pt x="2192" y="3767"/>
                      <a:pt x="1028" y="4086"/>
                      <a:pt x="1028" y="4086"/>
                    </a:cubicBezTo>
                    <a:cubicBezTo>
                      <a:pt x="1028" y="4086"/>
                      <a:pt x="206" y="4315"/>
                      <a:pt x="206" y="4315"/>
                    </a:cubicBezTo>
                    <a:cubicBezTo>
                      <a:pt x="115" y="4680"/>
                      <a:pt x="0" y="5387"/>
                      <a:pt x="206" y="6255"/>
                    </a:cubicBezTo>
                    <a:cubicBezTo>
                      <a:pt x="411" y="7008"/>
                      <a:pt x="777" y="7533"/>
                      <a:pt x="1005" y="7830"/>
                    </a:cubicBezTo>
                    <a:cubicBezTo>
                      <a:pt x="1804" y="7282"/>
                      <a:pt x="2625" y="6757"/>
                      <a:pt x="3424" y="6209"/>
                    </a:cubicBezTo>
                    <a:cubicBezTo>
                      <a:pt x="3630" y="6278"/>
                      <a:pt x="4406" y="6460"/>
                      <a:pt x="5159" y="604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8767950" y="2756805"/>
                <a:ext cx="70464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763" extrusionOk="0">
                    <a:moveTo>
                      <a:pt x="1210" y="777"/>
                    </a:moveTo>
                    <a:lnTo>
                      <a:pt x="1210" y="777"/>
                    </a:lnTo>
                    <a:cubicBezTo>
                      <a:pt x="1210" y="503"/>
                      <a:pt x="1164" y="252"/>
                      <a:pt x="1050" y="0"/>
                    </a:cubicBezTo>
                    <a:cubicBezTo>
                      <a:pt x="1141" y="777"/>
                      <a:pt x="959" y="1530"/>
                      <a:pt x="502" y="2169"/>
                    </a:cubicBezTo>
                    <a:cubicBezTo>
                      <a:pt x="365" y="2374"/>
                      <a:pt x="183" y="2580"/>
                      <a:pt x="0" y="2762"/>
                    </a:cubicBezTo>
                    <a:cubicBezTo>
                      <a:pt x="731" y="2420"/>
                      <a:pt x="1210" y="1598"/>
                      <a:pt x="1210" y="7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6938905" y="2489622"/>
                <a:ext cx="1717408" cy="1269465"/>
              </a:xfrm>
              <a:custGeom>
                <a:avLst/>
                <a:gdLst/>
                <a:ahLst/>
                <a:cxnLst/>
                <a:rect l="l" t="t" r="r" b="b"/>
                <a:pathLst>
                  <a:path w="29491" h="21799" extrusionOk="0">
                    <a:moveTo>
                      <a:pt x="2374" y="275"/>
                    </a:moveTo>
                    <a:cubicBezTo>
                      <a:pt x="1690" y="1005"/>
                      <a:pt x="1005" y="1735"/>
                      <a:pt x="297" y="2466"/>
                    </a:cubicBezTo>
                    <a:cubicBezTo>
                      <a:pt x="1" y="2762"/>
                      <a:pt x="1" y="3242"/>
                      <a:pt x="297" y="3561"/>
                    </a:cubicBezTo>
                    <a:cubicBezTo>
                      <a:pt x="2945" y="6460"/>
                      <a:pt x="5616" y="9336"/>
                      <a:pt x="8263" y="12235"/>
                    </a:cubicBezTo>
                    <a:cubicBezTo>
                      <a:pt x="7236" y="14129"/>
                      <a:pt x="6460" y="15750"/>
                      <a:pt x="5889" y="17028"/>
                    </a:cubicBezTo>
                    <a:cubicBezTo>
                      <a:pt x="5524" y="17804"/>
                      <a:pt x="5091" y="18740"/>
                      <a:pt x="5524" y="19493"/>
                    </a:cubicBezTo>
                    <a:cubicBezTo>
                      <a:pt x="5753" y="19950"/>
                      <a:pt x="6186" y="20178"/>
                      <a:pt x="6506" y="20292"/>
                    </a:cubicBezTo>
                    <a:cubicBezTo>
                      <a:pt x="6643" y="19996"/>
                      <a:pt x="6780" y="19722"/>
                      <a:pt x="6917" y="19425"/>
                    </a:cubicBezTo>
                    <a:cubicBezTo>
                      <a:pt x="7647" y="19996"/>
                      <a:pt x="8880" y="20817"/>
                      <a:pt x="10591" y="21228"/>
                    </a:cubicBezTo>
                    <a:cubicBezTo>
                      <a:pt x="12965" y="21799"/>
                      <a:pt x="14883" y="21274"/>
                      <a:pt x="15636" y="21045"/>
                    </a:cubicBezTo>
                    <a:cubicBezTo>
                      <a:pt x="16731" y="20726"/>
                      <a:pt x="17599" y="20247"/>
                      <a:pt x="18261" y="19836"/>
                    </a:cubicBezTo>
                    <a:cubicBezTo>
                      <a:pt x="18717" y="19539"/>
                      <a:pt x="18923" y="19014"/>
                      <a:pt x="18809" y="18489"/>
                    </a:cubicBezTo>
                    <a:cubicBezTo>
                      <a:pt x="18466" y="16891"/>
                      <a:pt x="18124" y="15271"/>
                      <a:pt x="17759" y="13673"/>
                    </a:cubicBezTo>
                    <a:cubicBezTo>
                      <a:pt x="21502" y="12372"/>
                      <a:pt x="25245" y="11071"/>
                      <a:pt x="28989" y="9770"/>
                    </a:cubicBezTo>
                    <a:cubicBezTo>
                      <a:pt x="29331" y="9656"/>
                      <a:pt x="29491" y="9268"/>
                      <a:pt x="29354" y="8948"/>
                    </a:cubicBezTo>
                    <a:cubicBezTo>
                      <a:pt x="28943" y="7944"/>
                      <a:pt x="28532" y="6917"/>
                      <a:pt x="28121" y="5912"/>
                    </a:cubicBezTo>
                    <a:cubicBezTo>
                      <a:pt x="28030" y="5684"/>
                      <a:pt x="27756" y="5547"/>
                      <a:pt x="27505" y="5638"/>
                    </a:cubicBezTo>
                    <a:cubicBezTo>
                      <a:pt x="23556" y="6803"/>
                      <a:pt x="19607" y="7989"/>
                      <a:pt x="15659" y="9176"/>
                    </a:cubicBezTo>
                    <a:cubicBezTo>
                      <a:pt x="13856" y="8651"/>
                      <a:pt x="11139" y="7601"/>
                      <a:pt x="8332" y="5501"/>
                    </a:cubicBezTo>
                    <a:cubicBezTo>
                      <a:pt x="5981" y="3721"/>
                      <a:pt x="4360" y="1827"/>
                      <a:pt x="3310" y="343"/>
                    </a:cubicBezTo>
                    <a:cubicBezTo>
                      <a:pt x="3082" y="46"/>
                      <a:pt x="2648" y="1"/>
                      <a:pt x="2374" y="27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7529059" y="3138302"/>
                <a:ext cx="118392" cy="560978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633" extrusionOk="0">
                    <a:moveTo>
                      <a:pt x="2032" y="0"/>
                    </a:moveTo>
                    <a:cubicBezTo>
                      <a:pt x="617" y="2990"/>
                      <a:pt x="115" y="6346"/>
                      <a:pt x="321" y="9633"/>
                    </a:cubicBezTo>
                    <a:cubicBezTo>
                      <a:pt x="252" y="9222"/>
                      <a:pt x="206" y="8811"/>
                      <a:pt x="184" y="8400"/>
                    </a:cubicBezTo>
                    <a:cubicBezTo>
                      <a:pt x="1" y="5501"/>
                      <a:pt x="549" y="2511"/>
                      <a:pt x="2032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6946883" y="2595960"/>
                <a:ext cx="497210" cy="531744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9131" extrusionOk="0">
                    <a:moveTo>
                      <a:pt x="0" y="1"/>
                    </a:moveTo>
                    <a:cubicBezTo>
                      <a:pt x="2899" y="2991"/>
                      <a:pt x="5775" y="6026"/>
                      <a:pt x="8537" y="9131"/>
                    </a:cubicBezTo>
                    <a:cubicBezTo>
                      <a:pt x="5570" y="6209"/>
                      <a:pt x="2694" y="3173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7950447" y="2997373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57"/>
                      <a:pt x="7921" y="1211"/>
                      <a:pt x="11915" y="1"/>
                    </a:cubicBezTo>
                    <a:cubicBezTo>
                      <a:pt x="8012" y="1462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7509142" y="2976118"/>
                <a:ext cx="349643" cy="28185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40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2" y="4155"/>
                      <a:pt x="4086" y="4200"/>
                      <a:pt x="4200" y="4178"/>
                    </a:cubicBezTo>
                    <a:cubicBezTo>
                      <a:pt x="4315" y="4178"/>
                      <a:pt x="4406" y="4109"/>
                      <a:pt x="4474" y="4018"/>
                    </a:cubicBezTo>
                    <a:cubicBezTo>
                      <a:pt x="4908" y="3379"/>
                      <a:pt x="5205" y="2671"/>
                      <a:pt x="5296" y="1918"/>
                    </a:cubicBezTo>
                    <a:cubicBezTo>
                      <a:pt x="5365" y="1553"/>
                      <a:pt x="5365" y="1188"/>
                      <a:pt x="5319" y="822"/>
                    </a:cubicBezTo>
                    <a:lnTo>
                      <a:pt x="2123" y="640"/>
                    </a:lnTo>
                    <a:cubicBezTo>
                      <a:pt x="1849" y="936"/>
                      <a:pt x="1598" y="1233"/>
                      <a:pt x="1393" y="1576"/>
                    </a:cubicBezTo>
                    <a:cubicBezTo>
                      <a:pt x="1096" y="1986"/>
                      <a:pt x="868" y="2420"/>
                      <a:pt x="685" y="2877"/>
                    </a:cubicBezTo>
                    <a:cubicBezTo>
                      <a:pt x="685" y="2899"/>
                      <a:pt x="685" y="2922"/>
                      <a:pt x="708" y="2945"/>
                    </a:cubicBezTo>
                    <a:cubicBezTo>
                      <a:pt x="731" y="2968"/>
                      <a:pt x="754" y="2968"/>
                      <a:pt x="777" y="2968"/>
                    </a:cubicBezTo>
                    <a:close/>
                    <a:moveTo>
                      <a:pt x="4246" y="4817"/>
                    </a:moveTo>
                    <a:cubicBezTo>
                      <a:pt x="3949" y="4840"/>
                      <a:pt x="3653" y="4748"/>
                      <a:pt x="3424" y="4520"/>
                    </a:cubicBezTo>
                    <a:lnTo>
                      <a:pt x="2032" y="3173"/>
                    </a:lnTo>
                    <a:lnTo>
                      <a:pt x="1005" y="3561"/>
                    </a:lnTo>
                    <a:cubicBezTo>
                      <a:pt x="731" y="3653"/>
                      <a:pt x="457" y="3584"/>
                      <a:pt x="252" y="3402"/>
                    </a:cubicBezTo>
                    <a:cubicBezTo>
                      <a:pt x="69" y="3196"/>
                      <a:pt x="1" y="2922"/>
                      <a:pt x="115" y="2648"/>
                    </a:cubicBezTo>
                    <a:cubicBezTo>
                      <a:pt x="297" y="2146"/>
                      <a:pt x="548" y="1667"/>
                      <a:pt x="845" y="1210"/>
                    </a:cubicBezTo>
                    <a:cubicBezTo>
                      <a:pt x="1119" y="822"/>
                      <a:pt x="1439" y="434"/>
                      <a:pt x="1781" y="92"/>
                    </a:cubicBezTo>
                    <a:lnTo>
                      <a:pt x="1895" y="1"/>
                    </a:lnTo>
                    <a:lnTo>
                      <a:pt x="5890" y="206"/>
                    </a:lnTo>
                    <a:lnTo>
                      <a:pt x="5912" y="457"/>
                    </a:lnTo>
                    <a:cubicBezTo>
                      <a:pt x="6004" y="982"/>
                      <a:pt x="6004" y="1507"/>
                      <a:pt x="5935" y="2009"/>
                    </a:cubicBezTo>
                    <a:cubicBezTo>
                      <a:pt x="5821" y="2854"/>
                      <a:pt x="5501" y="3653"/>
                      <a:pt x="4999" y="4383"/>
                    </a:cubicBezTo>
                    <a:cubicBezTo>
                      <a:pt x="4817" y="4634"/>
                      <a:pt x="4543" y="4794"/>
                      <a:pt x="4246" y="4817"/>
                    </a:cubicBezTo>
                    <a:lnTo>
                      <a:pt x="4246" y="4817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7534416" y="3233982"/>
                <a:ext cx="321690" cy="28011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481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24" y="1"/>
                    </a:lnTo>
                    <a:lnTo>
                      <a:pt x="0" y="48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7533077" y="3219365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389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7531737" y="320340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7530398" y="3188792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25" y="1"/>
                    </a:lnTo>
                    <a:lnTo>
                      <a:pt x="5547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7529059" y="3172835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5" y="1"/>
                    </a:lnTo>
                    <a:lnTo>
                      <a:pt x="5548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7527777" y="3156879"/>
                <a:ext cx="323030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86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7526438" y="3142262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7525099" y="3126306"/>
                <a:ext cx="323088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86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7523759" y="311168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7522420" y="309573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412"/>
                    </a:moveTo>
                    <a:lnTo>
                      <a:pt x="5547" y="1"/>
                    </a:lnTo>
                    <a:lnTo>
                      <a:pt x="5570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7521139" y="3079834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7519799" y="3065159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7518460" y="3049261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7517120" y="3034586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7515781" y="3018687"/>
                <a:ext cx="324427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2" extrusionOk="0">
                    <a:moveTo>
                      <a:pt x="1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4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7514442" y="300401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7513160" y="2988114"/>
                <a:ext cx="324369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2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7513160" y="2977457"/>
                <a:ext cx="323030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594" extrusionOk="0">
                    <a:moveTo>
                      <a:pt x="5547" y="183"/>
                    </a:moveTo>
                    <a:lnTo>
                      <a:pt x="0" y="594"/>
                    </a:lnTo>
                    <a:lnTo>
                      <a:pt x="0" y="457"/>
                    </a:ln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7631436" y="2974778"/>
                <a:ext cx="206094" cy="170221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23" extrusionOk="0">
                    <a:moveTo>
                      <a:pt x="1" y="1"/>
                    </a:moveTo>
                    <a:cubicBezTo>
                      <a:pt x="46" y="868"/>
                      <a:pt x="92" y="1736"/>
                      <a:pt x="115" y="2603"/>
                    </a:cubicBezTo>
                    <a:cubicBezTo>
                      <a:pt x="297" y="2649"/>
                      <a:pt x="1667" y="2922"/>
                      <a:pt x="2717" y="1987"/>
                    </a:cubicBezTo>
                    <a:cubicBezTo>
                      <a:pt x="3242" y="1530"/>
                      <a:pt x="3447" y="959"/>
                      <a:pt x="3538" y="663"/>
                    </a:cubicBezTo>
                    <a:cubicBezTo>
                      <a:pt x="2352" y="434"/>
                      <a:pt x="1187" y="206"/>
                      <a:pt x="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7574307" y="2887076"/>
                <a:ext cx="281799" cy="192816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3311" extrusionOk="0">
                    <a:moveTo>
                      <a:pt x="4771" y="1461"/>
                    </a:moveTo>
                    <a:cubicBezTo>
                      <a:pt x="4839" y="2306"/>
                      <a:pt x="3858" y="3105"/>
                      <a:pt x="2556" y="3219"/>
                    </a:cubicBezTo>
                    <a:cubicBezTo>
                      <a:pt x="1255" y="3310"/>
                      <a:pt x="160" y="2717"/>
                      <a:pt x="91" y="1849"/>
                    </a:cubicBezTo>
                    <a:cubicBezTo>
                      <a:pt x="0" y="1005"/>
                      <a:pt x="1004" y="206"/>
                      <a:pt x="2283" y="114"/>
                    </a:cubicBezTo>
                    <a:cubicBezTo>
                      <a:pt x="3584" y="0"/>
                      <a:pt x="4702" y="594"/>
                      <a:pt x="4771" y="146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7252617" y="3579607"/>
                <a:ext cx="134290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987" extrusionOk="0">
                    <a:moveTo>
                      <a:pt x="2306" y="1986"/>
                    </a:moveTo>
                    <a:cubicBezTo>
                      <a:pt x="2009" y="1963"/>
                      <a:pt x="1507" y="1872"/>
                      <a:pt x="1027" y="1552"/>
                    </a:cubicBezTo>
                    <a:cubicBezTo>
                      <a:pt x="411" y="1119"/>
                      <a:pt x="0" y="343"/>
                      <a:pt x="160" y="160"/>
                    </a:cubicBezTo>
                    <a:cubicBezTo>
                      <a:pt x="206" y="114"/>
                      <a:pt x="388" y="0"/>
                      <a:pt x="1530" y="708"/>
                    </a:cubicBezTo>
                    <a:cubicBezTo>
                      <a:pt x="1804" y="1119"/>
                      <a:pt x="2055" y="1552"/>
                      <a:pt x="2306" y="1986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7939790" y="3167536"/>
                <a:ext cx="280576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032" extrusionOk="0">
                    <a:moveTo>
                      <a:pt x="4817" y="594"/>
                    </a:moveTo>
                    <a:cubicBezTo>
                      <a:pt x="3402" y="1073"/>
                      <a:pt x="1987" y="1553"/>
                      <a:pt x="572" y="2032"/>
                    </a:cubicBezTo>
                    <a:cubicBezTo>
                      <a:pt x="252" y="1119"/>
                      <a:pt x="1" y="229"/>
                      <a:pt x="206" y="115"/>
                    </a:cubicBezTo>
                    <a:cubicBezTo>
                      <a:pt x="389" y="0"/>
                      <a:pt x="800" y="594"/>
                      <a:pt x="1416" y="913"/>
                    </a:cubicBezTo>
                    <a:cubicBezTo>
                      <a:pt x="2101" y="1279"/>
                      <a:pt x="3151" y="1370"/>
                      <a:pt x="4817" y="59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7268573" y="2020423"/>
                <a:ext cx="1052772" cy="1046134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17964" extrusionOk="0">
                    <a:moveTo>
                      <a:pt x="11504" y="890"/>
                    </a:moveTo>
                    <a:cubicBezTo>
                      <a:pt x="8879" y="0"/>
                      <a:pt x="6642" y="776"/>
                      <a:pt x="5889" y="1050"/>
                    </a:cubicBezTo>
                    <a:cubicBezTo>
                      <a:pt x="5182" y="1324"/>
                      <a:pt x="4269" y="1667"/>
                      <a:pt x="3424" y="2557"/>
                    </a:cubicBezTo>
                    <a:cubicBezTo>
                      <a:pt x="2443" y="3584"/>
                      <a:pt x="2123" y="4816"/>
                      <a:pt x="2054" y="5067"/>
                    </a:cubicBezTo>
                    <a:cubicBezTo>
                      <a:pt x="1735" y="6346"/>
                      <a:pt x="2100" y="6916"/>
                      <a:pt x="1530" y="8103"/>
                    </a:cubicBezTo>
                    <a:cubicBezTo>
                      <a:pt x="1278" y="8651"/>
                      <a:pt x="1187" y="8583"/>
                      <a:pt x="845" y="9245"/>
                    </a:cubicBezTo>
                    <a:cubicBezTo>
                      <a:pt x="753" y="9427"/>
                      <a:pt x="594" y="9769"/>
                      <a:pt x="434" y="10180"/>
                    </a:cubicBezTo>
                    <a:cubicBezTo>
                      <a:pt x="274" y="10614"/>
                      <a:pt x="137" y="11139"/>
                      <a:pt x="92" y="11664"/>
                    </a:cubicBezTo>
                    <a:cubicBezTo>
                      <a:pt x="0" y="13285"/>
                      <a:pt x="1005" y="14540"/>
                      <a:pt x="1370" y="14974"/>
                    </a:cubicBezTo>
                    <a:cubicBezTo>
                      <a:pt x="2716" y="16663"/>
                      <a:pt x="4565" y="17142"/>
                      <a:pt x="5958" y="17507"/>
                    </a:cubicBezTo>
                    <a:cubicBezTo>
                      <a:pt x="7738" y="17964"/>
                      <a:pt x="9199" y="17872"/>
                      <a:pt x="9952" y="17781"/>
                    </a:cubicBezTo>
                    <a:cubicBezTo>
                      <a:pt x="10956" y="17690"/>
                      <a:pt x="12486" y="17507"/>
                      <a:pt x="13969" y="16526"/>
                    </a:cubicBezTo>
                    <a:cubicBezTo>
                      <a:pt x="16457" y="14905"/>
                      <a:pt x="17165" y="12120"/>
                      <a:pt x="17347" y="11139"/>
                    </a:cubicBezTo>
                    <a:cubicBezTo>
                      <a:pt x="18078" y="7350"/>
                      <a:pt x="15978" y="4474"/>
                      <a:pt x="15521" y="3858"/>
                    </a:cubicBezTo>
                    <a:cubicBezTo>
                      <a:pt x="15133" y="3356"/>
                      <a:pt x="13878" y="1735"/>
                      <a:pt x="11687" y="959"/>
                    </a:cubicBezTo>
                    <a:cubicBezTo>
                      <a:pt x="11618" y="913"/>
                      <a:pt x="11550" y="890"/>
                      <a:pt x="11504" y="8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7336359" y="1886133"/>
                <a:ext cx="951793" cy="736498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47" extrusionOk="0">
                    <a:moveTo>
                      <a:pt x="0" y="6141"/>
                    </a:moveTo>
                    <a:cubicBezTo>
                      <a:pt x="1461" y="6438"/>
                      <a:pt x="3378" y="6666"/>
                      <a:pt x="5570" y="6620"/>
                    </a:cubicBezTo>
                    <a:cubicBezTo>
                      <a:pt x="7852" y="6575"/>
                      <a:pt x="9815" y="6232"/>
                      <a:pt x="11299" y="5867"/>
                    </a:cubicBezTo>
                    <a:cubicBezTo>
                      <a:pt x="11299" y="6620"/>
                      <a:pt x="11390" y="8172"/>
                      <a:pt x="12303" y="9839"/>
                    </a:cubicBezTo>
                    <a:cubicBezTo>
                      <a:pt x="13102" y="11322"/>
                      <a:pt x="14175" y="12212"/>
                      <a:pt x="14791" y="12646"/>
                    </a:cubicBezTo>
                    <a:lnTo>
                      <a:pt x="16343" y="3082"/>
                    </a:ln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0" y="61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7608841" y="2921610"/>
                <a:ext cx="57187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595" extrusionOk="0">
                    <a:moveTo>
                      <a:pt x="0" y="1"/>
                    </a:moveTo>
                    <a:cubicBezTo>
                      <a:pt x="252" y="298"/>
                      <a:pt x="594" y="434"/>
                      <a:pt x="982" y="320"/>
                    </a:cubicBezTo>
                    <a:cubicBezTo>
                      <a:pt x="662" y="594"/>
                      <a:pt x="115" y="412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7378871" y="2533473"/>
                <a:ext cx="510488" cy="244645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4201" extrusionOk="0">
                    <a:moveTo>
                      <a:pt x="7305" y="1074"/>
                    </a:moveTo>
                    <a:cubicBezTo>
                      <a:pt x="6689" y="594"/>
                      <a:pt x="5935" y="412"/>
                      <a:pt x="5205" y="138"/>
                    </a:cubicBezTo>
                    <a:lnTo>
                      <a:pt x="4977" y="138"/>
                    </a:lnTo>
                    <a:lnTo>
                      <a:pt x="4977" y="92"/>
                    </a:lnTo>
                    <a:lnTo>
                      <a:pt x="4657" y="92"/>
                    </a:lnTo>
                    <a:lnTo>
                      <a:pt x="4657" y="46"/>
                    </a:lnTo>
                    <a:lnTo>
                      <a:pt x="4246" y="46"/>
                    </a:lnTo>
                    <a:lnTo>
                      <a:pt x="4246" y="1"/>
                    </a:lnTo>
                    <a:lnTo>
                      <a:pt x="3790" y="1"/>
                    </a:lnTo>
                    <a:lnTo>
                      <a:pt x="3790" y="46"/>
                    </a:lnTo>
                    <a:lnTo>
                      <a:pt x="3356" y="46"/>
                    </a:lnTo>
                    <a:lnTo>
                      <a:pt x="3356" y="92"/>
                    </a:lnTo>
                    <a:lnTo>
                      <a:pt x="3036" y="92"/>
                    </a:lnTo>
                    <a:lnTo>
                      <a:pt x="3036" y="138"/>
                    </a:lnTo>
                    <a:lnTo>
                      <a:pt x="2854" y="138"/>
                    </a:lnTo>
                    <a:cubicBezTo>
                      <a:pt x="2169" y="389"/>
                      <a:pt x="1462" y="594"/>
                      <a:pt x="868" y="1074"/>
                    </a:cubicBezTo>
                    <a:cubicBezTo>
                      <a:pt x="685" y="1211"/>
                      <a:pt x="503" y="1348"/>
                      <a:pt x="366" y="1530"/>
                    </a:cubicBezTo>
                    <a:cubicBezTo>
                      <a:pt x="320" y="1576"/>
                      <a:pt x="229" y="1690"/>
                      <a:pt x="206" y="1781"/>
                    </a:cubicBezTo>
                    <a:cubicBezTo>
                      <a:pt x="160" y="1850"/>
                      <a:pt x="92" y="1941"/>
                      <a:pt x="69" y="2032"/>
                    </a:cubicBezTo>
                    <a:cubicBezTo>
                      <a:pt x="24" y="2192"/>
                      <a:pt x="24" y="2352"/>
                      <a:pt x="24" y="2512"/>
                    </a:cubicBezTo>
                    <a:cubicBezTo>
                      <a:pt x="24" y="2671"/>
                      <a:pt x="1" y="2877"/>
                      <a:pt x="115" y="2991"/>
                    </a:cubicBezTo>
                    <a:lnTo>
                      <a:pt x="115" y="3037"/>
                    </a:lnTo>
                    <a:lnTo>
                      <a:pt x="160" y="3037"/>
                    </a:lnTo>
                    <a:lnTo>
                      <a:pt x="160" y="3082"/>
                    </a:lnTo>
                    <a:cubicBezTo>
                      <a:pt x="320" y="3333"/>
                      <a:pt x="503" y="3447"/>
                      <a:pt x="777" y="3584"/>
                    </a:cubicBezTo>
                    <a:lnTo>
                      <a:pt x="1028" y="3584"/>
                    </a:lnTo>
                    <a:lnTo>
                      <a:pt x="1028" y="3630"/>
                    </a:lnTo>
                    <a:lnTo>
                      <a:pt x="1325" y="3630"/>
                    </a:lnTo>
                    <a:lnTo>
                      <a:pt x="1325" y="3584"/>
                    </a:lnTo>
                    <a:lnTo>
                      <a:pt x="1576" y="3584"/>
                    </a:lnTo>
                    <a:cubicBezTo>
                      <a:pt x="2078" y="3402"/>
                      <a:pt x="2580" y="3265"/>
                      <a:pt x="3082" y="3082"/>
                    </a:cubicBezTo>
                    <a:lnTo>
                      <a:pt x="3288" y="3082"/>
                    </a:lnTo>
                    <a:lnTo>
                      <a:pt x="3288" y="3037"/>
                    </a:lnTo>
                    <a:lnTo>
                      <a:pt x="3607" y="3037"/>
                    </a:lnTo>
                    <a:lnTo>
                      <a:pt x="3607" y="2991"/>
                    </a:lnTo>
                    <a:lnTo>
                      <a:pt x="4246" y="2991"/>
                    </a:lnTo>
                    <a:lnTo>
                      <a:pt x="4246" y="3037"/>
                    </a:lnTo>
                    <a:lnTo>
                      <a:pt x="4566" y="3037"/>
                    </a:lnTo>
                    <a:lnTo>
                      <a:pt x="4566" y="3082"/>
                    </a:lnTo>
                    <a:lnTo>
                      <a:pt x="4771" y="3082"/>
                    </a:lnTo>
                    <a:cubicBezTo>
                      <a:pt x="5182" y="3242"/>
                      <a:pt x="5593" y="3379"/>
                      <a:pt x="5981" y="3539"/>
                    </a:cubicBezTo>
                    <a:cubicBezTo>
                      <a:pt x="6186" y="3630"/>
                      <a:pt x="6392" y="3767"/>
                      <a:pt x="6574" y="3881"/>
                    </a:cubicBezTo>
                    <a:cubicBezTo>
                      <a:pt x="6780" y="3995"/>
                      <a:pt x="6985" y="4064"/>
                      <a:pt x="7191" y="4178"/>
                    </a:cubicBezTo>
                    <a:lnTo>
                      <a:pt x="7396" y="4178"/>
                    </a:lnTo>
                    <a:lnTo>
                      <a:pt x="7396" y="4201"/>
                    </a:lnTo>
                    <a:lnTo>
                      <a:pt x="7898" y="4201"/>
                    </a:lnTo>
                    <a:lnTo>
                      <a:pt x="7898" y="4178"/>
                    </a:lnTo>
                    <a:lnTo>
                      <a:pt x="8058" y="4178"/>
                    </a:lnTo>
                    <a:cubicBezTo>
                      <a:pt x="8286" y="4041"/>
                      <a:pt x="8537" y="3927"/>
                      <a:pt x="8652" y="3699"/>
                    </a:cubicBezTo>
                    <a:cubicBezTo>
                      <a:pt x="8743" y="3516"/>
                      <a:pt x="8766" y="3288"/>
                      <a:pt x="8766" y="3082"/>
                    </a:cubicBezTo>
                    <a:lnTo>
                      <a:pt x="8766" y="3037"/>
                    </a:lnTo>
                    <a:lnTo>
                      <a:pt x="8766" y="2991"/>
                    </a:lnTo>
                    <a:cubicBezTo>
                      <a:pt x="8674" y="2146"/>
                      <a:pt x="7990" y="1621"/>
                      <a:pt x="7305" y="107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7405484" y="2431154"/>
                <a:ext cx="202075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516" extrusionOk="0">
                    <a:moveTo>
                      <a:pt x="0" y="1758"/>
                    </a:moveTo>
                    <a:cubicBezTo>
                      <a:pt x="0" y="2739"/>
                      <a:pt x="776" y="3515"/>
                      <a:pt x="1735" y="3515"/>
                    </a:cubicBezTo>
                    <a:cubicBezTo>
                      <a:pt x="2694" y="3515"/>
                      <a:pt x="3470" y="2739"/>
                      <a:pt x="3470" y="1758"/>
                    </a:cubicBezTo>
                    <a:cubicBezTo>
                      <a:pt x="3470" y="799"/>
                      <a:pt x="2694" y="0"/>
                      <a:pt x="1735" y="0"/>
                    </a:cubicBezTo>
                    <a:cubicBezTo>
                      <a:pt x="776" y="0"/>
                      <a:pt x="0" y="799"/>
                      <a:pt x="0" y="175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7453295" y="2435114"/>
                <a:ext cx="130330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60" extrusionOk="0">
                    <a:moveTo>
                      <a:pt x="24" y="1530"/>
                    </a:moveTo>
                    <a:cubicBezTo>
                      <a:pt x="1" y="2397"/>
                      <a:pt x="572" y="3037"/>
                      <a:pt x="1142" y="3037"/>
                    </a:cubicBezTo>
                    <a:cubicBezTo>
                      <a:pt x="1781" y="3059"/>
                      <a:pt x="2238" y="2215"/>
                      <a:pt x="2238" y="1530"/>
                    </a:cubicBezTo>
                    <a:cubicBezTo>
                      <a:pt x="2238" y="845"/>
                      <a:pt x="1781" y="1"/>
                      <a:pt x="1142" y="24"/>
                    </a:cubicBezTo>
                    <a:cubicBezTo>
                      <a:pt x="549" y="24"/>
                      <a:pt x="206" y="731"/>
                      <a:pt x="184" y="777"/>
                    </a:cubicBezTo>
                    <a:cubicBezTo>
                      <a:pt x="412" y="959"/>
                      <a:pt x="640" y="1119"/>
                      <a:pt x="868" y="1302"/>
                    </a:cubicBezTo>
                    <a:lnTo>
                      <a:pt x="24" y="153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7530398" y="2544130"/>
                <a:ext cx="28011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0" extrusionOk="0">
                    <a:moveTo>
                      <a:pt x="434" y="92"/>
                    </a:moveTo>
                    <a:cubicBezTo>
                      <a:pt x="480" y="160"/>
                      <a:pt x="434" y="434"/>
                      <a:pt x="275" y="457"/>
                    </a:cubicBezTo>
                    <a:cubicBezTo>
                      <a:pt x="138" y="480"/>
                      <a:pt x="1" y="388"/>
                      <a:pt x="1" y="297"/>
                    </a:cubicBezTo>
                    <a:cubicBezTo>
                      <a:pt x="24" y="160"/>
                      <a:pt x="343" y="0"/>
                      <a:pt x="434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7764386" y="2488283"/>
                <a:ext cx="228631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767" extrusionOk="0">
                    <a:moveTo>
                      <a:pt x="0" y="1895"/>
                    </a:moveTo>
                    <a:cubicBezTo>
                      <a:pt x="0" y="2922"/>
                      <a:pt x="867" y="3767"/>
                      <a:pt x="1963" y="3767"/>
                    </a:cubicBezTo>
                    <a:cubicBezTo>
                      <a:pt x="3036" y="3767"/>
                      <a:pt x="3926" y="2922"/>
                      <a:pt x="3926" y="1895"/>
                    </a:cubicBezTo>
                    <a:cubicBezTo>
                      <a:pt x="3926" y="845"/>
                      <a:pt x="3036" y="1"/>
                      <a:pt x="1963" y="1"/>
                    </a:cubicBezTo>
                    <a:cubicBezTo>
                      <a:pt x="867" y="1"/>
                      <a:pt x="0" y="845"/>
                      <a:pt x="0" y="189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7818836" y="2492301"/>
                <a:ext cx="147626" cy="191477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288" extrusionOk="0">
                    <a:moveTo>
                      <a:pt x="24" y="1644"/>
                    </a:moveTo>
                    <a:cubicBezTo>
                      <a:pt x="1" y="2557"/>
                      <a:pt x="663" y="3264"/>
                      <a:pt x="1279" y="3264"/>
                    </a:cubicBezTo>
                    <a:cubicBezTo>
                      <a:pt x="2032" y="3287"/>
                      <a:pt x="2535" y="2374"/>
                      <a:pt x="2535" y="1644"/>
                    </a:cubicBezTo>
                    <a:cubicBezTo>
                      <a:pt x="2535" y="890"/>
                      <a:pt x="2010" y="0"/>
                      <a:pt x="1279" y="23"/>
                    </a:cubicBezTo>
                    <a:cubicBezTo>
                      <a:pt x="640" y="23"/>
                      <a:pt x="229" y="776"/>
                      <a:pt x="206" y="822"/>
                    </a:cubicBezTo>
                    <a:cubicBezTo>
                      <a:pt x="457" y="1027"/>
                      <a:pt x="708" y="1210"/>
                      <a:pt x="982" y="1415"/>
                    </a:cubicBezTo>
                    <a:cubicBezTo>
                      <a:pt x="663" y="1484"/>
                      <a:pt x="343" y="1552"/>
                      <a:pt x="24" y="164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7756408" y="2461728"/>
                <a:ext cx="259262" cy="15688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694" extrusionOk="0">
                    <a:moveTo>
                      <a:pt x="0" y="2169"/>
                    </a:moveTo>
                    <a:cubicBezTo>
                      <a:pt x="411" y="1415"/>
                      <a:pt x="1210" y="959"/>
                      <a:pt x="2054" y="1005"/>
                    </a:cubicBezTo>
                    <a:cubicBezTo>
                      <a:pt x="2990" y="1073"/>
                      <a:pt x="3789" y="1758"/>
                      <a:pt x="4017" y="2694"/>
                    </a:cubicBezTo>
                    <a:cubicBezTo>
                      <a:pt x="4177" y="2032"/>
                      <a:pt x="4314" y="1370"/>
                      <a:pt x="4451" y="708"/>
                    </a:cubicBezTo>
                    <a:cubicBezTo>
                      <a:pt x="4131" y="502"/>
                      <a:pt x="3241" y="0"/>
                      <a:pt x="2009" y="69"/>
                    </a:cubicBezTo>
                    <a:cubicBezTo>
                      <a:pt x="1027" y="114"/>
                      <a:pt x="342" y="502"/>
                      <a:pt x="0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7906596" y="2609237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8" y="161"/>
                      <a:pt x="480" y="457"/>
                      <a:pt x="297" y="503"/>
                    </a:cubicBezTo>
                    <a:cubicBezTo>
                      <a:pt x="160" y="526"/>
                      <a:pt x="0" y="412"/>
                      <a:pt x="0" y="320"/>
                    </a:cubicBezTo>
                    <a:cubicBezTo>
                      <a:pt x="0" y="161"/>
                      <a:pt x="388" y="1"/>
                      <a:pt x="480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7771025" y="2340774"/>
                <a:ext cx="271200" cy="247266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246" extrusionOk="0">
                    <a:moveTo>
                      <a:pt x="3812" y="4246"/>
                    </a:moveTo>
                    <a:cubicBezTo>
                      <a:pt x="3789" y="4086"/>
                      <a:pt x="3652" y="3241"/>
                      <a:pt x="2922" y="2808"/>
                    </a:cubicBezTo>
                    <a:cubicBezTo>
                      <a:pt x="2146" y="2328"/>
                      <a:pt x="936" y="2557"/>
                      <a:pt x="160" y="3447"/>
                    </a:cubicBezTo>
                    <a:cubicBezTo>
                      <a:pt x="69" y="3104"/>
                      <a:pt x="0" y="2511"/>
                      <a:pt x="114" y="1826"/>
                    </a:cubicBezTo>
                    <a:cubicBezTo>
                      <a:pt x="206" y="1141"/>
                      <a:pt x="457" y="616"/>
                      <a:pt x="616" y="297"/>
                    </a:cubicBezTo>
                    <a:cubicBezTo>
                      <a:pt x="982" y="183"/>
                      <a:pt x="1621" y="0"/>
                      <a:pt x="2397" y="23"/>
                    </a:cubicBezTo>
                    <a:cubicBezTo>
                      <a:pt x="3127" y="69"/>
                      <a:pt x="3698" y="251"/>
                      <a:pt x="4040" y="411"/>
                    </a:cubicBezTo>
                    <a:cubicBezTo>
                      <a:pt x="4223" y="776"/>
                      <a:pt x="4657" y="1803"/>
                      <a:pt x="4360" y="3036"/>
                    </a:cubicBezTo>
                    <a:cubicBezTo>
                      <a:pt x="4223" y="3561"/>
                      <a:pt x="3995" y="3972"/>
                      <a:pt x="3812" y="42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7417422" y="2423176"/>
                <a:ext cx="191477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804" extrusionOk="0">
                    <a:moveTo>
                      <a:pt x="1" y="1119"/>
                    </a:moveTo>
                    <a:cubicBezTo>
                      <a:pt x="526" y="594"/>
                      <a:pt x="1279" y="388"/>
                      <a:pt x="1964" y="594"/>
                    </a:cubicBezTo>
                    <a:cubicBezTo>
                      <a:pt x="2899" y="868"/>
                      <a:pt x="3265" y="1712"/>
                      <a:pt x="3287" y="1804"/>
                    </a:cubicBezTo>
                    <a:cubicBezTo>
                      <a:pt x="3287" y="1758"/>
                      <a:pt x="3151" y="731"/>
                      <a:pt x="2283" y="343"/>
                    </a:cubicBezTo>
                    <a:cubicBezTo>
                      <a:pt x="1507" y="0"/>
                      <a:pt x="526" y="297"/>
                      <a:pt x="1" y="111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7774985" y="2456370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2" y="1462"/>
                    </a:moveTo>
                    <a:cubicBezTo>
                      <a:pt x="46" y="1507"/>
                      <a:pt x="1" y="1462"/>
                      <a:pt x="23" y="1439"/>
                    </a:cubicBezTo>
                    <a:cubicBezTo>
                      <a:pt x="160" y="1097"/>
                      <a:pt x="503" y="549"/>
                      <a:pt x="1165" y="298"/>
                    </a:cubicBezTo>
                    <a:cubicBezTo>
                      <a:pt x="1918" y="1"/>
                      <a:pt x="2603" y="252"/>
                      <a:pt x="2694" y="298"/>
                    </a:cubicBezTo>
                    <a:cubicBezTo>
                      <a:pt x="3242" y="526"/>
                      <a:pt x="3835" y="1051"/>
                      <a:pt x="3858" y="1599"/>
                    </a:cubicBezTo>
                    <a:cubicBezTo>
                      <a:pt x="3881" y="1781"/>
                      <a:pt x="3858" y="2238"/>
                      <a:pt x="3744" y="2261"/>
                    </a:cubicBezTo>
                    <a:cubicBezTo>
                      <a:pt x="3744" y="2261"/>
                      <a:pt x="3744" y="2261"/>
                      <a:pt x="3721" y="2261"/>
                    </a:cubicBezTo>
                    <a:cubicBezTo>
                      <a:pt x="3721" y="2261"/>
                      <a:pt x="3698" y="2238"/>
                      <a:pt x="3698" y="2238"/>
                    </a:cubicBezTo>
                    <a:cubicBezTo>
                      <a:pt x="3447" y="1416"/>
                      <a:pt x="2740" y="823"/>
                      <a:pt x="1895" y="731"/>
                    </a:cubicBezTo>
                    <a:cubicBezTo>
                      <a:pt x="1210" y="663"/>
                      <a:pt x="526" y="937"/>
                      <a:pt x="92" y="146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7794960" y="2266291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69" y="1416"/>
                    </a:moveTo>
                    <a:cubicBezTo>
                      <a:pt x="0" y="1576"/>
                      <a:pt x="114" y="1804"/>
                      <a:pt x="228" y="1736"/>
                    </a:cubicBezTo>
                    <a:cubicBezTo>
                      <a:pt x="593" y="1507"/>
                      <a:pt x="1141" y="1302"/>
                      <a:pt x="1803" y="1348"/>
                    </a:cubicBezTo>
                    <a:cubicBezTo>
                      <a:pt x="2556" y="1393"/>
                      <a:pt x="3173" y="1736"/>
                      <a:pt x="3584" y="2055"/>
                    </a:cubicBezTo>
                    <a:cubicBezTo>
                      <a:pt x="3698" y="2147"/>
                      <a:pt x="3789" y="1941"/>
                      <a:pt x="3721" y="1781"/>
                    </a:cubicBezTo>
                    <a:cubicBezTo>
                      <a:pt x="3287" y="709"/>
                      <a:pt x="2534" y="24"/>
                      <a:pt x="1780" y="1"/>
                    </a:cubicBezTo>
                    <a:cubicBezTo>
                      <a:pt x="1073" y="1"/>
                      <a:pt x="434" y="526"/>
                      <a:pt x="69" y="141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7772364" y="2440472"/>
                <a:ext cx="46530" cy="4257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1" extrusionOk="0">
                    <a:moveTo>
                      <a:pt x="799" y="114"/>
                    </a:moveTo>
                    <a:cubicBezTo>
                      <a:pt x="434" y="160"/>
                      <a:pt x="160" y="388"/>
                      <a:pt x="46" y="730"/>
                    </a:cubicBezTo>
                    <a:cubicBezTo>
                      <a:pt x="0" y="342"/>
                      <a:pt x="434" y="0"/>
                      <a:pt x="799" y="11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7413462" y="2409899"/>
                <a:ext cx="199397" cy="11699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009" extrusionOk="0">
                    <a:moveTo>
                      <a:pt x="3333" y="1963"/>
                    </a:moveTo>
                    <a:cubicBezTo>
                      <a:pt x="3333" y="2009"/>
                      <a:pt x="3401" y="1986"/>
                      <a:pt x="3401" y="1940"/>
                    </a:cubicBezTo>
                    <a:cubicBezTo>
                      <a:pt x="3424" y="1598"/>
                      <a:pt x="3378" y="1004"/>
                      <a:pt x="2967" y="548"/>
                    </a:cubicBezTo>
                    <a:cubicBezTo>
                      <a:pt x="2488" y="23"/>
                      <a:pt x="1826" y="0"/>
                      <a:pt x="1735" y="0"/>
                    </a:cubicBezTo>
                    <a:cubicBezTo>
                      <a:pt x="1575" y="0"/>
                      <a:pt x="1050" y="0"/>
                      <a:pt x="616" y="365"/>
                    </a:cubicBezTo>
                    <a:cubicBezTo>
                      <a:pt x="206" y="730"/>
                      <a:pt x="0" y="1301"/>
                      <a:pt x="69" y="1347"/>
                    </a:cubicBezTo>
                    <a:cubicBezTo>
                      <a:pt x="69" y="1347"/>
                      <a:pt x="91" y="1347"/>
                      <a:pt x="114" y="1324"/>
                    </a:cubicBezTo>
                    <a:cubicBezTo>
                      <a:pt x="662" y="708"/>
                      <a:pt x="1484" y="434"/>
                      <a:pt x="2191" y="662"/>
                    </a:cubicBezTo>
                    <a:cubicBezTo>
                      <a:pt x="2762" y="867"/>
                      <a:pt x="3196" y="1347"/>
                      <a:pt x="3333" y="196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7600862" y="2424516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0"/>
                    </a:moveTo>
                    <a:cubicBezTo>
                      <a:pt x="297" y="0"/>
                      <a:pt x="548" y="365"/>
                      <a:pt x="411" y="662"/>
                    </a:cubicBezTo>
                    <a:cubicBezTo>
                      <a:pt x="411" y="365"/>
                      <a:pt x="252" y="114"/>
                      <a:pt x="1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7502503" y="2719592"/>
                <a:ext cx="321748" cy="21803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4" extrusionOk="0">
                    <a:moveTo>
                      <a:pt x="2603" y="845"/>
                    </a:moveTo>
                    <a:cubicBezTo>
                      <a:pt x="1849" y="685"/>
                      <a:pt x="1712" y="0"/>
                      <a:pt x="1142" y="69"/>
                    </a:cubicBezTo>
                    <a:cubicBezTo>
                      <a:pt x="685" y="114"/>
                      <a:pt x="320" y="639"/>
                      <a:pt x="229" y="1073"/>
                    </a:cubicBezTo>
                    <a:cubicBezTo>
                      <a:pt x="0" y="1986"/>
                      <a:pt x="799" y="2876"/>
                      <a:pt x="1484" y="3264"/>
                    </a:cubicBezTo>
                    <a:cubicBezTo>
                      <a:pt x="2283" y="3744"/>
                      <a:pt x="3128" y="3630"/>
                      <a:pt x="3424" y="3561"/>
                    </a:cubicBezTo>
                    <a:cubicBezTo>
                      <a:pt x="3630" y="3515"/>
                      <a:pt x="4292" y="3379"/>
                      <a:pt x="4839" y="2785"/>
                    </a:cubicBezTo>
                    <a:cubicBezTo>
                      <a:pt x="5068" y="2534"/>
                      <a:pt x="5524" y="2032"/>
                      <a:pt x="5410" y="1461"/>
                    </a:cubicBezTo>
                    <a:cubicBezTo>
                      <a:pt x="5319" y="1028"/>
                      <a:pt x="4976" y="639"/>
                      <a:pt x="4566" y="503"/>
                    </a:cubicBezTo>
                    <a:cubicBezTo>
                      <a:pt x="3812" y="274"/>
                      <a:pt x="3447" y="1005"/>
                      <a:pt x="2603" y="84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7539716" y="2954862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5" y="0"/>
                    </a:moveTo>
                    <a:lnTo>
                      <a:pt x="1" y="320"/>
                    </a:ln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7499825" y="2730191"/>
                <a:ext cx="321748" cy="21809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5" extrusionOk="0">
                    <a:moveTo>
                      <a:pt x="2603" y="846"/>
                    </a:moveTo>
                    <a:cubicBezTo>
                      <a:pt x="1850" y="709"/>
                      <a:pt x="1713" y="1"/>
                      <a:pt x="1142" y="69"/>
                    </a:cubicBezTo>
                    <a:cubicBezTo>
                      <a:pt x="686" y="115"/>
                      <a:pt x="320" y="640"/>
                      <a:pt x="229" y="1074"/>
                    </a:cubicBezTo>
                    <a:cubicBezTo>
                      <a:pt x="1" y="1987"/>
                      <a:pt x="800" y="2877"/>
                      <a:pt x="1484" y="3265"/>
                    </a:cubicBezTo>
                    <a:cubicBezTo>
                      <a:pt x="2283" y="3744"/>
                      <a:pt x="3128" y="3630"/>
                      <a:pt x="3425" y="3562"/>
                    </a:cubicBezTo>
                    <a:cubicBezTo>
                      <a:pt x="3630" y="3539"/>
                      <a:pt x="4292" y="3379"/>
                      <a:pt x="4840" y="2786"/>
                    </a:cubicBezTo>
                    <a:cubicBezTo>
                      <a:pt x="5068" y="2535"/>
                      <a:pt x="5525" y="2055"/>
                      <a:pt x="5410" y="1462"/>
                    </a:cubicBezTo>
                    <a:cubicBezTo>
                      <a:pt x="5319" y="1028"/>
                      <a:pt x="4977" y="640"/>
                      <a:pt x="4566" y="526"/>
                    </a:cubicBezTo>
                    <a:cubicBezTo>
                      <a:pt x="3813" y="275"/>
                      <a:pt x="3447" y="1005"/>
                      <a:pt x="2603" y="8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7537037" y="2965519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6" y="0"/>
                    </a:moveTo>
                    <a:cubicBezTo>
                      <a:pt x="2557" y="91"/>
                      <a:pt x="1279" y="205"/>
                      <a:pt x="1" y="320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7502503" y="2724892"/>
                <a:ext cx="321748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67" extrusionOk="0">
                    <a:moveTo>
                      <a:pt x="2625" y="868"/>
                    </a:moveTo>
                    <a:cubicBezTo>
                      <a:pt x="1849" y="708"/>
                      <a:pt x="1712" y="1"/>
                      <a:pt x="1165" y="69"/>
                    </a:cubicBezTo>
                    <a:cubicBezTo>
                      <a:pt x="685" y="138"/>
                      <a:pt x="343" y="663"/>
                      <a:pt x="229" y="1096"/>
                    </a:cubicBezTo>
                    <a:cubicBezTo>
                      <a:pt x="0" y="1986"/>
                      <a:pt x="822" y="2899"/>
                      <a:pt x="1484" y="3288"/>
                    </a:cubicBezTo>
                    <a:cubicBezTo>
                      <a:pt x="2306" y="3767"/>
                      <a:pt x="3150" y="3653"/>
                      <a:pt x="3424" y="3584"/>
                    </a:cubicBezTo>
                    <a:cubicBezTo>
                      <a:pt x="3630" y="3539"/>
                      <a:pt x="4292" y="3402"/>
                      <a:pt x="4839" y="2808"/>
                    </a:cubicBezTo>
                    <a:cubicBezTo>
                      <a:pt x="5091" y="2534"/>
                      <a:pt x="5524" y="2055"/>
                      <a:pt x="5410" y="1461"/>
                    </a:cubicBezTo>
                    <a:cubicBezTo>
                      <a:pt x="5319" y="1051"/>
                      <a:pt x="4976" y="663"/>
                      <a:pt x="4566" y="526"/>
                    </a:cubicBezTo>
                    <a:cubicBezTo>
                      <a:pt x="3835" y="297"/>
                      <a:pt x="3447" y="1028"/>
                      <a:pt x="2625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7534416" y="2848525"/>
                <a:ext cx="216692" cy="119673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055" extrusionOk="0">
                    <a:moveTo>
                      <a:pt x="0" y="868"/>
                    </a:moveTo>
                    <a:cubicBezTo>
                      <a:pt x="114" y="708"/>
                      <a:pt x="365" y="457"/>
                      <a:pt x="754" y="274"/>
                    </a:cubicBezTo>
                    <a:cubicBezTo>
                      <a:pt x="868" y="229"/>
                      <a:pt x="1370" y="0"/>
                      <a:pt x="1940" y="69"/>
                    </a:cubicBezTo>
                    <a:cubicBezTo>
                      <a:pt x="3059" y="183"/>
                      <a:pt x="3675" y="1233"/>
                      <a:pt x="3721" y="1324"/>
                    </a:cubicBezTo>
                    <a:cubicBezTo>
                      <a:pt x="3561" y="1438"/>
                      <a:pt x="2602" y="2055"/>
                      <a:pt x="1415" y="1758"/>
                    </a:cubicBezTo>
                    <a:cubicBezTo>
                      <a:pt x="639" y="1553"/>
                      <a:pt x="183" y="1073"/>
                      <a:pt x="0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7530398" y="2820630"/>
                <a:ext cx="220711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804" extrusionOk="0">
                    <a:moveTo>
                      <a:pt x="3790" y="1803"/>
                    </a:moveTo>
                    <a:cubicBezTo>
                      <a:pt x="3721" y="1689"/>
                      <a:pt x="3242" y="867"/>
                      <a:pt x="2192" y="662"/>
                    </a:cubicBezTo>
                    <a:cubicBezTo>
                      <a:pt x="1188" y="457"/>
                      <a:pt x="434" y="982"/>
                      <a:pt x="320" y="1073"/>
                    </a:cubicBezTo>
                    <a:cubicBezTo>
                      <a:pt x="206" y="936"/>
                      <a:pt x="115" y="799"/>
                      <a:pt x="1" y="685"/>
                    </a:cubicBezTo>
                    <a:cubicBezTo>
                      <a:pt x="1439" y="0"/>
                      <a:pt x="2831" y="137"/>
                      <a:pt x="3447" y="890"/>
                    </a:cubicBezTo>
                    <a:cubicBezTo>
                      <a:pt x="3584" y="1050"/>
                      <a:pt x="3744" y="1347"/>
                      <a:pt x="3790" y="180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7660670" y="2869780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1" y="92"/>
                      <a:pt x="1" y="275"/>
                      <a:pt x="115" y="343"/>
                    </a:cubicBezTo>
                    <a:cubicBezTo>
                      <a:pt x="206" y="389"/>
                      <a:pt x="343" y="366"/>
                      <a:pt x="366" y="297"/>
                    </a:cubicBezTo>
                    <a:cubicBezTo>
                      <a:pt x="389" y="206"/>
                      <a:pt x="115" y="1"/>
                      <a:pt x="46" y="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7530398" y="2833908"/>
                <a:ext cx="232707" cy="146286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512" extrusionOk="0">
                    <a:moveTo>
                      <a:pt x="3995" y="2169"/>
                    </a:moveTo>
                    <a:lnTo>
                      <a:pt x="183" y="2511"/>
                    </a:lnTo>
                    <a:lnTo>
                      <a:pt x="1" y="32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7578267" y="2722271"/>
                <a:ext cx="218032" cy="9172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575" extrusionOk="0">
                    <a:moveTo>
                      <a:pt x="183" y="0"/>
                    </a:moveTo>
                    <a:cubicBezTo>
                      <a:pt x="137" y="114"/>
                      <a:pt x="1" y="388"/>
                      <a:pt x="115" y="708"/>
                    </a:cubicBezTo>
                    <a:cubicBezTo>
                      <a:pt x="229" y="1004"/>
                      <a:pt x="503" y="1141"/>
                      <a:pt x="708" y="1255"/>
                    </a:cubicBezTo>
                    <a:cubicBezTo>
                      <a:pt x="1416" y="1575"/>
                      <a:pt x="2123" y="1415"/>
                      <a:pt x="2397" y="1347"/>
                    </a:cubicBezTo>
                    <a:cubicBezTo>
                      <a:pt x="3036" y="1210"/>
                      <a:pt x="3493" y="867"/>
                      <a:pt x="3744" y="662"/>
                    </a:cubicBezTo>
                    <a:cubicBezTo>
                      <a:pt x="3538" y="571"/>
                      <a:pt x="3219" y="457"/>
                      <a:pt x="2831" y="434"/>
                    </a:cubicBezTo>
                    <a:cubicBezTo>
                      <a:pt x="2100" y="388"/>
                      <a:pt x="1781" y="685"/>
                      <a:pt x="1210" y="593"/>
                    </a:cubicBezTo>
                    <a:cubicBezTo>
                      <a:pt x="936" y="548"/>
                      <a:pt x="571" y="411"/>
                      <a:pt x="183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8038207" y="2627872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1" y="1005"/>
                    </a:cubicBezTo>
                    <a:cubicBezTo>
                      <a:pt x="457" y="1165"/>
                      <a:pt x="959" y="1028"/>
                      <a:pt x="1027" y="685"/>
                    </a:cubicBezTo>
                    <a:cubicBezTo>
                      <a:pt x="1119" y="366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8117931" y="2710275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46"/>
                      <a:pt x="1" y="389"/>
                      <a:pt x="115" y="457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0" y="1"/>
                      <a:pt x="206" y="2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7366932" y="2580003"/>
                <a:ext cx="63826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65" extrusionOk="0">
                    <a:moveTo>
                      <a:pt x="434" y="69"/>
                    </a:moveTo>
                    <a:cubicBezTo>
                      <a:pt x="137" y="138"/>
                      <a:pt x="0" y="822"/>
                      <a:pt x="229" y="1005"/>
                    </a:cubicBezTo>
                    <a:cubicBezTo>
                      <a:pt x="434" y="1165"/>
                      <a:pt x="936" y="1005"/>
                      <a:pt x="1027" y="685"/>
                    </a:cubicBezTo>
                    <a:cubicBezTo>
                      <a:pt x="1096" y="343"/>
                      <a:pt x="662" y="1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7557011" y="2492301"/>
                <a:ext cx="106395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3470" extrusionOk="0">
                    <a:moveTo>
                      <a:pt x="1575" y="0"/>
                    </a:moveTo>
                    <a:cubicBezTo>
                      <a:pt x="1826" y="868"/>
                      <a:pt x="1758" y="1826"/>
                      <a:pt x="1393" y="2671"/>
                    </a:cubicBezTo>
                    <a:cubicBezTo>
                      <a:pt x="1370" y="2716"/>
                      <a:pt x="1301" y="2739"/>
                      <a:pt x="1256" y="2716"/>
                    </a:cubicBezTo>
                    <a:cubicBezTo>
                      <a:pt x="1027" y="2443"/>
                      <a:pt x="662" y="2328"/>
                      <a:pt x="388" y="2648"/>
                    </a:cubicBezTo>
                    <a:cubicBezTo>
                      <a:pt x="137" y="2922"/>
                      <a:pt x="343" y="3356"/>
                      <a:pt x="685" y="3470"/>
                    </a:cubicBezTo>
                    <a:cubicBezTo>
                      <a:pt x="251" y="3424"/>
                      <a:pt x="0" y="2899"/>
                      <a:pt x="274" y="2557"/>
                    </a:cubicBezTo>
                    <a:cubicBezTo>
                      <a:pt x="525" y="2146"/>
                      <a:pt x="1142" y="2191"/>
                      <a:pt x="1370" y="2580"/>
                    </a:cubicBezTo>
                    <a:cubicBezTo>
                      <a:pt x="1370" y="2580"/>
                      <a:pt x="1187" y="2580"/>
                      <a:pt x="1187" y="2580"/>
                    </a:cubicBezTo>
                    <a:cubicBezTo>
                      <a:pt x="1530" y="1781"/>
                      <a:pt x="1667" y="868"/>
                      <a:pt x="1575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7570289" y="2649128"/>
                <a:ext cx="50548" cy="5188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91" extrusionOk="0">
                    <a:moveTo>
                      <a:pt x="868" y="708"/>
                    </a:moveTo>
                    <a:cubicBezTo>
                      <a:pt x="571" y="891"/>
                      <a:pt x="229" y="800"/>
                      <a:pt x="92" y="571"/>
                    </a:cubicBezTo>
                    <a:cubicBezTo>
                      <a:pt x="1" y="411"/>
                      <a:pt x="1" y="183"/>
                      <a:pt x="138" y="1"/>
                    </a:cubicBezTo>
                    <a:cubicBezTo>
                      <a:pt x="160" y="69"/>
                      <a:pt x="206" y="297"/>
                      <a:pt x="411" y="480"/>
                    </a:cubicBezTo>
                    <a:cubicBezTo>
                      <a:pt x="594" y="640"/>
                      <a:pt x="777" y="685"/>
                      <a:pt x="868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8193695" y="2537492"/>
                <a:ext cx="198115" cy="265901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566" extrusionOk="0">
                    <a:moveTo>
                      <a:pt x="69" y="1461"/>
                    </a:moveTo>
                    <a:cubicBezTo>
                      <a:pt x="389" y="525"/>
                      <a:pt x="1233" y="0"/>
                      <a:pt x="1964" y="137"/>
                    </a:cubicBezTo>
                    <a:cubicBezTo>
                      <a:pt x="2831" y="297"/>
                      <a:pt x="3128" y="1347"/>
                      <a:pt x="3151" y="1461"/>
                    </a:cubicBezTo>
                    <a:cubicBezTo>
                      <a:pt x="3402" y="2306"/>
                      <a:pt x="3014" y="3219"/>
                      <a:pt x="2352" y="3744"/>
                    </a:cubicBezTo>
                    <a:cubicBezTo>
                      <a:pt x="1324" y="4565"/>
                      <a:pt x="69" y="4109"/>
                      <a:pt x="1" y="4086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7745751" y="3935830"/>
                <a:ext cx="291175" cy="92785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5933" extrusionOk="0">
                    <a:moveTo>
                      <a:pt x="4817" y="15271"/>
                    </a:moveTo>
                    <a:cubicBezTo>
                      <a:pt x="4862" y="15065"/>
                      <a:pt x="4634" y="14791"/>
                      <a:pt x="4155" y="14472"/>
                    </a:cubicBezTo>
                    <a:lnTo>
                      <a:pt x="4155" y="14472"/>
                    </a:lnTo>
                    <a:cubicBezTo>
                      <a:pt x="4429" y="9656"/>
                      <a:pt x="4725" y="4839"/>
                      <a:pt x="4999" y="0"/>
                    </a:cubicBezTo>
                    <a:cubicBezTo>
                      <a:pt x="3356" y="411"/>
                      <a:pt x="1712" y="822"/>
                      <a:pt x="69" y="1233"/>
                    </a:cubicBezTo>
                    <a:cubicBezTo>
                      <a:pt x="1" y="2945"/>
                      <a:pt x="1" y="4725"/>
                      <a:pt x="1" y="6529"/>
                    </a:cubicBezTo>
                    <a:cubicBezTo>
                      <a:pt x="46" y="9770"/>
                      <a:pt x="183" y="12874"/>
                      <a:pt x="389" y="15818"/>
                    </a:cubicBezTo>
                    <a:cubicBezTo>
                      <a:pt x="3242" y="15933"/>
                      <a:pt x="4703" y="15750"/>
                      <a:pt x="4817" y="152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8221589" y="2594620"/>
                <a:ext cx="128991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61" extrusionOk="0">
                    <a:moveTo>
                      <a:pt x="2101" y="891"/>
                    </a:moveTo>
                    <a:cubicBezTo>
                      <a:pt x="2055" y="526"/>
                      <a:pt x="1736" y="229"/>
                      <a:pt x="1393" y="138"/>
                    </a:cubicBezTo>
                    <a:cubicBezTo>
                      <a:pt x="868" y="1"/>
                      <a:pt x="206" y="389"/>
                      <a:pt x="1" y="1074"/>
                    </a:cubicBezTo>
                    <a:cubicBezTo>
                      <a:pt x="298" y="937"/>
                      <a:pt x="663" y="1028"/>
                      <a:pt x="868" y="1279"/>
                    </a:cubicBezTo>
                    <a:cubicBezTo>
                      <a:pt x="1097" y="1553"/>
                      <a:pt x="1097" y="1987"/>
                      <a:pt x="845" y="2260"/>
                    </a:cubicBezTo>
                    <a:cubicBezTo>
                      <a:pt x="1713" y="2101"/>
                      <a:pt x="2215" y="1439"/>
                      <a:pt x="2101" y="89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8216290" y="2578664"/>
                <a:ext cx="138308" cy="150305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81" extrusionOk="0">
                    <a:moveTo>
                      <a:pt x="2374" y="1439"/>
                    </a:moveTo>
                    <a:cubicBezTo>
                      <a:pt x="2055" y="183"/>
                      <a:pt x="503" y="229"/>
                      <a:pt x="160" y="1416"/>
                    </a:cubicBezTo>
                    <a:lnTo>
                      <a:pt x="46" y="1348"/>
                    </a:lnTo>
                    <a:cubicBezTo>
                      <a:pt x="845" y="982"/>
                      <a:pt x="1553" y="1964"/>
                      <a:pt x="936" y="2580"/>
                    </a:cubicBezTo>
                    <a:cubicBezTo>
                      <a:pt x="1393" y="1987"/>
                      <a:pt x="800" y="1165"/>
                      <a:pt x="115" y="1462"/>
                    </a:cubicBezTo>
                    <a:cubicBezTo>
                      <a:pt x="69" y="1507"/>
                      <a:pt x="1" y="1439"/>
                      <a:pt x="1" y="1393"/>
                    </a:cubicBezTo>
                    <a:cubicBezTo>
                      <a:pt x="343" y="69"/>
                      <a:pt x="2169" y="1"/>
                      <a:pt x="2374" y="143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7180813" y="1697393"/>
                <a:ext cx="1293399" cy="949114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6298" extrusionOk="0">
                    <a:moveTo>
                      <a:pt x="16618" y="5365"/>
                    </a:moveTo>
                    <a:cubicBezTo>
                      <a:pt x="16503" y="5091"/>
                      <a:pt x="14997" y="1165"/>
                      <a:pt x="11505" y="549"/>
                    </a:cubicBezTo>
                    <a:cubicBezTo>
                      <a:pt x="8332" y="1"/>
                      <a:pt x="5593" y="2580"/>
                      <a:pt x="5433" y="2717"/>
                    </a:cubicBezTo>
                    <a:cubicBezTo>
                      <a:pt x="4155" y="3972"/>
                      <a:pt x="4086" y="5022"/>
                      <a:pt x="2329" y="6118"/>
                    </a:cubicBezTo>
                    <a:cubicBezTo>
                      <a:pt x="1119" y="6871"/>
                      <a:pt x="1" y="7099"/>
                      <a:pt x="46" y="7419"/>
                    </a:cubicBezTo>
                    <a:cubicBezTo>
                      <a:pt x="92" y="7739"/>
                      <a:pt x="1119" y="7875"/>
                      <a:pt x="2329" y="7944"/>
                    </a:cubicBezTo>
                    <a:cubicBezTo>
                      <a:pt x="1872" y="8378"/>
                      <a:pt x="1690" y="8743"/>
                      <a:pt x="1758" y="9040"/>
                    </a:cubicBezTo>
                    <a:cubicBezTo>
                      <a:pt x="2078" y="10090"/>
                      <a:pt x="6255" y="9975"/>
                      <a:pt x="14312" y="8697"/>
                    </a:cubicBezTo>
                    <a:cubicBezTo>
                      <a:pt x="14289" y="9679"/>
                      <a:pt x="14404" y="11733"/>
                      <a:pt x="15682" y="13787"/>
                    </a:cubicBezTo>
                    <a:cubicBezTo>
                      <a:pt x="16252" y="14655"/>
                      <a:pt x="16869" y="15316"/>
                      <a:pt x="17394" y="15773"/>
                    </a:cubicBezTo>
                    <a:cubicBezTo>
                      <a:pt x="17690" y="15202"/>
                      <a:pt x="18238" y="14792"/>
                      <a:pt x="18832" y="14769"/>
                    </a:cubicBezTo>
                    <a:cubicBezTo>
                      <a:pt x="19631" y="14723"/>
                      <a:pt x="20429" y="15339"/>
                      <a:pt x="20612" y="16298"/>
                    </a:cubicBezTo>
                    <a:cubicBezTo>
                      <a:pt x="22210" y="12600"/>
                      <a:pt x="21776" y="8811"/>
                      <a:pt x="19585" y="6803"/>
                    </a:cubicBezTo>
                    <a:cubicBezTo>
                      <a:pt x="19106" y="6346"/>
                      <a:pt x="18170" y="5661"/>
                      <a:pt x="16618" y="536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7539716" y="1863538"/>
                <a:ext cx="319070" cy="253963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61" extrusionOk="0">
                    <a:moveTo>
                      <a:pt x="2511" y="708"/>
                    </a:moveTo>
                    <a:cubicBezTo>
                      <a:pt x="503" y="1895"/>
                      <a:pt x="1" y="2375"/>
                      <a:pt x="69" y="2535"/>
                    </a:cubicBezTo>
                    <a:cubicBezTo>
                      <a:pt x="183" y="2831"/>
                      <a:pt x="2009" y="2238"/>
                      <a:pt x="2123" y="2535"/>
                    </a:cubicBezTo>
                    <a:cubicBezTo>
                      <a:pt x="2237" y="2808"/>
                      <a:pt x="777" y="3425"/>
                      <a:pt x="891" y="3790"/>
                    </a:cubicBezTo>
                    <a:cubicBezTo>
                      <a:pt x="1051" y="4361"/>
                      <a:pt x="5113" y="3858"/>
                      <a:pt x="5113" y="3448"/>
                    </a:cubicBezTo>
                    <a:cubicBezTo>
                      <a:pt x="5113" y="3265"/>
                      <a:pt x="4018" y="3219"/>
                      <a:pt x="3972" y="2831"/>
                    </a:cubicBezTo>
                    <a:cubicBezTo>
                      <a:pt x="3904" y="2352"/>
                      <a:pt x="5479" y="1850"/>
                      <a:pt x="5410" y="1621"/>
                    </a:cubicBezTo>
                    <a:cubicBezTo>
                      <a:pt x="5342" y="1348"/>
                      <a:pt x="3242" y="1873"/>
                      <a:pt x="3128" y="1553"/>
                    </a:cubicBezTo>
                    <a:cubicBezTo>
                      <a:pt x="3014" y="1211"/>
                      <a:pt x="5045" y="298"/>
                      <a:pt x="4954" y="92"/>
                    </a:cubicBezTo>
                    <a:cubicBezTo>
                      <a:pt x="4908" y="1"/>
                      <a:pt x="4269" y="138"/>
                      <a:pt x="2511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8115252" y="2190527"/>
                <a:ext cx="180878" cy="2606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475" extrusionOk="0">
                    <a:moveTo>
                      <a:pt x="47" y="1713"/>
                    </a:moveTo>
                    <a:cubicBezTo>
                      <a:pt x="115" y="3037"/>
                      <a:pt x="823" y="4246"/>
                      <a:pt x="1119" y="4178"/>
                    </a:cubicBezTo>
                    <a:cubicBezTo>
                      <a:pt x="1416" y="4109"/>
                      <a:pt x="1188" y="2717"/>
                      <a:pt x="1485" y="2649"/>
                    </a:cubicBezTo>
                    <a:cubicBezTo>
                      <a:pt x="1827" y="2580"/>
                      <a:pt x="2306" y="4475"/>
                      <a:pt x="2649" y="4406"/>
                    </a:cubicBezTo>
                    <a:cubicBezTo>
                      <a:pt x="3105" y="4338"/>
                      <a:pt x="3037" y="800"/>
                      <a:pt x="2649" y="754"/>
                    </a:cubicBezTo>
                    <a:cubicBezTo>
                      <a:pt x="2398" y="708"/>
                      <a:pt x="2261" y="1873"/>
                      <a:pt x="1804" y="1895"/>
                    </a:cubicBezTo>
                    <a:cubicBezTo>
                      <a:pt x="1211" y="1918"/>
                      <a:pt x="845" y="1"/>
                      <a:pt x="412" y="69"/>
                    </a:cubicBezTo>
                    <a:cubicBezTo>
                      <a:pt x="138" y="92"/>
                      <a:pt x="1" y="982"/>
                      <a:pt x="47" y="171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8381095" y="2646449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8410387" y="2562707"/>
                <a:ext cx="1339" cy="2737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cubicBezTo>
                      <a:pt x="0" y="47"/>
                      <a:pt x="0" y="24"/>
                      <a:pt x="23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7183492" y="1697393"/>
                <a:ext cx="1280122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14632" extrusionOk="0">
                    <a:moveTo>
                      <a:pt x="2876" y="6301"/>
                    </a:moveTo>
                    <a:cubicBezTo>
                      <a:pt x="5068" y="4908"/>
                      <a:pt x="5090" y="3402"/>
                      <a:pt x="7053" y="2169"/>
                    </a:cubicBezTo>
                    <a:cubicBezTo>
                      <a:pt x="7419" y="1941"/>
                      <a:pt x="9359" y="754"/>
                      <a:pt x="11687" y="1188"/>
                    </a:cubicBezTo>
                    <a:cubicBezTo>
                      <a:pt x="14882" y="1781"/>
                      <a:pt x="16389" y="4954"/>
                      <a:pt x="16572" y="5365"/>
                    </a:cubicBezTo>
                    <a:cubicBezTo>
                      <a:pt x="17256" y="5661"/>
                      <a:pt x="19242" y="6574"/>
                      <a:pt x="20452" y="8766"/>
                    </a:cubicBezTo>
                    <a:cubicBezTo>
                      <a:pt x="21684" y="10934"/>
                      <a:pt x="21502" y="13148"/>
                      <a:pt x="21137" y="14632"/>
                    </a:cubicBezTo>
                    <a:cubicBezTo>
                      <a:pt x="21981" y="11505"/>
                      <a:pt x="21388" y="8492"/>
                      <a:pt x="19539" y="6803"/>
                    </a:cubicBezTo>
                    <a:cubicBezTo>
                      <a:pt x="19060" y="6346"/>
                      <a:pt x="18124" y="5661"/>
                      <a:pt x="16572" y="5365"/>
                    </a:cubicBezTo>
                    <a:cubicBezTo>
                      <a:pt x="16457" y="5091"/>
                      <a:pt x="14951" y="1165"/>
                      <a:pt x="11459" y="549"/>
                    </a:cubicBezTo>
                    <a:cubicBezTo>
                      <a:pt x="8286" y="1"/>
                      <a:pt x="5547" y="2580"/>
                      <a:pt x="5387" y="2717"/>
                    </a:cubicBezTo>
                    <a:cubicBezTo>
                      <a:pt x="4109" y="3972"/>
                      <a:pt x="4040" y="5022"/>
                      <a:pt x="2283" y="6118"/>
                    </a:cubicBezTo>
                    <a:cubicBezTo>
                      <a:pt x="1301" y="6734"/>
                      <a:pt x="388" y="6985"/>
                      <a:pt x="92" y="7236"/>
                    </a:cubicBezTo>
                    <a:cubicBezTo>
                      <a:pt x="69" y="7305"/>
                      <a:pt x="23" y="7373"/>
                      <a:pt x="0" y="7419"/>
                    </a:cubicBezTo>
                    <a:cubicBezTo>
                      <a:pt x="731" y="7282"/>
                      <a:pt x="1781" y="6985"/>
                      <a:pt x="2876" y="630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7309746" y="3954466"/>
                <a:ext cx="339044" cy="915862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15727" extrusionOk="0">
                    <a:moveTo>
                      <a:pt x="5022" y="822"/>
                    </a:moveTo>
                    <a:cubicBezTo>
                      <a:pt x="3333" y="548"/>
                      <a:pt x="1667" y="274"/>
                      <a:pt x="1" y="0"/>
                    </a:cubicBezTo>
                    <a:lnTo>
                      <a:pt x="1964" y="14357"/>
                    </a:lnTo>
                    <a:lnTo>
                      <a:pt x="1964" y="14357"/>
                    </a:lnTo>
                    <a:cubicBezTo>
                      <a:pt x="1507" y="14722"/>
                      <a:pt x="1325" y="14996"/>
                      <a:pt x="1393" y="15202"/>
                    </a:cubicBezTo>
                    <a:cubicBezTo>
                      <a:pt x="1530" y="15658"/>
                      <a:pt x="3014" y="15727"/>
                      <a:pt x="5821" y="15407"/>
                    </a:cubicBezTo>
                    <a:cubicBezTo>
                      <a:pt x="5821" y="12440"/>
                      <a:pt x="5707" y="9336"/>
                      <a:pt x="5479" y="6117"/>
                    </a:cubicBezTo>
                    <a:cubicBezTo>
                      <a:pt x="5365" y="4291"/>
                      <a:pt x="5205" y="2534"/>
                      <a:pt x="5022" y="822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7255238" y="3515781"/>
                <a:ext cx="836196" cy="584912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0044" extrusionOk="0">
                    <a:moveTo>
                      <a:pt x="2991" y="1"/>
                    </a:moveTo>
                    <a:cubicBezTo>
                      <a:pt x="1987" y="2603"/>
                      <a:pt x="1005" y="5205"/>
                      <a:pt x="1" y="7807"/>
                    </a:cubicBezTo>
                    <a:cubicBezTo>
                      <a:pt x="754" y="8286"/>
                      <a:pt x="1941" y="8925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83"/>
                      <a:pt x="7122" y="7693"/>
                      <a:pt x="7351" y="6780"/>
                    </a:cubicBezTo>
                    <a:cubicBezTo>
                      <a:pt x="7533" y="7761"/>
                      <a:pt x="7693" y="8743"/>
                      <a:pt x="7876" y="9701"/>
                    </a:cubicBezTo>
                    <a:cubicBezTo>
                      <a:pt x="8880" y="9907"/>
                      <a:pt x="10386" y="10044"/>
                      <a:pt x="12121" y="9679"/>
                    </a:cubicBezTo>
                    <a:cubicBezTo>
                      <a:pt x="12806" y="9519"/>
                      <a:pt x="13399" y="9313"/>
                      <a:pt x="13924" y="9108"/>
                    </a:cubicBezTo>
                    <a:cubicBezTo>
                      <a:pt x="14175" y="7784"/>
                      <a:pt x="14358" y="5844"/>
                      <a:pt x="13993" y="3607"/>
                    </a:cubicBezTo>
                    <a:cubicBezTo>
                      <a:pt x="13787" y="2397"/>
                      <a:pt x="13468" y="1370"/>
                      <a:pt x="13148" y="549"/>
                    </a:cubicBezTo>
                    <a:cubicBezTo>
                      <a:pt x="9770" y="366"/>
                      <a:pt x="6369" y="183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7756408" y="4645657"/>
                <a:ext cx="436005" cy="320409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5502" extrusionOk="0">
                    <a:moveTo>
                      <a:pt x="0" y="457"/>
                    </a:moveTo>
                    <a:cubicBezTo>
                      <a:pt x="91" y="2191"/>
                      <a:pt x="228" y="3880"/>
                      <a:pt x="365" y="5501"/>
                    </a:cubicBezTo>
                    <a:lnTo>
                      <a:pt x="365" y="5501"/>
                    </a:lnTo>
                    <a:cubicBezTo>
                      <a:pt x="4999" y="5387"/>
                      <a:pt x="7350" y="4976"/>
                      <a:pt x="7441" y="4291"/>
                    </a:cubicBezTo>
                    <a:lnTo>
                      <a:pt x="7441" y="4291"/>
                    </a:lnTo>
                    <a:cubicBezTo>
                      <a:pt x="7487" y="3766"/>
                      <a:pt x="6346" y="3104"/>
                      <a:pt x="3972" y="2283"/>
                    </a:cubicBezTo>
                    <a:lnTo>
                      <a:pt x="3972" y="2283"/>
                    </a:lnTo>
                    <a:cubicBezTo>
                      <a:pt x="4017" y="1529"/>
                      <a:pt x="4063" y="753"/>
                      <a:pt x="4109" y="0"/>
                    </a:cubicBezTo>
                    <a:lnTo>
                      <a:pt x="4109" y="0"/>
                    </a:lnTo>
                    <a:cubicBezTo>
                      <a:pt x="2739" y="137"/>
                      <a:pt x="1370" y="297"/>
                      <a:pt x="0" y="4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7768346" y="4778549"/>
                <a:ext cx="425407" cy="187517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220" extrusionOk="0">
                    <a:moveTo>
                      <a:pt x="3767" y="1"/>
                    </a:moveTo>
                    <a:lnTo>
                      <a:pt x="3767" y="1"/>
                    </a:lnTo>
                    <a:cubicBezTo>
                      <a:pt x="4246" y="320"/>
                      <a:pt x="4474" y="594"/>
                      <a:pt x="4429" y="800"/>
                    </a:cubicBezTo>
                    <a:cubicBezTo>
                      <a:pt x="4336" y="1187"/>
                      <a:pt x="3366" y="1380"/>
                      <a:pt x="1492" y="1380"/>
                    </a:cubicBezTo>
                    <a:cubicBezTo>
                      <a:pt x="1046" y="1380"/>
                      <a:pt x="549" y="1369"/>
                      <a:pt x="1" y="1347"/>
                    </a:cubicBezTo>
                    <a:lnTo>
                      <a:pt x="1" y="1347"/>
                    </a:lnTo>
                    <a:cubicBezTo>
                      <a:pt x="69" y="1986"/>
                      <a:pt x="115" y="2603"/>
                      <a:pt x="160" y="3219"/>
                    </a:cubicBezTo>
                    <a:cubicBezTo>
                      <a:pt x="4794" y="3105"/>
                      <a:pt x="7145" y="2694"/>
                      <a:pt x="7236" y="2009"/>
                    </a:cubicBezTo>
                    <a:cubicBezTo>
                      <a:pt x="7305" y="1484"/>
                      <a:pt x="6141" y="822"/>
                      <a:pt x="37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7227343" y="4657595"/>
                <a:ext cx="422786" cy="317730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5456" extrusionOk="0">
                    <a:moveTo>
                      <a:pt x="3379" y="2283"/>
                    </a:moveTo>
                    <a:cubicBezTo>
                      <a:pt x="1096" y="3287"/>
                      <a:pt x="1" y="4041"/>
                      <a:pt x="92" y="4543"/>
                    </a:cubicBezTo>
                    <a:lnTo>
                      <a:pt x="92" y="4543"/>
                    </a:lnTo>
                    <a:cubicBezTo>
                      <a:pt x="229" y="5228"/>
                      <a:pt x="2626" y="5456"/>
                      <a:pt x="7236" y="5205"/>
                    </a:cubicBezTo>
                    <a:lnTo>
                      <a:pt x="7236" y="5205"/>
                    </a:lnTo>
                    <a:cubicBezTo>
                      <a:pt x="7259" y="3561"/>
                      <a:pt x="7236" y="1872"/>
                      <a:pt x="7191" y="138"/>
                    </a:cubicBezTo>
                    <a:lnTo>
                      <a:pt x="7191" y="138"/>
                    </a:lnTo>
                    <a:cubicBezTo>
                      <a:pt x="5821" y="92"/>
                      <a:pt x="4452" y="46"/>
                      <a:pt x="3082" y="1"/>
                    </a:cubicBezTo>
                    <a:lnTo>
                      <a:pt x="30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7227343" y="4790546"/>
                <a:ext cx="421447" cy="17592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3021" extrusionOk="0">
                    <a:moveTo>
                      <a:pt x="3379" y="0"/>
                    </a:moveTo>
                    <a:lnTo>
                      <a:pt x="3379" y="0"/>
                    </a:lnTo>
                    <a:cubicBezTo>
                      <a:pt x="1096" y="1004"/>
                      <a:pt x="1" y="1758"/>
                      <a:pt x="92" y="2260"/>
                    </a:cubicBezTo>
                    <a:cubicBezTo>
                      <a:pt x="193" y="2764"/>
                      <a:pt x="1519" y="3021"/>
                      <a:pt x="4053" y="3021"/>
                    </a:cubicBezTo>
                    <a:cubicBezTo>
                      <a:pt x="4960" y="3021"/>
                      <a:pt x="6021" y="2988"/>
                      <a:pt x="7236" y="2922"/>
                    </a:cubicBezTo>
                    <a:cubicBezTo>
                      <a:pt x="7236" y="2305"/>
                      <a:pt x="7236" y="1666"/>
                      <a:pt x="7236" y="1050"/>
                    </a:cubicBezTo>
                    <a:cubicBezTo>
                      <a:pt x="6080" y="1182"/>
                      <a:pt x="5149" y="1247"/>
                      <a:pt x="4443" y="1247"/>
                    </a:cubicBezTo>
                    <a:cubicBezTo>
                      <a:pt x="3435" y="1247"/>
                      <a:pt x="2889" y="1113"/>
                      <a:pt x="2808" y="845"/>
                    </a:cubicBezTo>
                    <a:cubicBezTo>
                      <a:pt x="2740" y="639"/>
                      <a:pt x="2922" y="365"/>
                      <a:pt x="33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6832568" y="2347413"/>
                <a:ext cx="296474" cy="312431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5365" extrusionOk="0">
                    <a:moveTo>
                      <a:pt x="3447" y="799"/>
                    </a:moveTo>
                    <a:cubicBezTo>
                      <a:pt x="3036" y="251"/>
                      <a:pt x="2740" y="0"/>
                      <a:pt x="2557" y="0"/>
                    </a:cubicBezTo>
                    <a:cubicBezTo>
                      <a:pt x="2534" y="0"/>
                      <a:pt x="2511" y="0"/>
                      <a:pt x="2488" y="0"/>
                    </a:cubicBezTo>
                    <a:cubicBezTo>
                      <a:pt x="2260" y="92"/>
                      <a:pt x="2260" y="594"/>
                      <a:pt x="2283" y="868"/>
                    </a:cubicBezTo>
                    <a:cubicBezTo>
                      <a:pt x="2192" y="754"/>
                      <a:pt x="1872" y="434"/>
                      <a:pt x="1370" y="388"/>
                    </a:cubicBezTo>
                    <a:cubicBezTo>
                      <a:pt x="1233" y="388"/>
                      <a:pt x="731" y="343"/>
                      <a:pt x="525" y="685"/>
                    </a:cubicBezTo>
                    <a:cubicBezTo>
                      <a:pt x="366" y="936"/>
                      <a:pt x="480" y="1233"/>
                      <a:pt x="503" y="1301"/>
                    </a:cubicBezTo>
                    <a:cubicBezTo>
                      <a:pt x="480" y="1324"/>
                      <a:pt x="229" y="1415"/>
                      <a:pt x="160" y="1689"/>
                    </a:cubicBezTo>
                    <a:cubicBezTo>
                      <a:pt x="92" y="1918"/>
                      <a:pt x="183" y="2146"/>
                      <a:pt x="366" y="2306"/>
                    </a:cubicBezTo>
                    <a:cubicBezTo>
                      <a:pt x="206" y="2328"/>
                      <a:pt x="69" y="2465"/>
                      <a:pt x="46" y="2625"/>
                    </a:cubicBezTo>
                    <a:cubicBezTo>
                      <a:pt x="1" y="2808"/>
                      <a:pt x="92" y="2990"/>
                      <a:pt x="274" y="3082"/>
                    </a:cubicBezTo>
                    <a:cubicBezTo>
                      <a:pt x="252" y="3127"/>
                      <a:pt x="137" y="3241"/>
                      <a:pt x="160" y="3424"/>
                    </a:cubicBezTo>
                    <a:cubicBezTo>
                      <a:pt x="183" y="3630"/>
                      <a:pt x="343" y="3789"/>
                      <a:pt x="594" y="3835"/>
                    </a:cubicBezTo>
                    <a:cubicBezTo>
                      <a:pt x="891" y="4223"/>
                      <a:pt x="1621" y="5022"/>
                      <a:pt x="2785" y="5273"/>
                    </a:cubicBezTo>
                    <a:cubicBezTo>
                      <a:pt x="3013" y="5341"/>
                      <a:pt x="3242" y="5364"/>
                      <a:pt x="3470" y="5364"/>
                    </a:cubicBezTo>
                    <a:cubicBezTo>
                      <a:pt x="3995" y="4794"/>
                      <a:pt x="4543" y="4223"/>
                      <a:pt x="5091" y="3652"/>
                    </a:cubicBezTo>
                    <a:cubicBezTo>
                      <a:pt x="4520" y="2351"/>
                      <a:pt x="3926" y="1415"/>
                      <a:pt x="3447" y="79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6989395" y="2505579"/>
                <a:ext cx="1717467" cy="1264165"/>
              </a:xfrm>
              <a:custGeom>
                <a:avLst/>
                <a:gdLst/>
                <a:ahLst/>
                <a:cxnLst/>
                <a:rect l="l" t="t" r="r" b="b"/>
                <a:pathLst>
                  <a:path w="29492" h="21708" extrusionOk="0">
                    <a:moveTo>
                      <a:pt x="2375" y="183"/>
                    </a:moveTo>
                    <a:cubicBezTo>
                      <a:pt x="1690" y="914"/>
                      <a:pt x="1005" y="1621"/>
                      <a:pt x="298" y="2352"/>
                    </a:cubicBezTo>
                    <a:lnTo>
                      <a:pt x="298" y="2352"/>
                    </a:lnTo>
                    <a:cubicBezTo>
                      <a:pt x="1" y="2671"/>
                      <a:pt x="1" y="3150"/>
                      <a:pt x="298" y="3470"/>
                    </a:cubicBezTo>
                    <a:lnTo>
                      <a:pt x="298" y="3470"/>
                    </a:lnTo>
                    <a:cubicBezTo>
                      <a:pt x="2945" y="6346"/>
                      <a:pt x="5616" y="9245"/>
                      <a:pt x="8264" y="12121"/>
                    </a:cubicBezTo>
                    <a:lnTo>
                      <a:pt x="8264" y="12121"/>
                    </a:lnTo>
                    <a:cubicBezTo>
                      <a:pt x="7237" y="14038"/>
                      <a:pt x="6460" y="15659"/>
                      <a:pt x="5867" y="16914"/>
                    </a:cubicBezTo>
                    <a:lnTo>
                      <a:pt x="5867" y="16914"/>
                    </a:lnTo>
                    <a:cubicBezTo>
                      <a:pt x="5525" y="17713"/>
                      <a:pt x="5091" y="18626"/>
                      <a:pt x="5525" y="19402"/>
                    </a:cubicBezTo>
                    <a:lnTo>
                      <a:pt x="5525" y="19402"/>
                    </a:lnTo>
                    <a:cubicBezTo>
                      <a:pt x="5753" y="19858"/>
                      <a:pt x="6187" y="20087"/>
                      <a:pt x="6506" y="20201"/>
                    </a:cubicBezTo>
                    <a:lnTo>
                      <a:pt x="6506" y="20201"/>
                    </a:lnTo>
                    <a:cubicBezTo>
                      <a:pt x="6643" y="19904"/>
                      <a:pt x="6780" y="19607"/>
                      <a:pt x="6917" y="19311"/>
                    </a:cubicBezTo>
                    <a:lnTo>
                      <a:pt x="6917" y="19311"/>
                    </a:lnTo>
                    <a:cubicBezTo>
                      <a:pt x="7647" y="19904"/>
                      <a:pt x="8880" y="20726"/>
                      <a:pt x="10592" y="21137"/>
                    </a:cubicBezTo>
                    <a:lnTo>
                      <a:pt x="10592" y="21137"/>
                    </a:lnTo>
                    <a:cubicBezTo>
                      <a:pt x="12966" y="21707"/>
                      <a:pt x="14883" y="21160"/>
                      <a:pt x="15636" y="20931"/>
                    </a:cubicBezTo>
                    <a:lnTo>
                      <a:pt x="15636" y="20931"/>
                    </a:lnTo>
                    <a:cubicBezTo>
                      <a:pt x="16732" y="20612"/>
                      <a:pt x="17599" y="20155"/>
                      <a:pt x="18261" y="19744"/>
                    </a:cubicBezTo>
                    <a:lnTo>
                      <a:pt x="18261" y="19744"/>
                    </a:lnTo>
                    <a:cubicBezTo>
                      <a:pt x="18718" y="19448"/>
                      <a:pt x="18923" y="18923"/>
                      <a:pt x="18809" y="18398"/>
                    </a:cubicBezTo>
                    <a:lnTo>
                      <a:pt x="18809" y="18398"/>
                    </a:lnTo>
                    <a:cubicBezTo>
                      <a:pt x="18467" y="16777"/>
                      <a:pt x="18124" y="15179"/>
                      <a:pt x="17759" y="13559"/>
                    </a:cubicBezTo>
                    <a:lnTo>
                      <a:pt x="17759" y="13559"/>
                    </a:lnTo>
                    <a:cubicBezTo>
                      <a:pt x="21502" y="12280"/>
                      <a:pt x="25246" y="10979"/>
                      <a:pt x="28989" y="9678"/>
                    </a:cubicBezTo>
                    <a:lnTo>
                      <a:pt x="28989" y="9678"/>
                    </a:lnTo>
                    <a:cubicBezTo>
                      <a:pt x="29331" y="9564"/>
                      <a:pt x="29491" y="9176"/>
                      <a:pt x="29354" y="8834"/>
                    </a:cubicBezTo>
                    <a:lnTo>
                      <a:pt x="29354" y="8834"/>
                    </a:lnTo>
                    <a:cubicBezTo>
                      <a:pt x="28943" y="7830"/>
                      <a:pt x="28533" y="6825"/>
                      <a:pt x="28122" y="5821"/>
                    </a:cubicBezTo>
                    <a:lnTo>
                      <a:pt x="28122" y="5821"/>
                    </a:lnTo>
                    <a:cubicBezTo>
                      <a:pt x="28030" y="5570"/>
                      <a:pt x="27756" y="5456"/>
                      <a:pt x="27505" y="5524"/>
                    </a:cubicBezTo>
                    <a:lnTo>
                      <a:pt x="27505" y="5524"/>
                    </a:lnTo>
                    <a:cubicBezTo>
                      <a:pt x="23557" y="6711"/>
                      <a:pt x="19608" y="7898"/>
                      <a:pt x="15659" y="9062"/>
                    </a:cubicBezTo>
                    <a:lnTo>
                      <a:pt x="15659" y="9062"/>
                    </a:lnTo>
                    <a:cubicBezTo>
                      <a:pt x="13856" y="8537"/>
                      <a:pt x="11140" y="7510"/>
                      <a:pt x="8332" y="5387"/>
                    </a:cubicBezTo>
                    <a:lnTo>
                      <a:pt x="8332" y="5387"/>
                    </a:lnTo>
                    <a:cubicBezTo>
                      <a:pt x="5981" y="3630"/>
                      <a:pt x="4361" y="1712"/>
                      <a:pt x="3311" y="252"/>
                    </a:cubicBezTo>
                    <a:lnTo>
                      <a:pt x="3311" y="252"/>
                    </a:lnTo>
                    <a:cubicBezTo>
                      <a:pt x="3196" y="92"/>
                      <a:pt x="3014" y="1"/>
                      <a:pt x="2831" y="1"/>
                    </a:cubicBezTo>
                    <a:lnTo>
                      <a:pt x="2831" y="1"/>
                    </a:lnTo>
                    <a:lnTo>
                      <a:pt x="2808" y="1"/>
                    </a:lnTo>
                    <a:lnTo>
                      <a:pt x="2808" y="1"/>
                    </a:lnTo>
                    <a:cubicBezTo>
                      <a:pt x="2671" y="1"/>
                      <a:pt x="2512" y="69"/>
                      <a:pt x="2375" y="18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7579607" y="3148901"/>
                <a:ext cx="118334" cy="559697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9611" extrusionOk="0">
                    <a:moveTo>
                      <a:pt x="2032" y="1"/>
                    </a:moveTo>
                    <a:cubicBezTo>
                      <a:pt x="617" y="2991"/>
                      <a:pt x="114" y="6324"/>
                      <a:pt x="320" y="9610"/>
                    </a:cubicBezTo>
                    <a:cubicBezTo>
                      <a:pt x="251" y="9200"/>
                      <a:pt x="206" y="8789"/>
                      <a:pt x="183" y="8378"/>
                    </a:cubicBezTo>
                    <a:cubicBezTo>
                      <a:pt x="0" y="5502"/>
                      <a:pt x="548" y="2512"/>
                      <a:pt x="2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7559632" y="2985435"/>
                <a:ext cx="349643" cy="2831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63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3" y="4177"/>
                      <a:pt x="4087" y="4200"/>
                      <a:pt x="4201" y="4200"/>
                    </a:cubicBezTo>
                    <a:cubicBezTo>
                      <a:pt x="4315" y="4177"/>
                      <a:pt x="4406" y="4132"/>
                      <a:pt x="4475" y="4040"/>
                    </a:cubicBezTo>
                    <a:cubicBezTo>
                      <a:pt x="4908" y="3379"/>
                      <a:pt x="5205" y="2671"/>
                      <a:pt x="5296" y="1941"/>
                    </a:cubicBezTo>
                    <a:cubicBezTo>
                      <a:pt x="5365" y="1575"/>
                      <a:pt x="5365" y="1210"/>
                      <a:pt x="5319" y="822"/>
                    </a:cubicBezTo>
                    <a:lnTo>
                      <a:pt x="2124" y="662"/>
                    </a:lnTo>
                    <a:cubicBezTo>
                      <a:pt x="1850" y="936"/>
                      <a:pt x="1599" y="1256"/>
                      <a:pt x="1393" y="1575"/>
                    </a:cubicBezTo>
                    <a:cubicBezTo>
                      <a:pt x="1119" y="1986"/>
                      <a:pt x="868" y="2443"/>
                      <a:pt x="686" y="2899"/>
                    </a:cubicBezTo>
                    <a:cubicBezTo>
                      <a:pt x="686" y="2899"/>
                      <a:pt x="686" y="2922"/>
                      <a:pt x="709" y="2968"/>
                    </a:cubicBezTo>
                    <a:cubicBezTo>
                      <a:pt x="731" y="2991"/>
                      <a:pt x="754" y="2991"/>
                      <a:pt x="777" y="2968"/>
                    </a:cubicBezTo>
                    <a:close/>
                    <a:moveTo>
                      <a:pt x="4246" y="4839"/>
                    </a:moveTo>
                    <a:cubicBezTo>
                      <a:pt x="3950" y="4862"/>
                      <a:pt x="3653" y="4748"/>
                      <a:pt x="3425" y="4543"/>
                    </a:cubicBezTo>
                    <a:lnTo>
                      <a:pt x="2055" y="3173"/>
                    </a:lnTo>
                    <a:lnTo>
                      <a:pt x="1005" y="3561"/>
                    </a:lnTo>
                    <a:cubicBezTo>
                      <a:pt x="731" y="3675"/>
                      <a:pt x="457" y="3607"/>
                      <a:pt x="252" y="3401"/>
                    </a:cubicBezTo>
                    <a:cubicBezTo>
                      <a:pt x="69" y="3219"/>
                      <a:pt x="1" y="2922"/>
                      <a:pt x="115" y="2671"/>
                    </a:cubicBezTo>
                    <a:cubicBezTo>
                      <a:pt x="298" y="2169"/>
                      <a:pt x="549" y="1667"/>
                      <a:pt x="845" y="1233"/>
                    </a:cubicBezTo>
                    <a:cubicBezTo>
                      <a:pt x="1119" y="822"/>
                      <a:pt x="1439" y="457"/>
                      <a:pt x="1781" y="115"/>
                    </a:cubicBezTo>
                    <a:lnTo>
                      <a:pt x="1895" y="0"/>
                    </a:lnTo>
                    <a:lnTo>
                      <a:pt x="5890" y="229"/>
                    </a:lnTo>
                    <a:lnTo>
                      <a:pt x="5913" y="480"/>
                    </a:lnTo>
                    <a:cubicBezTo>
                      <a:pt x="6004" y="1005"/>
                      <a:pt x="6004" y="1507"/>
                      <a:pt x="5936" y="2032"/>
                    </a:cubicBezTo>
                    <a:cubicBezTo>
                      <a:pt x="5821" y="2876"/>
                      <a:pt x="5502" y="3675"/>
                      <a:pt x="5000" y="4406"/>
                    </a:cubicBezTo>
                    <a:cubicBezTo>
                      <a:pt x="4817" y="4634"/>
                      <a:pt x="4543" y="4794"/>
                      <a:pt x="4246" y="4839"/>
                    </a:cubicBezTo>
                    <a:cubicBezTo>
                      <a:pt x="4246" y="4839"/>
                      <a:pt x="4246" y="4839"/>
                      <a:pt x="4246" y="483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8000937" y="3006691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80"/>
                      <a:pt x="7921" y="1210"/>
                      <a:pt x="11916" y="1"/>
                    </a:cubicBezTo>
                    <a:cubicBezTo>
                      <a:pt x="8013" y="1484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7319063" y="2058975"/>
                <a:ext cx="1052831" cy="1018239"/>
              </a:xfrm>
              <a:custGeom>
                <a:avLst/>
                <a:gdLst/>
                <a:ahLst/>
                <a:cxnLst/>
                <a:rect l="l" t="t" r="r" b="b"/>
                <a:pathLst>
                  <a:path w="18079" h="17485" extrusionOk="0">
                    <a:moveTo>
                      <a:pt x="14244" y="10637"/>
                    </a:moveTo>
                    <a:cubicBezTo>
                      <a:pt x="14175" y="10956"/>
                      <a:pt x="13673" y="11116"/>
                      <a:pt x="13468" y="10956"/>
                    </a:cubicBezTo>
                    <a:cubicBezTo>
                      <a:pt x="13216" y="10774"/>
                      <a:pt x="13376" y="10089"/>
                      <a:pt x="13650" y="10021"/>
                    </a:cubicBezTo>
                    <a:cubicBezTo>
                      <a:pt x="13901" y="9952"/>
                      <a:pt x="14335" y="10294"/>
                      <a:pt x="14244" y="10637"/>
                    </a:cubicBezTo>
                    <a:close/>
                    <a:moveTo>
                      <a:pt x="15088" y="11664"/>
                    </a:moveTo>
                    <a:cubicBezTo>
                      <a:pt x="15042" y="11824"/>
                      <a:pt x="14791" y="11892"/>
                      <a:pt x="14700" y="11824"/>
                    </a:cubicBezTo>
                    <a:cubicBezTo>
                      <a:pt x="14586" y="11732"/>
                      <a:pt x="14654" y="11413"/>
                      <a:pt x="14791" y="11367"/>
                    </a:cubicBezTo>
                    <a:cubicBezTo>
                      <a:pt x="14906" y="11344"/>
                      <a:pt x="15111" y="11504"/>
                      <a:pt x="15088" y="11664"/>
                    </a:cubicBezTo>
                    <a:close/>
                    <a:moveTo>
                      <a:pt x="6346" y="10294"/>
                    </a:moveTo>
                    <a:cubicBezTo>
                      <a:pt x="6323" y="10340"/>
                      <a:pt x="6255" y="10363"/>
                      <a:pt x="6209" y="10340"/>
                    </a:cubicBezTo>
                    <a:cubicBezTo>
                      <a:pt x="5981" y="10043"/>
                      <a:pt x="5616" y="9952"/>
                      <a:pt x="5342" y="10249"/>
                    </a:cubicBezTo>
                    <a:cubicBezTo>
                      <a:pt x="5319" y="10294"/>
                      <a:pt x="5319" y="10317"/>
                      <a:pt x="5296" y="10340"/>
                    </a:cubicBezTo>
                    <a:cubicBezTo>
                      <a:pt x="5296" y="10317"/>
                      <a:pt x="5319" y="10317"/>
                      <a:pt x="5319" y="10294"/>
                    </a:cubicBezTo>
                    <a:cubicBezTo>
                      <a:pt x="5342" y="10363"/>
                      <a:pt x="5387" y="10591"/>
                      <a:pt x="5593" y="10797"/>
                    </a:cubicBezTo>
                    <a:cubicBezTo>
                      <a:pt x="5775" y="10956"/>
                      <a:pt x="5958" y="11002"/>
                      <a:pt x="6049" y="11002"/>
                    </a:cubicBezTo>
                    <a:cubicBezTo>
                      <a:pt x="5798" y="11162"/>
                      <a:pt x="5479" y="11116"/>
                      <a:pt x="5319" y="10934"/>
                    </a:cubicBezTo>
                    <a:cubicBezTo>
                      <a:pt x="5113" y="10751"/>
                      <a:pt x="5022" y="10409"/>
                      <a:pt x="5228" y="10157"/>
                    </a:cubicBezTo>
                    <a:cubicBezTo>
                      <a:pt x="5433" y="9815"/>
                      <a:pt x="5935" y="9792"/>
                      <a:pt x="6209" y="10043"/>
                    </a:cubicBezTo>
                    <a:cubicBezTo>
                      <a:pt x="6506" y="9267"/>
                      <a:pt x="6597" y="8423"/>
                      <a:pt x="6529" y="7601"/>
                    </a:cubicBezTo>
                    <a:cubicBezTo>
                      <a:pt x="6780" y="8468"/>
                      <a:pt x="6711" y="9450"/>
                      <a:pt x="6346" y="10294"/>
                    </a:cubicBezTo>
                    <a:close/>
                    <a:moveTo>
                      <a:pt x="2717" y="9815"/>
                    </a:moveTo>
                    <a:cubicBezTo>
                      <a:pt x="2625" y="10135"/>
                      <a:pt x="2123" y="10272"/>
                      <a:pt x="1918" y="10112"/>
                    </a:cubicBezTo>
                    <a:cubicBezTo>
                      <a:pt x="1690" y="9929"/>
                      <a:pt x="1827" y="9244"/>
                      <a:pt x="2123" y="9176"/>
                    </a:cubicBezTo>
                    <a:cubicBezTo>
                      <a:pt x="2352" y="9107"/>
                      <a:pt x="2785" y="9473"/>
                      <a:pt x="2717" y="9815"/>
                    </a:cubicBezTo>
                    <a:close/>
                    <a:moveTo>
                      <a:pt x="15522" y="3378"/>
                    </a:moveTo>
                    <a:cubicBezTo>
                      <a:pt x="15134" y="2876"/>
                      <a:pt x="13878" y="1256"/>
                      <a:pt x="11687" y="457"/>
                    </a:cubicBezTo>
                    <a:cubicBezTo>
                      <a:pt x="11619" y="434"/>
                      <a:pt x="11550" y="411"/>
                      <a:pt x="11505" y="388"/>
                    </a:cubicBezTo>
                    <a:cubicBezTo>
                      <a:pt x="10614" y="92"/>
                      <a:pt x="9770" y="0"/>
                      <a:pt x="8994" y="0"/>
                    </a:cubicBezTo>
                    <a:cubicBezTo>
                      <a:pt x="7533" y="0"/>
                      <a:pt x="6392" y="388"/>
                      <a:pt x="5890" y="571"/>
                    </a:cubicBezTo>
                    <a:cubicBezTo>
                      <a:pt x="5182" y="822"/>
                      <a:pt x="4269" y="1187"/>
                      <a:pt x="3424" y="2054"/>
                    </a:cubicBezTo>
                    <a:cubicBezTo>
                      <a:pt x="2443" y="3104"/>
                      <a:pt x="2123" y="4337"/>
                      <a:pt x="2055" y="4588"/>
                    </a:cubicBezTo>
                    <a:cubicBezTo>
                      <a:pt x="1735" y="5866"/>
                      <a:pt x="2101" y="6437"/>
                      <a:pt x="1530" y="7624"/>
                    </a:cubicBezTo>
                    <a:cubicBezTo>
                      <a:pt x="1279" y="8149"/>
                      <a:pt x="1187" y="8080"/>
                      <a:pt x="845" y="8765"/>
                    </a:cubicBezTo>
                    <a:cubicBezTo>
                      <a:pt x="754" y="8925"/>
                      <a:pt x="594" y="9267"/>
                      <a:pt x="434" y="9701"/>
                    </a:cubicBezTo>
                    <a:cubicBezTo>
                      <a:pt x="274" y="10135"/>
                      <a:pt x="138" y="10637"/>
                      <a:pt x="92" y="11162"/>
                    </a:cubicBezTo>
                    <a:cubicBezTo>
                      <a:pt x="1" y="12782"/>
                      <a:pt x="1005" y="14038"/>
                      <a:pt x="1370" y="14494"/>
                    </a:cubicBezTo>
                    <a:cubicBezTo>
                      <a:pt x="2717" y="16183"/>
                      <a:pt x="4566" y="16663"/>
                      <a:pt x="5958" y="17028"/>
                    </a:cubicBezTo>
                    <a:cubicBezTo>
                      <a:pt x="7738" y="17484"/>
                      <a:pt x="9199" y="17393"/>
                      <a:pt x="9952" y="17302"/>
                    </a:cubicBezTo>
                    <a:cubicBezTo>
                      <a:pt x="10957" y="17188"/>
                      <a:pt x="12486" y="17028"/>
                      <a:pt x="13970" y="16046"/>
                    </a:cubicBezTo>
                    <a:cubicBezTo>
                      <a:pt x="16458" y="14403"/>
                      <a:pt x="17165" y="11618"/>
                      <a:pt x="17348" y="10660"/>
                    </a:cubicBezTo>
                    <a:cubicBezTo>
                      <a:pt x="18078" y="6848"/>
                      <a:pt x="15978" y="3972"/>
                      <a:pt x="15522" y="3378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8088697" y="2638529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2" y="1004"/>
                    </a:cubicBezTo>
                    <a:cubicBezTo>
                      <a:pt x="457" y="1164"/>
                      <a:pt x="959" y="1004"/>
                      <a:pt x="1028" y="685"/>
                    </a:cubicBezTo>
                    <a:cubicBezTo>
                      <a:pt x="1119" y="342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168421" y="2719592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69"/>
                      <a:pt x="1" y="388"/>
                      <a:pt x="115" y="480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1" y="0"/>
                      <a:pt x="20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7417422" y="2589321"/>
                <a:ext cx="63884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165" extrusionOk="0">
                    <a:moveTo>
                      <a:pt x="434" y="69"/>
                    </a:moveTo>
                    <a:cubicBezTo>
                      <a:pt x="138" y="137"/>
                      <a:pt x="1" y="822"/>
                      <a:pt x="229" y="1005"/>
                    </a:cubicBezTo>
                    <a:cubicBezTo>
                      <a:pt x="434" y="1165"/>
                      <a:pt x="936" y="1028"/>
                      <a:pt x="1028" y="708"/>
                    </a:cubicBezTo>
                    <a:cubicBezTo>
                      <a:pt x="1096" y="366"/>
                      <a:pt x="663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7611519" y="2501619"/>
                <a:ext cx="102377" cy="19409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333" extrusionOk="0">
                    <a:moveTo>
                      <a:pt x="1187" y="2442"/>
                    </a:moveTo>
                    <a:cubicBezTo>
                      <a:pt x="913" y="2191"/>
                      <a:pt x="411" y="2214"/>
                      <a:pt x="206" y="2556"/>
                    </a:cubicBezTo>
                    <a:cubicBezTo>
                      <a:pt x="0" y="2808"/>
                      <a:pt x="91" y="3150"/>
                      <a:pt x="297" y="3333"/>
                    </a:cubicBezTo>
                    <a:cubicBezTo>
                      <a:pt x="274" y="3333"/>
                      <a:pt x="274" y="3310"/>
                      <a:pt x="251" y="3264"/>
                    </a:cubicBezTo>
                    <a:cubicBezTo>
                      <a:pt x="160" y="3127"/>
                      <a:pt x="160" y="2922"/>
                      <a:pt x="274" y="2739"/>
                    </a:cubicBezTo>
                    <a:cubicBezTo>
                      <a:pt x="297" y="2716"/>
                      <a:pt x="297" y="2693"/>
                      <a:pt x="320" y="2648"/>
                    </a:cubicBezTo>
                    <a:cubicBezTo>
                      <a:pt x="594" y="2351"/>
                      <a:pt x="959" y="2442"/>
                      <a:pt x="1187" y="2739"/>
                    </a:cubicBezTo>
                    <a:cubicBezTo>
                      <a:pt x="1233" y="2762"/>
                      <a:pt x="1301" y="2739"/>
                      <a:pt x="1324" y="2693"/>
                    </a:cubicBezTo>
                    <a:cubicBezTo>
                      <a:pt x="1689" y="1849"/>
                      <a:pt x="1758" y="867"/>
                      <a:pt x="1507" y="0"/>
                    </a:cubicBezTo>
                    <a:cubicBezTo>
                      <a:pt x="1575" y="822"/>
                      <a:pt x="1484" y="1666"/>
                      <a:pt x="1187" y="24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7620779" y="2658446"/>
                <a:ext cx="50606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92" y="571"/>
                    </a:moveTo>
                    <a:cubicBezTo>
                      <a:pt x="115" y="617"/>
                      <a:pt x="115" y="640"/>
                      <a:pt x="138" y="640"/>
                    </a:cubicBezTo>
                    <a:cubicBezTo>
                      <a:pt x="298" y="822"/>
                      <a:pt x="617" y="868"/>
                      <a:pt x="868" y="708"/>
                    </a:cubicBezTo>
                    <a:cubicBezTo>
                      <a:pt x="777" y="708"/>
                      <a:pt x="594" y="662"/>
                      <a:pt x="412" y="503"/>
                    </a:cubicBezTo>
                    <a:cubicBezTo>
                      <a:pt x="206" y="297"/>
                      <a:pt x="161" y="69"/>
                      <a:pt x="138" y="0"/>
                    </a:cubicBezTo>
                    <a:cubicBezTo>
                      <a:pt x="138" y="23"/>
                      <a:pt x="115" y="23"/>
                      <a:pt x="115" y="46"/>
                    </a:cubicBezTo>
                    <a:cubicBezTo>
                      <a:pt x="1" y="229"/>
                      <a:pt x="1" y="434"/>
                      <a:pt x="92" y="5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7990338" y="3176854"/>
                <a:ext cx="280518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032" extrusionOk="0">
                    <a:moveTo>
                      <a:pt x="4816" y="617"/>
                    </a:moveTo>
                    <a:cubicBezTo>
                      <a:pt x="3401" y="1096"/>
                      <a:pt x="1986" y="1552"/>
                      <a:pt x="571" y="2032"/>
                    </a:cubicBezTo>
                    <a:cubicBezTo>
                      <a:pt x="251" y="1119"/>
                      <a:pt x="0" y="229"/>
                      <a:pt x="206" y="114"/>
                    </a:cubicBezTo>
                    <a:cubicBezTo>
                      <a:pt x="388" y="0"/>
                      <a:pt x="799" y="594"/>
                      <a:pt x="1416" y="936"/>
                    </a:cubicBezTo>
                    <a:cubicBezTo>
                      <a:pt x="2100" y="1278"/>
                      <a:pt x="3150" y="1370"/>
                      <a:pt x="4816" y="61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7386849" y="1896790"/>
                <a:ext cx="951793" cy="735100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23" extrusionOk="0">
                    <a:moveTo>
                      <a:pt x="1" y="6118"/>
                    </a:moveTo>
                    <a:cubicBezTo>
                      <a:pt x="1461" y="6414"/>
                      <a:pt x="3379" y="6666"/>
                      <a:pt x="5570" y="6620"/>
                    </a:cubicBezTo>
                    <a:cubicBezTo>
                      <a:pt x="7853" y="6574"/>
                      <a:pt x="9816" y="6232"/>
                      <a:pt x="11299" y="5844"/>
                    </a:cubicBezTo>
                    <a:cubicBezTo>
                      <a:pt x="11299" y="6597"/>
                      <a:pt x="11390" y="8149"/>
                      <a:pt x="12304" y="9838"/>
                    </a:cubicBezTo>
                    <a:cubicBezTo>
                      <a:pt x="13102" y="11322"/>
                      <a:pt x="14175" y="12212"/>
                      <a:pt x="14791" y="12623"/>
                    </a:cubicBezTo>
                    <a:cubicBezTo>
                      <a:pt x="15294" y="9450"/>
                      <a:pt x="15819" y="6255"/>
                      <a:pt x="16344" y="3082"/>
                    </a:cubicBez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1" y="611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7814876" y="2498940"/>
                <a:ext cx="228689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767" extrusionOk="0">
                    <a:moveTo>
                      <a:pt x="1963" y="3767"/>
                    </a:moveTo>
                    <a:cubicBezTo>
                      <a:pt x="3036" y="3767"/>
                      <a:pt x="3926" y="2922"/>
                      <a:pt x="3926" y="1872"/>
                    </a:cubicBezTo>
                    <a:cubicBezTo>
                      <a:pt x="3926" y="845"/>
                      <a:pt x="3036" y="0"/>
                      <a:pt x="1963" y="0"/>
                    </a:cubicBezTo>
                    <a:cubicBezTo>
                      <a:pt x="868" y="0"/>
                      <a:pt x="0" y="845"/>
                      <a:pt x="0" y="1872"/>
                    </a:cubicBezTo>
                    <a:cubicBezTo>
                      <a:pt x="0" y="2922"/>
                      <a:pt x="868" y="3767"/>
                      <a:pt x="1963" y="37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7659330" y="2932267"/>
                <a:ext cx="57245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594" extrusionOk="0">
                    <a:moveTo>
                      <a:pt x="1" y="0"/>
                    </a:moveTo>
                    <a:cubicBezTo>
                      <a:pt x="252" y="297"/>
                      <a:pt x="594" y="434"/>
                      <a:pt x="982" y="320"/>
                    </a:cubicBezTo>
                    <a:cubicBezTo>
                      <a:pt x="663" y="594"/>
                      <a:pt x="115" y="388"/>
                      <a:pt x="1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7455974" y="2441753"/>
                <a:ext cx="202134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516" extrusionOk="0">
                    <a:moveTo>
                      <a:pt x="1735" y="3516"/>
                    </a:moveTo>
                    <a:cubicBezTo>
                      <a:pt x="2694" y="3516"/>
                      <a:pt x="3470" y="2717"/>
                      <a:pt x="3470" y="1758"/>
                    </a:cubicBezTo>
                    <a:cubicBezTo>
                      <a:pt x="3470" y="777"/>
                      <a:pt x="2694" y="1"/>
                      <a:pt x="1735" y="1"/>
                    </a:cubicBezTo>
                    <a:cubicBezTo>
                      <a:pt x="777" y="1"/>
                      <a:pt x="1" y="777"/>
                      <a:pt x="1" y="1758"/>
                    </a:cubicBezTo>
                    <a:cubicBezTo>
                      <a:pt x="1" y="2717"/>
                      <a:pt x="777" y="3516"/>
                      <a:pt x="1735" y="35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7503843" y="2445771"/>
                <a:ext cx="130330" cy="178141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59" extrusionOk="0">
                    <a:moveTo>
                      <a:pt x="23" y="1530"/>
                    </a:moveTo>
                    <a:cubicBezTo>
                      <a:pt x="0" y="2374"/>
                      <a:pt x="571" y="3013"/>
                      <a:pt x="1142" y="3036"/>
                    </a:cubicBezTo>
                    <a:cubicBezTo>
                      <a:pt x="1781" y="3059"/>
                      <a:pt x="2237" y="2192"/>
                      <a:pt x="2237" y="1530"/>
                    </a:cubicBezTo>
                    <a:cubicBezTo>
                      <a:pt x="2237" y="822"/>
                      <a:pt x="1781" y="0"/>
                      <a:pt x="1142" y="0"/>
                    </a:cubicBezTo>
                    <a:cubicBezTo>
                      <a:pt x="548" y="23"/>
                      <a:pt x="206" y="708"/>
                      <a:pt x="183" y="754"/>
                    </a:cubicBezTo>
                    <a:lnTo>
                      <a:pt x="868" y="1301"/>
                    </a:lnTo>
                    <a:cubicBezTo>
                      <a:pt x="594" y="1370"/>
                      <a:pt x="297" y="1438"/>
                      <a:pt x="23" y="15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7580946" y="2554787"/>
                <a:ext cx="27953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34" y="91"/>
                    </a:moveTo>
                    <a:cubicBezTo>
                      <a:pt x="479" y="160"/>
                      <a:pt x="434" y="434"/>
                      <a:pt x="274" y="457"/>
                    </a:cubicBezTo>
                    <a:cubicBezTo>
                      <a:pt x="137" y="479"/>
                      <a:pt x="0" y="365"/>
                      <a:pt x="0" y="274"/>
                    </a:cubicBezTo>
                    <a:cubicBezTo>
                      <a:pt x="23" y="137"/>
                      <a:pt x="343" y="0"/>
                      <a:pt x="434" y="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7869384" y="2502900"/>
                <a:ext cx="147567" cy="19013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3265" extrusionOk="0">
                    <a:moveTo>
                      <a:pt x="23" y="1621"/>
                    </a:moveTo>
                    <a:cubicBezTo>
                      <a:pt x="0" y="2557"/>
                      <a:pt x="662" y="3242"/>
                      <a:pt x="1278" y="3265"/>
                    </a:cubicBezTo>
                    <a:cubicBezTo>
                      <a:pt x="2032" y="3265"/>
                      <a:pt x="2534" y="2352"/>
                      <a:pt x="2534" y="1621"/>
                    </a:cubicBezTo>
                    <a:cubicBezTo>
                      <a:pt x="2534" y="891"/>
                      <a:pt x="2009" y="1"/>
                      <a:pt x="1278" y="1"/>
                    </a:cubicBezTo>
                    <a:cubicBezTo>
                      <a:pt x="639" y="24"/>
                      <a:pt x="229" y="777"/>
                      <a:pt x="206" y="823"/>
                    </a:cubicBezTo>
                    <a:cubicBezTo>
                      <a:pt x="457" y="1005"/>
                      <a:pt x="708" y="1211"/>
                      <a:pt x="982" y="1393"/>
                    </a:cubicBezTo>
                    <a:cubicBezTo>
                      <a:pt x="662" y="1484"/>
                      <a:pt x="343" y="1553"/>
                      <a:pt x="23" y="16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7957086" y="2619894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9" y="160"/>
                      <a:pt x="480" y="457"/>
                      <a:pt x="297" y="480"/>
                    </a:cubicBezTo>
                    <a:cubicBezTo>
                      <a:pt x="161" y="525"/>
                      <a:pt x="1" y="389"/>
                      <a:pt x="1" y="297"/>
                    </a:cubicBezTo>
                    <a:cubicBezTo>
                      <a:pt x="1" y="160"/>
                      <a:pt x="389" y="0"/>
                      <a:pt x="480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7825533" y="2465688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1" y="1484"/>
                    </a:moveTo>
                    <a:cubicBezTo>
                      <a:pt x="46" y="1530"/>
                      <a:pt x="0" y="1484"/>
                      <a:pt x="23" y="1439"/>
                    </a:cubicBezTo>
                    <a:cubicBezTo>
                      <a:pt x="160" y="1119"/>
                      <a:pt x="502" y="571"/>
                      <a:pt x="1164" y="297"/>
                    </a:cubicBezTo>
                    <a:cubicBezTo>
                      <a:pt x="1917" y="1"/>
                      <a:pt x="2602" y="275"/>
                      <a:pt x="2693" y="320"/>
                    </a:cubicBezTo>
                    <a:cubicBezTo>
                      <a:pt x="3241" y="526"/>
                      <a:pt x="3812" y="1051"/>
                      <a:pt x="3857" y="1621"/>
                    </a:cubicBezTo>
                    <a:cubicBezTo>
                      <a:pt x="3880" y="1804"/>
                      <a:pt x="3857" y="2260"/>
                      <a:pt x="3743" y="2260"/>
                    </a:cubicBezTo>
                    <a:cubicBezTo>
                      <a:pt x="3743" y="2260"/>
                      <a:pt x="3743" y="2260"/>
                      <a:pt x="3721" y="2260"/>
                    </a:cubicBezTo>
                    <a:cubicBezTo>
                      <a:pt x="3721" y="2260"/>
                      <a:pt x="3698" y="2260"/>
                      <a:pt x="3698" y="2238"/>
                    </a:cubicBezTo>
                    <a:cubicBezTo>
                      <a:pt x="3447" y="1416"/>
                      <a:pt x="2739" y="822"/>
                      <a:pt x="1895" y="754"/>
                    </a:cubicBezTo>
                    <a:cubicBezTo>
                      <a:pt x="1210" y="686"/>
                      <a:pt x="525" y="959"/>
                      <a:pt x="91" y="1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7845449" y="2276948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1804" y="1324"/>
                    </a:moveTo>
                    <a:cubicBezTo>
                      <a:pt x="2557" y="1370"/>
                      <a:pt x="3173" y="1735"/>
                      <a:pt x="3584" y="2055"/>
                    </a:cubicBezTo>
                    <a:cubicBezTo>
                      <a:pt x="3698" y="2146"/>
                      <a:pt x="3789" y="1941"/>
                      <a:pt x="3721" y="1758"/>
                    </a:cubicBezTo>
                    <a:cubicBezTo>
                      <a:pt x="3287" y="708"/>
                      <a:pt x="2534" y="23"/>
                      <a:pt x="1781" y="1"/>
                    </a:cubicBezTo>
                    <a:lnTo>
                      <a:pt x="1758" y="1"/>
                    </a:lnTo>
                    <a:cubicBezTo>
                      <a:pt x="1050" y="1"/>
                      <a:pt x="434" y="526"/>
                      <a:pt x="69" y="1416"/>
                    </a:cubicBezTo>
                    <a:cubicBezTo>
                      <a:pt x="0" y="1576"/>
                      <a:pt x="115" y="1804"/>
                      <a:pt x="229" y="1735"/>
                    </a:cubicBezTo>
                    <a:cubicBezTo>
                      <a:pt x="594" y="1507"/>
                      <a:pt x="1142" y="1279"/>
                      <a:pt x="1804" y="13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7822854" y="2449731"/>
                <a:ext cx="46588" cy="4396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5" extrusionOk="0">
                    <a:moveTo>
                      <a:pt x="799" y="115"/>
                    </a:moveTo>
                    <a:cubicBezTo>
                      <a:pt x="434" y="183"/>
                      <a:pt x="160" y="389"/>
                      <a:pt x="46" y="754"/>
                    </a:cubicBezTo>
                    <a:cubicBezTo>
                      <a:pt x="0" y="366"/>
                      <a:pt x="434" y="1"/>
                      <a:pt x="79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7463952" y="2419158"/>
                <a:ext cx="199455" cy="11839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33" extrusionOk="0">
                    <a:moveTo>
                      <a:pt x="3333" y="1987"/>
                    </a:moveTo>
                    <a:cubicBezTo>
                      <a:pt x="3333" y="2032"/>
                      <a:pt x="3402" y="2009"/>
                      <a:pt x="3402" y="1964"/>
                    </a:cubicBezTo>
                    <a:cubicBezTo>
                      <a:pt x="3424" y="1621"/>
                      <a:pt x="3379" y="1028"/>
                      <a:pt x="2968" y="549"/>
                    </a:cubicBezTo>
                    <a:cubicBezTo>
                      <a:pt x="2488" y="24"/>
                      <a:pt x="1827" y="24"/>
                      <a:pt x="1735" y="24"/>
                    </a:cubicBezTo>
                    <a:cubicBezTo>
                      <a:pt x="1575" y="1"/>
                      <a:pt x="1050" y="24"/>
                      <a:pt x="617" y="389"/>
                    </a:cubicBezTo>
                    <a:cubicBezTo>
                      <a:pt x="206" y="731"/>
                      <a:pt x="1" y="1302"/>
                      <a:pt x="69" y="1348"/>
                    </a:cubicBezTo>
                    <a:cubicBezTo>
                      <a:pt x="69" y="1370"/>
                      <a:pt x="92" y="1348"/>
                      <a:pt x="115" y="1348"/>
                    </a:cubicBezTo>
                    <a:cubicBezTo>
                      <a:pt x="662" y="731"/>
                      <a:pt x="1484" y="457"/>
                      <a:pt x="2192" y="686"/>
                    </a:cubicBezTo>
                    <a:cubicBezTo>
                      <a:pt x="2762" y="868"/>
                      <a:pt x="3196" y="1348"/>
                      <a:pt x="3333" y="19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7651352" y="2433775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1"/>
                    </a:moveTo>
                    <a:cubicBezTo>
                      <a:pt x="298" y="24"/>
                      <a:pt x="549" y="389"/>
                      <a:pt x="412" y="663"/>
                    </a:cubicBezTo>
                    <a:cubicBezTo>
                      <a:pt x="412" y="366"/>
                      <a:pt x="252" y="13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7479908" y="2249054"/>
                <a:ext cx="212732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987" extrusionOk="0">
                    <a:moveTo>
                      <a:pt x="3401" y="1918"/>
                    </a:moveTo>
                    <a:cubicBezTo>
                      <a:pt x="3493" y="1986"/>
                      <a:pt x="3652" y="1826"/>
                      <a:pt x="3630" y="1689"/>
                    </a:cubicBezTo>
                    <a:cubicBezTo>
                      <a:pt x="3470" y="822"/>
                      <a:pt x="2991" y="206"/>
                      <a:pt x="2306" y="46"/>
                    </a:cubicBezTo>
                    <a:cubicBezTo>
                      <a:pt x="2214" y="23"/>
                      <a:pt x="2078" y="0"/>
                      <a:pt x="1963" y="0"/>
                    </a:cubicBezTo>
                    <a:cubicBezTo>
                      <a:pt x="1324" y="0"/>
                      <a:pt x="640" y="411"/>
                      <a:pt x="92" y="1096"/>
                    </a:cubicBezTo>
                    <a:cubicBezTo>
                      <a:pt x="0" y="1233"/>
                      <a:pt x="46" y="1415"/>
                      <a:pt x="183" y="1370"/>
                    </a:cubicBezTo>
                    <a:cubicBezTo>
                      <a:pt x="640" y="1187"/>
                      <a:pt x="1279" y="1050"/>
                      <a:pt x="1986" y="1187"/>
                    </a:cubicBezTo>
                    <a:cubicBezTo>
                      <a:pt x="2648" y="1301"/>
                      <a:pt x="3105" y="1621"/>
                      <a:pt x="3401" y="19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7711218" y="2880438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0" y="92"/>
                      <a:pt x="0" y="274"/>
                      <a:pt x="114" y="343"/>
                    </a:cubicBezTo>
                    <a:cubicBezTo>
                      <a:pt x="205" y="388"/>
                      <a:pt x="342" y="343"/>
                      <a:pt x="365" y="297"/>
                    </a:cubicBezTo>
                    <a:cubicBezTo>
                      <a:pt x="388" y="206"/>
                      <a:pt x="114" y="0"/>
                      <a:pt x="4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44184" y="2554787"/>
                <a:ext cx="198115" cy="25920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451" extrusionOk="0">
                    <a:moveTo>
                      <a:pt x="69" y="1324"/>
                    </a:moveTo>
                    <a:lnTo>
                      <a:pt x="1" y="3972"/>
                    </a:lnTo>
                    <a:cubicBezTo>
                      <a:pt x="69" y="3994"/>
                      <a:pt x="1325" y="4451"/>
                      <a:pt x="2352" y="3629"/>
                    </a:cubicBezTo>
                    <a:cubicBezTo>
                      <a:pt x="3014" y="3104"/>
                      <a:pt x="3402" y="2191"/>
                      <a:pt x="3151" y="1324"/>
                    </a:cubicBezTo>
                    <a:cubicBezTo>
                      <a:pt x="3128" y="1210"/>
                      <a:pt x="2831" y="183"/>
                      <a:pt x="1964" y="23"/>
                    </a:cubicBezTo>
                    <a:cubicBezTo>
                      <a:pt x="1873" y="0"/>
                      <a:pt x="1804" y="0"/>
                      <a:pt x="1713" y="0"/>
                    </a:cubicBezTo>
                    <a:cubicBezTo>
                      <a:pt x="1051" y="0"/>
                      <a:pt x="343" y="502"/>
                      <a:pt x="69" y="1324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7231361" y="1734606"/>
                <a:ext cx="1293399" cy="921219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5819" extrusionOk="0">
                    <a:moveTo>
                      <a:pt x="1758" y="8560"/>
                    </a:moveTo>
                    <a:cubicBezTo>
                      <a:pt x="2077" y="9610"/>
                      <a:pt x="6254" y="9496"/>
                      <a:pt x="14312" y="8218"/>
                    </a:cubicBezTo>
                    <a:cubicBezTo>
                      <a:pt x="14289" y="9199"/>
                      <a:pt x="14403" y="11277"/>
                      <a:pt x="15681" y="13331"/>
                    </a:cubicBezTo>
                    <a:cubicBezTo>
                      <a:pt x="16252" y="14198"/>
                      <a:pt x="16868" y="14860"/>
                      <a:pt x="17393" y="15317"/>
                    </a:cubicBezTo>
                    <a:cubicBezTo>
                      <a:pt x="17690" y="14723"/>
                      <a:pt x="18238" y="14335"/>
                      <a:pt x="18831" y="14289"/>
                    </a:cubicBezTo>
                    <a:cubicBezTo>
                      <a:pt x="19630" y="14244"/>
                      <a:pt x="20429" y="14883"/>
                      <a:pt x="20611" y="15819"/>
                    </a:cubicBezTo>
                    <a:cubicBezTo>
                      <a:pt x="22209" y="12121"/>
                      <a:pt x="21775" y="8332"/>
                      <a:pt x="19584" y="6323"/>
                    </a:cubicBezTo>
                    <a:cubicBezTo>
                      <a:pt x="19105" y="5890"/>
                      <a:pt x="18169" y="5205"/>
                      <a:pt x="16617" y="4885"/>
                    </a:cubicBezTo>
                    <a:cubicBezTo>
                      <a:pt x="16503" y="4634"/>
                      <a:pt x="14996" y="686"/>
                      <a:pt x="11504" y="92"/>
                    </a:cubicBezTo>
                    <a:cubicBezTo>
                      <a:pt x="11207" y="24"/>
                      <a:pt x="10888" y="1"/>
                      <a:pt x="10591" y="1"/>
                    </a:cubicBezTo>
                    <a:cubicBezTo>
                      <a:pt x="7806" y="1"/>
                      <a:pt x="5569" y="2124"/>
                      <a:pt x="5433" y="2261"/>
                    </a:cubicBezTo>
                    <a:cubicBezTo>
                      <a:pt x="4154" y="3493"/>
                      <a:pt x="4086" y="4543"/>
                      <a:pt x="2328" y="5639"/>
                    </a:cubicBezTo>
                    <a:cubicBezTo>
                      <a:pt x="1119" y="6392"/>
                      <a:pt x="0" y="6620"/>
                      <a:pt x="46" y="6963"/>
                    </a:cubicBezTo>
                    <a:cubicBezTo>
                      <a:pt x="91" y="7282"/>
                      <a:pt x="1119" y="7419"/>
                      <a:pt x="2328" y="7465"/>
                    </a:cubicBezTo>
                    <a:cubicBezTo>
                      <a:pt x="1872" y="7921"/>
                      <a:pt x="1689" y="8286"/>
                      <a:pt x="1758" y="85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7590205" y="1872856"/>
                <a:ext cx="319070" cy="255302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84" extrusionOk="0">
                    <a:moveTo>
                      <a:pt x="2512" y="731"/>
                    </a:moveTo>
                    <a:cubicBezTo>
                      <a:pt x="503" y="1895"/>
                      <a:pt x="1" y="2375"/>
                      <a:pt x="69" y="2557"/>
                    </a:cubicBezTo>
                    <a:cubicBezTo>
                      <a:pt x="184" y="2854"/>
                      <a:pt x="2010" y="2238"/>
                      <a:pt x="2124" y="2557"/>
                    </a:cubicBezTo>
                    <a:cubicBezTo>
                      <a:pt x="2238" y="2831"/>
                      <a:pt x="777" y="3447"/>
                      <a:pt x="891" y="3812"/>
                    </a:cubicBezTo>
                    <a:cubicBezTo>
                      <a:pt x="1051" y="4383"/>
                      <a:pt x="5114" y="3858"/>
                      <a:pt x="5114" y="3470"/>
                    </a:cubicBezTo>
                    <a:cubicBezTo>
                      <a:pt x="5114" y="3265"/>
                      <a:pt x="4018" y="3242"/>
                      <a:pt x="3973" y="2854"/>
                    </a:cubicBezTo>
                    <a:cubicBezTo>
                      <a:pt x="3904" y="2375"/>
                      <a:pt x="5479" y="1872"/>
                      <a:pt x="5411" y="1644"/>
                    </a:cubicBezTo>
                    <a:cubicBezTo>
                      <a:pt x="5342" y="1370"/>
                      <a:pt x="3242" y="1895"/>
                      <a:pt x="3128" y="1553"/>
                    </a:cubicBezTo>
                    <a:cubicBezTo>
                      <a:pt x="3014" y="1233"/>
                      <a:pt x="5045" y="297"/>
                      <a:pt x="4954" y="115"/>
                    </a:cubicBezTo>
                    <a:cubicBezTo>
                      <a:pt x="4908" y="1"/>
                      <a:pt x="4269" y="138"/>
                      <a:pt x="2512" y="73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8165800" y="2201184"/>
                <a:ext cx="180820" cy="259262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452" extrusionOk="0">
                    <a:moveTo>
                      <a:pt x="46" y="1712"/>
                    </a:moveTo>
                    <a:cubicBezTo>
                      <a:pt x="114" y="3036"/>
                      <a:pt x="822" y="4246"/>
                      <a:pt x="1119" y="4178"/>
                    </a:cubicBezTo>
                    <a:cubicBezTo>
                      <a:pt x="1415" y="4109"/>
                      <a:pt x="1187" y="2717"/>
                      <a:pt x="1484" y="2648"/>
                    </a:cubicBezTo>
                    <a:cubicBezTo>
                      <a:pt x="1826" y="2580"/>
                      <a:pt x="2306" y="4451"/>
                      <a:pt x="2648" y="4406"/>
                    </a:cubicBezTo>
                    <a:cubicBezTo>
                      <a:pt x="3105" y="4337"/>
                      <a:pt x="3036" y="777"/>
                      <a:pt x="2648" y="731"/>
                    </a:cubicBezTo>
                    <a:cubicBezTo>
                      <a:pt x="2397" y="708"/>
                      <a:pt x="2260" y="1872"/>
                      <a:pt x="1803" y="1895"/>
                    </a:cubicBezTo>
                    <a:cubicBezTo>
                      <a:pt x="1210" y="1918"/>
                      <a:pt x="845" y="1"/>
                      <a:pt x="411" y="46"/>
                    </a:cubicBezTo>
                    <a:cubicBezTo>
                      <a:pt x="137" y="92"/>
                      <a:pt x="0" y="982"/>
                      <a:pt x="46" y="171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7572968" y="2739509"/>
                <a:ext cx="311091" cy="18879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5227" y="1370"/>
                    </a:moveTo>
                    <a:cubicBezTo>
                      <a:pt x="5182" y="1051"/>
                      <a:pt x="4953" y="754"/>
                      <a:pt x="4657" y="571"/>
                    </a:cubicBezTo>
                    <a:cubicBezTo>
                      <a:pt x="4405" y="777"/>
                      <a:pt x="3972" y="1096"/>
                      <a:pt x="3356" y="1233"/>
                    </a:cubicBezTo>
                    <a:cubicBezTo>
                      <a:pt x="3082" y="1302"/>
                      <a:pt x="2374" y="1462"/>
                      <a:pt x="1666" y="1119"/>
                    </a:cubicBezTo>
                    <a:cubicBezTo>
                      <a:pt x="1461" y="1028"/>
                      <a:pt x="1187" y="891"/>
                      <a:pt x="1073" y="571"/>
                    </a:cubicBezTo>
                    <a:cubicBezTo>
                      <a:pt x="982" y="343"/>
                      <a:pt x="1050" y="138"/>
                      <a:pt x="1096" y="1"/>
                    </a:cubicBezTo>
                    <a:cubicBezTo>
                      <a:pt x="1073" y="1"/>
                      <a:pt x="1050" y="1"/>
                      <a:pt x="1027" y="1"/>
                    </a:cubicBezTo>
                    <a:cubicBezTo>
                      <a:pt x="571" y="46"/>
                      <a:pt x="206" y="571"/>
                      <a:pt x="92" y="1005"/>
                    </a:cubicBezTo>
                    <a:cubicBezTo>
                      <a:pt x="0" y="1393"/>
                      <a:pt x="114" y="1804"/>
                      <a:pt x="320" y="2169"/>
                    </a:cubicBezTo>
                    <a:cubicBezTo>
                      <a:pt x="1689" y="1599"/>
                      <a:pt x="2990" y="1735"/>
                      <a:pt x="3584" y="2466"/>
                    </a:cubicBezTo>
                    <a:cubicBezTo>
                      <a:pt x="3698" y="2603"/>
                      <a:pt x="3858" y="2854"/>
                      <a:pt x="3926" y="3242"/>
                    </a:cubicBezTo>
                    <a:cubicBezTo>
                      <a:pt x="4154" y="3128"/>
                      <a:pt x="4428" y="2968"/>
                      <a:pt x="4679" y="2694"/>
                    </a:cubicBezTo>
                    <a:cubicBezTo>
                      <a:pt x="4908" y="2443"/>
                      <a:pt x="5341" y="1964"/>
                      <a:pt x="5227" y="13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7607501" y="2859182"/>
                <a:ext cx="191477" cy="9306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598" extrusionOk="0">
                    <a:moveTo>
                      <a:pt x="1735" y="160"/>
                    </a:moveTo>
                    <a:cubicBezTo>
                      <a:pt x="937" y="0"/>
                      <a:pt x="297" y="320"/>
                      <a:pt x="1" y="502"/>
                    </a:cubicBezTo>
                    <a:cubicBezTo>
                      <a:pt x="229" y="753"/>
                      <a:pt x="503" y="959"/>
                      <a:pt x="754" y="1118"/>
                    </a:cubicBezTo>
                    <a:cubicBezTo>
                      <a:pt x="1553" y="1598"/>
                      <a:pt x="2397" y="1484"/>
                      <a:pt x="2671" y="1415"/>
                    </a:cubicBezTo>
                    <a:cubicBezTo>
                      <a:pt x="2785" y="1392"/>
                      <a:pt x="3014" y="1347"/>
                      <a:pt x="3288" y="1210"/>
                    </a:cubicBezTo>
                    <a:cubicBezTo>
                      <a:pt x="3105" y="959"/>
                      <a:pt x="2626" y="342"/>
                      <a:pt x="1735" y="1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7591545" y="2832568"/>
                <a:ext cx="210112" cy="97078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667" extrusionOk="0">
                    <a:moveTo>
                      <a:pt x="1" y="571"/>
                    </a:moveTo>
                    <a:cubicBezTo>
                      <a:pt x="92" y="708"/>
                      <a:pt x="183" y="822"/>
                      <a:pt x="275" y="959"/>
                    </a:cubicBezTo>
                    <a:cubicBezTo>
                      <a:pt x="571" y="777"/>
                      <a:pt x="1211" y="457"/>
                      <a:pt x="2009" y="617"/>
                    </a:cubicBezTo>
                    <a:cubicBezTo>
                      <a:pt x="2900" y="799"/>
                      <a:pt x="3379" y="1416"/>
                      <a:pt x="3562" y="1667"/>
                    </a:cubicBezTo>
                    <a:cubicBezTo>
                      <a:pt x="3562" y="1667"/>
                      <a:pt x="3584" y="1667"/>
                      <a:pt x="3607" y="1644"/>
                    </a:cubicBezTo>
                    <a:cubicBezTo>
                      <a:pt x="3539" y="1256"/>
                      <a:pt x="3379" y="1005"/>
                      <a:pt x="3265" y="868"/>
                    </a:cubicBezTo>
                    <a:cubicBezTo>
                      <a:pt x="2671" y="137"/>
                      <a:pt x="1370" y="1"/>
                      <a:pt x="1" y="571"/>
                    </a:cubicBezTo>
                    <a:close/>
                  </a:path>
                </a:pathLst>
              </a:cu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7630096" y="2739509"/>
                <a:ext cx="214072" cy="8514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462" extrusionOk="0">
                    <a:moveTo>
                      <a:pt x="92" y="571"/>
                    </a:moveTo>
                    <a:cubicBezTo>
                      <a:pt x="206" y="891"/>
                      <a:pt x="480" y="1028"/>
                      <a:pt x="685" y="1119"/>
                    </a:cubicBezTo>
                    <a:cubicBezTo>
                      <a:pt x="1393" y="1462"/>
                      <a:pt x="2101" y="1302"/>
                      <a:pt x="2375" y="1233"/>
                    </a:cubicBezTo>
                    <a:cubicBezTo>
                      <a:pt x="2991" y="1096"/>
                      <a:pt x="3424" y="777"/>
                      <a:pt x="3676" y="571"/>
                    </a:cubicBezTo>
                    <a:cubicBezTo>
                      <a:pt x="3607" y="526"/>
                      <a:pt x="3516" y="480"/>
                      <a:pt x="3424" y="434"/>
                    </a:cubicBezTo>
                    <a:cubicBezTo>
                      <a:pt x="2671" y="206"/>
                      <a:pt x="2306" y="937"/>
                      <a:pt x="1484" y="777"/>
                    </a:cubicBezTo>
                    <a:cubicBezTo>
                      <a:pt x="1096" y="686"/>
                      <a:pt x="868" y="480"/>
                      <a:pt x="663" y="297"/>
                    </a:cubicBezTo>
                    <a:cubicBezTo>
                      <a:pt x="549" y="229"/>
                      <a:pt x="434" y="138"/>
                      <a:pt x="297" y="24"/>
                    </a:cubicBezTo>
                    <a:cubicBezTo>
                      <a:pt x="252" y="1"/>
                      <a:pt x="183" y="1"/>
                      <a:pt x="115" y="1"/>
                    </a:cubicBezTo>
                    <a:cubicBezTo>
                      <a:pt x="69" y="138"/>
                      <a:pt x="1" y="343"/>
                      <a:pt x="92" y="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7001391" y="2528174"/>
                <a:ext cx="166203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060" extrusionOk="0">
                    <a:moveTo>
                      <a:pt x="2853" y="1"/>
                    </a:moveTo>
                    <a:cubicBezTo>
                      <a:pt x="2192" y="1256"/>
                      <a:pt x="1210" y="2260"/>
                      <a:pt x="0" y="2968"/>
                    </a:cubicBezTo>
                    <a:cubicBezTo>
                      <a:pt x="23" y="3013"/>
                      <a:pt x="46" y="3036"/>
                      <a:pt x="92" y="3059"/>
                    </a:cubicBezTo>
                    <a:cubicBezTo>
                      <a:pt x="1370" y="2488"/>
                      <a:pt x="2420" y="1347"/>
                      <a:pt x="28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531341" y="2843225"/>
                <a:ext cx="99757" cy="24330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178" extrusionOk="0">
                    <a:moveTo>
                      <a:pt x="114" y="0"/>
                    </a:moveTo>
                    <a:cubicBezTo>
                      <a:pt x="92" y="23"/>
                      <a:pt x="46" y="23"/>
                      <a:pt x="0" y="46"/>
                    </a:cubicBezTo>
                    <a:cubicBezTo>
                      <a:pt x="251" y="1507"/>
                      <a:pt x="822" y="2922"/>
                      <a:pt x="1644" y="4177"/>
                    </a:cubicBezTo>
                    <a:cubicBezTo>
                      <a:pt x="1667" y="4154"/>
                      <a:pt x="1689" y="4154"/>
                      <a:pt x="1712" y="4154"/>
                    </a:cubicBezTo>
                    <a:cubicBezTo>
                      <a:pt x="1689" y="4086"/>
                      <a:pt x="1644" y="3995"/>
                      <a:pt x="1598" y="3926"/>
                    </a:cubicBezTo>
                    <a:cubicBezTo>
                      <a:pt x="982" y="2671"/>
                      <a:pt x="502" y="1347"/>
                      <a:pt x="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7018687" y="2629212"/>
                <a:ext cx="475896" cy="509149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8743" extrusionOk="0">
                    <a:moveTo>
                      <a:pt x="8172" y="8742"/>
                    </a:moveTo>
                    <a:cubicBezTo>
                      <a:pt x="5547" y="5775"/>
                      <a:pt x="2785" y="2853"/>
                      <a:pt x="23" y="0"/>
                    </a:cubicBezTo>
                    <a:cubicBezTo>
                      <a:pt x="23" y="0"/>
                      <a:pt x="0" y="23"/>
                      <a:pt x="0" y="23"/>
                    </a:cubicBezTo>
                    <a:cubicBezTo>
                      <a:pt x="2579" y="3036"/>
                      <a:pt x="5341" y="5958"/>
                      <a:pt x="8172" y="87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2717" y="2009"/>
                    </a:move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lnTo>
                      <a:pt x="115" y="2626"/>
                    </a:lnTo>
                    <a:cubicBezTo>
                      <a:pt x="298" y="2648"/>
                      <a:pt x="1667" y="2945"/>
                      <a:pt x="2717" y="200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1" y="1"/>
                    </a:moveTo>
                    <a:cubicBezTo>
                      <a:pt x="47" y="868"/>
                      <a:pt x="92" y="1758"/>
                      <a:pt x="115" y="2626"/>
                    </a:cubicBezTo>
                    <a:cubicBezTo>
                      <a:pt x="298" y="2648"/>
                      <a:pt x="1667" y="2945"/>
                      <a:pt x="2717" y="2009"/>
                    </a:cubicBez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8266838" y="2589321"/>
                <a:ext cx="138250" cy="15024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80" extrusionOk="0">
                    <a:moveTo>
                      <a:pt x="2374" y="1416"/>
                    </a:moveTo>
                    <a:cubicBezTo>
                      <a:pt x="2031" y="183"/>
                      <a:pt x="502" y="229"/>
                      <a:pt x="160" y="1416"/>
                    </a:cubicBezTo>
                    <a:lnTo>
                      <a:pt x="46" y="1324"/>
                    </a:lnTo>
                    <a:cubicBezTo>
                      <a:pt x="845" y="982"/>
                      <a:pt x="1552" y="1941"/>
                      <a:pt x="936" y="2580"/>
                    </a:cubicBezTo>
                    <a:cubicBezTo>
                      <a:pt x="1392" y="1986"/>
                      <a:pt x="799" y="1165"/>
                      <a:pt x="114" y="1461"/>
                    </a:cubicBezTo>
                    <a:cubicBezTo>
                      <a:pt x="46" y="1484"/>
                      <a:pt x="0" y="1438"/>
                      <a:pt x="0" y="1370"/>
                    </a:cubicBezTo>
                    <a:cubicBezTo>
                      <a:pt x="342" y="46"/>
                      <a:pt x="2168" y="0"/>
                      <a:pt x="2374" y="1416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7324363" y="3596903"/>
                <a:ext cx="67844" cy="8508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461" extrusionOk="0">
                    <a:moveTo>
                      <a:pt x="1165" y="571"/>
                    </a:moveTo>
                    <a:cubicBezTo>
                      <a:pt x="1165" y="571"/>
                      <a:pt x="457" y="23"/>
                      <a:pt x="275" y="0"/>
                    </a:cubicBezTo>
                    <a:cubicBezTo>
                      <a:pt x="92" y="0"/>
                      <a:pt x="1" y="708"/>
                      <a:pt x="754" y="1461"/>
                    </a:cubicBezTo>
                    <a:cubicBezTo>
                      <a:pt x="1119" y="730"/>
                      <a:pt x="1165" y="571"/>
                      <a:pt x="1165" y="57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1" name="Google Shape;2281;p38"/>
          <p:cNvGrpSpPr/>
          <p:nvPr/>
        </p:nvGrpSpPr>
        <p:grpSpPr>
          <a:xfrm>
            <a:off x="-398624" y="2920078"/>
            <a:ext cx="1265738" cy="2018381"/>
            <a:chOff x="62104" y="1734606"/>
            <a:chExt cx="2085628" cy="3325801"/>
          </a:xfrm>
        </p:grpSpPr>
        <p:sp>
          <p:nvSpPr>
            <p:cNvPr id="2282" name="Google Shape;2282;p38"/>
            <p:cNvSpPr/>
            <p:nvPr/>
          </p:nvSpPr>
          <p:spPr>
            <a:xfrm>
              <a:off x="640320" y="4822400"/>
              <a:ext cx="1175066" cy="238006"/>
            </a:xfrm>
            <a:custGeom>
              <a:avLst/>
              <a:gdLst/>
              <a:ahLst/>
              <a:cxnLst/>
              <a:rect l="l" t="t" r="r" b="b"/>
              <a:pathLst>
                <a:path w="20178" h="4087" extrusionOk="0">
                  <a:moveTo>
                    <a:pt x="10089" y="1"/>
                  </a:moveTo>
                  <a:cubicBezTo>
                    <a:pt x="4520" y="1"/>
                    <a:pt x="0" y="914"/>
                    <a:pt x="0" y="2032"/>
                  </a:cubicBezTo>
                  <a:cubicBezTo>
                    <a:pt x="0" y="3174"/>
                    <a:pt x="4520" y="4087"/>
                    <a:pt x="10089" y="4087"/>
                  </a:cubicBezTo>
                  <a:cubicBezTo>
                    <a:pt x="15658" y="4087"/>
                    <a:pt x="20178" y="3174"/>
                    <a:pt x="20178" y="2032"/>
                  </a:cubicBezTo>
                  <a:cubicBezTo>
                    <a:pt x="20178" y="914"/>
                    <a:pt x="15658" y="1"/>
                    <a:pt x="100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1327493" y="3926513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5000" y="1"/>
                  </a:moveTo>
                  <a:cubicBezTo>
                    <a:pt x="3356" y="412"/>
                    <a:pt x="1713" y="822"/>
                    <a:pt x="69" y="1210"/>
                  </a:cubicBezTo>
                  <a:cubicBezTo>
                    <a:pt x="1" y="2945"/>
                    <a:pt x="1" y="4703"/>
                    <a:pt x="1" y="6529"/>
                  </a:cubicBezTo>
                  <a:cubicBezTo>
                    <a:pt x="47" y="10455"/>
                    <a:pt x="252" y="14175"/>
                    <a:pt x="549" y="17690"/>
                  </a:cubicBezTo>
                  <a:cubicBezTo>
                    <a:pt x="5182" y="17576"/>
                    <a:pt x="7533" y="17165"/>
                    <a:pt x="7625" y="16458"/>
                  </a:cubicBezTo>
                  <a:cubicBezTo>
                    <a:pt x="7693" y="15956"/>
                    <a:pt x="6529" y="15294"/>
                    <a:pt x="4155" y="14472"/>
                  </a:cubicBezTo>
                  <a:cubicBezTo>
                    <a:pt x="4429" y="9633"/>
                    <a:pt x="4726" y="4817"/>
                    <a:pt x="500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1284981" y="3834793"/>
              <a:ext cx="390873" cy="356282"/>
            </a:xfrm>
            <a:custGeom>
              <a:avLst/>
              <a:gdLst/>
              <a:ahLst/>
              <a:cxnLst/>
              <a:rect l="l" t="t" r="r" b="b"/>
              <a:pathLst>
                <a:path w="6712" h="6118" extrusionOk="0">
                  <a:moveTo>
                    <a:pt x="5273" y="1"/>
                  </a:moveTo>
                  <a:lnTo>
                    <a:pt x="0" y="2831"/>
                  </a:lnTo>
                  <a:cubicBezTo>
                    <a:pt x="229" y="3927"/>
                    <a:pt x="480" y="5022"/>
                    <a:pt x="731" y="6118"/>
                  </a:cubicBezTo>
                  <a:cubicBezTo>
                    <a:pt x="982" y="5616"/>
                    <a:pt x="1370" y="4977"/>
                    <a:pt x="1986" y="4360"/>
                  </a:cubicBezTo>
                  <a:cubicBezTo>
                    <a:pt x="3767" y="2648"/>
                    <a:pt x="6072" y="2603"/>
                    <a:pt x="6711" y="2603"/>
                  </a:cubicBezTo>
                  <a:cubicBezTo>
                    <a:pt x="6232" y="1735"/>
                    <a:pt x="5752" y="868"/>
                    <a:pt x="52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09143" y="3942469"/>
              <a:ext cx="421388" cy="1014163"/>
            </a:xfrm>
            <a:custGeom>
              <a:avLst/>
              <a:gdLst/>
              <a:ahLst/>
              <a:cxnLst/>
              <a:rect l="l" t="t" r="r" b="b"/>
              <a:pathLst>
                <a:path w="7236" h="17415" extrusionOk="0">
                  <a:moveTo>
                    <a:pt x="6985" y="1"/>
                  </a:moveTo>
                  <a:lnTo>
                    <a:pt x="1415" y="23"/>
                  </a:lnTo>
                  <a:cubicBezTo>
                    <a:pt x="2077" y="4817"/>
                    <a:pt x="2739" y="9610"/>
                    <a:pt x="3401" y="14381"/>
                  </a:cubicBezTo>
                  <a:cubicBezTo>
                    <a:pt x="1096" y="15385"/>
                    <a:pt x="0" y="16138"/>
                    <a:pt x="91" y="16663"/>
                  </a:cubicBezTo>
                  <a:cubicBezTo>
                    <a:pt x="210" y="17170"/>
                    <a:pt x="1542" y="17414"/>
                    <a:pt x="4097" y="17414"/>
                  </a:cubicBezTo>
                  <a:cubicBezTo>
                    <a:pt x="4992" y="17414"/>
                    <a:pt x="6039" y="17384"/>
                    <a:pt x="7236" y="17325"/>
                  </a:cubicBezTo>
                  <a:cubicBezTo>
                    <a:pt x="7030" y="13764"/>
                    <a:pt x="6893" y="10021"/>
                    <a:pt x="6893" y="6141"/>
                  </a:cubicBezTo>
                  <a:cubicBezTo>
                    <a:pt x="6893" y="4041"/>
                    <a:pt x="6939" y="2009"/>
                    <a:pt x="69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97146" y="3572968"/>
              <a:ext cx="903924" cy="493542"/>
            </a:xfrm>
            <a:custGeom>
              <a:avLst/>
              <a:gdLst/>
              <a:ahLst/>
              <a:cxnLst/>
              <a:rect l="l" t="t" r="r" b="b"/>
              <a:pathLst>
                <a:path w="15522" h="8475" extrusionOk="0">
                  <a:moveTo>
                    <a:pt x="2397" y="0"/>
                  </a:moveTo>
                  <a:cubicBezTo>
                    <a:pt x="1804" y="1393"/>
                    <a:pt x="1233" y="2785"/>
                    <a:pt x="640" y="4177"/>
                  </a:cubicBezTo>
                  <a:cubicBezTo>
                    <a:pt x="434" y="4679"/>
                    <a:pt x="206" y="5182"/>
                    <a:pt x="1" y="5661"/>
                  </a:cubicBezTo>
                  <a:cubicBezTo>
                    <a:pt x="1370" y="7030"/>
                    <a:pt x="2694" y="7647"/>
                    <a:pt x="3538" y="7966"/>
                  </a:cubicBezTo>
                  <a:cubicBezTo>
                    <a:pt x="4561" y="8329"/>
                    <a:pt x="5575" y="8474"/>
                    <a:pt x="6607" y="8474"/>
                  </a:cubicBezTo>
                  <a:cubicBezTo>
                    <a:pt x="8433" y="8474"/>
                    <a:pt x="10318" y="8020"/>
                    <a:pt x="12418" y="7510"/>
                  </a:cubicBezTo>
                  <a:cubicBezTo>
                    <a:pt x="13719" y="7213"/>
                    <a:pt x="14769" y="6871"/>
                    <a:pt x="15522" y="6620"/>
                  </a:cubicBezTo>
                  <a:cubicBezTo>
                    <a:pt x="14791" y="4930"/>
                    <a:pt x="14061" y="3264"/>
                    <a:pt x="13331" y="1575"/>
                  </a:cubicBezTo>
                  <a:cubicBezTo>
                    <a:pt x="9679" y="1050"/>
                    <a:pt x="6049" y="525"/>
                    <a:pt x="23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1783414" y="2384916"/>
              <a:ext cx="364318" cy="425115"/>
            </a:xfrm>
            <a:custGeom>
              <a:avLst/>
              <a:gdLst/>
              <a:ahLst/>
              <a:cxnLst/>
              <a:rect l="l" t="t" r="r" b="b"/>
              <a:pathLst>
                <a:path w="6256" h="7300" extrusionOk="0">
                  <a:moveTo>
                    <a:pt x="4457" y="0"/>
                  </a:moveTo>
                  <a:cubicBezTo>
                    <a:pt x="4093" y="0"/>
                    <a:pt x="3492" y="499"/>
                    <a:pt x="3196" y="794"/>
                  </a:cubicBezTo>
                  <a:cubicBezTo>
                    <a:pt x="2968" y="1023"/>
                    <a:pt x="2649" y="1411"/>
                    <a:pt x="2398" y="1958"/>
                  </a:cubicBezTo>
                  <a:cubicBezTo>
                    <a:pt x="2398" y="1548"/>
                    <a:pt x="2352" y="1228"/>
                    <a:pt x="2283" y="977"/>
                  </a:cubicBezTo>
                  <a:cubicBezTo>
                    <a:pt x="2215" y="680"/>
                    <a:pt x="2147" y="292"/>
                    <a:pt x="1964" y="269"/>
                  </a:cubicBezTo>
                  <a:cubicBezTo>
                    <a:pt x="1957" y="268"/>
                    <a:pt x="1951" y="268"/>
                    <a:pt x="1945" y="268"/>
                  </a:cubicBezTo>
                  <a:cubicBezTo>
                    <a:pt x="1814" y="268"/>
                    <a:pt x="1688" y="479"/>
                    <a:pt x="1644" y="566"/>
                  </a:cubicBezTo>
                  <a:cubicBezTo>
                    <a:pt x="1188" y="1251"/>
                    <a:pt x="1302" y="3122"/>
                    <a:pt x="1370" y="3830"/>
                  </a:cubicBezTo>
                  <a:cubicBezTo>
                    <a:pt x="914" y="4172"/>
                    <a:pt x="457" y="4492"/>
                    <a:pt x="1" y="4834"/>
                  </a:cubicBezTo>
                  <a:cubicBezTo>
                    <a:pt x="47" y="5131"/>
                    <a:pt x="161" y="5725"/>
                    <a:pt x="572" y="6318"/>
                  </a:cubicBezTo>
                  <a:cubicBezTo>
                    <a:pt x="937" y="6843"/>
                    <a:pt x="1393" y="7163"/>
                    <a:pt x="1644" y="7299"/>
                  </a:cubicBezTo>
                  <a:lnTo>
                    <a:pt x="3037" y="5337"/>
                  </a:lnTo>
                  <a:cubicBezTo>
                    <a:pt x="3196" y="5337"/>
                    <a:pt x="3858" y="5245"/>
                    <a:pt x="4315" y="4697"/>
                  </a:cubicBezTo>
                  <a:cubicBezTo>
                    <a:pt x="4498" y="4492"/>
                    <a:pt x="4589" y="4264"/>
                    <a:pt x="4634" y="4104"/>
                  </a:cubicBezTo>
                  <a:cubicBezTo>
                    <a:pt x="4908" y="3990"/>
                    <a:pt x="5296" y="3807"/>
                    <a:pt x="5662" y="3465"/>
                  </a:cubicBezTo>
                  <a:cubicBezTo>
                    <a:pt x="5821" y="3328"/>
                    <a:pt x="6255" y="2940"/>
                    <a:pt x="6187" y="2780"/>
                  </a:cubicBezTo>
                  <a:cubicBezTo>
                    <a:pt x="6167" y="2742"/>
                    <a:pt x="6107" y="2711"/>
                    <a:pt x="5973" y="2711"/>
                  </a:cubicBezTo>
                  <a:cubicBezTo>
                    <a:pt x="5788" y="2711"/>
                    <a:pt x="5463" y="2768"/>
                    <a:pt x="4908" y="2940"/>
                  </a:cubicBezTo>
                  <a:cubicBezTo>
                    <a:pt x="5137" y="2689"/>
                    <a:pt x="5365" y="2483"/>
                    <a:pt x="5548" y="2324"/>
                  </a:cubicBezTo>
                  <a:cubicBezTo>
                    <a:pt x="5913" y="2004"/>
                    <a:pt x="6209" y="1844"/>
                    <a:pt x="6164" y="1707"/>
                  </a:cubicBezTo>
                  <a:cubicBezTo>
                    <a:pt x="6141" y="1616"/>
                    <a:pt x="5981" y="1570"/>
                    <a:pt x="5913" y="1548"/>
                  </a:cubicBezTo>
                  <a:cubicBezTo>
                    <a:pt x="5850" y="1533"/>
                    <a:pt x="5787" y="1527"/>
                    <a:pt x="5723" y="1527"/>
                  </a:cubicBezTo>
                  <a:cubicBezTo>
                    <a:pt x="5295" y="1527"/>
                    <a:pt x="4852" y="1821"/>
                    <a:pt x="4594" y="2025"/>
                  </a:cubicBezTo>
                  <a:lnTo>
                    <a:pt x="4594" y="2025"/>
                  </a:lnTo>
                  <a:cubicBezTo>
                    <a:pt x="5196" y="1513"/>
                    <a:pt x="5742" y="960"/>
                    <a:pt x="5616" y="771"/>
                  </a:cubicBezTo>
                  <a:cubicBezTo>
                    <a:pt x="5579" y="698"/>
                    <a:pt x="5476" y="677"/>
                    <a:pt x="5368" y="677"/>
                  </a:cubicBezTo>
                  <a:cubicBezTo>
                    <a:pt x="5275" y="677"/>
                    <a:pt x="5177" y="692"/>
                    <a:pt x="5114" y="703"/>
                  </a:cubicBezTo>
                  <a:cubicBezTo>
                    <a:pt x="4361" y="817"/>
                    <a:pt x="3927" y="1456"/>
                    <a:pt x="3790" y="1662"/>
                  </a:cubicBezTo>
                  <a:cubicBezTo>
                    <a:pt x="4018" y="1296"/>
                    <a:pt x="4224" y="1045"/>
                    <a:pt x="4383" y="863"/>
                  </a:cubicBezTo>
                  <a:cubicBezTo>
                    <a:pt x="4589" y="657"/>
                    <a:pt x="4771" y="475"/>
                    <a:pt x="4749" y="269"/>
                  </a:cubicBezTo>
                  <a:cubicBezTo>
                    <a:pt x="4726" y="246"/>
                    <a:pt x="4703" y="110"/>
                    <a:pt x="4612" y="41"/>
                  </a:cubicBezTo>
                  <a:cubicBezTo>
                    <a:pt x="4568" y="13"/>
                    <a:pt x="4515" y="0"/>
                    <a:pt x="4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1930982" y="2516236"/>
              <a:ext cx="38610" cy="142268"/>
            </a:xfrm>
            <a:custGeom>
              <a:avLst/>
              <a:gdLst/>
              <a:ahLst/>
              <a:cxnLst/>
              <a:rect l="l" t="t" r="r" b="b"/>
              <a:pathLst>
                <a:path w="663" h="2443" extrusionOk="0">
                  <a:moveTo>
                    <a:pt x="1" y="0"/>
                  </a:moveTo>
                  <a:cubicBezTo>
                    <a:pt x="320" y="571"/>
                    <a:pt x="411" y="1210"/>
                    <a:pt x="252" y="1826"/>
                  </a:cubicBezTo>
                  <a:cubicBezTo>
                    <a:pt x="183" y="2032"/>
                    <a:pt x="115" y="2237"/>
                    <a:pt x="23" y="2442"/>
                  </a:cubicBezTo>
                  <a:cubicBezTo>
                    <a:pt x="640" y="1803"/>
                    <a:pt x="662" y="639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1187961" y="2636666"/>
              <a:ext cx="721823" cy="539256"/>
            </a:xfrm>
            <a:custGeom>
              <a:avLst/>
              <a:gdLst/>
              <a:ahLst/>
              <a:cxnLst/>
              <a:rect l="l" t="t" r="r" b="b"/>
              <a:pathLst>
                <a:path w="12395" h="9260" extrusionOk="0">
                  <a:moveTo>
                    <a:pt x="10465" y="1"/>
                  </a:moveTo>
                  <a:cubicBezTo>
                    <a:pt x="10389" y="1"/>
                    <a:pt x="10314" y="18"/>
                    <a:pt x="10249" y="55"/>
                  </a:cubicBezTo>
                  <a:lnTo>
                    <a:pt x="251" y="5967"/>
                  </a:lnTo>
                  <a:cubicBezTo>
                    <a:pt x="69" y="6081"/>
                    <a:pt x="0" y="6332"/>
                    <a:pt x="114" y="6537"/>
                  </a:cubicBezTo>
                  <a:cubicBezTo>
                    <a:pt x="548" y="7382"/>
                    <a:pt x="1005" y="8203"/>
                    <a:pt x="1461" y="9048"/>
                  </a:cubicBezTo>
                  <a:cubicBezTo>
                    <a:pt x="1461" y="9048"/>
                    <a:pt x="1781" y="9208"/>
                    <a:pt x="2123" y="9253"/>
                  </a:cubicBezTo>
                  <a:cubicBezTo>
                    <a:pt x="2156" y="9258"/>
                    <a:pt x="2192" y="9260"/>
                    <a:pt x="2229" y="9260"/>
                  </a:cubicBezTo>
                  <a:cubicBezTo>
                    <a:pt x="4165" y="9260"/>
                    <a:pt x="11454" y="3578"/>
                    <a:pt x="12394" y="2840"/>
                  </a:cubicBezTo>
                  <a:lnTo>
                    <a:pt x="10888" y="237"/>
                  </a:lnTo>
                  <a:cubicBezTo>
                    <a:pt x="10795" y="82"/>
                    <a:pt x="10627" y="1"/>
                    <a:pt x="104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1263725" y="2742188"/>
              <a:ext cx="627424" cy="386855"/>
            </a:xfrm>
            <a:custGeom>
              <a:avLst/>
              <a:gdLst/>
              <a:ahLst/>
              <a:cxnLst/>
              <a:rect l="l" t="t" r="r" b="b"/>
              <a:pathLst>
                <a:path w="10774" h="6643" extrusionOk="0">
                  <a:moveTo>
                    <a:pt x="10774" y="0"/>
                  </a:moveTo>
                  <a:cubicBezTo>
                    <a:pt x="7282" y="2055"/>
                    <a:pt x="3401" y="4451"/>
                    <a:pt x="0" y="6643"/>
                  </a:cubicBezTo>
                  <a:cubicBezTo>
                    <a:pt x="3515" y="4588"/>
                    <a:pt x="7373" y="2192"/>
                    <a:pt x="1077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1185283" y="2736888"/>
              <a:ext cx="388195" cy="461512"/>
            </a:xfrm>
            <a:custGeom>
              <a:avLst/>
              <a:gdLst/>
              <a:ahLst/>
              <a:cxnLst/>
              <a:rect l="l" t="t" r="r" b="b"/>
              <a:pathLst>
                <a:path w="6666" h="7925" extrusionOk="0">
                  <a:moveTo>
                    <a:pt x="5281" y="1"/>
                  </a:moveTo>
                  <a:cubicBezTo>
                    <a:pt x="4630" y="1"/>
                    <a:pt x="3831" y="165"/>
                    <a:pt x="3196" y="434"/>
                  </a:cubicBezTo>
                  <a:cubicBezTo>
                    <a:pt x="2899" y="571"/>
                    <a:pt x="1598" y="1119"/>
                    <a:pt x="982" y="2442"/>
                  </a:cubicBezTo>
                  <a:cubicBezTo>
                    <a:pt x="1" y="4679"/>
                    <a:pt x="1530" y="7784"/>
                    <a:pt x="2968" y="7920"/>
                  </a:cubicBezTo>
                  <a:cubicBezTo>
                    <a:pt x="3000" y="7923"/>
                    <a:pt x="3033" y="7925"/>
                    <a:pt x="3065" y="7925"/>
                  </a:cubicBezTo>
                  <a:cubicBezTo>
                    <a:pt x="3526" y="7925"/>
                    <a:pt x="3924" y="7629"/>
                    <a:pt x="4223" y="7373"/>
                  </a:cubicBezTo>
                  <a:cubicBezTo>
                    <a:pt x="3858" y="6346"/>
                    <a:pt x="3493" y="5341"/>
                    <a:pt x="3128" y="4337"/>
                  </a:cubicBezTo>
                  <a:cubicBezTo>
                    <a:pt x="6209" y="1849"/>
                    <a:pt x="6666" y="845"/>
                    <a:pt x="6437" y="411"/>
                  </a:cubicBezTo>
                  <a:cubicBezTo>
                    <a:pt x="6299" y="125"/>
                    <a:pt x="5846" y="1"/>
                    <a:pt x="5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882228" y="2896394"/>
              <a:ext cx="719144" cy="853667"/>
            </a:xfrm>
            <a:custGeom>
              <a:avLst/>
              <a:gdLst/>
              <a:ahLst/>
              <a:cxnLst/>
              <a:rect l="l" t="t" r="r" b="b"/>
              <a:pathLst>
                <a:path w="12349" h="14659" extrusionOk="0">
                  <a:moveTo>
                    <a:pt x="7282" y="0"/>
                  </a:moveTo>
                  <a:cubicBezTo>
                    <a:pt x="5935" y="251"/>
                    <a:pt x="4474" y="594"/>
                    <a:pt x="2968" y="1027"/>
                  </a:cubicBezTo>
                  <a:cubicBezTo>
                    <a:pt x="2100" y="1278"/>
                    <a:pt x="1279" y="1552"/>
                    <a:pt x="503" y="1826"/>
                  </a:cubicBezTo>
                  <a:lnTo>
                    <a:pt x="0" y="12851"/>
                  </a:lnTo>
                  <a:cubicBezTo>
                    <a:pt x="880" y="13378"/>
                    <a:pt x="3247" y="14658"/>
                    <a:pt x="6387" y="14658"/>
                  </a:cubicBezTo>
                  <a:cubicBezTo>
                    <a:pt x="6916" y="14658"/>
                    <a:pt x="7466" y="14622"/>
                    <a:pt x="8035" y="14540"/>
                  </a:cubicBezTo>
                  <a:cubicBezTo>
                    <a:pt x="9929" y="14243"/>
                    <a:pt x="11413" y="13536"/>
                    <a:pt x="12349" y="12965"/>
                  </a:cubicBezTo>
                  <a:cubicBezTo>
                    <a:pt x="12235" y="10888"/>
                    <a:pt x="11801" y="7669"/>
                    <a:pt x="10066" y="4200"/>
                  </a:cubicBezTo>
                  <a:cubicBezTo>
                    <a:pt x="9176" y="2465"/>
                    <a:pt x="8172" y="1073"/>
                    <a:pt x="728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1055011" y="2792677"/>
              <a:ext cx="281857" cy="199921"/>
            </a:xfrm>
            <a:custGeom>
              <a:avLst/>
              <a:gdLst/>
              <a:ahLst/>
              <a:cxnLst/>
              <a:rect l="l" t="t" r="r" b="b"/>
              <a:pathLst>
                <a:path w="4840" h="3433" extrusionOk="0">
                  <a:moveTo>
                    <a:pt x="4383" y="1"/>
                  </a:moveTo>
                  <a:lnTo>
                    <a:pt x="297" y="571"/>
                  </a:lnTo>
                  <a:cubicBezTo>
                    <a:pt x="183" y="1325"/>
                    <a:pt x="92" y="2078"/>
                    <a:pt x="1" y="2808"/>
                  </a:cubicBezTo>
                  <a:cubicBezTo>
                    <a:pt x="310" y="2990"/>
                    <a:pt x="1197" y="3432"/>
                    <a:pt x="2341" y="3432"/>
                  </a:cubicBezTo>
                  <a:cubicBezTo>
                    <a:pt x="2634" y="3432"/>
                    <a:pt x="2944" y="3403"/>
                    <a:pt x="3265" y="3333"/>
                  </a:cubicBezTo>
                  <a:cubicBezTo>
                    <a:pt x="3949" y="3173"/>
                    <a:pt x="4497" y="2877"/>
                    <a:pt x="4840" y="2626"/>
                  </a:cubicBezTo>
                  <a:cubicBezTo>
                    <a:pt x="4680" y="1758"/>
                    <a:pt x="4543" y="891"/>
                    <a:pt x="43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1078946" y="3104875"/>
              <a:ext cx="473276" cy="646292"/>
            </a:xfrm>
            <a:custGeom>
              <a:avLst/>
              <a:gdLst/>
              <a:ahLst/>
              <a:cxnLst/>
              <a:rect l="l" t="t" r="r" b="b"/>
              <a:pathLst>
                <a:path w="8127" h="11098" extrusionOk="0">
                  <a:moveTo>
                    <a:pt x="1720" y="0"/>
                  </a:moveTo>
                  <a:cubicBezTo>
                    <a:pt x="1231" y="0"/>
                    <a:pt x="820" y="374"/>
                    <a:pt x="777" y="871"/>
                  </a:cubicBezTo>
                  <a:lnTo>
                    <a:pt x="46" y="9613"/>
                  </a:lnTo>
                  <a:cubicBezTo>
                    <a:pt x="1" y="10115"/>
                    <a:pt x="366" y="10572"/>
                    <a:pt x="891" y="10617"/>
                  </a:cubicBezTo>
                  <a:lnTo>
                    <a:pt x="6323" y="11097"/>
                  </a:lnTo>
                  <a:cubicBezTo>
                    <a:pt x="6339" y="11097"/>
                    <a:pt x="6354" y="11098"/>
                    <a:pt x="6370" y="11098"/>
                  </a:cubicBezTo>
                  <a:cubicBezTo>
                    <a:pt x="6875" y="11098"/>
                    <a:pt x="7306" y="10739"/>
                    <a:pt x="7350" y="10229"/>
                  </a:cubicBezTo>
                  <a:lnTo>
                    <a:pt x="8081" y="1487"/>
                  </a:lnTo>
                  <a:cubicBezTo>
                    <a:pt x="8126" y="962"/>
                    <a:pt x="7738" y="506"/>
                    <a:pt x="7236" y="460"/>
                  </a:cubicBezTo>
                  <a:lnTo>
                    <a:pt x="1804" y="4"/>
                  </a:lnTo>
                  <a:cubicBezTo>
                    <a:pt x="1776" y="1"/>
                    <a:pt x="1748" y="0"/>
                    <a:pt x="17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1084245" y="3172661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6" y="0"/>
                  </a:moveTo>
                  <a:cubicBezTo>
                    <a:pt x="78" y="0"/>
                    <a:pt x="21" y="84"/>
                    <a:pt x="1" y="186"/>
                  </a:cubicBezTo>
                  <a:cubicBezTo>
                    <a:pt x="1" y="278"/>
                    <a:pt x="69" y="369"/>
                    <a:pt x="161" y="392"/>
                  </a:cubicBezTo>
                  <a:lnTo>
                    <a:pt x="891" y="460"/>
                  </a:lnTo>
                  <a:lnTo>
                    <a:pt x="937" y="72"/>
                  </a:lnTo>
                  <a:cubicBezTo>
                    <a:pt x="686" y="49"/>
                    <a:pt x="435" y="27"/>
                    <a:pt x="183" y="4"/>
                  </a:cubicBezTo>
                  <a:cubicBezTo>
                    <a:pt x="174" y="1"/>
                    <a:pt x="16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1081624" y="3212726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297"/>
                    <a:pt x="46" y="389"/>
                    <a:pt x="137" y="389"/>
                  </a:cubicBezTo>
                  <a:lnTo>
                    <a:pt x="890" y="457"/>
                  </a:lnTo>
                  <a:lnTo>
                    <a:pt x="913" y="69"/>
                  </a:lnTo>
                  <a:cubicBezTo>
                    <a:pt x="662" y="46"/>
                    <a:pt x="434" y="23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1077606" y="325395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37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1073646" y="329379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206" y="1"/>
                  </a:moveTo>
                  <a:cubicBezTo>
                    <a:pt x="92" y="1"/>
                    <a:pt x="23" y="92"/>
                    <a:pt x="23" y="206"/>
                  </a:cubicBezTo>
                  <a:cubicBezTo>
                    <a:pt x="0" y="298"/>
                    <a:pt x="69" y="389"/>
                    <a:pt x="160" y="412"/>
                  </a:cubicBezTo>
                  <a:lnTo>
                    <a:pt x="890" y="457"/>
                  </a:lnTo>
                  <a:lnTo>
                    <a:pt x="936" y="69"/>
                  </a:lnTo>
                  <a:cubicBezTo>
                    <a:pt x="685" y="47"/>
                    <a:pt x="434" y="24"/>
                    <a:pt x="20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1070967" y="3335020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2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1067007" y="3376017"/>
              <a:ext cx="54508" cy="25507"/>
            </a:xfrm>
            <a:custGeom>
              <a:avLst/>
              <a:gdLst/>
              <a:ahLst/>
              <a:cxnLst/>
              <a:rect l="l" t="t" r="r" b="b"/>
              <a:pathLst>
                <a:path w="936" h="438" extrusionOk="0">
                  <a:moveTo>
                    <a:pt x="155" y="1"/>
                  </a:moveTo>
                  <a:cubicBezTo>
                    <a:pt x="78" y="1"/>
                    <a:pt x="21" y="84"/>
                    <a:pt x="0" y="187"/>
                  </a:cubicBezTo>
                  <a:cubicBezTo>
                    <a:pt x="0" y="278"/>
                    <a:pt x="69" y="369"/>
                    <a:pt x="160" y="392"/>
                  </a:cubicBezTo>
                  <a:lnTo>
                    <a:pt x="890" y="438"/>
                  </a:lnTo>
                  <a:lnTo>
                    <a:pt x="936" y="50"/>
                  </a:lnTo>
                  <a:cubicBezTo>
                    <a:pt x="685" y="27"/>
                    <a:pt x="434" y="27"/>
                    <a:pt x="183" y="4"/>
                  </a:cubicBezTo>
                  <a:cubicBezTo>
                    <a:pt x="173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1064329" y="3416083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8"/>
                    <a:pt x="46" y="389"/>
                    <a:pt x="137" y="389"/>
                  </a:cubicBezTo>
                  <a:lnTo>
                    <a:pt x="891" y="457"/>
                  </a:lnTo>
                  <a:lnTo>
                    <a:pt x="913" y="69"/>
                  </a:lnTo>
                  <a:cubicBezTo>
                    <a:pt x="662" y="46"/>
                    <a:pt x="434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1060310" y="3457080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5" y="1"/>
                  </a:moveTo>
                  <a:cubicBezTo>
                    <a:pt x="74" y="1"/>
                    <a:pt x="1" y="85"/>
                    <a:pt x="1" y="187"/>
                  </a:cubicBezTo>
                  <a:cubicBezTo>
                    <a:pt x="1" y="278"/>
                    <a:pt x="69" y="370"/>
                    <a:pt x="161" y="392"/>
                  </a:cubicBezTo>
                  <a:lnTo>
                    <a:pt x="891" y="461"/>
                  </a:lnTo>
                  <a:lnTo>
                    <a:pt x="937" y="50"/>
                  </a:lnTo>
                  <a:cubicBezTo>
                    <a:pt x="686" y="50"/>
                    <a:pt x="435" y="27"/>
                    <a:pt x="184" y="4"/>
                  </a:cubicBezTo>
                  <a:cubicBezTo>
                    <a:pt x="174" y="2"/>
                    <a:pt x="165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1056350" y="3497204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206" y="0"/>
                  </a:moveTo>
                  <a:cubicBezTo>
                    <a:pt x="92" y="0"/>
                    <a:pt x="23" y="91"/>
                    <a:pt x="23" y="206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914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20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1053672" y="353837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97"/>
                    <a:pt x="69" y="389"/>
                    <a:pt x="161" y="389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6" y="46"/>
                    <a:pt x="435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1049712" y="3578268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23" y="92"/>
                    <a:pt x="0" y="206"/>
                  </a:cubicBezTo>
                  <a:cubicBezTo>
                    <a:pt x="0" y="297"/>
                    <a:pt x="69" y="389"/>
                    <a:pt x="160" y="411"/>
                  </a:cubicBezTo>
                  <a:lnTo>
                    <a:pt x="891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1047033" y="361949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297"/>
                    <a:pt x="46" y="388"/>
                    <a:pt x="138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63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947334" y="1879902"/>
              <a:ext cx="868051" cy="749368"/>
            </a:xfrm>
            <a:custGeom>
              <a:avLst/>
              <a:gdLst/>
              <a:ahLst/>
              <a:cxnLst/>
              <a:rect l="l" t="t" r="r" b="b"/>
              <a:pathLst>
                <a:path w="14906" h="12868" extrusionOk="0">
                  <a:moveTo>
                    <a:pt x="5752" y="0"/>
                  </a:moveTo>
                  <a:cubicBezTo>
                    <a:pt x="4676" y="0"/>
                    <a:pt x="3856" y="430"/>
                    <a:pt x="3425" y="656"/>
                  </a:cubicBezTo>
                  <a:cubicBezTo>
                    <a:pt x="3174" y="793"/>
                    <a:pt x="1736" y="1592"/>
                    <a:pt x="1165" y="2961"/>
                  </a:cubicBezTo>
                  <a:cubicBezTo>
                    <a:pt x="1" y="5860"/>
                    <a:pt x="3584" y="9375"/>
                    <a:pt x="4292" y="10060"/>
                  </a:cubicBezTo>
                  <a:cubicBezTo>
                    <a:pt x="4973" y="10741"/>
                    <a:pt x="7145" y="12867"/>
                    <a:pt x="9953" y="12867"/>
                  </a:cubicBezTo>
                  <a:cubicBezTo>
                    <a:pt x="9968" y="12867"/>
                    <a:pt x="9983" y="12867"/>
                    <a:pt x="9998" y="12867"/>
                  </a:cubicBezTo>
                  <a:cubicBezTo>
                    <a:pt x="10272" y="12867"/>
                    <a:pt x="12555" y="12844"/>
                    <a:pt x="12851" y="11863"/>
                  </a:cubicBezTo>
                  <a:cubicBezTo>
                    <a:pt x="12920" y="11680"/>
                    <a:pt x="12897" y="11498"/>
                    <a:pt x="12851" y="11361"/>
                  </a:cubicBezTo>
                  <a:cubicBezTo>
                    <a:pt x="13080" y="11361"/>
                    <a:pt x="13879" y="11338"/>
                    <a:pt x="14381" y="10767"/>
                  </a:cubicBezTo>
                  <a:cubicBezTo>
                    <a:pt x="14495" y="10630"/>
                    <a:pt x="14906" y="10174"/>
                    <a:pt x="14746" y="9809"/>
                  </a:cubicBezTo>
                  <a:cubicBezTo>
                    <a:pt x="14626" y="9585"/>
                    <a:pt x="14350" y="9440"/>
                    <a:pt x="13997" y="9440"/>
                  </a:cubicBezTo>
                  <a:cubicBezTo>
                    <a:pt x="13882" y="9440"/>
                    <a:pt x="13757" y="9455"/>
                    <a:pt x="13628" y="9489"/>
                  </a:cubicBezTo>
                  <a:cubicBezTo>
                    <a:pt x="13719" y="9443"/>
                    <a:pt x="14289" y="9170"/>
                    <a:pt x="14267" y="8850"/>
                  </a:cubicBezTo>
                  <a:cubicBezTo>
                    <a:pt x="14244" y="8622"/>
                    <a:pt x="13924" y="8485"/>
                    <a:pt x="13787" y="8416"/>
                  </a:cubicBezTo>
                  <a:cubicBezTo>
                    <a:pt x="12418" y="7777"/>
                    <a:pt x="11345" y="7412"/>
                    <a:pt x="10934" y="7184"/>
                  </a:cubicBezTo>
                  <a:cubicBezTo>
                    <a:pt x="9177" y="6248"/>
                    <a:pt x="10660" y="3098"/>
                    <a:pt x="8515" y="1112"/>
                  </a:cubicBezTo>
                  <a:cubicBezTo>
                    <a:pt x="7510" y="176"/>
                    <a:pt x="6301" y="39"/>
                    <a:pt x="6118" y="17"/>
                  </a:cubicBezTo>
                  <a:cubicBezTo>
                    <a:pt x="5993" y="5"/>
                    <a:pt x="5871" y="0"/>
                    <a:pt x="57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129435" y="1968594"/>
              <a:ext cx="400191" cy="276500"/>
            </a:xfrm>
            <a:custGeom>
              <a:avLst/>
              <a:gdLst/>
              <a:ahLst/>
              <a:cxnLst/>
              <a:rect l="l" t="t" r="r" b="b"/>
              <a:pathLst>
                <a:path w="6872" h="4748" extrusionOk="0">
                  <a:moveTo>
                    <a:pt x="2224" y="0"/>
                  </a:moveTo>
                  <a:cubicBezTo>
                    <a:pt x="1445" y="0"/>
                    <a:pt x="662" y="214"/>
                    <a:pt x="1" y="662"/>
                  </a:cubicBezTo>
                  <a:cubicBezTo>
                    <a:pt x="597" y="409"/>
                    <a:pt x="1248" y="282"/>
                    <a:pt x="1892" y="282"/>
                  </a:cubicBezTo>
                  <a:cubicBezTo>
                    <a:pt x="3516" y="282"/>
                    <a:pt x="5093" y="1095"/>
                    <a:pt x="5616" y="2762"/>
                  </a:cubicBezTo>
                  <a:cubicBezTo>
                    <a:pt x="5890" y="3515"/>
                    <a:pt x="6324" y="4200"/>
                    <a:pt x="6871" y="4748"/>
                  </a:cubicBezTo>
                  <a:cubicBezTo>
                    <a:pt x="6460" y="4086"/>
                    <a:pt x="6095" y="3401"/>
                    <a:pt x="5890" y="2671"/>
                  </a:cubicBezTo>
                  <a:cubicBezTo>
                    <a:pt x="5487" y="952"/>
                    <a:pt x="3866" y="0"/>
                    <a:pt x="222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3177" y="2100147"/>
              <a:ext cx="509149" cy="337821"/>
            </a:xfrm>
            <a:custGeom>
              <a:avLst/>
              <a:gdLst/>
              <a:ahLst/>
              <a:cxnLst/>
              <a:rect l="l" t="t" r="r" b="b"/>
              <a:pathLst>
                <a:path w="8743" h="5801" extrusionOk="0">
                  <a:moveTo>
                    <a:pt x="1" y="1"/>
                  </a:moveTo>
                  <a:cubicBezTo>
                    <a:pt x="1239" y="3097"/>
                    <a:pt x="4251" y="5801"/>
                    <a:pt x="7651" y="5801"/>
                  </a:cubicBezTo>
                  <a:cubicBezTo>
                    <a:pt x="8011" y="5801"/>
                    <a:pt x="8376" y="5770"/>
                    <a:pt x="8743" y="5707"/>
                  </a:cubicBezTo>
                  <a:lnTo>
                    <a:pt x="8743" y="5707"/>
                  </a:lnTo>
                  <a:cubicBezTo>
                    <a:pt x="8693" y="5708"/>
                    <a:pt x="8643" y="5708"/>
                    <a:pt x="8593" y="5708"/>
                  </a:cubicBezTo>
                  <a:cubicBezTo>
                    <a:pt x="4787" y="5708"/>
                    <a:pt x="1894" y="3133"/>
                    <a:pt x="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86622" y="2195885"/>
              <a:ext cx="490513" cy="353661"/>
            </a:xfrm>
            <a:custGeom>
              <a:avLst/>
              <a:gdLst/>
              <a:ahLst/>
              <a:cxnLst/>
              <a:rect l="l" t="t" r="r" b="b"/>
              <a:pathLst>
                <a:path w="8423" h="6073" extrusionOk="0">
                  <a:moveTo>
                    <a:pt x="0" y="0"/>
                  </a:moveTo>
                  <a:lnTo>
                    <a:pt x="0" y="0"/>
                  </a:lnTo>
                  <a:cubicBezTo>
                    <a:pt x="181" y="3730"/>
                    <a:pt x="3295" y="6072"/>
                    <a:pt x="6881" y="6072"/>
                  </a:cubicBezTo>
                  <a:cubicBezTo>
                    <a:pt x="6916" y="6072"/>
                    <a:pt x="6950" y="6072"/>
                    <a:pt x="6985" y="6072"/>
                  </a:cubicBezTo>
                  <a:cubicBezTo>
                    <a:pt x="7464" y="6049"/>
                    <a:pt x="7944" y="6026"/>
                    <a:pt x="8423" y="5935"/>
                  </a:cubicBezTo>
                  <a:cubicBezTo>
                    <a:pt x="7944" y="5935"/>
                    <a:pt x="7464" y="5935"/>
                    <a:pt x="6985" y="5889"/>
                  </a:cubicBezTo>
                  <a:cubicBezTo>
                    <a:pt x="5250" y="5729"/>
                    <a:pt x="3470" y="5159"/>
                    <a:pt x="2169" y="3972"/>
                  </a:cubicBezTo>
                  <a:cubicBezTo>
                    <a:pt x="1005" y="2945"/>
                    <a:pt x="297" y="1530"/>
                    <a:pt x="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832553" y="1992470"/>
              <a:ext cx="863217" cy="679661"/>
            </a:xfrm>
            <a:custGeom>
              <a:avLst/>
              <a:gdLst/>
              <a:ahLst/>
              <a:cxnLst/>
              <a:rect l="l" t="t" r="r" b="b"/>
              <a:pathLst>
                <a:path w="14823" h="11671" extrusionOk="0">
                  <a:moveTo>
                    <a:pt x="3296" y="1"/>
                  </a:moveTo>
                  <a:cubicBezTo>
                    <a:pt x="2291" y="321"/>
                    <a:pt x="1356" y="845"/>
                    <a:pt x="1059" y="1713"/>
                  </a:cubicBezTo>
                  <a:cubicBezTo>
                    <a:pt x="1" y="4805"/>
                    <a:pt x="7394" y="11670"/>
                    <a:pt x="11923" y="11670"/>
                  </a:cubicBezTo>
                  <a:cubicBezTo>
                    <a:pt x="12475" y="11670"/>
                    <a:pt x="12984" y="11568"/>
                    <a:pt x="13430" y="11345"/>
                  </a:cubicBezTo>
                  <a:cubicBezTo>
                    <a:pt x="14115" y="11003"/>
                    <a:pt x="14549" y="10409"/>
                    <a:pt x="14822" y="9930"/>
                  </a:cubicBezTo>
                  <a:lnTo>
                    <a:pt x="14822" y="9930"/>
                  </a:lnTo>
                  <a:cubicBezTo>
                    <a:pt x="14403" y="10018"/>
                    <a:pt x="13687" y="10135"/>
                    <a:pt x="12797" y="10135"/>
                  </a:cubicBezTo>
                  <a:cubicBezTo>
                    <a:pt x="11604" y="10135"/>
                    <a:pt x="10097" y="9925"/>
                    <a:pt x="8568" y="9154"/>
                  </a:cubicBezTo>
                  <a:cubicBezTo>
                    <a:pt x="5350" y="7488"/>
                    <a:pt x="3364" y="3950"/>
                    <a:pt x="329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2594" y="2028343"/>
              <a:ext cx="636741" cy="852968"/>
            </a:xfrm>
            <a:custGeom>
              <a:avLst/>
              <a:gdLst/>
              <a:ahLst/>
              <a:cxnLst/>
              <a:rect l="l" t="t" r="r" b="b"/>
              <a:pathLst>
                <a:path w="10934" h="14647" extrusionOk="0">
                  <a:moveTo>
                    <a:pt x="5472" y="1"/>
                  </a:moveTo>
                  <a:cubicBezTo>
                    <a:pt x="5426" y="1"/>
                    <a:pt x="5389" y="1"/>
                    <a:pt x="5364" y="1"/>
                  </a:cubicBezTo>
                  <a:cubicBezTo>
                    <a:pt x="4817" y="1"/>
                    <a:pt x="3744" y="47"/>
                    <a:pt x="2717" y="800"/>
                  </a:cubicBezTo>
                  <a:cubicBezTo>
                    <a:pt x="2557" y="914"/>
                    <a:pt x="1598" y="1645"/>
                    <a:pt x="1187" y="2946"/>
                  </a:cubicBezTo>
                  <a:cubicBezTo>
                    <a:pt x="320" y="5730"/>
                    <a:pt x="3173" y="7716"/>
                    <a:pt x="2146" y="9405"/>
                  </a:cubicBezTo>
                  <a:cubicBezTo>
                    <a:pt x="1895" y="9816"/>
                    <a:pt x="1142" y="10683"/>
                    <a:pt x="274" y="11893"/>
                  </a:cubicBezTo>
                  <a:cubicBezTo>
                    <a:pt x="183" y="12030"/>
                    <a:pt x="1" y="12304"/>
                    <a:pt x="92" y="12509"/>
                  </a:cubicBezTo>
                  <a:cubicBezTo>
                    <a:pt x="197" y="12736"/>
                    <a:pt x="582" y="12763"/>
                    <a:pt x="808" y="12763"/>
                  </a:cubicBezTo>
                  <a:cubicBezTo>
                    <a:pt x="878" y="12763"/>
                    <a:pt x="932" y="12761"/>
                    <a:pt x="959" y="12761"/>
                  </a:cubicBezTo>
                  <a:cubicBezTo>
                    <a:pt x="434" y="12898"/>
                    <a:pt x="137" y="13263"/>
                    <a:pt x="160" y="13582"/>
                  </a:cubicBezTo>
                  <a:cubicBezTo>
                    <a:pt x="183" y="13993"/>
                    <a:pt x="777" y="14176"/>
                    <a:pt x="936" y="14221"/>
                  </a:cubicBezTo>
                  <a:cubicBezTo>
                    <a:pt x="1115" y="14283"/>
                    <a:pt x="1293" y="14307"/>
                    <a:pt x="1461" y="14307"/>
                  </a:cubicBezTo>
                  <a:cubicBezTo>
                    <a:pt x="1982" y="14307"/>
                    <a:pt x="2419" y="14074"/>
                    <a:pt x="2557" y="13970"/>
                  </a:cubicBezTo>
                  <a:cubicBezTo>
                    <a:pt x="2603" y="14107"/>
                    <a:pt x="2671" y="14290"/>
                    <a:pt x="2808" y="14427"/>
                  </a:cubicBezTo>
                  <a:cubicBezTo>
                    <a:pt x="2982" y="14585"/>
                    <a:pt x="3222" y="14647"/>
                    <a:pt x="3491" y="14647"/>
                  </a:cubicBezTo>
                  <a:cubicBezTo>
                    <a:pt x="4387" y="14647"/>
                    <a:pt x="5605" y="13961"/>
                    <a:pt x="5798" y="13856"/>
                  </a:cubicBezTo>
                  <a:cubicBezTo>
                    <a:pt x="8263" y="12441"/>
                    <a:pt x="9085" y="9497"/>
                    <a:pt x="9336" y="8561"/>
                  </a:cubicBezTo>
                  <a:cubicBezTo>
                    <a:pt x="9610" y="7602"/>
                    <a:pt x="10934" y="2786"/>
                    <a:pt x="8469" y="869"/>
                  </a:cubicBezTo>
                  <a:cubicBezTo>
                    <a:pt x="7390" y="39"/>
                    <a:pt x="5933" y="1"/>
                    <a:pt x="54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204547" y="2096944"/>
              <a:ext cx="280285" cy="406014"/>
            </a:xfrm>
            <a:custGeom>
              <a:avLst/>
              <a:gdLst/>
              <a:ahLst/>
              <a:cxnLst/>
              <a:rect l="l" t="t" r="r" b="b"/>
              <a:pathLst>
                <a:path w="4813" h="6972" extrusionOk="0">
                  <a:moveTo>
                    <a:pt x="4540" y="0"/>
                  </a:moveTo>
                  <a:cubicBezTo>
                    <a:pt x="2156" y="0"/>
                    <a:pt x="0" y="2271"/>
                    <a:pt x="704" y="4689"/>
                  </a:cubicBezTo>
                  <a:cubicBezTo>
                    <a:pt x="910" y="5420"/>
                    <a:pt x="932" y="6196"/>
                    <a:pt x="910" y="6972"/>
                  </a:cubicBezTo>
                  <a:cubicBezTo>
                    <a:pt x="1092" y="6219"/>
                    <a:pt x="1138" y="5420"/>
                    <a:pt x="1001" y="4621"/>
                  </a:cubicBezTo>
                  <a:cubicBezTo>
                    <a:pt x="476" y="2247"/>
                    <a:pt x="2553" y="261"/>
                    <a:pt x="4813" y="10"/>
                  </a:cubicBezTo>
                  <a:cubicBezTo>
                    <a:pt x="4721" y="3"/>
                    <a:pt x="4630" y="0"/>
                    <a:pt x="454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84398" y="2219820"/>
              <a:ext cx="304453" cy="542343"/>
            </a:xfrm>
            <a:custGeom>
              <a:avLst/>
              <a:gdLst/>
              <a:ahLst/>
              <a:cxnLst/>
              <a:rect l="l" t="t" r="r" b="b"/>
              <a:pathLst>
                <a:path w="5228" h="9313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4656" y="3698"/>
                    <a:pt x="3378" y="7418"/>
                    <a:pt x="0" y="9313"/>
                  </a:cubicBezTo>
                  <a:cubicBezTo>
                    <a:pt x="3652" y="7943"/>
                    <a:pt x="5227" y="3629"/>
                    <a:pt x="470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277399" y="2288886"/>
              <a:ext cx="353661" cy="543740"/>
            </a:xfrm>
            <a:custGeom>
              <a:avLst/>
              <a:gdLst/>
              <a:ahLst/>
              <a:cxnLst/>
              <a:rect l="l" t="t" r="r" b="b"/>
              <a:pathLst>
                <a:path w="6073" h="9337" extrusionOk="0">
                  <a:moveTo>
                    <a:pt x="4338" y="1"/>
                  </a:moveTo>
                  <a:cubicBezTo>
                    <a:pt x="4840" y="1462"/>
                    <a:pt x="4931" y="3037"/>
                    <a:pt x="4452" y="4520"/>
                  </a:cubicBezTo>
                  <a:cubicBezTo>
                    <a:pt x="3904" y="6209"/>
                    <a:pt x="2649" y="7579"/>
                    <a:pt x="1233" y="8583"/>
                  </a:cubicBezTo>
                  <a:cubicBezTo>
                    <a:pt x="845" y="8857"/>
                    <a:pt x="435" y="9108"/>
                    <a:pt x="1" y="9337"/>
                  </a:cubicBezTo>
                  <a:cubicBezTo>
                    <a:pt x="480" y="9200"/>
                    <a:pt x="914" y="8971"/>
                    <a:pt x="1325" y="8743"/>
                  </a:cubicBezTo>
                  <a:cubicBezTo>
                    <a:pt x="4497" y="6986"/>
                    <a:pt x="6072" y="3333"/>
                    <a:pt x="43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276118" y="2022461"/>
              <a:ext cx="615486" cy="876903"/>
            </a:xfrm>
            <a:custGeom>
              <a:avLst/>
              <a:gdLst/>
              <a:ahLst/>
              <a:cxnLst/>
              <a:rect l="l" t="t" r="r" b="b"/>
              <a:pathLst>
                <a:path w="10569" h="15058" extrusionOk="0">
                  <a:moveTo>
                    <a:pt x="6205" y="0"/>
                  </a:moveTo>
                  <a:cubicBezTo>
                    <a:pt x="5813" y="0"/>
                    <a:pt x="5402" y="58"/>
                    <a:pt x="4999" y="148"/>
                  </a:cubicBezTo>
                  <a:cubicBezTo>
                    <a:pt x="6939" y="3594"/>
                    <a:pt x="6985" y="7680"/>
                    <a:pt x="5022" y="10716"/>
                  </a:cubicBezTo>
                  <a:cubicBezTo>
                    <a:pt x="3401" y="13227"/>
                    <a:pt x="959" y="14208"/>
                    <a:pt x="0" y="14528"/>
                  </a:cubicBezTo>
                  <a:cubicBezTo>
                    <a:pt x="446" y="14783"/>
                    <a:pt x="1070" y="15057"/>
                    <a:pt x="1762" y="15057"/>
                  </a:cubicBezTo>
                  <a:cubicBezTo>
                    <a:pt x="1813" y="15057"/>
                    <a:pt x="1865" y="15056"/>
                    <a:pt x="1917" y="15053"/>
                  </a:cubicBezTo>
                  <a:cubicBezTo>
                    <a:pt x="6528" y="14756"/>
                    <a:pt x="10568" y="2933"/>
                    <a:pt x="7806" y="513"/>
                  </a:cubicBezTo>
                  <a:cubicBezTo>
                    <a:pt x="7377" y="139"/>
                    <a:pt x="6812" y="0"/>
                    <a:pt x="62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581793" y="1948386"/>
              <a:ext cx="1052831" cy="1012183"/>
            </a:xfrm>
            <a:custGeom>
              <a:avLst/>
              <a:gdLst/>
              <a:ahLst/>
              <a:cxnLst/>
              <a:rect l="l" t="t" r="r" b="b"/>
              <a:pathLst>
                <a:path w="18079" h="17381" extrusionOk="0">
                  <a:moveTo>
                    <a:pt x="9103" y="0"/>
                  </a:moveTo>
                  <a:cubicBezTo>
                    <a:pt x="8336" y="0"/>
                    <a:pt x="7478" y="109"/>
                    <a:pt x="6575" y="416"/>
                  </a:cubicBezTo>
                  <a:cubicBezTo>
                    <a:pt x="6529" y="416"/>
                    <a:pt x="6460" y="438"/>
                    <a:pt x="6392" y="461"/>
                  </a:cubicBezTo>
                  <a:cubicBezTo>
                    <a:pt x="4201" y="1260"/>
                    <a:pt x="2945" y="2881"/>
                    <a:pt x="2557" y="3383"/>
                  </a:cubicBezTo>
                  <a:cubicBezTo>
                    <a:pt x="2101" y="3999"/>
                    <a:pt x="1" y="6875"/>
                    <a:pt x="731" y="10664"/>
                  </a:cubicBezTo>
                  <a:cubicBezTo>
                    <a:pt x="914" y="11646"/>
                    <a:pt x="1621" y="14430"/>
                    <a:pt x="4109" y="16051"/>
                  </a:cubicBezTo>
                  <a:cubicBezTo>
                    <a:pt x="5593" y="17032"/>
                    <a:pt x="7122" y="17215"/>
                    <a:pt x="8127" y="17306"/>
                  </a:cubicBezTo>
                  <a:cubicBezTo>
                    <a:pt x="8434" y="17344"/>
                    <a:pt x="8860" y="17381"/>
                    <a:pt x="9377" y="17381"/>
                  </a:cubicBezTo>
                  <a:cubicBezTo>
                    <a:pt x="10126" y="17381"/>
                    <a:pt x="11068" y="17303"/>
                    <a:pt x="12121" y="17032"/>
                  </a:cubicBezTo>
                  <a:cubicBezTo>
                    <a:pt x="13513" y="16667"/>
                    <a:pt x="15362" y="16188"/>
                    <a:pt x="16709" y="14499"/>
                  </a:cubicBezTo>
                  <a:cubicBezTo>
                    <a:pt x="17074" y="14065"/>
                    <a:pt x="18079" y="12810"/>
                    <a:pt x="17987" y="11189"/>
                  </a:cubicBezTo>
                  <a:cubicBezTo>
                    <a:pt x="17919" y="10139"/>
                    <a:pt x="17417" y="9112"/>
                    <a:pt x="17234" y="8770"/>
                  </a:cubicBezTo>
                  <a:cubicBezTo>
                    <a:pt x="16892" y="8108"/>
                    <a:pt x="16800" y="8153"/>
                    <a:pt x="16549" y="7628"/>
                  </a:cubicBezTo>
                  <a:cubicBezTo>
                    <a:pt x="16001" y="6441"/>
                    <a:pt x="16344" y="5871"/>
                    <a:pt x="16024" y="4593"/>
                  </a:cubicBezTo>
                  <a:cubicBezTo>
                    <a:pt x="15979" y="4342"/>
                    <a:pt x="15636" y="3109"/>
                    <a:pt x="14655" y="2082"/>
                  </a:cubicBezTo>
                  <a:cubicBezTo>
                    <a:pt x="13810" y="1192"/>
                    <a:pt x="12897" y="849"/>
                    <a:pt x="12190" y="575"/>
                  </a:cubicBezTo>
                  <a:cubicBezTo>
                    <a:pt x="11696" y="396"/>
                    <a:pt x="10564" y="0"/>
                    <a:pt x="91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53597" y="1992470"/>
              <a:ext cx="830839" cy="456038"/>
            </a:xfrm>
            <a:custGeom>
              <a:avLst/>
              <a:gdLst/>
              <a:ahLst/>
              <a:cxnLst/>
              <a:rect l="l" t="t" r="r" b="b"/>
              <a:pathLst>
                <a:path w="14267" h="7831" extrusionOk="0">
                  <a:moveTo>
                    <a:pt x="0" y="1"/>
                  </a:moveTo>
                  <a:lnTo>
                    <a:pt x="0" y="7830"/>
                  </a:lnTo>
                  <a:cubicBezTo>
                    <a:pt x="822" y="7442"/>
                    <a:pt x="2420" y="6575"/>
                    <a:pt x="3744" y="4749"/>
                  </a:cubicBezTo>
                  <a:cubicBezTo>
                    <a:pt x="4931" y="3151"/>
                    <a:pt x="5319" y="1576"/>
                    <a:pt x="5479" y="731"/>
                  </a:cubicBezTo>
                  <a:cubicBezTo>
                    <a:pt x="5822" y="960"/>
                    <a:pt x="7140" y="1797"/>
                    <a:pt x="8911" y="1797"/>
                  </a:cubicBezTo>
                  <a:cubicBezTo>
                    <a:pt x="9258" y="1797"/>
                    <a:pt x="9621" y="1765"/>
                    <a:pt x="9998" y="1690"/>
                  </a:cubicBezTo>
                  <a:cubicBezTo>
                    <a:pt x="11185" y="1462"/>
                    <a:pt x="12029" y="914"/>
                    <a:pt x="12486" y="549"/>
                  </a:cubicBezTo>
                  <a:cubicBezTo>
                    <a:pt x="13079" y="366"/>
                    <a:pt x="13673" y="184"/>
                    <a:pt x="1426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596410" y="2444432"/>
              <a:ext cx="558357" cy="554339"/>
            </a:xfrm>
            <a:custGeom>
              <a:avLst/>
              <a:gdLst/>
              <a:ahLst/>
              <a:cxnLst/>
              <a:rect l="l" t="t" r="r" b="b"/>
              <a:pathLst>
                <a:path w="9588" h="9519" extrusionOk="0">
                  <a:moveTo>
                    <a:pt x="4338" y="1"/>
                  </a:moveTo>
                  <a:lnTo>
                    <a:pt x="4338" y="46"/>
                  </a:lnTo>
                  <a:lnTo>
                    <a:pt x="3927" y="46"/>
                  </a:lnTo>
                  <a:lnTo>
                    <a:pt x="3927" y="69"/>
                  </a:lnTo>
                  <a:lnTo>
                    <a:pt x="3676" y="69"/>
                  </a:lnTo>
                  <a:cubicBezTo>
                    <a:pt x="3242" y="229"/>
                    <a:pt x="2808" y="343"/>
                    <a:pt x="2398" y="548"/>
                  </a:cubicBezTo>
                  <a:cubicBezTo>
                    <a:pt x="1941" y="777"/>
                    <a:pt x="1462" y="1073"/>
                    <a:pt x="1142" y="1484"/>
                  </a:cubicBezTo>
                  <a:cubicBezTo>
                    <a:pt x="1005" y="1667"/>
                    <a:pt x="891" y="1872"/>
                    <a:pt x="754" y="2032"/>
                  </a:cubicBezTo>
                  <a:cubicBezTo>
                    <a:pt x="617" y="2192"/>
                    <a:pt x="549" y="2397"/>
                    <a:pt x="457" y="2603"/>
                  </a:cubicBezTo>
                  <a:cubicBezTo>
                    <a:pt x="389" y="2785"/>
                    <a:pt x="275" y="2945"/>
                    <a:pt x="229" y="3150"/>
                  </a:cubicBezTo>
                  <a:cubicBezTo>
                    <a:pt x="184" y="3333"/>
                    <a:pt x="115" y="3516"/>
                    <a:pt x="92" y="3698"/>
                  </a:cubicBezTo>
                  <a:cubicBezTo>
                    <a:pt x="24" y="4063"/>
                    <a:pt x="1" y="4429"/>
                    <a:pt x="1" y="4817"/>
                  </a:cubicBezTo>
                  <a:cubicBezTo>
                    <a:pt x="1" y="5022"/>
                    <a:pt x="47" y="5182"/>
                    <a:pt x="47" y="5387"/>
                  </a:cubicBezTo>
                  <a:cubicBezTo>
                    <a:pt x="47" y="5570"/>
                    <a:pt x="69" y="5753"/>
                    <a:pt x="138" y="5935"/>
                  </a:cubicBezTo>
                  <a:cubicBezTo>
                    <a:pt x="184" y="6118"/>
                    <a:pt x="206" y="6300"/>
                    <a:pt x="275" y="6483"/>
                  </a:cubicBezTo>
                  <a:cubicBezTo>
                    <a:pt x="343" y="6688"/>
                    <a:pt x="412" y="6871"/>
                    <a:pt x="503" y="7054"/>
                  </a:cubicBezTo>
                  <a:cubicBezTo>
                    <a:pt x="686" y="7442"/>
                    <a:pt x="960" y="7830"/>
                    <a:pt x="1279" y="8149"/>
                  </a:cubicBezTo>
                  <a:cubicBezTo>
                    <a:pt x="1622" y="8492"/>
                    <a:pt x="1964" y="8720"/>
                    <a:pt x="2375" y="8971"/>
                  </a:cubicBezTo>
                  <a:cubicBezTo>
                    <a:pt x="2740" y="9176"/>
                    <a:pt x="3128" y="9268"/>
                    <a:pt x="3493" y="9405"/>
                  </a:cubicBezTo>
                  <a:lnTo>
                    <a:pt x="3676" y="9405"/>
                  </a:lnTo>
                  <a:lnTo>
                    <a:pt x="3676" y="9450"/>
                  </a:lnTo>
                  <a:lnTo>
                    <a:pt x="3927" y="9450"/>
                  </a:lnTo>
                  <a:lnTo>
                    <a:pt x="3927" y="9473"/>
                  </a:lnTo>
                  <a:lnTo>
                    <a:pt x="4338" y="9473"/>
                  </a:lnTo>
                  <a:lnTo>
                    <a:pt x="4338" y="9519"/>
                  </a:lnTo>
                  <a:lnTo>
                    <a:pt x="5205" y="9519"/>
                  </a:lnTo>
                  <a:lnTo>
                    <a:pt x="5205" y="9473"/>
                  </a:lnTo>
                  <a:lnTo>
                    <a:pt x="5616" y="9473"/>
                  </a:lnTo>
                  <a:lnTo>
                    <a:pt x="5616" y="9450"/>
                  </a:lnTo>
                  <a:lnTo>
                    <a:pt x="5867" y="9450"/>
                  </a:lnTo>
                  <a:lnTo>
                    <a:pt x="5867" y="9405"/>
                  </a:lnTo>
                  <a:lnTo>
                    <a:pt x="6072" y="9405"/>
                  </a:lnTo>
                  <a:cubicBezTo>
                    <a:pt x="7008" y="9062"/>
                    <a:pt x="7990" y="8697"/>
                    <a:pt x="8538" y="7830"/>
                  </a:cubicBezTo>
                  <a:cubicBezTo>
                    <a:pt x="8675" y="7647"/>
                    <a:pt x="8812" y="7464"/>
                    <a:pt x="8926" y="7282"/>
                  </a:cubicBezTo>
                  <a:cubicBezTo>
                    <a:pt x="9040" y="7099"/>
                    <a:pt x="9108" y="6917"/>
                    <a:pt x="9177" y="6734"/>
                  </a:cubicBezTo>
                  <a:cubicBezTo>
                    <a:pt x="9337" y="6392"/>
                    <a:pt x="9405" y="6004"/>
                    <a:pt x="9473" y="5616"/>
                  </a:cubicBezTo>
                  <a:cubicBezTo>
                    <a:pt x="9588" y="4885"/>
                    <a:pt x="9542" y="4086"/>
                    <a:pt x="9382" y="3402"/>
                  </a:cubicBezTo>
                  <a:cubicBezTo>
                    <a:pt x="9268" y="3013"/>
                    <a:pt x="9154" y="2648"/>
                    <a:pt x="8948" y="2306"/>
                  </a:cubicBezTo>
                  <a:cubicBezTo>
                    <a:pt x="8834" y="2123"/>
                    <a:pt x="8743" y="1918"/>
                    <a:pt x="8606" y="1735"/>
                  </a:cubicBezTo>
                  <a:cubicBezTo>
                    <a:pt x="8446" y="1553"/>
                    <a:pt x="8264" y="1370"/>
                    <a:pt x="8081" y="1187"/>
                  </a:cubicBezTo>
                  <a:cubicBezTo>
                    <a:pt x="7784" y="891"/>
                    <a:pt x="7374" y="617"/>
                    <a:pt x="6985" y="457"/>
                  </a:cubicBezTo>
                  <a:cubicBezTo>
                    <a:pt x="6620" y="297"/>
                    <a:pt x="6232" y="206"/>
                    <a:pt x="5867" y="69"/>
                  </a:cubicBezTo>
                  <a:lnTo>
                    <a:pt x="5616" y="69"/>
                  </a:lnTo>
                  <a:lnTo>
                    <a:pt x="5616" y="46"/>
                  </a:lnTo>
                  <a:lnTo>
                    <a:pt x="5205" y="46"/>
                  </a:lnTo>
                  <a:lnTo>
                    <a:pt x="520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1020478" y="2385964"/>
              <a:ext cx="510488" cy="244645"/>
            </a:xfrm>
            <a:custGeom>
              <a:avLst/>
              <a:gdLst/>
              <a:ahLst/>
              <a:cxnLst/>
              <a:rect l="l" t="t" r="r" b="b"/>
              <a:pathLst>
                <a:path w="8766" h="4201" extrusionOk="0">
                  <a:moveTo>
                    <a:pt x="4246" y="0"/>
                  </a:moveTo>
                  <a:lnTo>
                    <a:pt x="4246" y="46"/>
                  </a:lnTo>
                  <a:lnTo>
                    <a:pt x="3926" y="46"/>
                  </a:lnTo>
                  <a:lnTo>
                    <a:pt x="3926" y="92"/>
                  </a:lnTo>
                  <a:lnTo>
                    <a:pt x="3675" y="92"/>
                  </a:lnTo>
                  <a:cubicBezTo>
                    <a:pt x="3310" y="206"/>
                    <a:pt x="2945" y="297"/>
                    <a:pt x="2579" y="434"/>
                  </a:cubicBezTo>
                  <a:cubicBezTo>
                    <a:pt x="2191" y="594"/>
                    <a:pt x="1849" y="799"/>
                    <a:pt x="1507" y="1027"/>
                  </a:cubicBezTo>
                  <a:cubicBezTo>
                    <a:pt x="1119" y="1278"/>
                    <a:pt x="753" y="1575"/>
                    <a:pt x="457" y="1940"/>
                  </a:cubicBezTo>
                  <a:cubicBezTo>
                    <a:pt x="206" y="2260"/>
                    <a:pt x="0" y="2557"/>
                    <a:pt x="0" y="2990"/>
                  </a:cubicBezTo>
                  <a:lnTo>
                    <a:pt x="0" y="3036"/>
                  </a:lnTo>
                  <a:lnTo>
                    <a:pt x="0" y="3082"/>
                  </a:lnTo>
                  <a:cubicBezTo>
                    <a:pt x="0" y="3310"/>
                    <a:pt x="23" y="3492"/>
                    <a:pt x="137" y="3675"/>
                  </a:cubicBezTo>
                  <a:cubicBezTo>
                    <a:pt x="274" y="3903"/>
                    <a:pt x="457" y="4040"/>
                    <a:pt x="708" y="4154"/>
                  </a:cubicBezTo>
                  <a:lnTo>
                    <a:pt x="936" y="4154"/>
                  </a:lnTo>
                  <a:lnTo>
                    <a:pt x="936" y="4200"/>
                  </a:lnTo>
                  <a:lnTo>
                    <a:pt x="1256" y="4200"/>
                  </a:lnTo>
                  <a:lnTo>
                    <a:pt x="1256" y="4154"/>
                  </a:lnTo>
                  <a:lnTo>
                    <a:pt x="1461" y="4154"/>
                  </a:lnTo>
                  <a:cubicBezTo>
                    <a:pt x="1895" y="3995"/>
                    <a:pt x="2260" y="3789"/>
                    <a:pt x="2671" y="3584"/>
                  </a:cubicBezTo>
                  <a:cubicBezTo>
                    <a:pt x="2876" y="3492"/>
                    <a:pt x="3059" y="3401"/>
                    <a:pt x="3264" y="3310"/>
                  </a:cubicBezTo>
                  <a:cubicBezTo>
                    <a:pt x="3470" y="3219"/>
                    <a:pt x="3675" y="3173"/>
                    <a:pt x="3881" y="3082"/>
                  </a:cubicBezTo>
                  <a:lnTo>
                    <a:pt x="4086" y="3082"/>
                  </a:lnTo>
                  <a:lnTo>
                    <a:pt x="4086" y="3036"/>
                  </a:lnTo>
                  <a:lnTo>
                    <a:pt x="4383" y="3036"/>
                  </a:lnTo>
                  <a:lnTo>
                    <a:pt x="4383" y="2990"/>
                  </a:lnTo>
                  <a:lnTo>
                    <a:pt x="5296" y="2990"/>
                  </a:lnTo>
                  <a:lnTo>
                    <a:pt x="5296" y="3036"/>
                  </a:lnTo>
                  <a:lnTo>
                    <a:pt x="5547" y="3036"/>
                  </a:lnTo>
                  <a:lnTo>
                    <a:pt x="5547" y="3082"/>
                  </a:lnTo>
                  <a:lnTo>
                    <a:pt x="5752" y="3082"/>
                  </a:lnTo>
                  <a:cubicBezTo>
                    <a:pt x="6254" y="3264"/>
                    <a:pt x="6757" y="3401"/>
                    <a:pt x="7259" y="3584"/>
                  </a:cubicBezTo>
                  <a:lnTo>
                    <a:pt x="7921" y="3584"/>
                  </a:lnTo>
                  <a:cubicBezTo>
                    <a:pt x="8217" y="3470"/>
                    <a:pt x="8400" y="3333"/>
                    <a:pt x="8583" y="3082"/>
                  </a:cubicBezTo>
                  <a:lnTo>
                    <a:pt x="8628" y="3082"/>
                  </a:lnTo>
                  <a:lnTo>
                    <a:pt x="8628" y="3036"/>
                  </a:lnTo>
                  <a:lnTo>
                    <a:pt x="8628" y="2990"/>
                  </a:lnTo>
                  <a:lnTo>
                    <a:pt x="8674" y="2990"/>
                  </a:lnTo>
                  <a:cubicBezTo>
                    <a:pt x="8674" y="2899"/>
                    <a:pt x="8697" y="2831"/>
                    <a:pt x="8719" y="2739"/>
                  </a:cubicBezTo>
                  <a:cubicBezTo>
                    <a:pt x="8719" y="2671"/>
                    <a:pt x="8765" y="2557"/>
                    <a:pt x="8742" y="2465"/>
                  </a:cubicBezTo>
                  <a:cubicBezTo>
                    <a:pt x="8742" y="2374"/>
                    <a:pt x="8719" y="2328"/>
                    <a:pt x="8719" y="2214"/>
                  </a:cubicBezTo>
                  <a:cubicBezTo>
                    <a:pt x="8697" y="2123"/>
                    <a:pt x="8651" y="2055"/>
                    <a:pt x="8628" y="1986"/>
                  </a:cubicBezTo>
                  <a:cubicBezTo>
                    <a:pt x="8560" y="1781"/>
                    <a:pt x="8491" y="1644"/>
                    <a:pt x="8331" y="1484"/>
                  </a:cubicBezTo>
                  <a:cubicBezTo>
                    <a:pt x="8172" y="1324"/>
                    <a:pt x="8012" y="1141"/>
                    <a:pt x="7829" y="1027"/>
                  </a:cubicBezTo>
                  <a:cubicBezTo>
                    <a:pt x="7510" y="799"/>
                    <a:pt x="7190" y="594"/>
                    <a:pt x="6825" y="434"/>
                  </a:cubicBezTo>
                  <a:cubicBezTo>
                    <a:pt x="6483" y="274"/>
                    <a:pt x="6140" y="206"/>
                    <a:pt x="5798" y="92"/>
                  </a:cubicBezTo>
                  <a:lnTo>
                    <a:pt x="5547" y="92"/>
                  </a:lnTo>
                  <a:lnTo>
                    <a:pt x="5547" y="46"/>
                  </a:lnTo>
                  <a:lnTo>
                    <a:pt x="5204" y="46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302277" y="2282248"/>
              <a:ext cx="202075" cy="204754"/>
            </a:xfrm>
            <a:custGeom>
              <a:avLst/>
              <a:gdLst/>
              <a:ahLst/>
              <a:cxnLst/>
              <a:rect l="l" t="t" r="r" b="b"/>
              <a:pathLst>
                <a:path w="3470" h="3516" extrusionOk="0">
                  <a:moveTo>
                    <a:pt x="1735" y="1"/>
                  </a:moveTo>
                  <a:cubicBezTo>
                    <a:pt x="776" y="1"/>
                    <a:pt x="0" y="800"/>
                    <a:pt x="0" y="1758"/>
                  </a:cubicBezTo>
                  <a:cubicBezTo>
                    <a:pt x="0" y="2740"/>
                    <a:pt x="776" y="3516"/>
                    <a:pt x="1735" y="3516"/>
                  </a:cubicBezTo>
                  <a:cubicBezTo>
                    <a:pt x="2694" y="3516"/>
                    <a:pt x="3470" y="2740"/>
                    <a:pt x="3470" y="1758"/>
                  </a:cubicBezTo>
                  <a:cubicBezTo>
                    <a:pt x="3470" y="800"/>
                    <a:pt x="2694" y="1"/>
                    <a:pt x="173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24872" y="2287547"/>
              <a:ext cx="131611" cy="175579"/>
            </a:xfrm>
            <a:custGeom>
              <a:avLst/>
              <a:gdLst/>
              <a:ahLst/>
              <a:cxnLst/>
              <a:rect l="l" t="t" r="r" b="b"/>
              <a:pathLst>
                <a:path w="2260" h="3015" extrusionOk="0">
                  <a:moveTo>
                    <a:pt x="1093" y="1"/>
                  </a:moveTo>
                  <a:cubicBezTo>
                    <a:pt x="467" y="1"/>
                    <a:pt x="0" y="832"/>
                    <a:pt x="0" y="1508"/>
                  </a:cubicBezTo>
                  <a:cubicBezTo>
                    <a:pt x="0" y="2183"/>
                    <a:pt x="445" y="3015"/>
                    <a:pt x="1092" y="3015"/>
                  </a:cubicBezTo>
                  <a:cubicBezTo>
                    <a:pt x="1101" y="3015"/>
                    <a:pt x="1110" y="3014"/>
                    <a:pt x="1119" y="3014"/>
                  </a:cubicBezTo>
                  <a:cubicBezTo>
                    <a:pt x="1666" y="3014"/>
                    <a:pt x="2260" y="2375"/>
                    <a:pt x="2214" y="1508"/>
                  </a:cubicBezTo>
                  <a:cubicBezTo>
                    <a:pt x="1940" y="1439"/>
                    <a:pt x="1666" y="1371"/>
                    <a:pt x="1393" y="1279"/>
                  </a:cubicBezTo>
                  <a:cubicBezTo>
                    <a:pt x="1621" y="1097"/>
                    <a:pt x="1849" y="937"/>
                    <a:pt x="2077" y="754"/>
                  </a:cubicBezTo>
                  <a:cubicBezTo>
                    <a:pt x="2055" y="709"/>
                    <a:pt x="1689" y="1"/>
                    <a:pt x="1119" y="1"/>
                  </a:cubicBezTo>
                  <a:cubicBezTo>
                    <a:pt x="1110" y="1"/>
                    <a:pt x="1102" y="1"/>
                    <a:pt x="109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280963" y="2260817"/>
              <a:ext cx="230028" cy="142443"/>
            </a:xfrm>
            <a:custGeom>
              <a:avLst/>
              <a:gdLst/>
              <a:ahLst/>
              <a:cxnLst/>
              <a:rect l="l" t="t" r="r" b="b"/>
              <a:pathLst>
                <a:path w="3950" h="2446" extrusionOk="0">
                  <a:moveTo>
                    <a:pt x="2020" y="0"/>
                  </a:moveTo>
                  <a:cubicBezTo>
                    <a:pt x="1022" y="0"/>
                    <a:pt x="284" y="424"/>
                    <a:pt x="1" y="620"/>
                  </a:cubicBezTo>
                  <a:cubicBezTo>
                    <a:pt x="138" y="1236"/>
                    <a:pt x="275" y="1830"/>
                    <a:pt x="389" y="2446"/>
                  </a:cubicBezTo>
                  <a:cubicBezTo>
                    <a:pt x="594" y="1579"/>
                    <a:pt x="1325" y="939"/>
                    <a:pt x="2147" y="894"/>
                  </a:cubicBezTo>
                  <a:cubicBezTo>
                    <a:pt x="2183" y="892"/>
                    <a:pt x="2220" y="890"/>
                    <a:pt x="2257" y="890"/>
                  </a:cubicBezTo>
                  <a:cubicBezTo>
                    <a:pt x="2947" y="890"/>
                    <a:pt x="3603" y="1295"/>
                    <a:pt x="3950" y="1967"/>
                  </a:cubicBezTo>
                  <a:lnTo>
                    <a:pt x="3950" y="620"/>
                  </a:lnTo>
                  <a:cubicBezTo>
                    <a:pt x="3653" y="415"/>
                    <a:pt x="3037" y="72"/>
                    <a:pt x="2169" y="4"/>
                  </a:cubicBezTo>
                  <a:cubicBezTo>
                    <a:pt x="2119" y="2"/>
                    <a:pt x="2069" y="0"/>
                    <a:pt x="20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350088" y="2399009"/>
              <a:ext cx="28011" cy="23119"/>
            </a:xfrm>
            <a:custGeom>
              <a:avLst/>
              <a:gdLst/>
              <a:ahLst/>
              <a:cxnLst/>
              <a:rect l="l" t="t" r="r" b="b"/>
              <a:pathLst>
                <a:path w="481" h="397" extrusionOk="0">
                  <a:moveTo>
                    <a:pt x="141" y="0"/>
                  </a:moveTo>
                  <a:cubicBezTo>
                    <a:pt x="109" y="0"/>
                    <a:pt x="83" y="9"/>
                    <a:pt x="69" y="27"/>
                  </a:cubicBezTo>
                  <a:cubicBezTo>
                    <a:pt x="1" y="96"/>
                    <a:pt x="47" y="370"/>
                    <a:pt x="229" y="393"/>
                  </a:cubicBezTo>
                  <a:cubicBezTo>
                    <a:pt x="241" y="395"/>
                    <a:pt x="254" y="396"/>
                    <a:pt x="266" y="396"/>
                  </a:cubicBezTo>
                  <a:cubicBezTo>
                    <a:pt x="371" y="396"/>
                    <a:pt x="480" y="314"/>
                    <a:pt x="480" y="233"/>
                  </a:cubicBezTo>
                  <a:cubicBezTo>
                    <a:pt x="480" y="124"/>
                    <a:pt x="264" y="0"/>
                    <a:pt x="14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6761" y="2339434"/>
              <a:ext cx="228689" cy="219371"/>
            </a:xfrm>
            <a:custGeom>
              <a:avLst/>
              <a:gdLst/>
              <a:ahLst/>
              <a:cxnLst/>
              <a:rect l="l" t="t" r="r" b="b"/>
              <a:pathLst>
                <a:path w="3927" h="3767" extrusionOk="0">
                  <a:moveTo>
                    <a:pt x="1964" y="0"/>
                  </a:moveTo>
                  <a:cubicBezTo>
                    <a:pt x="868" y="0"/>
                    <a:pt x="1" y="845"/>
                    <a:pt x="1" y="1895"/>
                  </a:cubicBezTo>
                  <a:cubicBezTo>
                    <a:pt x="1" y="2922"/>
                    <a:pt x="868" y="3767"/>
                    <a:pt x="1964" y="3767"/>
                  </a:cubicBezTo>
                  <a:cubicBezTo>
                    <a:pt x="3037" y="3767"/>
                    <a:pt x="3927" y="2922"/>
                    <a:pt x="3927" y="1895"/>
                  </a:cubicBezTo>
                  <a:cubicBezTo>
                    <a:pt x="3927" y="845"/>
                    <a:pt x="3037" y="0"/>
                    <a:pt x="196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942035" y="2344734"/>
              <a:ext cx="148907" cy="188856"/>
            </a:xfrm>
            <a:custGeom>
              <a:avLst/>
              <a:gdLst/>
              <a:ahLst/>
              <a:cxnLst/>
              <a:rect l="l" t="t" r="r" b="b"/>
              <a:pathLst>
                <a:path w="2557" h="3243" extrusionOk="0">
                  <a:moveTo>
                    <a:pt x="1229" y="0"/>
                  </a:moveTo>
                  <a:cubicBezTo>
                    <a:pt x="535" y="0"/>
                    <a:pt x="1" y="877"/>
                    <a:pt x="1" y="1621"/>
                  </a:cubicBezTo>
                  <a:cubicBezTo>
                    <a:pt x="1" y="2343"/>
                    <a:pt x="513" y="3242"/>
                    <a:pt x="1229" y="3242"/>
                  </a:cubicBezTo>
                  <a:cubicBezTo>
                    <a:pt x="1238" y="3242"/>
                    <a:pt x="1247" y="3242"/>
                    <a:pt x="1256" y="3242"/>
                  </a:cubicBezTo>
                  <a:cubicBezTo>
                    <a:pt x="1895" y="3242"/>
                    <a:pt x="2557" y="2534"/>
                    <a:pt x="2511" y="1621"/>
                  </a:cubicBezTo>
                  <a:cubicBezTo>
                    <a:pt x="2192" y="1530"/>
                    <a:pt x="1895" y="1461"/>
                    <a:pt x="1575" y="1393"/>
                  </a:cubicBezTo>
                  <a:cubicBezTo>
                    <a:pt x="1827" y="1188"/>
                    <a:pt x="2100" y="1005"/>
                    <a:pt x="2352" y="800"/>
                  </a:cubicBezTo>
                  <a:cubicBezTo>
                    <a:pt x="2329" y="754"/>
                    <a:pt x="1918" y="1"/>
                    <a:pt x="1256" y="1"/>
                  </a:cubicBezTo>
                  <a:cubicBezTo>
                    <a:pt x="1247" y="0"/>
                    <a:pt x="1238" y="0"/>
                    <a:pt x="122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892826" y="2316432"/>
              <a:ext cx="259262" cy="153333"/>
            </a:xfrm>
            <a:custGeom>
              <a:avLst/>
              <a:gdLst/>
              <a:ahLst/>
              <a:cxnLst/>
              <a:rect l="l" t="t" r="r" b="b"/>
              <a:pathLst>
                <a:path w="4452" h="2633" extrusionOk="0">
                  <a:moveTo>
                    <a:pt x="2237" y="1"/>
                  </a:moveTo>
                  <a:cubicBezTo>
                    <a:pt x="1121" y="1"/>
                    <a:pt x="300" y="454"/>
                    <a:pt x="1" y="646"/>
                  </a:cubicBezTo>
                  <a:cubicBezTo>
                    <a:pt x="138" y="1308"/>
                    <a:pt x="298" y="1970"/>
                    <a:pt x="435" y="2632"/>
                  </a:cubicBezTo>
                  <a:cubicBezTo>
                    <a:pt x="663" y="1696"/>
                    <a:pt x="1485" y="1012"/>
                    <a:pt x="2420" y="943"/>
                  </a:cubicBezTo>
                  <a:cubicBezTo>
                    <a:pt x="2458" y="941"/>
                    <a:pt x="2496" y="940"/>
                    <a:pt x="2533" y="940"/>
                  </a:cubicBezTo>
                  <a:cubicBezTo>
                    <a:pt x="3315" y="940"/>
                    <a:pt x="4060" y="1389"/>
                    <a:pt x="4452" y="2107"/>
                  </a:cubicBezTo>
                  <a:lnTo>
                    <a:pt x="4452" y="646"/>
                  </a:lnTo>
                  <a:cubicBezTo>
                    <a:pt x="4132" y="441"/>
                    <a:pt x="3425" y="53"/>
                    <a:pt x="2466" y="7"/>
                  </a:cubicBezTo>
                  <a:cubicBezTo>
                    <a:pt x="2388" y="3"/>
                    <a:pt x="2312" y="1"/>
                    <a:pt x="223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971269" y="2464174"/>
              <a:ext cx="30632" cy="25682"/>
            </a:xfrm>
            <a:custGeom>
              <a:avLst/>
              <a:gdLst/>
              <a:ahLst/>
              <a:cxnLst/>
              <a:rect l="l" t="t" r="r" b="b"/>
              <a:pathLst>
                <a:path w="526" h="441" extrusionOk="0">
                  <a:moveTo>
                    <a:pt x="144" y="0"/>
                  </a:moveTo>
                  <a:cubicBezTo>
                    <a:pt x="110" y="0"/>
                    <a:pt x="83" y="8"/>
                    <a:pt x="69" y="27"/>
                  </a:cubicBezTo>
                  <a:cubicBezTo>
                    <a:pt x="1" y="95"/>
                    <a:pt x="46" y="392"/>
                    <a:pt x="252" y="438"/>
                  </a:cubicBezTo>
                  <a:cubicBezTo>
                    <a:pt x="264" y="440"/>
                    <a:pt x="276" y="441"/>
                    <a:pt x="288" y="441"/>
                  </a:cubicBezTo>
                  <a:cubicBezTo>
                    <a:pt x="412" y="441"/>
                    <a:pt x="526" y="338"/>
                    <a:pt x="526" y="255"/>
                  </a:cubicBezTo>
                  <a:cubicBezTo>
                    <a:pt x="526" y="128"/>
                    <a:pt x="279" y="0"/>
                    <a:pt x="14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274324" y="2134156"/>
              <a:ext cx="234046" cy="245228"/>
            </a:xfrm>
            <a:custGeom>
              <a:avLst/>
              <a:gdLst/>
              <a:ahLst/>
              <a:cxnLst/>
              <a:rect l="l" t="t" r="r" b="b"/>
              <a:pathLst>
                <a:path w="4019" h="4211" extrusionOk="0">
                  <a:moveTo>
                    <a:pt x="2076" y="0"/>
                  </a:moveTo>
                  <a:cubicBezTo>
                    <a:pt x="2010" y="0"/>
                    <a:pt x="1942" y="3"/>
                    <a:pt x="1873" y="10"/>
                  </a:cubicBezTo>
                  <a:cubicBezTo>
                    <a:pt x="823" y="102"/>
                    <a:pt x="275" y="923"/>
                    <a:pt x="206" y="1037"/>
                  </a:cubicBezTo>
                  <a:cubicBezTo>
                    <a:pt x="92" y="1425"/>
                    <a:pt x="1" y="2019"/>
                    <a:pt x="69" y="2726"/>
                  </a:cubicBezTo>
                  <a:cubicBezTo>
                    <a:pt x="115" y="3366"/>
                    <a:pt x="298" y="3868"/>
                    <a:pt x="435" y="4210"/>
                  </a:cubicBezTo>
                  <a:cubicBezTo>
                    <a:pt x="457" y="4142"/>
                    <a:pt x="549" y="3183"/>
                    <a:pt x="1325" y="2772"/>
                  </a:cubicBezTo>
                  <a:cubicBezTo>
                    <a:pt x="1549" y="2657"/>
                    <a:pt x="1799" y="2600"/>
                    <a:pt x="2057" y="2600"/>
                  </a:cubicBezTo>
                  <a:cubicBezTo>
                    <a:pt x="2665" y="2600"/>
                    <a:pt x="3311" y="2916"/>
                    <a:pt x="3744" y="3525"/>
                  </a:cubicBezTo>
                  <a:cubicBezTo>
                    <a:pt x="3858" y="3160"/>
                    <a:pt x="4018" y="2407"/>
                    <a:pt x="3790" y="1517"/>
                  </a:cubicBezTo>
                  <a:cubicBezTo>
                    <a:pt x="3653" y="1015"/>
                    <a:pt x="3447" y="627"/>
                    <a:pt x="3265" y="353"/>
                  </a:cubicBezTo>
                  <a:cubicBezTo>
                    <a:pt x="3101" y="250"/>
                    <a:pt x="2660" y="0"/>
                    <a:pt x="207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292959" y="2242240"/>
              <a:ext cx="198115" cy="127826"/>
            </a:xfrm>
            <a:custGeom>
              <a:avLst/>
              <a:gdLst/>
              <a:ahLst/>
              <a:cxnLst/>
              <a:rect l="l" t="t" r="r" b="b"/>
              <a:pathLst>
                <a:path w="3402" h="2195" extrusionOk="0">
                  <a:moveTo>
                    <a:pt x="2038" y="1"/>
                  </a:moveTo>
                  <a:cubicBezTo>
                    <a:pt x="1647" y="1"/>
                    <a:pt x="1238" y="110"/>
                    <a:pt x="913" y="323"/>
                  </a:cubicBezTo>
                  <a:cubicBezTo>
                    <a:pt x="0" y="916"/>
                    <a:pt x="69" y="2126"/>
                    <a:pt x="69" y="2194"/>
                  </a:cubicBezTo>
                  <a:cubicBezTo>
                    <a:pt x="393" y="1286"/>
                    <a:pt x="1169" y="705"/>
                    <a:pt x="1948" y="705"/>
                  </a:cubicBezTo>
                  <a:cubicBezTo>
                    <a:pt x="1991" y="705"/>
                    <a:pt x="2035" y="707"/>
                    <a:pt x="2078" y="711"/>
                  </a:cubicBezTo>
                  <a:cubicBezTo>
                    <a:pt x="2785" y="756"/>
                    <a:pt x="3264" y="1258"/>
                    <a:pt x="3379" y="1395"/>
                  </a:cubicBezTo>
                  <a:cubicBezTo>
                    <a:pt x="3401" y="1144"/>
                    <a:pt x="3401" y="825"/>
                    <a:pt x="3219" y="528"/>
                  </a:cubicBezTo>
                  <a:cubicBezTo>
                    <a:pt x="2990" y="173"/>
                    <a:pt x="2529" y="1"/>
                    <a:pt x="20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67611" y="2194138"/>
              <a:ext cx="269861" cy="245053"/>
            </a:xfrm>
            <a:custGeom>
              <a:avLst/>
              <a:gdLst/>
              <a:ahLst/>
              <a:cxnLst/>
              <a:rect l="l" t="t" r="r" b="b"/>
              <a:pathLst>
                <a:path w="4634" h="4208" extrusionOk="0">
                  <a:moveTo>
                    <a:pt x="2505" y="0"/>
                  </a:moveTo>
                  <a:cubicBezTo>
                    <a:pt x="2425" y="0"/>
                    <a:pt x="2343" y="2"/>
                    <a:pt x="2260" y="7"/>
                  </a:cubicBezTo>
                  <a:cubicBezTo>
                    <a:pt x="1530" y="30"/>
                    <a:pt x="959" y="213"/>
                    <a:pt x="594" y="373"/>
                  </a:cubicBezTo>
                  <a:cubicBezTo>
                    <a:pt x="434" y="738"/>
                    <a:pt x="0" y="1765"/>
                    <a:pt x="297" y="2998"/>
                  </a:cubicBezTo>
                  <a:cubicBezTo>
                    <a:pt x="411" y="3522"/>
                    <a:pt x="639" y="3933"/>
                    <a:pt x="822" y="4207"/>
                  </a:cubicBezTo>
                  <a:cubicBezTo>
                    <a:pt x="845" y="4047"/>
                    <a:pt x="1005" y="3203"/>
                    <a:pt x="1712" y="2769"/>
                  </a:cubicBezTo>
                  <a:cubicBezTo>
                    <a:pt x="1986" y="2605"/>
                    <a:pt x="2308" y="2524"/>
                    <a:pt x="2644" y="2524"/>
                  </a:cubicBezTo>
                  <a:cubicBezTo>
                    <a:pt x="3289" y="2524"/>
                    <a:pt x="3987" y="2823"/>
                    <a:pt x="4497" y="3408"/>
                  </a:cubicBezTo>
                  <a:cubicBezTo>
                    <a:pt x="4565" y="3066"/>
                    <a:pt x="4634" y="2473"/>
                    <a:pt x="4543" y="1788"/>
                  </a:cubicBezTo>
                  <a:cubicBezTo>
                    <a:pt x="4428" y="1103"/>
                    <a:pt x="4200" y="578"/>
                    <a:pt x="4018" y="258"/>
                  </a:cubicBezTo>
                  <a:cubicBezTo>
                    <a:pt x="3692" y="157"/>
                    <a:pt x="3166" y="0"/>
                    <a:pt x="2505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99524" y="2296865"/>
              <a:ext cx="229970" cy="103775"/>
            </a:xfrm>
            <a:custGeom>
              <a:avLst/>
              <a:gdLst/>
              <a:ahLst/>
              <a:cxnLst/>
              <a:rect l="l" t="t" r="r" b="b"/>
              <a:pathLst>
                <a:path w="3949" h="1782" extrusionOk="0">
                  <a:moveTo>
                    <a:pt x="1893" y="0"/>
                  </a:moveTo>
                  <a:cubicBezTo>
                    <a:pt x="1080" y="0"/>
                    <a:pt x="235" y="416"/>
                    <a:pt x="69" y="1028"/>
                  </a:cubicBezTo>
                  <a:cubicBezTo>
                    <a:pt x="23" y="1188"/>
                    <a:pt x="0" y="1439"/>
                    <a:pt x="160" y="1781"/>
                  </a:cubicBezTo>
                  <a:cubicBezTo>
                    <a:pt x="297" y="1576"/>
                    <a:pt x="662" y="1051"/>
                    <a:pt x="1324" y="800"/>
                  </a:cubicBezTo>
                  <a:cubicBezTo>
                    <a:pt x="1564" y="718"/>
                    <a:pt x="1815" y="677"/>
                    <a:pt x="2069" y="677"/>
                  </a:cubicBezTo>
                  <a:cubicBezTo>
                    <a:pt x="2729" y="677"/>
                    <a:pt x="3404" y="950"/>
                    <a:pt x="3949" y="1462"/>
                  </a:cubicBezTo>
                  <a:cubicBezTo>
                    <a:pt x="3880" y="1325"/>
                    <a:pt x="3447" y="343"/>
                    <a:pt x="2442" y="69"/>
                  </a:cubicBezTo>
                  <a:cubicBezTo>
                    <a:pt x="2267" y="22"/>
                    <a:pt x="2081" y="0"/>
                    <a:pt x="189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1299598" y="2286091"/>
              <a:ext cx="192816" cy="93292"/>
            </a:xfrm>
            <a:custGeom>
              <a:avLst/>
              <a:gdLst/>
              <a:ahLst/>
              <a:cxnLst/>
              <a:rect l="l" t="t" r="r" b="b"/>
              <a:pathLst>
                <a:path w="3311" h="1602" extrusionOk="0">
                  <a:moveTo>
                    <a:pt x="1690" y="0"/>
                  </a:moveTo>
                  <a:cubicBezTo>
                    <a:pt x="1460" y="0"/>
                    <a:pt x="1235" y="46"/>
                    <a:pt x="1028" y="140"/>
                  </a:cubicBezTo>
                  <a:cubicBezTo>
                    <a:pt x="137" y="528"/>
                    <a:pt x="1" y="1555"/>
                    <a:pt x="1" y="1601"/>
                  </a:cubicBezTo>
                  <a:cubicBezTo>
                    <a:pt x="46" y="1510"/>
                    <a:pt x="389" y="665"/>
                    <a:pt x="1324" y="391"/>
                  </a:cubicBezTo>
                  <a:cubicBezTo>
                    <a:pt x="1507" y="338"/>
                    <a:pt x="1692" y="313"/>
                    <a:pt x="1875" y="313"/>
                  </a:cubicBezTo>
                  <a:cubicBezTo>
                    <a:pt x="2405" y="313"/>
                    <a:pt x="2920" y="526"/>
                    <a:pt x="3310" y="916"/>
                  </a:cubicBezTo>
                  <a:cubicBezTo>
                    <a:pt x="2929" y="320"/>
                    <a:pt x="2296" y="0"/>
                    <a:pt x="169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840997" y="2316140"/>
              <a:ext cx="293330" cy="123051"/>
            </a:xfrm>
            <a:custGeom>
              <a:avLst/>
              <a:gdLst/>
              <a:ahLst/>
              <a:cxnLst/>
              <a:rect l="l" t="t" r="r" b="b"/>
              <a:pathLst>
                <a:path w="5037" h="2113" extrusionOk="0">
                  <a:moveTo>
                    <a:pt x="3107" y="1"/>
                  </a:moveTo>
                  <a:cubicBezTo>
                    <a:pt x="2876" y="1"/>
                    <a:pt x="2610" y="38"/>
                    <a:pt x="2329" y="149"/>
                  </a:cubicBezTo>
                  <a:cubicBezTo>
                    <a:pt x="1576" y="469"/>
                    <a:pt x="1279" y="1154"/>
                    <a:pt x="1211" y="1313"/>
                  </a:cubicBezTo>
                  <a:cubicBezTo>
                    <a:pt x="1211" y="1336"/>
                    <a:pt x="1188" y="1336"/>
                    <a:pt x="1188" y="1336"/>
                  </a:cubicBezTo>
                  <a:cubicBezTo>
                    <a:pt x="800" y="1359"/>
                    <a:pt x="434" y="1382"/>
                    <a:pt x="46" y="1405"/>
                  </a:cubicBezTo>
                  <a:cubicBezTo>
                    <a:pt x="1" y="1427"/>
                    <a:pt x="1" y="1450"/>
                    <a:pt x="24" y="1496"/>
                  </a:cubicBezTo>
                  <a:cubicBezTo>
                    <a:pt x="138" y="1587"/>
                    <a:pt x="320" y="1724"/>
                    <a:pt x="526" y="1838"/>
                  </a:cubicBezTo>
                  <a:cubicBezTo>
                    <a:pt x="823" y="1998"/>
                    <a:pt x="1096" y="2067"/>
                    <a:pt x="1279" y="2112"/>
                  </a:cubicBezTo>
                  <a:cubicBezTo>
                    <a:pt x="1302" y="2112"/>
                    <a:pt x="1325" y="2089"/>
                    <a:pt x="1325" y="2089"/>
                  </a:cubicBezTo>
                  <a:cubicBezTo>
                    <a:pt x="1599" y="1268"/>
                    <a:pt x="2306" y="674"/>
                    <a:pt x="3151" y="583"/>
                  </a:cubicBezTo>
                  <a:cubicBezTo>
                    <a:pt x="3216" y="576"/>
                    <a:pt x="3282" y="573"/>
                    <a:pt x="3347" y="573"/>
                  </a:cubicBezTo>
                  <a:cubicBezTo>
                    <a:pt x="3960" y="573"/>
                    <a:pt x="4541" y="859"/>
                    <a:pt x="4954" y="1313"/>
                  </a:cubicBezTo>
                  <a:cubicBezTo>
                    <a:pt x="4963" y="1331"/>
                    <a:pt x="4978" y="1338"/>
                    <a:pt x="4992" y="1338"/>
                  </a:cubicBezTo>
                  <a:cubicBezTo>
                    <a:pt x="5016" y="1338"/>
                    <a:pt x="5036" y="1319"/>
                    <a:pt x="5022" y="1291"/>
                  </a:cubicBezTo>
                  <a:cubicBezTo>
                    <a:pt x="4863" y="948"/>
                    <a:pt x="4543" y="400"/>
                    <a:pt x="3881" y="149"/>
                  </a:cubicBezTo>
                  <a:cubicBezTo>
                    <a:pt x="3781" y="106"/>
                    <a:pt x="3493" y="1"/>
                    <a:pt x="31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898825" y="2157334"/>
              <a:ext cx="206152" cy="68426"/>
            </a:xfrm>
            <a:custGeom>
              <a:avLst/>
              <a:gdLst/>
              <a:ahLst/>
              <a:cxnLst/>
              <a:rect l="l" t="t" r="r" b="b"/>
              <a:pathLst>
                <a:path w="3540" h="1175" extrusionOk="0">
                  <a:moveTo>
                    <a:pt x="1838" y="0"/>
                  </a:moveTo>
                  <a:cubicBezTo>
                    <a:pt x="1131" y="0"/>
                    <a:pt x="446" y="388"/>
                    <a:pt x="58" y="1005"/>
                  </a:cubicBezTo>
                  <a:cubicBezTo>
                    <a:pt x="0" y="1082"/>
                    <a:pt x="72" y="1175"/>
                    <a:pt x="165" y="1175"/>
                  </a:cubicBezTo>
                  <a:cubicBezTo>
                    <a:pt x="182" y="1175"/>
                    <a:pt x="200" y="1172"/>
                    <a:pt x="218" y="1164"/>
                  </a:cubicBezTo>
                  <a:cubicBezTo>
                    <a:pt x="583" y="1005"/>
                    <a:pt x="1153" y="799"/>
                    <a:pt x="1838" y="799"/>
                  </a:cubicBezTo>
                  <a:cubicBezTo>
                    <a:pt x="2477" y="799"/>
                    <a:pt x="3002" y="936"/>
                    <a:pt x="3345" y="1073"/>
                  </a:cubicBezTo>
                  <a:cubicBezTo>
                    <a:pt x="3362" y="1080"/>
                    <a:pt x="3379" y="1083"/>
                    <a:pt x="3395" y="1083"/>
                  </a:cubicBezTo>
                  <a:cubicBezTo>
                    <a:pt x="3483" y="1083"/>
                    <a:pt x="3539" y="987"/>
                    <a:pt x="3482" y="890"/>
                  </a:cubicBezTo>
                  <a:cubicBezTo>
                    <a:pt x="3116" y="365"/>
                    <a:pt x="2500" y="23"/>
                    <a:pt x="1838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089603" y="2296923"/>
              <a:ext cx="47520" cy="37270"/>
            </a:xfrm>
            <a:custGeom>
              <a:avLst/>
              <a:gdLst/>
              <a:ahLst/>
              <a:cxnLst/>
              <a:rect l="l" t="t" r="r" b="b"/>
              <a:pathLst>
                <a:path w="816" h="640" extrusionOk="0">
                  <a:moveTo>
                    <a:pt x="156" y="0"/>
                  </a:moveTo>
                  <a:cubicBezTo>
                    <a:pt x="104" y="0"/>
                    <a:pt x="52" y="8"/>
                    <a:pt x="0" y="23"/>
                  </a:cubicBezTo>
                  <a:cubicBezTo>
                    <a:pt x="388" y="68"/>
                    <a:pt x="639" y="297"/>
                    <a:pt x="776" y="639"/>
                  </a:cubicBezTo>
                  <a:cubicBezTo>
                    <a:pt x="816" y="303"/>
                    <a:pt x="49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296919" y="2260992"/>
              <a:ext cx="239346" cy="116354"/>
            </a:xfrm>
            <a:custGeom>
              <a:avLst/>
              <a:gdLst/>
              <a:ahLst/>
              <a:cxnLst/>
              <a:rect l="l" t="t" r="r" b="b"/>
              <a:pathLst>
                <a:path w="4110" h="1998" extrusionOk="0">
                  <a:moveTo>
                    <a:pt x="1690" y="1"/>
                  </a:moveTo>
                  <a:cubicBezTo>
                    <a:pt x="960" y="1"/>
                    <a:pt x="549" y="434"/>
                    <a:pt x="457" y="548"/>
                  </a:cubicBezTo>
                  <a:cubicBezTo>
                    <a:pt x="24" y="1005"/>
                    <a:pt x="1" y="1621"/>
                    <a:pt x="24" y="1964"/>
                  </a:cubicBezTo>
                  <a:cubicBezTo>
                    <a:pt x="24" y="1986"/>
                    <a:pt x="35" y="1998"/>
                    <a:pt x="49" y="1998"/>
                  </a:cubicBezTo>
                  <a:cubicBezTo>
                    <a:pt x="64" y="1998"/>
                    <a:pt x="81" y="1986"/>
                    <a:pt x="92" y="1964"/>
                  </a:cubicBezTo>
                  <a:cubicBezTo>
                    <a:pt x="229" y="1347"/>
                    <a:pt x="640" y="868"/>
                    <a:pt x="1211" y="663"/>
                  </a:cubicBezTo>
                  <a:cubicBezTo>
                    <a:pt x="1373" y="616"/>
                    <a:pt x="1542" y="592"/>
                    <a:pt x="1713" y="592"/>
                  </a:cubicBezTo>
                  <a:cubicBezTo>
                    <a:pt x="2289" y="592"/>
                    <a:pt x="2888" y="855"/>
                    <a:pt x="3311" y="1347"/>
                  </a:cubicBezTo>
                  <a:lnTo>
                    <a:pt x="3356" y="1347"/>
                  </a:lnTo>
                  <a:cubicBezTo>
                    <a:pt x="3493" y="1233"/>
                    <a:pt x="3676" y="1073"/>
                    <a:pt x="3858" y="845"/>
                  </a:cubicBezTo>
                  <a:cubicBezTo>
                    <a:pt x="3972" y="663"/>
                    <a:pt x="4041" y="480"/>
                    <a:pt x="4109" y="343"/>
                  </a:cubicBezTo>
                  <a:cubicBezTo>
                    <a:pt x="4109" y="325"/>
                    <a:pt x="4095" y="291"/>
                    <a:pt x="4077" y="291"/>
                  </a:cubicBezTo>
                  <a:cubicBezTo>
                    <a:pt x="4073" y="291"/>
                    <a:pt x="4068" y="293"/>
                    <a:pt x="4064" y="297"/>
                  </a:cubicBezTo>
                  <a:cubicBezTo>
                    <a:pt x="3744" y="412"/>
                    <a:pt x="3425" y="526"/>
                    <a:pt x="3128" y="640"/>
                  </a:cubicBezTo>
                  <a:cubicBezTo>
                    <a:pt x="3105" y="640"/>
                    <a:pt x="3082" y="640"/>
                    <a:pt x="3082" y="617"/>
                  </a:cubicBezTo>
                  <a:cubicBezTo>
                    <a:pt x="2945" y="503"/>
                    <a:pt x="2420" y="1"/>
                    <a:pt x="169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77003" y="2275609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548" y="1"/>
                  </a:moveTo>
                  <a:cubicBezTo>
                    <a:pt x="229" y="1"/>
                    <a:pt x="1" y="366"/>
                    <a:pt x="137" y="663"/>
                  </a:cubicBezTo>
                  <a:cubicBezTo>
                    <a:pt x="137" y="366"/>
                    <a:pt x="274" y="115"/>
                    <a:pt x="54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273625" y="2108300"/>
              <a:ext cx="201202" cy="87644"/>
            </a:xfrm>
            <a:custGeom>
              <a:avLst/>
              <a:gdLst/>
              <a:ahLst/>
              <a:cxnLst/>
              <a:rect l="l" t="t" r="r" b="b"/>
              <a:pathLst>
                <a:path w="3455" h="1505" extrusionOk="0">
                  <a:moveTo>
                    <a:pt x="1920" y="1"/>
                  </a:moveTo>
                  <a:cubicBezTo>
                    <a:pt x="1748" y="1"/>
                    <a:pt x="1575" y="22"/>
                    <a:pt x="1405" y="66"/>
                  </a:cubicBezTo>
                  <a:cubicBezTo>
                    <a:pt x="766" y="249"/>
                    <a:pt x="264" y="728"/>
                    <a:pt x="36" y="1344"/>
                  </a:cubicBezTo>
                  <a:cubicBezTo>
                    <a:pt x="1" y="1431"/>
                    <a:pt x="59" y="1505"/>
                    <a:pt x="139" y="1505"/>
                  </a:cubicBezTo>
                  <a:cubicBezTo>
                    <a:pt x="164" y="1505"/>
                    <a:pt x="191" y="1498"/>
                    <a:pt x="218" y="1481"/>
                  </a:cubicBezTo>
                  <a:cubicBezTo>
                    <a:pt x="515" y="1253"/>
                    <a:pt x="994" y="979"/>
                    <a:pt x="1611" y="842"/>
                  </a:cubicBezTo>
                  <a:cubicBezTo>
                    <a:pt x="1942" y="762"/>
                    <a:pt x="2255" y="734"/>
                    <a:pt x="2538" y="734"/>
                  </a:cubicBezTo>
                  <a:cubicBezTo>
                    <a:pt x="2820" y="734"/>
                    <a:pt x="3071" y="762"/>
                    <a:pt x="3277" y="797"/>
                  </a:cubicBezTo>
                  <a:cubicBezTo>
                    <a:pt x="3285" y="798"/>
                    <a:pt x="3294" y="799"/>
                    <a:pt x="3302" y="799"/>
                  </a:cubicBezTo>
                  <a:cubicBezTo>
                    <a:pt x="3401" y="799"/>
                    <a:pt x="3454" y="677"/>
                    <a:pt x="3391" y="614"/>
                  </a:cubicBezTo>
                  <a:cubicBezTo>
                    <a:pt x="2992" y="215"/>
                    <a:pt x="2462" y="1"/>
                    <a:pt x="192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85584" y="2574413"/>
              <a:ext cx="320409" cy="207375"/>
            </a:xfrm>
            <a:custGeom>
              <a:avLst/>
              <a:gdLst/>
              <a:ahLst/>
              <a:cxnLst/>
              <a:rect l="l" t="t" r="r" b="b"/>
              <a:pathLst>
                <a:path w="5502" h="3561" extrusionOk="0">
                  <a:moveTo>
                    <a:pt x="4285" y="1"/>
                  </a:moveTo>
                  <a:cubicBezTo>
                    <a:pt x="3798" y="1"/>
                    <a:pt x="3639" y="629"/>
                    <a:pt x="2899" y="781"/>
                  </a:cubicBezTo>
                  <a:cubicBezTo>
                    <a:pt x="2817" y="797"/>
                    <a:pt x="2739" y="805"/>
                    <a:pt x="2665" y="805"/>
                  </a:cubicBezTo>
                  <a:cubicBezTo>
                    <a:pt x="2098" y="805"/>
                    <a:pt x="1739" y="395"/>
                    <a:pt x="1243" y="395"/>
                  </a:cubicBezTo>
                  <a:cubicBezTo>
                    <a:pt x="1153" y="395"/>
                    <a:pt x="1060" y="408"/>
                    <a:pt x="959" y="439"/>
                  </a:cubicBezTo>
                  <a:cubicBezTo>
                    <a:pt x="548" y="576"/>
                    <a:pt x="206" y="964"/>
                    <a:pt x="115" y="1398"/>
                  </a:cubicBezTo>
                  <a:cubicBezTo>
                    <a:pt x="1" y="1991"/>
                    <a:pt x="434" y="2471"/>
                    <a:pt x="685" y="2722"/>
                  </a:cubicBezTo>
                  <a:cubicBezTo>
                    <a:pt x="1233" y="3315"/>
                    <a:pt x="1895" y="3452"/>
                    <a:pt x="2101" y="3498"/>
                  </a:cubicBezTo>
                  <a:cubicBezTo>
                    <a:pt x="2212" y="3526"/>
                    <a:pt x="2418" y="3561"/>
                    <a:pt x="2678" y="3561"/>
                  </a:cubicBezTo>
                  <a:cubicBezTo>
                    <a:pt x="3057" y="3561"/>
                    <a:pt x="3553" y="3485"/>
                    <a:pt x="4041" y="3201"/>
                  </a:cubicBezTo>
                  <a:cubicBezTo>
                    <a:pt x="4703" y="2813"/>
                    <a:pt x="5502" y="1923"/>
                    <a:pt x="5296" y="1010"/>
                  </a:cubicBezTo>
                  <a:cubicBezTo>
                    <a:pt x="5182" y="576"/>
                    <a:pt x="4840" y="51"/>
                    <a:pt x="4360" y="5"/>
                  </a:cubicBezTo>
                  <a:cubicBezTo>
                    <a:pt x="4334" y="2"/>
                    <a:pt x="4309" y="1"/>
                    <a:pt x="428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1146731" y="2806013"/>
              <a:ext cx="222050" cy="18635"/>
            </a:xfrm>
            <a:custGeom>
              <a:avLst/>
              <a:gdLst/>
              <a:ahLst/>
              <a:cxnLst/>
              <a:rect l="l" t="t" r="r" b="b"/>
              <a:pathLst>
                <a:path w="3813" h="320" extrusionOk="0">
                  <a:moveTo>
                    <a:pt x="1" y="0"/>
                  </a:moveTo>
                  <a:lnTo>
                    <a:pt x="3812" y="320"/>
                  </a:lnTo>
                  <a:cubicBezTo>
                    <a:pt x="2534" y="205"/>
                    <a:pt x="1279" y="91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1088263" y="2585070"/>
              <a:ext cx="320409" cy="207782"/>
            </a:xfrm>
            <a:custGeom>
              <a:avLst/>
              <a:gdLst/>
              <a:ahLst/>
              <a:cxnLst/>
              <a:rect l="l" t="t" r="r" b="b"/>
              <a:pathLst>
                <a:path w="5502" h="3568" extrusionOk="0">
                  <a:moveTo>
                    <a:pt x="4284" y="0"/>
                  </a:moveTo>
                  <a:cubicBezTo>
                    <a:pt x="3777" y="0"/>
                    <a:pt x="3640" y="650"/>
                    <a:pt x="2899" y="781"/>
                  </a:cubicBezTo>
                  <a:cubicBezTo>
                    <a:pt x="2817" y="797"/>
                    <a:pt x="2739" y="804"/>
                    <a:pt x="2664" y="804"/>
                  </a:cubicBezTo>
                  <a:cubicBezTo>
                    <a:pt x="2107" y="804"/>
                    <a:pt x="1750" y="408"/>
                    <a:pt x="1265" y="408"/>
                  </a:cubicBezTo>
                  <a:cubicBezTo>
                    <a:pt x="1169" y="408"/>
                    <a:pt x="1068" y="424"/>
                    <a:pt x="959" y="462"/>
                  </a:cubicBezTo>
                  <a:cubicBezTo>
                    <a:pt x="548" y="576"/>
                    <a:pt x="183" y="964"/>
                    <a:pt x="114" y="1397"/>
                  </a:cubicBezTo>
                  <a:cubicBezTo>
                    <a:pt x="0" y="1991"/>
                    <a:pt x="434" y="2470"/>
                    <a:pt x="685" y="2721"/>
                  </a:cubicBezTo>
                  <a:cubicBezTo>
                    <a:pt x="1210" y="3315"/>
                    <a:pt x="1895" y="3474"/>
                    <a:pt x="2100" y="3497"/>
                  </a:cubicBezTo>
                  <a:cubicBezTo>
                    <a:pt x="2216" y="3526"/>
                    <a:pt x="2434" y="3567"/>
                    <a:pt x="2708" y="3567"/>
                  </a:cubicBezTo>
                  <a:cubicBezTo>
                    <a:pt x="3084" y="3567"/>
                    <a:pt x="3566" y="3491"/>
                    <a:pt x="4040" y="3201"/>
                  </a:cubicBezTo>
                  <a:cubicBezTo>
                    <a:pt x="4702" y="2813"/>
                    <a:pt x="5501" y="1922"/>
                    <a:pt x="5296" y="1009"/>
                  </a:cubicBezTo>
                  <a:cubicBezTo>
                    <a:pt x="5182" y="576"/>
                    <a:pt x="4816" y="51"/>
                    <a:pt x="4360" y="5"/>
                  </a:cubicBezTo>
                  <a:cubicBezTo>
                    <a:pt x="4334" y="2"/>
                    <a:pt x="4308" y="0"/>
                    <a:pt x="428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1149410" y="2816612"/>
              <a:ext cx="222050" cy="18693"/>
            </a:xfrm>
            <a:custGeom>
              <a:avLst/>
              <a:gdLst/>
              <a:ahLst/>
              <a:cxnLst/>
              <a:rect l="l" t="t" r="r" b="b"/>
              <a:pathLst>
                <a:path w="3813" h="321" extrusionOk="0">
                  <a:moveTo>
                    <a:pt x="0" y="1"/>
                  </a:moveTo>
                  <a:lnTo>
                    <a:pt x="0" y="1"/>
                  </a:lnTo>
                  <a:cubicBezTo>
                    <a:pt x="704" y="65"/>
                    <a:pt x="1414" y="121"/>
                    <a:pt x="2128" y="179"/>
                  </a:cubicBezTo>
                  <a:lnTo>
                    <a:pt x="2128" y="179"/>
                  </a:lnTo>
                  <a:lnTo>
                    <a:pt x="0" y="1"/>
                  </a:lnTo>
                  <a:close/>
                  <a:moveTo>
                    <a:pt x="2128" y="179"/>
                  </a:moveTo>
                  <a:lnTo>
                    <a:pt x="3812" y="320"/>
                  </a:lnTo>
                  <a:cubicBezTo>
                    <a:pt x="3250" y="270"/>
                    <a:pt x="2688" y="224"/>
                    <a:pt x="2128" y="17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8"/>
            <p:cNvSpPr/>
            <p:nvPr/>
          </p:nvSpPr>
          <p:spPr>
            <a:xfrm>
              <a:off x="1085584" y="2579887"/>
              <a:ext cx="320409" cy="208598"/>
            </a:xfrm>
            <a:custGeom>
              <a:avLst/>
              <a:gdLst/>
              <a:ahLst/>
              <a:cxnLst/>
              <a:rect l="l" t="t" r="r" b="b"/>
              <a:pathLst>
                <a:path w="5502" h="3582" extrusionOk="0">
                  <a:moveTo>
                    <a:pt x="4307" y="1"/>
                  </a:moveTo>
                  <a:cubicBezTo>
                    <a:pt x="3780" y="1"/>
                    <a:pt x="3629" y="647"/>
                    <a:pt x="2899" y="802"/>
                  </a:cubicBezTo>
                  <a:cubicBezTo>
                    <a:pt x="2815" y="818"/>
                    <a:pt x="2735" y="825"/>
                    <a:pt x="2659" y="825"/>
                  </a:cubicBezTo>
                  <a:cubicBezTo>
                    <a:pt x="2082" y="825"/>
                    <a:pt x="1734" y="415"/>
                    <a:pt x="1242" y="415"/>
                  </a:cubicBezTo>
                  <a:cubicBezTo>
                    <a:pt x="1153" y="415"/>
                    <a:pt x="1060" y="428"/>
                    <a:pt x="959" y="459"/>
                  </a:cubicBezTo>
                  <a:cubicBezTo>
                    <a:pt x="548" y="596"/>
                    <a:pt x="183" y="984"/>
                    <a:pt x="115" y="1395"/>
                  </a:cubicBezTo>
                  <a:cubicBezTo>
                    <a:pt x="1" y="1989"/>
                    <a:pt x="434" y="2468"/>
                    <a:pt x="685" y="2742"/>
                  </a:cubicBezTo>
                  <a:cubicBezTo>
                    <a:pt x="1210" y="3335"/>
                    <a:pt x="1872" y="3472"/>
                    <a:pt x="2078" y="3518"/>
                  </a:cubicBezTo>
                  <a:cubicBezTo>
                    <a:pt x="2198" y="3546"/>
                    <a:pt x="2409" y="3581"/>
                    <a:pt x="2673" y="3581"/>
                  </a:cubicBezTo>
                  <a:cubicBezTo>
                    <a:pt x="3057" y="3581"/>
                    <a:pt x="3553" y="3506"/>
                    <a:pt x="4041" y="3221"/>
                  </a:cubicBezTo>
                  <a:cubicBezTo>
                    <a:pt x="4703" y="2833"/>
                    <a:pt x="5502" y="1920"/>
                    <a:pt x="5296" y="1030"/>
                  </a:cubicBezTo>
                  <a:cubicBezTo>
                    <a:pt x="5182" y="596"/>
                    <a:pt x="4817" y="71"/>
                    <a:pt x="4360" y="3"/>
                  </a:cubicBezTo>
                  <a:cubicBezTo>
                    <a:pt x="4342" y="1"/>
                    <a:pt x="4324" y="1"/>
                    <a:pt x="43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8"/>
            <p:cNvSpPr/>
            <p:nvPr/>
          </p:nvSpPr>
          <p:spPr>
            <a:xfrm>
              <a:off x="1157388" y="2702879"/>
              <a:ext cx="218032" cy="103833"/>
            </a:xfrm>
            <a:custGeom>
              <a:avLst/>
              <a:gdLst/>
              <a:ahLst/>
              <a:cxnLst/>
              <a:rect l="l" t="t" r="r" b="b"/>
              <a:pathLst>
                <a:path w="3744" h="1783" extrusionOk="0">
                  <a:moveTo>
                    <a:pt x="2004" y="1"/>
                  </a:moveTo>
                  <a:cubicBezTo>
                    <a:pt x="1932" y="1"/>
                    <a:pt x="1857" y="5"/>
                    <a:pt x="1781" y="13"/>
                  </a:cubicBezTo>
                  <a:cubicBezTo>
                    <a:pt x="662" y="128"/>
                    <a:pt x="69" y="1178"/>
                    <a:pt x="0" y="1269"/>
                  </a:cubicBezTo>
                  <a:cubicBezTo>
                    <a:pt x="130" y="1361"/>
                    <a:pt x="782" y="1782"/>
                    <a:pt x="1668" y="1782"/>
                  </a:cubicBezTo>
                  <a:cubicBezTo>
                    <a:pt x="1876" y="1782"/>
                    <a:pt x="2098" y="1759"/>
                    <a:pt x="2328" y="1703"/>
                  </a:cubicBezTo>
                  <a:cubicBezTo>
                    <a:pt x="3104" y="1497"/>
                    <a:pt x="3561" y="1018"/>
                    <a:pt x="3744" y="812"/>
                  </a:cubicBezTo>
                  <a:cubicBezTo>
                    <a:pt x="3607" y="653"/>
                    <a:pt x="3356" y="401"/>
                    <a:pt x="2968" y="219"/>
                  </a:cubicBezTo>
                  <a:cubicBezTo>
                    <a:pt x="2868" y="179"/>
                    <a:pt x="2491" y="1"/>
                    <a:pt x="200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1157388" y="2685758"/>
              <a:ext cx="220711" cy="91021"/>
            </a:xfrm>
            <a:custGeom>
              <a:avLst/>
              <a:gdLst/>
              <a:ahLst/>
              <a:cxnLst/>
              <a:rect l="l" t="t" r="r" b="b"/>
              <a:pathLst>
                <a:path w="3790" h="1563" extrusionOk="0">
                  <a:moveTo>
                    <a:pt x="1986" y="0"/>
                  </a:moveTo>
                  <a:cubicBezTo>
                    <a:pt x="1281" y="0"/>
                    <a:pt x="687" y="229"/>
                    <a:pt x="343" y="650"/>
                  </a:cubicBezTo>
                  <a:cubicBezTo>
                    <a:pt x="228" y="810"/>
                    <a:pt x="46" y="1106"/>
                    <a:pt x="0" y="1563"/>
                  </a:cubicBezTo>
                  <a:cubicBezTo>
                    <a:pt x="69" y="1449"/>
                    <a:pt x="571" y="627"/>
                    <a:pt x="1621" y="422"/>
                  </a:cubicBezTo>
                  <a:cubicBezTo>
                    <a:pt x="1783" y="388"/>
                    <a:pt x="1938" y="374"/>
                    <a:pt x="2084" y="374"/>
                  </a:cubicBezTo>
                  <a:cubicBezTo>
                    <a:pt x="2845" y="374"/>
                    <a:pt x="3378" y="756"/>
                    <a:pt x="3493" y="832"/>
                  </a:cubicBezTo>
                  <a:cubicBezTo>
                    <a:pt x="3584" y="695"/>
                    <a:pt x="3698" y="559"/>
                    <a:pt x="3789" y="444"/>
                  </a:cubicBezTo>
                  <a:cubicBezTo>
                    <a:pt x="3165" y="142"/>
                    <a:pt x="2541" y="0"/>
                    <a:pt x="198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1226688" y="2724077"/>
              <a:ext cx="22479" cy="18228"/>
            </a:xfrm>
            <a:custGeom>
              <a:avLst/>
              <a:gdLst/>
              <a:ahLst/>
              <a:cxnLst/>
              <a:rect l="l" t="t" r="r" b="b"/>
              <a:pathLst>
                <a:path w="386" h="313" extrusionOk="0">
                  <a:moveTo>
                    <a:pt x="294" y="1"/>
                  </a:moveTo>
                  <a:cubicBezTo>
                    <a:pt x="184" y="1"/>
                    <a:pt x="0" y="164"/>
                    <a:pt x="20" y="243"/>
                  </a:cubicBezTo>
                  <a:cubicBezTo>
                    <a:pt x="35" y="287"/>
                    <a:pt x="88" y="312"/>
                    <a:pt x="148" y="312"/>
                  </a:cubicBezTo>
                  <a:cubicBezTo>
                    <a:pt x="181" y="312"/>
                    <a:pt x="216" y="305"/>
                    <a:pt x="248" y="289"/>
                  </a:cubicBezTo>
                  <a:cubicBezTo>
                    <a:pt x="385" y="220"/>
                    <a:pt x="385" y="37"/>
                    <a:pt x="340" y="15"/>
                  </a:cubicBezTo>
                  <a:cubicBezTo>
                    <a:pt x="327" y="5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8"/>
            <p:cNvSpPr/>
            <p:nvPr/>
          </p:nvSpPr>
          <p:spPr>
            <a:xfrm>
              <a:off x="1145392" y="2685001"/>
              <a:ext cx="234046" cy="146286"/>
            </a:xfrm>
            <a:custGeom>
              <a:avLst/>
              <a:gdLst/>
              <a:ahLst/>
              <a:cxnLst/>
              <a:rect l="l" t="t" r="r" b="b"/>
              <a:pathLst>
                <a:path w="4019" h="2512" extrusionOk="0">
                  <a:moveTo>
                    <a:pt x="183" y="1"/>
                  </a:moveTo>
                  <a:lnTo>
                    <a:pt x="1" y="2169"/>
                  </a:lnTo>
                  <a:lnTo>
                    <a:pt x="3835" y="2512"/>
                  </a:lnTo>
                  <a:lnTo>
                    <a:pt x="4018" y="32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8"/>
            <p:cNvSpPr/>
            <p:nvPr/>
          </p:nvSpPr>
          <p:spPr>
            <a:xfrm>
              <a:off x="1113479" y="2573364"/>
              <a:ext cx="216751" cy="84383"/>
            </a:xfrm>
            <a:custGeom>
              <a:avLst/>
              <a:gdLst/>
              <a:ahLst/>
              <a:cxnLst/>
              <a:rect l="l" t="t" r="r" b="b"/>
              <a:pathLst>
                <a:path w="3722" h="1449" extrusionOk="0">
                  <a:moveTo>
                    <a:pt x="3562" y="1"/>
                  </a:moveTo>
                  <a:cubicBezTo>
                    <a:pt x="3151" y="411"/>
                    <a:pt x="2786" y="548"/>
                    <a:pt x="2512" y="594"/>
                  </a:cubicBezTo>
                  <a:cubicBezTo>
                    <a:pt x="2435" y="606"/>
                    <a:pt x="2363" y="612"/>
                    <a:pt x="2293" y="612"/>
                  </a:cubicBezTo>
                  <a:cubicBezTo>
                    <a:pt x="1885" y="612"/>
                    <a:pt x="1581" y="429"/>
                    <a:pt x="1062" y="429"/>
                  </a:cubicBezTo>
                  <a:cubicBezTo>
                    <a:pt x="1014" y="429"/>
                    <a:pt x="965" y="431"/>
                    <a:pt x="914" y="434"/>
                  </a:cubicBezTo>
                  <a:cubicBezTo>
                    <a:pt x="526" y="457"/>
                    <a:pt x="206" y="571"/>
                    <a:pt x="1" y="663"/>
                  </a:cubicBezTo>
                  <a:cubicBezTo>
                    <a:pt x="252" y="868"/>
                    <a:pt x="686" y="1210"/>
                    <a:pt x="1325" y="1347"/>
                  </a:cubicBezTo>
                  <a:cubicBezTo>
                    <a:pt x="1486" y="1384"/>
                    <a:pt x="1767" y="1448"/>
                    <a:pt x="2100" y="1448"/>
                  </a:cubicBezTo>
                  <a:cubicBezTo>
                    <a:pt x="2381" y="1448"/>
                    <a:pt x="2700" y="1402"/>
                    <a:pt x="3014" y="1256"/>
                  </a:cubicBezTo>
                  <a:cubicBezTo>
                    <a:pt x="3242" y="1142"/>
                    <a:pt x="3516" y="1005"/>
                    <a:pt x="3607" y="708"/>
                  </a:cubicBezTo>
                  <a:cubicBezTo>
                    <a:pt x="3722" y="389"/>
                    <a:pt x="3607" y="115"/>
                    <a:pt x="356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806813" y="2482518"/>
              <a:ext cx="63476" cy="58876"/>
            </a:xfrm>
            <a:custGeom>
              <a:avLst/>
              <a:gdLst/>
              <a:ahLst/>
              <a:cxnLst/>
              <a:rect l="l" t="t" r="r" b="b"/>
              <a:pathLst>
                <a:path w="1090" h="1011" extrusionOk="0">
                  <a:moveTo>
                    <a:pt x="596" y="0"/>
                  </a:moveTo>
                  <a:cubicBezTo>
                    <a:pt x="360" y="0"/>
                    <a:pt x="0" y="332"/>
                    <a:pt x="63" y="625"/>
                  </a:cubicBezTo>
                  <a:cubicBezTo>
                    <a:pt x="112" y="871"/>
                    <a:pt x="397" y="1011"/>
                    <a:pt x="630" y="1011"/>
                  </a:cubicBezTo>
                  <a:cubicBezTo>
                    <a:pt x="721" y="1011"/>
                    <a:pt x="804" y="989"/>
                    <a:pt x="862" y="944"/>
                  </a:cubicBezTo>
                  <a:cubicBezTo>
                    <a:pt x="1090" y="762"/>
                    <a:pt x="953" y="77"/>
                    <a:pt x="656" y="8"/>
                  </a:cubicBezTo>
                  <a:cubicBezTo>
                    <a:pt x="637" y="3"/>
                    <a:pt x="617" y="0"/>
                    <a:pt x="59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760109" y="2562591"/>
              <a:ext cx="30457" cy="27836"/>
            </a:xfrm>
            <a:custGeom>
              <a:avLst/>
              <a:gdLst/>
              <a:ahLst/>
              <a:cxnLst/>
              <a:rect l="l" t="t" r="r" b="b"/>
              <a:pathLst>
                <a:path w="523" h="478" extrusionOk="0">
                  <a:moveTo>
                    <a:pt x="294" y="1"/>
                  </a:moveTo>
                  <a:cubicBezTo>
                    <a:pt x="177" y="1"/>
                    <a:pt x="0" y="150"/>
                    <a:pt x="43" y="300"/>
                  </a:cubicBezTo>
                  <a:cubicBezTo>
                    <a:pt x="59" y="411"/>
                    <a:pt x="185" y="478"/>
                    <a:pt x="291" y="478"/>
                  </a:cubicBezTo>
                  <a:cubicBezTo>
                    <a:pt x="338" y="478"/>
                    <a:pt x="380" y="465"/>
                    <a:pt x="408" y="437"/>
                  </a:cubicBezTo>
                  <a:cubicBezTo>
                    <a:pt x="522" y="368"/>
                    <a:pt x="454" y="26"/>
                    <a:pt x="317" y="3"/>
                  </a:cubicBezTo>
                  <a:cubicBezTo>
                    <a:pt x="310" y="2"/>
                    <a:pt x="302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1479369" y="2434590"/>
              <a:ext cx="63534" cy="58759"/>
            </a:xfrm>
            <a:custGeom>
              <a:avLst/>
              <a:gdLst/>
              <a:ahLst/>
              <a:cxnLst/>
              <a:rect l="l" t="t" r="r" b="b"/>
              <a:pathLst>
                <a:path w="1091" h="1009" extrusionOk="0">
                  <a:moveTo>
                    <a:pt x="588" y="1"/>
                  </a:moveTo>
                  <a:cubicBezTo>
                    <a:pt x="338" y="1"/>
                    <a:pt x="1" y="313"/>
                    <a:pt x="63" y="626"/>
                  </a:cubicBezTo>
                  <a:cubicBezTo>
                    <a:pt x="114" y="860"/>
                    <a:pt x="408" y="1008"/>
                    <a:pt x="634" y="1008"/>
                  </a:cubicBezTo>
                  <a:cubicBezTo>
                    <a:pt x="717" y="1008"/>
                    <a:pt x="791" y="988"/>
                    <a:pt x="839" y="946"/>
                  </a:cubicBezTo>
                  <a:cubicBezTo>
                    <a:pt x="1091" y="763"/>
                    <a:pt x="954" y="78"/>
                    <a:pt x="657" y="10"/>
                  </a:cubicBezTo>
                  <a:cubicBezTo>
                    <a:pt x="635" y="4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1245090" y="2343394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868"/>
                    <a:pt x="92" y="1827"/>
                    <a:pt x="457" y="2671"/>
                  </a:cubicBezTo>
                  <a:cubicBezTo>
                    <a:pt x="473" y="2704"/>
                    <a:pt x="501" y="2736"/>
                    <a:pt x="540" y="2736"/>
                  </a:cubicBezTo>
                  <a:cubicBezTo>
                    <a:pt x="556" y="2736"/>
                    <a:pt x="574" y="2730"/>
                    <a:pt x="594" y="2717"/>
                  </a:cubicBezTo>
                  <a:cubicBezTo>
                    <a:pt x="725" y="2560"/>
                    <a:pt x="894" y="2455"/>
                    <a:pt x="1066" y="2455"/>
                  </a:cubicBezTo>
                  <a:cubicBezTo>
                    <a:pt x="1193" y="2455"/>
                    <a:pt x="1322" y="2513"/>
                    <a:pt x="1439" y="2649"/>
                  </a:cubicBezTo>
                  <a:cubicBezTo>
                    <a:pt x="1690" y="2922"/>
                    <a:pt x="1507" y="3356"/>
                    <a:pt x="1142" y="3470"/>
                  </a:cubicBezTo>
                  <a:cubicBezTo>
                    <a:pt x="1576" y="3425"/>
                    <a:pt x="1850" y="2900"/>
                    <a:pt x="1576" y="2557"/>
                  </a:cubicBezTo>
                  <a:cubicBezTo>
                    <a:pt x="1455" y="2361"/>
                    <a:pt x="1252" y="2269"/>
                    <a:pt x="1044" y="2269"/>
                  </a:cubicBezTo>
                  <a:cubicBezTo>
                    <a:pt x="879" y="2269"/>
                    <a:pt x="711" y="2327"/>
                    <a:pt x="582" y="2438"/>
                  </a:cubicBezTo>
                  <a:lnTo>
                    <a:pt x="582" y="2438"/>
                  </a:lnTo>
                  <a:cubicBezTo>
                    <a:pt x="285" y="1674"/>
                    <a:pt x="187" y="817"/>
                    <a:pt x="25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1288941" y="2500279"/>
              <a:ext cx="50606" cy="46879"/>
            </a:xfrm>
            <a:custGeom>
              <a:avLst/>
              <a:gdLst/>
              <a:ahLst/>
              <a:cxnLst/>
              <a:rect l="l" t="t" r="r" b="b"/>
              <a:pathLst>
                <a:path w="869" h="805" extrusionOk="0">
                  <a:moveTo>
                    <a:pt x="709" y="0"/>
                  </a:moveTo>
                  <a:cubicBezTo>
                    <a:pt x="709" y="69"/>
                    <a:pt x="663" y="297"/>
                    <a:pt x="457" y="480"/>
                  </a:cubicBezTo>
                  <a:cubicBezTo>
                    <a:pt x="275" y="639"/>
                    <a:pt x="69" y="685"/>
                    <a:pt x="1" y="708"/>
                  </a:cubicBezTo>
                  <a:cubicBezTo>
                    <a:pt x="101" y="775"/>
                    <a:pt x="214" y="805"/>
                    <a:pt x="324" y="805"/>
                  </a:cubicBezTo>
                  <a:cubicBezTo>
                    <a:pt x="512" y="805"/>
                    <a:pt x="690" y="715"/>
                    <a:pt x="777" y="571"/>
                  </a:cubicBezTo>
                  <a:cubicBezTo>
                    <a:pt x="868" y="411"/>
                    <a:pt x="845" y="183"/>
                    <a:pt x="70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494091" y="2421895"/>
              <a:ext cx="196776" cy="239812"/>
            </a:xfrm>
            <a:custGeom>
              <a:avLst/>
              <a:gdLst/>
              <a:ahLst/>
              <a:cxnLst/>
              <a:rect l="l" t="t" r="r" b="b"/>
              <a:pathLst>
                <a:path w="3379" h="4118" extrusionOk="0">
                  <a:moveTo>
                    <a:pt x="1667" y="1"/>
                  </a:moveTo>
                  <a:cubicBezTo>
                    <a:pt x="1590" y="1"/>
                    <a:pt x="1513" y="8"/>
                    <a:pt x="1438" y="22"/>
                  </a:cubicBezTo>
                  <a:cubicBezTo>
                    <a:pt x="571" y="182"/>
                    <a:pt x="251" y="1209"/>
                    <a:pt x="229" y="1323"/>
                  </a:cubicBezTo>
                  <a:cubicBezTo>
                    <a:pt x="0" y="2191"/>
                    <a:pt x="388" y="3104"/>
                    <a:pt x="1028" y="3629"/>
                  </a:cubicBezTo>
                  <a:cubicBezTo>
                    <a:pt x="1509" y="4014"/>
                    <a:pt x="2045" y="4118"/>
                    <a:pt x="2483" y="4118"/>
                  </a:cubicBezTo>
                  <a:cubicBezTo>
                    <a:pt x="2981" y="4118"/>
                    <a:pt x="3354" y="3983"/>
                    <a:pt x="3379" y="3971"/>
                  </a:cubicBezTo>
                  <a:lnTo>
                    <a:pt x="3333" y="1323"/>
                  </a:lnTo>
                  <a:cubicBezTo>
                    <a:pt x="3027" y="507"/>
                    <a:pt x="2319" y="1"/>
                    <a:pt x="166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35264" y="2478674"/>
              <a:ext cx="129049" cy="125322"/>
            </a:xfrm>
            <a:custGeom>
              <a:avLst/>
              <a:gdLst/>
              <a:ahLst/>
              <a:cxnLst/>
              <a:rect l="l" t="t" r="r" b="b"/>
              <a:pathLst>
                <a:path w="2216" h="2152" extrusionOk="0">
                  <a:moveTo>
                    <a:pt x="1033" y="0"/>
                  </a:moveTo>
                  <a:cubicBezTo>
                    <a:pt x="954" y="0"/>
                    <a:pt x="876" y="10"/>
                    <a:pt x="800" y="29"/>
                  </a:cubicBezTo>
                  <a:cubicBezTo>
                    <a:pt x="457" y="120"/>
                    <a:pt x="138" y="417"/>
                    <a:pt x="92" y="759"/>
                  </a:cubicBezTo>
                  <a:cubicBezTo>
                    <a:pt x="1" y="1307"/>
                    <a:pt x="480" y="1992"/>
                    <a:pt x="1348" y="2152"/>
                  </a:cubicBezTo>
                  <a:cubicBezTo>
                    <a:pt x="1097" y="1855"/>
                    <a:pt x="1097" y="1444"/>
                    <a:pt x="1325" y="1170"/>
                  </a:cubicBezTo>
                  <a:cubicBezTo>
                    <a:pt x="1466" y="998"/>
                    <a:pt x="1681" y="901"/>
                    <a:pt x="1906" y="901"/>
                  </a:cubicBezTo>
                  <a:cubicBezTo>
                    <a:pt x="2009" y="901"/>
                    <a:pt x="2114" y="922"/>
                    <a:pt x="2215" y="965"/>
                  </a:cubicBezTo>
                  <a:cubicBezTo>
                    <a:pt x="2019" y="356"/>
                    <a:pt x="1518" y="0"/>
                    <a:pt x="103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529964" y="2478500"/>
              <a:ext cx="139415" cy="128175"/>
            </a:xfrm>
            <a:custGeom>
              <a:avLst/>
              <a:gdLst/>
              <a:ahLst/>
              <a:cxnLst/>
              <a:rect l="l" t="t" r="r" b="b"/>
              <a:pathLst>
                <a:path w="2394" h="2201" extrusionOk="0">
                  <a:moveTo>
                    <a:pt x="1130" y="0"/>
                  </a:moveTo>
                  <a:cubicBezTo>
                    <a:pt x="607" y="0"/>
                    <a:pt x="103" y="343"/>
                    <a:pt x="1" y="1059"/>
                  </a:cubicBezTo>
                  <a:cubicBezTo>
                    <a:pt x="171" y="434"/>
                    <a:pt x="635" y="132"/>
                    <a:pt x="1104" y="132"/>
                  </a:cubicBezTo>
                  <a:cubicBezTo>
                    <a:pt x="1538" y="132"/>
                    <a:pt x="1977" y="392"/>
                    <a:pt x="2187" y="896"/>
                  </a:cubicBezTo>
                  <a:lnTo>
                    <a:pt x="2187" y="896"/>
                  </a:lnTo>
                  <a:cubicBezTo>
                    <a:pt x="2125" y="881"/>
                    <a:pt x="2064" y="874"/>
                    <a:pt x="2004" y="874"/>
                  </a:cubicBezTo>
                  <a:cubicBezTo>
                    <a:pt x="1372" y="874"/>
                    <a:pt x="910" y="1672"/>
                    <a:pt x="1439" y="2200"/>
                  </a:cubicBezTo>
                  <a:cubicBezTo>
                    <a:pt x="1049" y="1693"/>
                    <a:pt x="1425" y="1019"/>
                    <a:pt x="1970" y="1019"/>
                  </a:cubicBezTo>
                  <a:cubicBezTo>
                    <a:pt x="2063" y="1019"/>
                    <a:pt x="2161" y="1039"/>
                    <a:pt x="2260" y="1082"/>
                  </a:cubicBezTo>
                  <a:cubicBezTo>
                    <a:pt x="2273" y="1086"/>
                    <a:pt x="2286" y="1088"/>
                    <a:pt x="2298" y="1088"/>
                  </a:cubicBezTo>
                  <a:cubicBezTo>
                    <a:pt x="2351" y="1088"/>
                    <a:pt x="2393" y="1051"/>
                    <a:pt x="2375" y="1013"/>
                  </a:cubicBezTo>
                  <a:cubicBezTo>
                    <a:pt x="2203" y="349"/>
                    <a:pt x="1657" y="0"/>
                    <a:pt x="113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394393" y="1740720"/>
              <a:ext cx="1264165" cy="733004"/>
            </a:xfrm>
            <a:custGeom>
              <a:avLst/>
              <a:gdLst/>
              <a:ahLst/>
              <a:cxnLst/>
              <a:rect l="l" t="t" r="r" b="b"/>
              <a:pathLst>
                <a:path w="21708" h="12587" extrusionOk="0">
                  <a:moveTo>
                    <a:pt x="14227" y="1"/>
                  </a:moveTo>
                  <a:cubicBezTo>
                    <a:pt x="13987" y="1"/>
                    <a:pt x="13748" y="11"/>
                    <a:pt x="13513" y="33"/>
                  </a:cubicBezTo>
                  <a:cubicBezTo>
                    <a:pt x="11550" y="215"/>
                    <a:pt x="10158" y="1128"/>
                    <a:pt x="9496" y="1631"/>
                  </a:cubicBezTo>
                  <a:cubicBezTo>
                    <a:pt x="9146" y="1570"/>
                    <a:pt x="8694" y="1519"/>
                    <a:pt x="8169" y="1519"/>
                  </a:cubicBezTo>
                  <a:cubicBezTo>
                    <a:pt x="7906" y="1519"/>
                    <a:pt x="7624" y="1532"/>
                    <a:pt x="7327" y="1562"/>
                  </a:cubicBezTo>
                  <a:cubicBezTo>
                    <a:pt x="6802" y="1631"/>
                    <a:pt x="5638" y="1768"/>
                    <a:pt x="4406" y="2475"/>
                  </a:cubicBezTo>
                  <a:cubicBezTo>
                    <a:pt x="4246" y="2589"/>
                    <a:pt x="2694" y="3502"/>
                    <a:pt x="1758" y="5237"/>
                  </a:cubicBezTo>
                  <a:cubicBezTo>
                    <a:pt x="1" y="8569"/>
                    <a:pt x="1941" y="12290"/>
                    <a:pt x="2100" y="12587"/>
                  </a:cubicBezTo>
                  <a:cubicBezTo>
                    <a:pt x="2123" y="12564"/>
                    <a:pt x="2397" y="11856"/>
                    <a:pt x="3150" y="11719"/>
                  </a:cubicBezTo>
                  <a:cubicBezTo>
                    <a:pt x="3243" y="11700"/>
                    <a:pt x="3332" y="11691"/>
                    <a:pt x="3416" y="11691"/>
                  </a:cubicBezTo>
                  <a:cubicBezTo>
                    <a:pt x="4025" y="11691"/>
                    <a:pt x="4431" y="12133"/>
                    <a:pt x="4451" y="12153"/>
                  </a:cubicBezTo>
                  <a:cubicBezTo>
                    <a:pt x="5387" y="11582"/>
                    <a:pt x="6985" y="10441"/>
                    <a:pt x="8240" y="8432"/>
                  </a:cubicBezTo>
                  <a:cubicBezTo>
                    <a:pt x="9176" y="6972"/>
                    <a:pt x="9610" y="5579"/>
                    <a:pt x="9815" y="4621"/>
                  </a:cubicBezTo>
                  <a:cubicBezTo>
                    <a:pt x="10318" y="4986"/>
                    <a:pt x="11116" y="5442"/>
                    <a:pt x="12189" y="5648"/>
                  </a:cubicBezTo>
                  <a:cubicBezTo>
                    <a:pt x="12652" y="5749"/>
                    <a:pt x="13098" y="5791"/>
                    <a:pt x="13519" y="5791"/>
                  </a:cubicBezTo>
                  <a:cubicBezTo>
                    <a:pt x="15194" y="5791"/>
                    <a:pt x="16481" y="5127"/>
                    <a:pt x="16937" y="4872"/>
                  </a:cubicBezTo>
                  <a:cubicBezTo>
                    <a:pt x="17325" y="5123"/>
                    <a:pt x="17804" y="5511"/>
                    <a:pt x="18261" y="6104"/>
                  </a:cubicBezTo>
                  <a:cubicBezTo>
                    <a:pt x="19219" y="7360"/>
                    <a:pt x="19379" y="8729"/>
                    <a:pt x="19402" y="9323"/>
                  </a:cubicBezTo>
                  <a:cubicBezTo>
                    <a:pt x="20087" y="9186"/>
                    <a:pt x="20612" y="8661"/>
                    <a:pt x="20749" y="8022"/>
                  </a:cubicBezTo>
                  <a:cubicBezTo>
                    <a:pt x="20908" y="7200"/>
                    <a:pt x="20338" y="6584"/>
                    <a:pt x="20269" y="6538"/>
                  </a:cubicBezTo>
                  <a:lnTo>
                    <a:pt x="20269" y="6538"/>
                  </a:lnTo>
                  <a:cubicBezTo>
                    <a:pt x="20438" y="6608"/>
                    <a:pt x="20640" y="6670"/>
                    <a:pt x="20824" y="6670"/>
                  </a:cubicBezTo>
                  <a:cubicBezTo>
                    <a:pt x="20940" y="6670"/>
                    <a:pt x="21049" y="6645"/>
                    <a:pt x="21137" y="6584"/>
                  </a:cubicBezTo>
                  <a:cubicBezTo>
                    <a:pt x="21707" y="6150"/>
                    <a:pt x="21068" y="3936"/>
                    <a:pt x="19904" y="2475"/>
                  </a:cubicBezTo>
                  <a:cubicBezTo>
                    <a:pt x="18514" y="798"/>
                    <a:pt x="16298" y="1"/>
                    <a:pt x="142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1028456" y="1780553"/>
              <a:ext cx="507809" cy="162825"/>
            </a:xfrm>
            <a:custGeom>
              <a:avLst/>
              <a:gdLst/>
              <a:ahLst/>
              <a:cxnLst/>
              <a:rect l="l" t="t" r="r" b="b"/>
              <a:pathLst>
                <a:path w="8720" h="2796" extrusionOk="0">
                  <a:moveTo>
                    <a:pt x="3496" y="1"/>
                  </a:moveTo>
                  <a:cubicBezTo>
                    <a:pt x="2264" y="1"/>
                    <a:pt x="1033" y="369"/>
                    <a:pt x="0" y="1152"/>
                  </a:cubicBezTo>
                  <a:cubicBezTo>
                    <a:pt x="1072" y="640"/>
                    <a:pt x="2172" y="394"/>
                    <a:pt x="3250" y="394"/>
                  </a:cubicBezTo>
                  <a:cubicBezTo>
                    <a:pt x="5250" y="394"/>
                    <a:pt x="7177" y="1239"/>
                    <a:pt x="8719" y="2795"/>
                  </a:cubicBezTo>
                  <a:cubicBezTo>
                    <a:pt x="7568" y="1004"/>
                    <a:pt x="5531" y="1"/>
                    <a:pt x="349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1040394" y="1873787"/>
              <a:ext cx="408111" cy="100164"/>
            </a:xfrm>
            <a:custGeom>
              <a:avLst/>
              <a:gdLst/>
              <a:ahLst/>
              <a:cxnLst/>
              <a:rect l="l" t="t" r="r" b="b"/>
              <a:pathLst>
                <a:path w="7008" h="1720" extrusionOk="0">
                  <a:moveTo>
                    <a:pt x="2947" y="0"/>
                  </a:moveTo>
                  <a:cubicBezTo>
                    <a:pt x="1908" y="0"/>
                    <a:pt x="872" y="278"/>
                    <a:pt x="1" y="852"/>
                  </a:cubicBezTo>
                  <a:cubicBezTo>
                    <a:pt x="868" y="552"/>
                    <a:pt x="1759" y="404"/>
                    <a:pt x="2643" y="404"/>
                  </a:cubicBezTo>
                  <a:cubicBezTo>
                    <a:pt x="4178" y="404"/>
                    <a:pt x="5690" y="850"/>
                    <a:pt x="7008" y="1719"/>
                  </a:cubicBezTo>
                  <a:cubicBezTo>
                    <a:pt x="5991" y="594"/>
                    <a:pt x="4467" y="0"/>
                    <a:pt x="2947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571195" y="1921656"/>
              <a:ext cx="312431" cy="327514"/>
            </a:xfrm>
            <a:custGeom>
              <a:avLst/>
              <a:gdLst/>
              <a:ahLst/>
              <a:cxnLst/>
              <a:rect l="l" t="t" r="r" b="b"/>
              <a:pathLst>
                <a:path w="5365" h="5624" extrusionOk="0">
                  <a:moveTo>
                    <a:pt x="2331" y="1"/>
                  </a:moveTo>
                  <a:cubicBezTo>
                    <a:pt x="2323" y="1"/>
                    <a:pt x="2314" y="3"/>
                    <a:pt x="2306" y="7"/>
                  </a:cubicBezTo>
                  <a:cubicBezTo>
                    <a:pt x="1781" y="418"/>
                    <a:pt x="1005" y="1148"/>
                    <a:pt x="571" y="2290"/>
                  </a:cubicBezTo>
                  <a:cubicBezTo>
                    <a:pt x="0" y="3819"/>
                    <a:pt x="229" y="5577"/>
                    <a:pt x="571" y="5622"/>
                  </a:cubicBezTo>
                  <a:cubicBezTo>
                    <a:pt x="575" y="5623"/>
                    <a:pt x="580" y="5623"/>
                    <a:pt x="584" y="5623"/>
                  </a:cubicBezTo>
                  <a:cubicBezTo>
                    <a:pt x="769" y="5623"/>
                    <a:pt x="1088" y="5165"/>
                    <a:pt x="1689" y="3317"/>
                  </a:cubicBezTo>
                  <a:cubicBezTo>
                    <a:pt x="1689" y="3294"/>
                    <a:pt x="1706" y="3283"/>
                    <a:pt x="1724" y="3283"/>
                  </a:cubicBezTo>
                  <a:cubicBezTo>
                    <a:pt x="1741" y="3283"/>
                    <a:pt x="1758" y="3294"/>
                    <a:pt x="1758" y="3317"/>
                  </a:cubicBezTo>
                  <a:lnTo>
                    <a:pt x="1758" y="5554"/>
                  </a:lnTo>
                  <a:cubicBezTo>
                    <a:pt x="1758" y="5582"/>
                    <a:pt x="1784" y="5601"/>
                    <a:pt x="1809" y="5601"/>
                  </a:cubicBezTo>
                  <a:cubicBezTo>
                    <a:pt x="1825" y="5601"/>
                    <a:pt x="1840" y="5594"/>
                    <a:pt x="1849" y="5577"/>
                  </a:cubicBezTo>
                  <a:cubicBezTo>
                    <a:pt x="2237" y="4915"/>
                    <a:pt x="2602" y="4253"/>
                    <a:pt x="2990" y="3568"/>
                  </a:cubicBezTo>
                  <a:cubicBezTo>
                    <a:pt x="2999" y="3551"/>
                    <a:pt x="3014" y="3543"/>
                    <a:pt x="3029" y="3543"/>
                  </a:cubicBezTo>
                  <a:cubicBezTo>
                    <a:pt x="3052" y="3543"/>
                    <a:pt x="3073" y="3563"/>
                    <a:pt x="3059" y="3591"/>
                  </a:cubicBezTo>
                  <a:cubicBezTo>
                    <a:pt x="3013" y="4139"/>
                    <a:pt x="2945" y="4686"/>
                    <a:pt x="2876" y="5234"/>
                  </a:cubicBezTo>
                  <a:cubicBezTo>
                    <a:pt x="2876" y="5250"/>
                    <a:pt x="2899" y="5266"/>
                    <a:pt x="2921" y="5266"/>
                  </a:cubicBezTo>
                  <a:cubicBezTo>
                    <a:pt x="2929" y="5266"/>
                    <a:pt x="2938" y="5264"/>
                    <a:pt x="2945" y="5257"/>
                  </a:cubicBezTo>
                  <a:cubicBezTo>
                    <a:pt x="3333" y="5006"/>
                    <a:pt x="3744" y="4664"/>
                    <a:pt x="4132" y="4184"/>
                  </a:cubicBezTo>
                  <a:cubicBezTo>
                    <a:pt x="5364" y="2632"/>
                    <a:pt x="5319" y="806"/>
                    <a:pt x="5273" y="99"/>
                  </a:cubicBezTo>
                  <a:cubicBezTo>
                    <a:pt x="5273" y="82"/>
                    <a:pt x="5250" y="66"/>
                    <a:pt x="5229" y="66"/>
                  </a:cubicBezTo>
                  <a:cubicBezTo>
                    <a:pt x="5220" y="66"/>
                    <a:pt x="5211" y="69"/>
                    <a:pt x="5204" y="76"/>
                  </a:cubicBezTo>
                  <a:cubicBezTo>
                    <a:pt x="4634" y="738"/>
                    <a:pt x="4063" y="1400"/>
                    <a:pt x="3493" y="2061"/>
                  </a:cubicBezTo>
                  <a:cubicBezTo>
                    <a:pt x="3486" y="2068"/>
                    <a:pt x="3477" y="2071"/>
                    <a:pt x="3468" y="2071"/>
                  </a:cubicBezTo>
                  <a:cubicBezTo>
                    <a:pt x="3447" y="2071"/>
                    <a:pt x="3424" y="2055"/>
                    <a:pt x="3424" y="2039"/>
                  </a:cubicBezTo>
                  <a:lnTo>
                    <a:pt x="3219" y="829"/>
                  </a:lnTo>
                  <a:cubicBezTo>
                    <a:pt x="3219" y="802"/>
                    <a:pt x="3203" y="791"/>
                    <a:pt x="3185" y="791"/>
                  </a:cubicBezTo>
                  <a:cubicBezTo>
                    <a:pt x="3173" y="791"/>
                    <a:pt x="3160" y="797"/>
                    <a:pt x="3150" y="806"/>
                  </a:cubicBezTo>
                  <a:cubicBezTo>
                    <a:pt x="2831" y="1034"/>
                    <a:pt x="2511" y="1285"/>
                    <a:pt x="2214" y="1537"/>
                  </a:cubicBezTo>
                  <a:cubicBezTo>
                    <a:pt x="2202" y="1543"/>
                    <a:pt x="2190" y="1545"/>
                    <a:pt x="2179" y="1545"/>
                  </a:cubicBezTo>
                  <a:cubicBezTo>
                    <a:pt x="2147" y="1545"/>
                    <a:pt x="2123" y="1524"/>
                    <a:pt x="2123" y="1491"/>
                  </a:cubicBezTo>
                  <a:cubicBezTo>
                    <a:pt x="2214" y="1012"/>
                    <a:pt x="2306" y="532"/>
                    <a:pt x="2374" y="53"/>
                  </a:cubicBezTo>
                  <a:cubicBezTo>
                    <a:pt x="2393" y="34"/>
                    <a:pt x="2366" y="1"/>
                    <a:pt x="233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1108180" y="1917929"/>
              <a:ext cx="216751" cy="73318"/>
            </a:xfrm>
            <a:custGeom>
              <a:avLst/>
              <a:gdLst/>
              <a:ahLst/>
              <a:cxnLst/>
              <a:rect l="l" t="t" r="r" b="b"/>
              <a:pathLst>
                <a:path w="3722" h="1259" extrusionOk="0">
                  <a:moveTo>
                    <a:pt x="2160" y="1"/>
                  </a:moveTo>
                  <a:cubicBezTo>
                    <a:pt x="1029" y="1"/>
                    <a:pt x="267" y="741"/>
                    <a:pt x="24" y="1007"/>
                  </a:cubicBezTo>
                  <a:cubicBezTo>
                    <a:pt x="1" y="1030"/>
                    <a:pt x="24" y="1076"/>
                    <a:pt x="69" y="1076"/>
                  </a:cubicBezTo>
                  <a:cubicBezTo>
                    <a:pt x="279" y="1067"/>
                    <a:pt x="471" y="1063"/>
                    <a:pt x="648" y="1063"/>
                  </a:cubicBezTo>
                  <a:cubicBezTo>
                    <a:pt x="1437" y="1063"/>
                    <a:pt x="1921" y="1138"/>
                    <a:pt x="2238" y="1212"/>
                  </a:cubicBezTo>
                  <a:cubicBezTo>
                    <a:pt x="2294" y="1227"/>
                    <a:pt x="2413" y="1259"/>
                    <a:pt x="2506" y="1259"/>
                  </a:cubicBezTo>
                  <a:cubicBezTo>
                    <a:pt x="2562" y="1259"/>
                    <a:pt x="2608" y="1247"/>
                    <a:pt x="2626" y="1212"/>
                  </a:cubicBezTo>
                  <a:cubicBezTo>
                    <a:pt x="2694" y="1121"/>
                    <a:pt x="2489" y="870"/>
                    <a:pt x="2283" y="665"/>
                  </a:cubicBezTo>
                  <a:cubicBezTo>
                    <a:pt x="2260" y="642"/>
                    <a:pt x="2283" y="596"/>
                    <a:pt x="2329" y="596"/>
                  </a:cubicBezTo>
                  <a:lnTo>
                    <a:pt x="3653" y="596"/>
                  </a:lnTo>
                  <a:cubicBezTo>
                    <a:pt x="3698" y="596"/>
                    <a:pt x="3721" y="528"/>
                    <a:pt x="3676" y="505"/>
                  </a:cubicBezTo>
                  <a:cubicBezTo>
                    <a:pt x="3402" y="322"/>
                    <a:pt x="2922" y="48"/>
                    <a:pt x="2260" y="3"/>
                  </a:cubicBezTo>
                  <a:cubicBezTo>
                    <a:pt x="2227" y="1"/>
                    <a:pt x="2193" y="1"/>
                    <a:pt x="216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1138753" y="1808156"/>
              <a:ext cx="208772" cy="59458"/>
            </a:xfrm>
            <a:custGeom>
              <a:avLst/>
              <a:gdLst/>
              <a:ahLst/>
              <a:cxnLst/>
              <a:rect l="l" t="t" r="r" b="b"/>
              <a:pathLst>
                <a:path w="3585" h="1021" extrusionOk="0">
                  <a:moveTo>
                    <a:pt x="2134" y="0"/>
                  </a:moveTo>
                  <a:cubicBezTo>
                    <a:pt x="1901" y="0"/>
                    <a:pt x="1654" y="25"/>
                    <a:pt x="1416" y="85"/>
                  </a:cubicBezTo>
                  <a:cubicBezTo>
                    <a:pt x="708" y="244"/>
                    <a:pt x="252" y="678"/>
                    <a:pt x="24" y="952"/>
                  </a:cubicBezTo>
                  <a:cubicBezTo>
                    <a:pt x="1" y="975"/>
                    <a:pt x="24" y="1020"/>
                    <a:pt x="69" y="1020"/>
                  </a:cubicBezTo>
                  <a:cubicBezTo>
                    <a:pt x="1233" y="975"/>
                    <a:pt x="2420" y="952"/>
                    <a:pt x="3584" y="906"/>
                  </a:cubicBezTo>
                  <a:lnTo>
                    <a:pt x="2763" y="678"/>
                  </a:lnTo>
                  <a:cubicBezTo>
                    <a:pt x="2717" y="655"/>
                    <a:pt x="2717" y="610"/>
                    <a:pt x="2763" y="587"/>
                  </a:cubicBezTo>
                  <a:cubicBezTo>
                    <a:pt x="3105" y="450"/>
                    <a:pt x="3196" y="358"/>
                    <a:pt x="3196" y="313"/>
                  </a:cubicBezTo>
                  <a:cubicBezTo>
                    <a:pt x="3180" y="151"/>
                    <a:pt x="2703" y="0"/>
                    <a:pt x="213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576494" y="2287605"/>
              <a:ext cx="126312" cy="229970"/>
            </a:xfrm>
            <a:custGeom>
              <a:avLst/>
              <a:gdLst/>
              <a:ahLst/>
              <a:cxnLst/>
              <a:rect l="l" t="t" r="r" b="b"/>
              <a:pathLst>
                <a:path w="2169" h="3949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576" y="479"/>
                    <a:pt x="1119" y="1119"/>
                    <a:pt x="754" y="1781"/>
                  </a:cubicBezTo>
                  <a:cubicBezTo>
                    <a:pt x="389" y="2465"/>
                    <a:pt x="92" y="3173"/>
                    <a:pt x="1" y="3949"/>
                  </a:cubicBezTo>
                  <a:cubicBezTo>
                    <a:pt x="229" y="3629"/>
                    <a:pt x="389" y="3287"/>
                    <a:pt x="571" y="2967"/>
                  </a:cubicBezTo>
                  <a:cubicBezTo>
                    <a:pt x="1073" y="2032"/>
                    <a:pt x="1712" y="936"/>
                    <a:pt x="216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544581" y="2270309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1" y="0"/>
                  </a:moveTo>
                  <a:cubicBezTo>
                    <a:pt x="1" y="754"/>
                    <a:pt x="24" y="1530"/>
                    <a:pt x="138" y="2283"/>
                  </a:cubicBezTo>
                  <a:cubicBezTo>
                    <a:pt x="275" y="3036"/>
                    <a:pt x="480" y="3789"/>
                    <a:pt x="891" y="4451"/>
                  </a:cubicBezTo>
                  <a:cubicBezTo>
                    <a:pt x="845" y="4063"/>
                    <a:pt x="800" y="3675"/>
                    <a:pt x="731" y="3310"/>
                  </a:cubicBezTo>
                  <a:cubicBezTo>
                    <a:pt x="549" y="2283"/>
                    <a:pt x="389" y="1028"/>
                    <a:pt x="16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809143" y="2982523"/>
              <a:ext cx="541003" cy="700451"/>
            </a:xfrm>
            <a:custGeom>
              <a:avLst/>
              <a:gdLst/>
              <a:ahLst/>
              <a:cxnLst/>
              <a:rect l="l" t="t" r="r" b="b"/>
              <a:pathLst>
                <a:path w="9290" h="12028" extrusionOk="0">
                  <a:moveTo>
                    <a:pt x="3032" y="1"/>
                  </a:moveTo>
                  <a:cubicBezTo>
                    <a:pt x="2589" y="1"/>
                    <a:pt x="2125" y="120"/>
                    <a:pt x="1758" y="347"/>
                  </a:cubicBezTo>
                  <a:cubicBezTo>
                    <a:pt x="1552" y="461"/>
                    <a:pt x="1073" y="804"/>
                    <a:pt x="662" y="1899"/>
                  </a:cubicBezTo>
                  <a:cubicBezTo>
                    <a:pt x="0" y="3702"/>
                    <a:pt x="365" y="5392"/>
                    <a:pt x="525" y="6008"/>
                  </a:cubicBezTo>
                  <a:cubicBezTo>
                    <a:pt x="1210" y="8838"/>
                    <a:pt x="3310" y="10345"/>
                    <a:pt x="3994" y="10778"/>
                  </a:cubicBezTo>
                  <a:cubicBezTo>
                    <a:pt x="4788" y="11279"/>
                    <a:pt x="5960" y="12027"/>
                    <a:pt x="7008" y="12027"/>
                  </a:cubicBezTo>
                  <a:cubicBezTo>
                    <a:pt x="7346" y="12027"/>
                    <a:pt x="7671" y="11949"/>
                    <a:pt x="7966" y="11760"/>
                  </a:cubicBezTo>
                  <a:cubicBezTo>
                    <a:pt x="9153" y="10984"/>
                    <a:pt x="9290" y="8701"/>
                    <a:pt x="8400" y="7765"/>
                  </a:cubicBezTo>
                  <a:cubicBezTo>
                    <a:pt x="7943" y="7286"/>
                    <a:pt x="7601" y="7514"/>
                    <a:pt x="6779" y="7058"/>
                  </a:cubicBezTo>
                  <a:cubicBezTo>
                    <a:pt x="5432" y="6305"/>
                    <a:pt x="4519" y="4684"/>
                    <a:pt x="4337" y="3223"/>
                  </a:cubicBezTo>
                  <a:cubicBezTo>
                    <a:pt x="4154" y="1717"/>
                    <a:pt x="4816" y="1055"/>
                    <a:pt x="4268" y="461"/>
                  </a:cubicBezTo>
                  <a:cubicBezTo>
                    <a:pt x="3992" y="149"/>
                    <a:pt x="3525" y="1"/>
                    <a:pt x="303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1263725" y="3445201"/>
              <a:ext cx="45249" cy="203997"/>
            </a:xfrm>
            <a:custGeom>
              <a:avLst/>
              <a:gdLst/>
              <a:ahLst/>
              <a:cxnLst/>
              <a:rect l="l" t="t" r="r" b="b"/>
              <a:pathLst>
                <a:path w="777" h="3503" extrusionOk="0">
                  <a:moveTo>
                    <a:pt x="530" y="1"/>
                  </a:moveTo>
                  <a:cubicBezTo>
                    <a:pt x="439" y="1"/>
                    <a:pt x="314" y="150"/>
                    <a:pt x="229" y="300"/>
                  </a:cubicBezTo>
                  <a:cubicBezTo>
                    <a:pt x="160" y="711"/>
                    <a:pt x="92" y="1190"/>
                    <a:pt x="46" y="1692"/>
                  </a:cubicBezTo>
                  <a:cubicBezTo>
                    <a:pt x="0" y="2308"/>
                    <a:pt x="23" y="2856"/>
                    <a:pt x="69" y="3335"/>
                  </a:cubicBezTo>
                  <a:cubicBezTo>
                    <a:pt x="177" y="3462"/>
                    <a:pt x="257" y="3503"/>
                    <a:pt x="308" y="3503"/>
                  </a:cubicBezTo>
                  <a:cubicBezTo>
                    <a:pt x="322" y="3503"/>
                    <a:pt x="333" y="3500"/>
                    <a:pt x="343" y="3495"/>
                  </a:cubicBezTo>
                  <a:cubicBezTo>
                    <a:pt x="685" y="3427"/>
                    <a:pt x="731" y="2194"/>
                    <a:pt x="731" y="1487"/>
                  </a:cubicBezTo>
                  <a:cubicBezTo>
                    <a:pt x="753" y="893"/>
                    <a:pt x="776" y="49"/>
                    <a:pt x="548" y="3"/>
                  </a:cubicBezTo>
                  <a:cubicBezTo>
                    <a:pt x="542" y="1"/>
                    <a:pt x="536" y="1"/>
                    <a:pt x="53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1122796" y="3396167"/>
              <a:ext cx="125031" cy="293796"/>
            </a:xfrm>
            <a:custGeom>
              <a:avLst/>
              <a:gdLst/>
              <a:ahLst/>
              <a:cxnLst/>
              <a:rect l="l" t="t" r="r" b="b"/>
              <a:pathLst>
                <a:path w="2147" h="5045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051" y="1142"/>
                    <a:pt x="115" y="2945"/>
                    <a:pt x="937" y="4497"/>
                  </a:cubicBezTo>
                  <a:cubicBezTo>
                    <a:pt x="1051" y="4702"/>
                    <a:pt x="1188" y="4885"/>
                    <a:pt x="1347" y="5045"/>
                  </a:cubicBezTo>
                  <a:cubicBezTo>
                    <a:pt x="1" y="3516"/>
                    <a:pt x="982" y="1347"/>
                    <a:pt x="214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1178644" y="3441357"/>
              <a:ext cx="160903" cy="230028"/>
            </a:xfrm>
            <a:custGeom>
              <a:avLst/>
              <a:gdLst/>
              <a:ahLst/>
              <a:cxnLst/>
              <a:rect l="l" t="t" r="r" b="b"/>
              <a:pathLst>
                <a:path w="2763" h="3950" extrusionOk="0">
                  <a:moveTo>
                    <a:pt x="1438" y="0"/>
                  </a:moveTo>
                  <a:cubicBezTo>
                    <a:pt x="1347" y="69"/>
                    <a:pt x="0" y="1210"/>
                    <a:pt x="252" y="2717"/>
                  </a:cubicBezTo>
                  <a:cubicBezTo>
                    <a:pt x="343" y="3287"/>
                    <a:pt x="594" y="3698"/>
                    <a:pt x="799" y="3949"/>
                  </a:cubicBezTo>
                  <a:cubicBezTo>
                    <a:pt x="1461" y="3744"/>
                    <a:pt x="2100" y="3538"/>
                    <a:pt x="2762" y="3333"/>
                  </a:cubicBezTo>
                  <a:cubicBezTo>
                    <a:pt x="2694" y="3310"/>
                    <a:pt x="1849" y="2831"/>
                    <a:pt x="1758" y="1872"/>
                  </a:cubicBezTo>
                  <a:cubicBezTo>
                    <a:pt x="1667" y="1119"/>
                    <a:pt x="2078" y="389"/>
                    <a:pt x="276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1277003" y="3935830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4999" y="0"/>
                  </a:moveTo>
                  <a:lnTo>
                    <a:pt x="4999" y="0"/>
                  </a:lnTo>
                  <a:cubicBezTo>
                    <a:pt x="3356" y="411"/>
                    <a:pt x="1712" y="822"/>
                    <a:pt x="69" y="1233"/>
                  </a:cubicBezTo>
                  <a:cubicBezTo>
                    <a:pt x="1" y="2945"/>
                    <a:pt x="1" y="4725"/>
                    <a:pt x="1" y="6529"/>
                  </a:cubicBezTo>
                  <a:cubicBezTo>
                    <a:pt x="46" y="10454"/>
                    <a:pt x="252" y="14198"/>
                    <a:pt x="548" y="17690"/>
                  </a:cubicBezTo>
                  <a:cubicBezTo>
                    <a:pt x="5182" y="17576"/>
                    <a:pt x="7533" y="17165"/>
                    <a:pt x="7624" y="16480"/>
                  </a:cubicBezTo>
                  <a:cubicBezTo>
                    <a:pt x="7693" y="15955"/>
                    <a:pt x="6529" y="15293"/>
                    <a:pt x="4155" y="14472"/>
                  </a:cubicBezTo>
                  <a:cubicBezTo>
                    <a:pt x="4429" y="9656"/>
                    <a:pt x="4725" y="4839"/>
                    <a:pt x="4999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1287660" y="4619043"/>
              <a:ext cx="272540" cy="244645"/>
            </a:xfrm>
            <a:custGeom>
              <a:avLst/>
              <a:gdLst/>
              <a:ahLst/>
              <a:cxnLst/>
              <a:rect l="l" t="t" r="r" b="b"/>
              <a:pathLst>
                <a:path w="4680" h="4201" extrusionOk="0">
                  <a:moveTo>
                    <a:pt x="0" y="457"/>
                  </a:moveTo>
                  <a:cubicBezTo>
                    <a:pt x="46" y="1690"/>
                    <a:pt x="137" y="2899"/>
                    <a:pt x="228" y="4086"/>
                  </a:cubicBezTo>
                  <a:lnTo>
                    <a:pt x="228" y="4086"/>
                  </a:lnTo>
                  <a:cubicBezTo>
                    <a:pt x="3059" y="4201"/>
                    <a:pt x="4520" y="4018"/>
                    <a:pt x="4634" y="3539"/>
                  </a:cubicBezTo>
                  <a:lnTo>
                    <a:pt x="4634" y="3539"/>
                  </a:lnTo>
                  <a:cubicBezTo>
                    <a:pt x="4679" y="3333"/>
                    <a:pt x="4451" y="3059"/>
                    <a:pt x="3972" y="2740"/>
                  </a:cubicBezTo>
                  <a:lnTo>
                    <a:pt x="3972" y="2740"/>
                  </a:lnTo>
                  <a:cubicBezTo>
                    <a:pt x="4017" y="1827"/>
                    <a:pt x="4086" y="914"/>
                    <a:pt x="4131" y="1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1300937" y="4778549"/>
              <a:ext cx="424067" cy="187517"/>
            </a:xfrm>
            <a:custGeom>
              <a:avLst/>
              <a:gdLst/>
              <a:ahLst/>
              <a:cxnLst/>
              <a:rect l="l" t="t" r="r" b="b"/>
              <a:pathLst>
                <a:path w="7282" h="3220" extrusionOk="0">
                  <a:moveTo>
                    <a:pt x="3744" y="1"/>
                  </a:moveTo>
                  <a:lnTo>
                    <a:pt x="3744" y="1"/>
                  </a:lnTo>
                  <a:cubicBezTo>
                    <a:pt x="4223" y="320"/>
                    <a:pt x="4451" y="594"/>
                    <a:pt x="4406" y="800"/>
                  </a:cubicBezTo>
                  <a:cubicBezTo>
                    <a:pt x="4313" y="1187"/>
                    <a:pt x="3343" y="1380"/>
                    <a:pt x="1481" y="1380"/>
                  </a:cubicBezTo>
                  <a:cubicBezTo>
                    <a:pt x="1038" y="1380"/>
                    <a:pt x="545" y="1369"/>
                    <a:pt x="0" y="1347"/>
                  </a:cubicBezTo>
                  <a:lnTo>
                    <a:pt x="0" y="1347"/>
                  </a:lnTo>
                  <a:cubicBezTo>
                    <a:pt x="46" y="1986"/>
                    <a:pt x="92" y="2603"/>
                    <a:pt x="137" y="3219"/>
                  </a:cubicBezTo>
                  <a:cubicBezTo>
                    <a:pt x="4771" y="3105"/>
                    <a:pt x="7122" y="2694"/>
                    <a:pt x="7213" y="2009"/>
                  </a:cubicBezTo>
                  <a:cubicBezTo>
                    <a:pt x="7282" y="1484"/>
                    <a:pt x="6118" y="822"/>
                    <a:pt x="3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840997" y="3953126"/>
              <a:ext cx="325767" cy="704527"/>
            </a:xfrm>
            <a:custGeom>
              <a:avLst/>
              <a:gdLst/>
              <a:ahLst/>
              <a:cxnLst/>
              <a:rect l="l" t="t" r="r" b="b"/>
              <a:pathLst>
                <a:path w="5594" h="12098" extrusionOk="0">
                  <a:moveTo>
                    <a:pt x="5570" y="0"/>
                  </a:moveTo>
                  <a:cubicBezTo>
                    <a:pt x="3721" y="0"/>
                    <a:pt x="1850" y="0"/>
                    <a:pt x="1" y="23"/>
                  </a:cubicBezTo>
                  <a:lnTo>
                    <a:pt x="1644" y="11961"/>
                  </a:lnTo>
                  <a:lnTo>
                    <a:pt x="5593" y="12098"/>
                  </a:lnTo>
                  <a:cubicBezTo>
                    <a:pt x="5525" y="10157"/>
                    <a:pt x="5479" y="8172"/>
                    <a:pt x="5479" y="6140"/>
                  </a:cubicBezTo>
                  <a:cubicBezTo>
                    <a:pt x="5479" y="4040"/>
                    <a:pt x="5525" y="1986"/>
                    <a:pt x="5570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918100" y="4649617"/>
              <a:ext cx="256583" cy="220711"/>
            </a:xfrm>
            <a:custGeom>
              <a:avLst/>
              <a:gdLst/>
              <a:ahLst/>
              <a:cxnLst/>
              <a:rect l="l" t="t" r="r" b="b"/>
              <a:pathLst>
                <a:path w="4406" h="3790" extrusionOk="0">
                  <a:moveTo>
                    <a:pt x="663" y="2420"/>
                  </a:moveTo>
                  <a:cubicBezTo>
                    <a:pt x="206" y="2785"/>
                    <a:pt x="1" y="3059"/>
                    <a:pt x="69" y="3265"/>
                  </a:cubicBezTo>
                  <a:lnTo>
                    <a:pt x="69" y="3265"/>
                  </a:lnTo>
                  <a:cubicBezTo>
                    <a:pt x="206" y="3721"/>
                    <a:pt x="1644" y="3790"/>
                    <a:pt x="4406" y="3470"/>
                  </a:cubicBezTo>
                  <a:lnTo>
                    <a:pt x="4406" y="3470"/>
                  </a:lnTo>
                  <a:cubicBezTo>
                    <a:pt x="4337" y="2374"/>
                    <a:pt x="4292" y="1256"/>
                    <a:pt x="4269" y="138"/>
                  </a:cubicBezTo>
                  <a:lnTo>
                    <a:pt x="4269" y="138"/>
                  </a:lnTo>
                  <a:lnTo>
                    <a:pt x="320" y="1"/>
                  </a:lnTo>
                  <a:cubicBezTo>
                    <a:pt x="434" y="822"/>
                    <a:pt x="548" y="1621"/>
                    <a:pt x="663" y="2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758595" y="4790546"/>
              <a:ext cx="421447" cy="175928"/>
            </a:xfrm>
            <a:custGeom>
              <a:avLst/>
              <a:gdLst/>
              <a:ahLst/>
              <a:cxnLst/>
              <a:rect l="l" t="t" r="r" b="b"/>
              <a:pathLst>
                <a:path w="7237" h="3021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1096" y="1004"/>
                    <a:pt x="1" y="1758"/>
                    <a:pt x="92" y="2260"/>
                  </a:cubicBezTo>
                  <a:cubicBezTo>
                    <a:pt x="210" y="2764"/>
                    <a:pt x="1528" y="3021"/>
                    <a:pt x="4056" y="3021"/>
                  </a:cubicBezTo>
                  <a:cubicBezTo>
                    <a:pt x="4961" y="3021"/>
                    <a:pt x="6021" y="2988"/>
                    <a:pt x="7236" y="2922"/>
                  </a:cubicBezTo>
                  <a:cubicBezTo>
                    <a:pt x="7191" y="2305"/>
                    <a:pt x="7168" y="1689"/>
                    <a:pt x="7145" y="1050"/>
                  </a:cubicBezTo>
                  <a:cubicBezTo>
                    <a:pt x="6008" y="1182"/>
                    <a:pt x="5095" y="1247"/>
                    <a:pt x="4405" y="1247"/>
                  </a:cubicBezTo>
                  <a:cubicBezTo>
                    <a:pt x="3419" y="1247"/>
                    <a:pt x="2889" y="1113"/>
                    <a:pt x="2808" y="845"/>
                  </a:cubicBezTo>
                  <a:cubicBezTo>
                    <a:pt x="2740" y="639"/>
                    <a:pt x="2945" y="365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746657" y="3583567"/>
              <a:ext cx="903924" cy="493250"/>
            </a:xfrm>
            <a:custGeom>
              <a:avLst/>
              <a:gdLst/>
              <a:ahLst/>
              <a:cxnLst/>
              <a:rect l="l" t="t" r="r" b="b"/>
              <a:pathLst>
                <a:path w="15522" h="8470" extrusionOk="0">
                  <a:moveTo>
                    <a:pt x="2397" y="1"/>
                  </a:moveTo>
                  <a:cubicBezTo>
                    <a:pt x="1803" y="1393"/>
                    <a:pt x="1233" y="2785"/>
                    <a:pt x="639" y="4155"/>
                  </a:cubicBezTo>
                  <a:cubicBezTo>
                    <a:pt x="434" y="4657"/>
                    <a:pt x="206" y="5159"/>
                    <a:pt x="0" y="5661"/>
                  </a:cubicBezTo>
                  <a:cubicBezTo>
                    <a:pt x="1370" y="7031"/>
                    <a:pt x="2694" y="7647"/>
                    <a:pt x="3538" y="7944"/>
                  </a:cubicBezTo>
                  <a:cubicBezTo>
                    <a:pt x="4572" y="8319"/>
                    <a:pt x="5597" y="8469"/>
                    <a:pt x="6642" y="8469"/>
                  </a:cubicBezTo>
                  <a:cubicBezTo>
                    <a:pt x="8457" y="8469"/>
                    <a:pt x="10331" y="8017"/>
                    <a:pt x="12417" y="7510"/>
                  </a:cubicBezTo>
                  <a:cubicBezTo>
                    <a:pt x="13718" y="7191"/>
                    <a:pt x="14768" y="6871"/>
                    <a:pt x="15521" y="6620"/>
                  </a:cubicBezTo>
                  <a:cubicBezTo>
                    <a:pt x="14791" y="4931"/>
                    <a:pt x="14061" y="3242"/>
                    <a:pt x="13330" y="1576"/>
                  </a:cubicBezTo>
                  <a:cubicBezTo>
                    <a:pt x="9678" y="1051"/>
                    <a:pt x="6049" y="526"/>
                    <a:pt x="2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1732925" y="2395282"/>
              <a:ext cx="364260" cy="425407"/>
            </a:xfrm>
            <a:custGeom>
              <a:avLst/>
              <a:gdLst/>
              <a:ahLst/>
              <a:cxnLst/>
              <a:rect l="l" t="t" r="r" b="b"/>
              <a:pathLst>
                <a:path w="6255" h="7305" extrusionOk="0">
                  <a:moveTo>
                    <a:pt x="2534" y="2237"/>
                  </a:moveTo>
                  <a:lnTo>
                    <a:pt x="2534" y="2237"/>
                  </a:lnTo>
                  <a:cubicBezTo>
                    <a:pt x="2877" y="2556"/>
                    <a:pt x="3036" y="3013"/>
                    <a:pt x="3036" y="3469"/>
                  </a:cubicBezTo>
                  <a:cubicBezTo>
                    <a:pt x="3036" y="3903"/>
                    <a:pt x="2854" y="4360"/>
                    <a:pt x="2557" y="4679"/>
                  </a:cubicBezTo>
                  <a:cubicBezTo>
                    <a:pt x="2648" y="4497"/>
                    <a:pt x="2717" y="4291"/>
                    <a:pt x="2785" y="4086"/>
                  </a:cubicBezTo>
                  <a:cubicBezTo>
                    <a:pt x="2945" y="3469"/>
                    <a:pt x="2854" y="2830"/>
                    <a:pt x="2534" y="2237"/>
                  </a:cubicBezTo>
                  <a:close/>
                  <a:moveTo>
                    <a:pt x="4452" y="0"/>
                  </a:moveTo>
                  <a:cubicBezTo>
                    <a:pt x="4109" y="0"/>
                    <a:pt x="3493" y="502"/>
                    <a:pt x="3196" y="799"/>
                  </a:cubicBezTo>
                  <a:cubicBezTo>
                    <a:pt x="2968" y="1027"/>
                    <a:pt x="2648" y="1415"/>
                    <a:pt x="2397" y="1963"/>
                  </a:cubicBezTo>
                  <a:cubicBezTo>
                    <a:pt x="2397" y="1552"/>
                    <a:pt x="2352" y="1210"/>
                    <a:pt x="2283" y="981"/>
                  </a:cubicBezTo>
                  <a:cubicBezTo>
                    <a:pt x="2215" y="662"/>
                    <a:pt x="2146" y="297"/>
                    <a:pt x="1964" y="274"/>
                  </a:cubicBezTo>
                  <a:cubicBezTo>
                    <a:pt x="1956" y="273"/>
                    <a:pt x="1949" y="272"/>
                    <a:pt x="1942" y="272"/>
                  </a:cubicBezTo>
                  <a:cubicBezTo>
                    <a:pt x="1813" y="272"/>
                    <a:pt x="1687" y="461"/>
                    <a:pt x="1644" y="548"/>
                  </a:cubicBezTo>
                  <a:cubicBezTo>
                    <a:pt x="1188" y="1255"/>
                    <a:pt x="1302" y="3104"/>
                    <a:pt x="1370" y="3812"/>
                  </a:cubicBezTo>
                  <a:cubicBezTo>
                    <a:pt x="914" y="4154"/>
                    <a:pt x="457" y="4497"/>
                    <a:pt x="1" y="4839"/>
                  </a:cubicBezTo>
                  <a:cubicBezTo>
                    <a:pt x="46" y="5136"/>
                    <a:pt x="160" y="5729"/>
                    <a:pt x="571" y="6323"/>
                  </a:cubicBezTo>
                  <a:cubicBezTo>
                    <a:pt x="936" y="6848"/>
                    <a:pt x="1393" y="7144"/>
                    <a:pt x="1644" y="7304"/>
                  </a:cubicBezTo>
                  <a:cubicBezTo>
                    <a:pt x="2101" y="6642"/>
                    <a:pt x="2580" y="6003"/>
                    <a:pt x="3036" y="5341"/>
                  </a:cubicBezTo>
                  <a:cubicBezTo>
                    <a:pt x="3196" y="5318"/>
                    <a:pt x="3858" y="5250"/>
                    <a:pt x="4315" y="4702"/>
                  </a:cubicBezTo>
                  <a:cubicBezTo>
                    <a:pt x="4497" y="4474"/>
                    <a:pt x="4588" y="4268"/>
                    <a:pt x="4634" y="4109"/>
                  </a:cubicBezTo>
                  <a:cubicBezTo>
                    <a:pt x="4908" y="3994"/>
                    <a:pt x="5296" y="3812"/>
                    <a:pt x="5661" y="3469"/>
                  </a:cubicBezTo>
                  <a:cubicBezTo>
                    <a:pt x="5821" y="3310"/>
                    <a:pt x="6255" y="2922"/>
                    <a:pt x="6186" y="2785"/>
                  </a:cubicBezTo>
                  <a:cubicBezTo>
                    <a:pt x="6167" y="2738"/>
                    <a:pt x="6110" y="2706"/>
                    <a:pt x="5981" y="2706"/>
                  </a:cubicBezTo>
                  <a:cubicBezTo>
                    <a:pt x="5798" y="2706"/>
                    <a:pt x="5471" y="2770"/>
                    <a:pt x="4908" y="2944"/>
                  </a:cubicBezTo>
                  <a:cubicBezTo>
                    <a:pt x="5136" y="2693"/>
                    <a:pt x="5365" y="2488"/>
                    <a:pt x="5547" y="2328"/>
                  </a:cubicBezTo>
                  <a:cubicBezTo>
                    <a:pt x="5912" y="2009"/>
                    <a:pt x="6209" y="1849"/>
                    <a:pt x="6163" y="1689"/>
                  </a:cubicBezTo>
                  <a:cubicBezTo>
                    <a:pt x="6141" y="1598"/>
                    <a:pt x="5981" y="1575"/>
                    <a:pt x="5912" y="1552"/>
                  </a:cubicBezTo>
                  <a:cubicBezTo>
                    <a:pt x="5853" y="1539"/>
                    <a:pt x="5792" y="1532"/>
                    <a:pt x="5731" y="1532"/>
                  </a:cubicBezTo>
                  <a:cubicBezTo>
                    <a:pt x="5274" y="1532"/>
                    <a:pt x="4784" y="1876"/>
                    <a:pt x="4543" y="2077"/>
                  </a:cubicBezTo>
                  <a:cubicBezTo>
                    <a:pt x="5159" y="1552"/>
                    <a:pt x="5730" y="981"/>
                    <a:pt x="5616" y="753"/>
                  </a:cubicBezTo>
                  <a:cubicBezTo>
                    <a:pt x="5581" y="696"/>
                    <a:pt x="5490" y="679"/>
                    <a:pt x="5390" y="679"/>
                  </a:cubicBezTo>
                  <a:cubicBezTo>
                    <a:pt x="5290" y="679"/>
                    <a:pt x="5182" y="696"/>
                    <a:pt x="5113" y="708"/>
                  </a:cubicBezTo>
                  <a:cubicBezTo>
                    <a:pt x="4429" y="799"/>
                    <a:pt x="3995" y="1347"/>
                    <a:pt x="3835" y="1575"/>
                  </a:cubicBezTo>
                  <a:cubicBezTo>
                    <a:pt x="4041" y="1255"/>
                    <a:pt x="4246" y="1027"/>
                    <a:pt x="4383" y="845"/>
                  </a:cubicBezTo>
                  <a:cubicBezTo>
                    <a:pt x="4588" y="639"/>
                    <a:pt x="4771" y="479"/>
                    <a:pt x="4748" y="251"/>
                  </a:cubicBezTo>
                  <a:cubicBezTo>
                    <a:pt x="4725" y="251"/>
                    <a:pt x="4703" y="91"/>
                    <a:pt x="4611" y="23"/>
                  </a:cubicBezTo>
                  <a:cubicBezTo>
                    <a:pt x="4566" y="0"/>
                    <a:pt x="4520" y="0"/>
                    <a:pt x="4452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1880492" y="2526835"/>
              <a:ext cx="29292" cy="140987"/>
            </a:xfrm>
            <a:custGeom>
              <a:avLst/>
              <a:gdLst/>
              <a:ahLst/>
              <a:cxnLst/>
              <a:rect l="l" t="t" r="r" b="b"/>
              <a:pathLst>
                <a:path w="503" h="2421" extrusionOk="0">
                  <a:moveTo>
                    <a:pt x="0" y="1"/>
                  </a:moveTo>
                  <a:cubicBezTo>
                    <a:pt x="320" y="571"/>
                    <a:pt x="411" y="1210"/>
                    <a:pt x="251" y="1827"/>
                  </a:cubicBezTo>
                  <a:cubicBezTo>
                    <a:pt x="183" y="2032"/>
                    <a:pt x="114" y="2238"/>
                    <a:pt x="23" y="2420"/>
                  </a:cubicBezTo>
                  <a:cubicBezTo>
                    <a:pt x="320" y="2101"/>
                    <a:pt x="502" y="1644"/>
                    <a:pt x="502" y="1210"/>
                  </a:cubicBezTo>
                  <a:cubicBezTo>
                    <a:pt x="502" y="754"/>
                    <a:pt x="343" y="29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1339489" y="2800656"/>
              <a:ext cx="465298" cy="348304"/>
            </a:xfrm>
            <a:custGeom>
              <a:avLst/>
              <a:gdLst/>
              <a:ahLst/>
              <a:cxnLst/>
              <a:rect l="l" t="t" r="r" b="b"/>
              <a:pathLst>
                <a:path w="7990" h="5981" extrusionOk="0">
                  <a:moveTo>
                    <a:pt x="7327" y="1"/>
                  </a:moveTo>
                  <a:cubicBezTo>
                    <a:pt x="4976" y="1507"/>
                    <a:pt x="2443" y="3059"/>
                    <a:pt x="0" y="4520"/>
                  </a:cubicBezTo>
                  <a:cubicBezTo>
                    <a:pt x="183" y="5022"/>
                    <a:pt x="366" y="5502"/>
                    <a:pt x="525" y="5981"/>
                  </a:cubicBezTo>
                  <a:cubicBezTo>
                    <a:pt x="2831" y="4794"/>
                    <a:pt x="6277" y="2238"/>
                    <a:pt x="7989" y="937"/>
                  </a:cubicBezTo>
                  <a:cubicBezTo>
                    <a:pt x="7761" y="617"/>
                    <a:pt x="7533" y="297"/>
                    <a:pt x="7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1137413" y="2981417"/>
              <a:ext cx="121012" cy="203473"/>
            </a:xfrm>
            <a:custGeom>
              <a:avLst/>
              <a:gdLst/>
              <a:ahLst/>
              <a:cxnLst/>
              <a:rect l="l" t="t" r="r" b="b"/>
              <a:pathLst>
                <a:path w="2078" h="3494" extrusionOk="0">
                  <a:moveTo>
                    <a:pt x="617" y="1"/>
                  </a:moveTo>
                  <a:lnTo>
                    <a:pt x="252" y="206"/>
                  </a:lnTo>
                  <a:cubicBezTo>
                    <a:pt x="69" y="343"/>
                    <a:pt x="1" y="572"/>
                    <a:pt x="115" y="777"/>
                  </a:cubicBezTo>
                  <a:cubicBezTo>
                    <a:pt x="549" y="1622"/>
                    <a:pt x="1005" y="2466"/>
                    <a:pt x="1462" y="3311"/>
                  </a:cubicBezTo>
                  <a:cubicBezTo>
                    <a:pt x="1462" y="3311"/>
                    <a:pt x="1758" y="3448"/>
                    <a:pt x="2078" y="3493"/>
                  </a:cubicBezTo>
                  <a:cubicBezTo>
                    <a:pt x="1827" y="3288"/>
                    <a:pt x="1599" y="3014"/>
                    <a:pt x="1393" y="2672"/>
                  </a:cubicBezTo>
                  <a:cubicBezTo>
                    <a:pt x="937" y="1941"/>
                    <a:pt x="617" y="960"/>
                    <a:pt x="617" y="1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1766177" y="2796696"/>
              <a:ext cx="39891" cy="58526"/>
            </a:xfrm>
            <a:custGeom>
              <a:avLst/>
              <a:gdLst/>
              <a:ahLst/>
              <a:cxnLst/>
              <a:rect l="l" t="t" r="r" b="b"/>
              <a:pathLst>
                <a:path w="685" h="1005" extrusionOk="0">
                  <a:moveTo>
                    <a:pt x="92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06" y="365"/>
                    <a:pt x="434" y="685"/>
                    <a:pt x="662" y="1005"/>
                  </a:cubicBezTo>
                  <a:cubicBezTo>
                    <a:pt x="662" y="1005"/>
                    <a:pt x="685" y="982"/>
                    <a:pt x="685" y="982"/>
                  </a:cubicBezTo>
                  <a:cubicBezTo>
                    <a:pt x="480" y="662"/>
                    <a:pt x="297" y="32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1687734" y="2675741"/>
              <a:ext cx="82461" cy="121012"/>
            </a:xfrm>
            <a:custGeom>
              <a:avLst/>
              <a:gdLst/>
              <a:ahLst/>
              <a:cxnLst/>
              <a:rect l="l" t="t" r="r" b="b"/>
              <a:pathLst>
                <a:path w="1416" h="2078" extrusionOk="0">
                  <a:moveTo>
                    <a:pt x="46" y="0"/>
                  </a:moveTo>
                  <a:cubicBezTo>
                    <a:pt x="23" y="0"/>
                    <a:pt x="23" y="23"/>
                    <a:pt x="1" y="23"/>
                  </a:cubicBezTo>
                  <a:cubicBezTo>
                    <a:pt x="411" y="731"/>
                    <a:pt x="845" y="1415"/>
                    <a:pt x="1302" y="2077"/>
                  </a:cubicBezTo>
                  <a:cubicBezTo>
                    <a:pt x="1347" y="2077"/>
                    <a:pt x="1370" y="2054"/>
                    <a:pt x="1416" y="2032"/>
                  </a:cubicBezTo>
                  <a:cubicBezTo>
                    <a:pt x="982" y="1347"/>
                    <a:pt x="526" y="662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1338150" y="2759483"/>
              <a:ext cx="490572" cy="304453"/>
            </a:xfrm>
            <a:custGeom>
              <a:avLst/>
              <a:gdLst/>
              <a:ahLst/>
              <a:cxnLst/>
              <a:rect l="l" t="t" r="r" b="b"/>
              <a:pathLst>
                <a:path w="8424" h="5228" extrusionOk="0">
                  <a:moveTo>
                    <a:pt x="8423" y="0"/>
                  </a:moveTo>
                  <a:lnTo>
                    <a:pt x="8423" y="0"/>
                  </a:lnTo>
                  <a:cubicBezTo>
                    <a:pt x="8081" y="183"/>
                    <a:pt x="7738" y="388"/>
                    <a:pt x="7419" y="594"/>
                  </a:cubicBezTo>
                  <a:cubicBezTo>
                    <a:pt x="7373" y="616"/>
                    <a:pt x="7350" y="639"/>
                    <a:pt x="7305" y="639"/>
                  </a:cubicBezTo>
                  <a:cubicBezTo>
                    <a:pt x="4908" y="2077"/>
                    <a:pt x="2397" y="3629"/>
                    <a:pt x="0" y="5159"/>
                  </a:cubicBezTo>
                  <a:cubicBezTo>
                    <a:pt x="23" y="5181"/>
                    <a:pt x="23" y="5204"/>
                    <a:pt x="23" y="5227"/>
                  </a:cubicBezTo>
                  <a:cubicBezTo>
                    <a:pt x="2466" y="3766"/>
                    <a:pt x="4999" y="2214"/>
                    <a:pt x="7350" y="708"/>
                  </a:cubicBezTo>
                  <a:cubicBezTo>
                    <a:pt x="7373" y="685"/>
                    <a:pt x="7396" y="662"/>
                    <a:pt x="7442" y="639"/>
                  </a:cubicBezTo>
                  <a:cubicBezTo>
                    <a:pt x="7761" y="434"/>
                    <a:pt x="8103" y="206"/>
                    <a:pt x="8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1213177" y="3136963"/>
              <a:ext cx="5416" cy="2737"/>
            </a:xfrm>
            <a:custGeom>
              <a:avLst/>
              <a:gdLst/>
              <a:ahLst/>
              <a:cxnLst/>
              <a:rect l="l" t="t" r="r" b="b"/>
              <a:pathLst>
                <a:path w="93" h="47" extrusionOk="0">
                  <a:moveTo>
                    <a:pt x="1" y="46"/>
                  </a:moveTo>
                  <a:lnTo>
                    <a:pt x="1" y="46"/>
                  </a:lnTo>
                  <a:cubicBezTo>
                    <a:pt x="24" y="23"/>
                    <a:pt x="69" y="23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69" y="23"/>
                    <a:pt x="24" y="23"/>
                    <a:pt x="1" y="46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5" name="Google Shape;2385;p38"/>
            <p:cNvGrpSpPr/>
            <p:nvPr/>
          </p:nvGrpSpPr>
          <p:grpSpPr>
            <a:xfrm>
              <a:off x="1173344" y="2646449"/>
              <a:ext cx="685892" cy="540071"/>
              <a:chOff x="1173344" y="2646449"/>
              <a:chExt cx="685892" cy="540071"/>
            </a:xfrm>
          </p:grpSpPr>
          <p:sp>
            <p:nvSpPr>
              <p:cNvPr id="2386" name="Google Shape;2386;p38"/>
              <p:cNvSpPr/>
              <p:nvPr/>
            </p:nvSpPr>
            <p:spPr>
              <a:xfrm>
                <a:off x="1690413" y="26464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1771476" y="27594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1173344" y="26770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9" name="Google Shape;2389;p38"/>
            <p:cNvGrpSpPr/>
            <p:nvPr/>
          </p:nvGrpSpPr>
          <p:grpSpPr>
            <a:xfrm>
              <a:off x="1174695" y="2646303"/>
              <a:ext cx="685892" cy="540071"/>
              <a:chOff x="1325744" y="2798849"/>
              <a:chExt cx="685892" cy="540071"/>
            </a:xfrm>
          </p:grpSpPr>
          <p:sp>
            <p:nvSpPr>
              <p:cNvPr id="2390" name="Google Shape;2390;p38"/>
              <p:cNvSpPr/>
              <p:nvPr/>
            </p:nvSpPr>
            <p:spPr>
              <a:xfrm>
                <a:off x="1842813" y="27988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1923876" y="29118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1491889" y="2953056"/>
                <a:ext cx="465298" cy="348304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5981" extrusionOk="0">
                    <a:moveTo>
                      <a:pt x="7327" y="1"/>
                    </a:moveTo>
                    <a:cubicBezTo>
                      <a:pt x="4976" y="1507"/>
                      <a:pt x="2443" y="3059"/>
                      <a:pt x="0" y="4520"/>
                    </a:cubicBezTo>
                    <a:cubicBezTo>
                      <a:pt x="183" y="5022"/>
                      <a:pt x="366" y="5502"/>
                      <a:pt x="525" y="5981"/>
                    </a:cubicBezTo>
                    <a:cubicBezTo>
                      <a:pt x="2831" y="4794"/>
                      <a:pt x="6277" y="2238"/>
                      <a:pt x="7989" y="937"/>
                    </a:cubicBezTo>
                    <a:cubicBezTo>
                      <a:pt x="7761" y="617"/>
                      <a:pt x="7533" y="297"/>
                      <a:pt x="732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1325744" y="28294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4" name="Google Shape;2394;p38"/>
            <p:cNvSpPr/>
            <p:nvPr/>
          </p:nvSpPr>
          <p:spPr>
            <a:xfrm>
              <a:off x="831738" y="290565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831738" y="290430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1219874" y="2990735"/>
              <a:ext cx="253905" cy="671333"/>
            </a:xfrm>
            <a:custGeom>
              <a:avLst/>
              <a:gdLst/>
              <a:ahLst/>
              <a:cxnLst/>
              <a:rect l="l" t="t" r="r" b="b"/>
              <a:pathLst>
                <a:path w="4360" h="11528" extrusionOk="0">
                  <a:moveTo>
                    <a:pt x="0" y="1"/>
                  </a:moveTo>
                  <a:cubicBezTo>
                    <a:pt x="2602" y="3265"/>
                    <a:pt x="4131" y="7373"/>
                    <a:pt x="4360" y="11527"/>
                  </a:cubicBezTo>
                  <a:cubicBezTo>
                    <a:pt x="4291" y="11003"/>
                    <a:pt x="4223" y="10500"/>
                    <a:pt x="4131" y="9975"/>
                  </a:cubicBezTo>
                  <a:cubicBezTo>
                    <a:pt x="3538" y="6392"/>
                    <a:pt x="2100" y="2968"/>
                    <a:pt x="0" y="1"/>
                  </a:cubicBezTo>
                  <a:close/>
                </a:path>
              </a:pathLst>
            </a:custGeom>
            <a:solidFill>
              <a:srgbClr val="4C4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1009821" y="2905653"/>
              <a:ext cx="356282" cy="296474"/>
            </a:xfrm>
            <a:custGeom>
              <a:avLst/>
              <a:gdLst/>
              <a:ahLst/>
              <a:cxnLst/>
              <a:rect l="l" t="t" r="r" b="b"/>
              <a:pathLst>
                <a:path w="6118" h="5091" extrusionOk="0">
                  <a:moveTo>
                    <a:pt x="3721" y="1"/>
                  </a:moveTo>
                  <a:cubicBezTo>
                    <a:pt x="4474" y="389"/>
                    <a:pt x="5182" y="937"/>
                    <a:pt x="5753" y="1621"/>
                  </a:cubicBezTo>
                  <a:cubicBezTo>
                    <a:pt x="5912" y="1804"/>
                    <a:pt x="6118" y="2010"/>
                    <a:pt x="6095" y="2306"/>
                  </a:cubicBezTo>
                  <a:cubicBezTo>
                    <a:pt x="6072" y="2649"/>
                    <a:pt x="5730" y="2923"/>
                    <a:pt x="5387" y="2854"/>
                  </a:cubicBezTo>
                  <a:cubicBezTo>
                    <a:pt x="4954" y="2808"/>
                    <a:pt x="4543" y="2763"/>
                    <a:pt x="4109" y="2717"/>
                  </a:cubicBezTo>
                  <a:lnTo>
                    <a:pt x="4383" y="2603"/>
                  </a:lnTo>
                  <a:cubicBezTo>
                    <a:pt x="4064" y="3105"/>
                    <a:pt x="3744" y="3630"/>
                    <a:pt x="3424" y="4132"/>
                  </a:cubicBezTo>
                  <a:lnTo>
                    <a:pt x="3310" y="4338"/>
                  </a:lnTo>
                  <a:cubicBezTo>
                    <a:pt x="2991" y="4931"/>
                    <a:pt x="2169" y="5091"/>
                    <a:pt x="1690" y="4589"/>
                  </a:cubicBezTo>
                  <a:cubicBezTo>
                    <a:pt x="640" y="3630"/>
                    <a:pt x="1" y="2238"/>
                    <a:pt x="1" y="800"/>
                  </a:cubicBezTo>
                  <a:cubicBezTo>
                    <a:pt x="1233" y="503"/>
                    <a:pt x="2489" y="229"/>
                    <a:pt x="3721" y="1"/>
                  </a:cubicBezTo>
                  <a:close/>
                  <a:moveTo>
                    <a:pt x="3721" y="1"/>
                  </a:moveTo>
                  <a:cubicBezTo>
                    <a:pt x="2557" y="435"/>
                    <a:pt x="1461" y="823"/>
                    <a:pt x="297" y="1211"/>
                  </a:cubicBezTo>
                  <a:lnTo>
                    <a:pt x="480" y="960"/>
                  </a:lnTo>
                  <a:cubicBezTo>
                    <a:pt x="617" y="2192"/>
                    <a:pt x="1210" y="3311"/>
                    <a:pt x="2101" y="4132"/>
                  </a:cubicBezTo>
                  <a:cubicBezTo>
                    <a:pt x="2329" y="4361"/>
                    <a:pt x="2648" y="4246"/>
                    <a:pt x="2785" y="3995"/>
                  </a:cubicBezTo>
                  <a:cubicBezTo>
                    <a:pt x="3151" y="3425"/>
                    <a:pt x="3539" y="2854"/>
                    <a:pt x="3904" y="2283"/>
                  </a:cubicBezTo>
                  <a:lnTo>
                    <a:pt x="4018" y="2146"/>
                  </a:lnTo>
                  <a:cubicBezTo>
                    <a:pt x="4497" y="2215"/>
                    <a:pt x="4977" y="2283"/>
                    <a:pt x="5456" y="2375"/>
                  </a:cubicBezTo>
                  <a:cubicBezTo>
                    <a:pt x="5570" y="2420"/>
                    <a:pt x="5684" y="2329"/>
                    <a:pt x="5661" y="2192"/>
                  </a:cubicBezTo>
                  <a:cubicBezTo>
                    <a:pt x="5638" y="2078"/>
                    <a:pt x="5524" y="1941"/>
                    <a:pt x="5456" y="1827"/>
                  </a:cubicBezTo>
                  <a:cubicBezTo>
                    <a:pt x="4977" y="1142"/>
                    <a:pt x="4383" y="526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1051051" y="2906993"/>
              <a:ext cx="198115" cy="146286"/>
            </a:xfrm>
            <a:custGeom>
              <a:avLst/>
              <a:gdLst/>
              <a:ahLst/>
              <a:cxnLst/>
              <a:rect l="l" t="t" r="r" b="b"/>
              <a:pathLst>
                <a:path w="3402" h="2512" extrusionOk="0">
                  <a:moveTo>
                    <a:pt x="0" y="800"/>
                  </a:moveTo>
                  <a:cubicBezTo>
                    <a:pt x="92" y="1256"/>
                    <a:pt x="183" y="1690"/>
                    <a:pt x="274" y="2146"/>
                  </a:cubicBezTo>
                  <a:cubicBezTo>
                    <a:pt x="731" y="2306"/>
                    <a:pt x="1507" y="2512"/>
                    <a:pt x="2420" y="2420"/>
                  </a:cubicBezTo>
                  <a:cubicBezTo>
                    <a:pt x="2808" y="2375"/>
                    <a:pt x="3127" y="2283"/>
                    <a:pt x="3401" y="2192"/>
                  </a:cubicBezTo>
                  <a:lnTo>
                    <a:pt x="3401" y="1"/>
                  </a:lnTo>
                  <a:cubicBezTo>
                    <a:pt x="2306" y="206"/>
                    <a:pt x="1164" y="480"/>
                    <a:pt x="0" y="80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1028456" y="3113028"/>
              <a:ext cx="473218" cy="650077"/>
            </a:xfrm>
            <a:custGeom>
              <a:avLst/>
              <a:gdLst/>
              <a:ahLst/>
              <a:cxnLst/>
              <a:rect l="l" t="t" r="r" b="b"/>
              <a:pathLst>
                <a:path w="8126" h="11163" extrusionOk="0">
                  <a:moveTo>
                    <a:pt x="6323" y="11117"/>
                  </a:moveTo>
                  <a:lnTo>
                    <a:pt x="890" y="10660"/>
                  </a:lnTo>
                  <a:cubicBezTo>
                    <a:pt x="365" y="10614"/>
                    <a:pt x="0" y="10158"/>
                    <a:pt x="46" y="9633"/>
                  </a:cubicBezTo>
                  <a:lnTo>
                    <a:pt x="776" y="891"/>
                  </a:lnTo>
                  <a:cubicBezTo>
                    <a:pt x="822" y="389"/>
                    <a:pt x="1278" y="1"/>
                    <a:pt x="1803" y="46"/>
                  </a:cubicBezTo>
                  <a:lnTo>
                    <a:pt x="7236" y="503"/>
                  </a:lnTo>
                  <a:cubicBezTo>
                    <a:pt x="7738" y="548"/>
                    <a:pt x="8126" y="1005"/>
                    <a:pt x="8080" y="1507"/>
                  </a:cubicBezTo>
                  <a:lnTo>
                    <a:pt x="7350" y="10249"/>
                  </a:lnTo>
                  <a:cubicBezTo>
                    <a:pt x="7304" y="10774"/>
                    <a:pt x="6848" y="11162"/>
                    <a:pt x="6323" y="11117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1230473" y="3236661"/>
              <a:ext cx="192816" cy="114374"/>
            </a:xfrm>
            <a:custGeom>
              <a:avLst/>
              <a:gdLst/>
              <a:ahLst/>
              <a:cxnLst/>
              <a:rect l="l" t="t" r="r" b="b"/>
              <a:pathLst>
                <a:path w="3311" h="1964" extrusionOk="0">
                  <a:moveTo>
                    <a:pt x="3151" y="1963"/>
                  </a:moveTo>
                  <a:lnTo>
                    <a:pt x="1" y="1712"/>
                  </a:lnTo>
                  <a:lnTo>
                    <a:pt x="138" y="0"/>
                  </a:lnTo>
                  <a:lnTo>
                    <a:pt x="3310" y="274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1078946" y="3102429"/>
              <a:ext cx="473276" cy="650019"/>
            </a:xfrm>
            <a:custGeom>
              <a:avLst/>
              <a:gdLst/>
              <a:ahLst/>
              <a:cxnLst/>
              <a:rect l="l" t="t" r="r" b="b"/>
              <a:pathLst>
                <a:path w="8127" h="11162" extrusionOk="0">
                  <a:moveTo>
                    <a:pt x="7236" y="502"/>
                  </a:moveTo>
                  <a:lnTo>
                    <a:pt x="1804" y="46"/>
                  </a:lnTo>
                  <a:cubicBezTo>
                    <a:pt x="1279" y="0"/>
                    <a:pt x="822" y="388"/>
                    <a:pt x="777" y="913"/>
                  </a:cubicBezTo>
                  <a:lnTo>
                    <a:pt x="23" y="9655"/>
                  </a:lnTo>
                  <a:cubicBezTo>
                    <a:pt x="1" y="10157"/>
                    <a:pt x="366" y="10614"/>
                    <a:pt x="891" y="10659"/>
                  </a:cubicBezTo>
                  <a:lnTo>
                    <a:pt x="6323" y="11139"/>
                  </a:lnTo>
                  <a:cubicBezTo>
                    <a:pt x="6848" y="11162"/>
                    <a:pt x="7305" y="10796"/>
                    <a:pt x="7350" y="10271"/>
                  </a:cubicBezTo>
                  <a:lnTo>
                    <a:pt x="8081" y="1529"/>
                  </a:lnTo>
                  <a:cubicBezTo>
                    <a:pt x="8126" y="1004"/>
                    <a:pt x="7738" y="548"/>
                    <a:pt x="7236" y="5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1028456" y="3114367"/>
              <a:ext cx="473218" cy="648738"/>
            </a:xfrm>
            <a:custGeom>
              <a:avLst/>
              <a:gdLst/>
              <a:ahLst/>
              <a:cxnLst/>
              <a:rect l="l" t="t" r="r" b="b"/>
              <a:pathLst>
                <a:path w="8126" h="11140" extrusionOk="0">
                  <a:moveTo>
                    <a:pt x="7236" y="480"/>
                  </a:move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8080" y="1484"/>
                  </a:lnTo>
                  <a:cubicBezTo>
                    <a:pt x="8126" y="982"/>
                    <a:pt x="7738" y="525"/>
                    <a:pt x="7236" y="4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1179983" y="3247260"/>
              <a:ext cx="192758" cy="114374"/>
            </a:xfrm>
            <a:custGeom>
              <a:avLst/>
              <a:gdLst/>
              <a:ahLst/>
              <a:cxnLst/>
              <a:rect l="l" t="t" r="r" b="b"/>
              <a:pathLst>
                <a:path w="3310" h="1964" extrusionOk="0">
                  <a:moveTo>
                    <a:pt x="3150" y="1964"/>
                  </a:moveTo>
                  <a:lnTo>
                    <a:pt x="0" y="1690"/>
                  </a:lnTo>
                  <a:lnTo>
                    <a:pt x="137" y="1"/>
                  </a:lnTo>
                  <a:lnTo>
                    <a:pt x="3310" y="2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1033755" y="3182153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23" y="92"/>
                    <a:pt x="92" y="1"/>
                    <a:pt x="183" y="1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1031076" y="3223383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1" y="457"/>
                  </a:moveTo>
                  <a:lnTo>
                    <a:pt x="138" y="388"/>
                  </a:lnTo>
                  <a:cubicBezTo>
                    <a:pt x="46" y="388"/>
                    <a:pt x="1" y="297"/>
                    <a:pt x="1" y="183"/>
                  </a:cubicBezTo>
                  <a:cubicBezTo>
                    <a:pt x="1" y="69"/>
                    <a:pt x="92" y="0"/>
                    <a:pt x="183" y="0"/>
                  </a:cubicBezTo>
                  <a:cubicBezTo>
                    <a:pt x="435" y="23"/>
                    <a:pt x="663" y="46"/>
                    <a:pt x="914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1027116" y="3263216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412"/>
                  </a:lnTo>
                  <a:cubicBezTo>
                    <a:pt x="69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4"/>
                    <a:pt x="685" y="47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1023098" y="330444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7"/>
                    <a:pt x="24" y="183"/>
                  </a:cubicBezTo>
                  <a:cubicBezTo>
                    <a:pt x="24" y="92"/>
                    <a:pt x="92" y="0"/>
                    <a:pt x="206" y="0"/>
                  </a:cubicBezTo>
                  <a:cubicBezTo>
                    <a:pt x="435" y="23"/>
                    <a:pt x="686" y="46"/>
                    <a:pt x="937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1020478" y="334433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0" y="457"/>
                  </a:moveTo>
                  <a:lnTo>
                    <a:pt x="160" y="411"/>
                  </a:lnTo>
                  <a:cubicBezTo>
                    <a:pt x="69" y="388"/>
                    <a:pt x="0" y="297"/>
                    <a:pt x="0" y="206"/>
                  </a:cubicBezTo>
                  <a:cubicBezTo>
                    <a:pt x="0" y="92"/>
                    <a:pt x="92" y="0"/>
                    <a:pt x="183" y="23"/>
                  </a:cubicBezTo>
                  <a:cubicBezTo>
                    <a:pt x="434" y="46"/>
                    <a:pt x="685" y="46"/>
                    <a:pt x="913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1016459" y="338551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8"/>
                    <a:pt x="1" y="183"/>
                  </a:cubicBezTo>
                  <a:cubicBezTo>
                    <a:pt x="24" y="92"/>
                    <a:pt x="92" y="1"/>
                    <a:pt x="183" y="1"/>
                  </a:cubicBezTo>
                  <a:cubicBezTo>
                    <a:pt x="434" y="24"/>
                    <a:pt x="686" y="46"/>
                    <a:pt x="937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1013839" y="3425401"/>
              <a:ext cx="53227" cy="27953"/>
            </a:xfrm>
            <a:custGeom>
              <a:avLst/>
              <a:gdLst/>
              <a:ahLst/>
              <a:cxnLst/>
              <a:rect l="l" t="t" r="r" b="b"/>
              <a:pathLst>
                <a:path w="914" h="480" extrusionOk="0">
                  <a:moveTo>
                    <a:pt x="890" y="480"/>
                  </a:moveTo>
                  <a:lnTo>
                    <a:pt x="137" y="411"/>
                  </a:lnTo>
                  <a:cubicBezTo>
                    <a:pt x="46" y="389"/>
                    <a:pt x="0" y="297"/>
                    <a:pt x="0" y="206"/>
                  </a:cubicBezTo>
                  <a:cubicBezTo>
                    <a:pt x="0" y="92"/>
                    <a:pt x="91" y="1"/>
                    <a:pt x="183" y="23"/>
                  </a:cubicBezTo>
                  <a:cubicBezTo>
                    <a:pt x="434" y="46"/>
                    <a:pt x="662" y="69"/>
                    <a:pt x="913" y="92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1009821" y="3466631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0" y="388"/>
                  </a:lnTo>
                  <a:cubicBezTo>
                    <a:pt x="69" y="388"/>
                    <a:pt x="1" y="297"/>
                    <a:pt x="1" y="206"/>
                  </a:cubicBezTo>
                  <a:cubicBezTo>
                    <a:pt x="1" y="91"/>
                    <a:pt x="92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1005861" y="3507803"/>
              <a:ext cx="54508" cy="26672"/>
            </a:xfrm>
            <a:custGeom>
              <a:avLst/>
              <a:gdLst/>
              <a:ahLst/>
              <a:cxnLst/>
              <a:rect l="l" t="t" r="r" b="b"/>
              <a:pathLst>
                <a:path w="936" h="458" extrusionOk="0">
                  <a:moveTo>
                    <a:pt x="913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23" y="183"/>
                  </a:cubicBezTo>
                  <a:cubicBezTo>
                    <a:pt x="23" y="69"/>
                    <a:pt x="91" y="1"/>
                    <a:pt x="206" y="1"/>
                  </a:cubicBezTo>
                  <a:cubicBezTo>
                    <a:pt x="434" y="24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1003182" y="3547694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60" y="411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3"/>
                    <a:pt x="685" y="46"/>
                    <a:pt x="914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999222" y="3588925"/>
              <a:ext cx="54508" cy="26613"/>
            </a:xfrm>
            <a:custGeom>
              <a:avLst/>
              <a:gdLst/>
              <a:ahLst/>
              <a:cxnLst/>
              <a:rect l="l" t="t" r="r" b="b"/>
              <a:pathLst>
                <a:path w="936" h="457" extrusionOk="0">
                  <a:moveTo>
                    <a:pt x="890" y="457"/>
                  </a:moveTo>
                  <a:lnTo>
                    <a:pt x="160" y="388"/>
                  </a:lnTo>
                  <a:cubicBezTo>
                    <a:pt x="68" y="388"/>
                    <a:pt x="0" y="297"/>
                    <a:pt x="0" y="183"/>
                  </a:cubicBezTo>
                  <a:cubicBezTo>
                    <a:pt x="23" y="91"/>
                    <a:pt x="91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996543" y="362875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37" y="412"/>
                  </a:lnTo>
                  <a:cubicBezTo>
                    <a:pt x="46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24"/>
                  </a:cubicBezTo>
                  <a:cubicBezTo>
                    <a:pt x="434" y="47"/>
                    <a:pt x="662" y="47"/>
                    <a:pt x="913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96845" y="1890151"/>
              <a:ext cx="868051" cy="751057"/>
            </a:xfrm>
            <a:custGeom>
              <a:avLst/>
              <a:gdLst/>
              <a:ahLst/>
              <a:cxnLst/>
              <a:rect l="l" t="t" r="r" b="b"/>
              <a:pathLst>
                <a:path w="14906" h="12897" extrusionOk="0">
                  <a:moveTo>
                    <a:pt x="3424" y="662"/>
                  </a:moveTo>
                  <a:cubicBezTo>
                    <a:pt x="3173" y="799"/>
                    <a:pt x="1735" y="1575"/>
                    <a:pt x="1165" y="2968"/>
                  </a:cubicBezTo>
                  <a:lnTo>
                    <a:pt x="1165" y="2968"/>
                  </a:lnTo>
                  <a:cubicBezTo>
                    <a:pt x="0" y="5866"/>
                    <a:pt x="3584" y="9359"/>
                    <a:pt x="4292" y="10066"/>
                  </a:cubicBezTo>
                  <a:lnTo>
                    <a:pt x="4292" y="10066"/>
                  </a:lnTo>
                  <a:cubicBezTo>
                    <a:pt x="4976" y="10728"/>
                    <a:pt x="7168" y="12897"/>
                    <a:pt x="9998" y="12851"/>
                  </a:cubicBezTo>
                  <a:lnTo>
                    <a:pt x="9998" y="12851"/>
                  </a:lnTo>
                  <a:cubicBezTo>
                    <a:pt x="10272" y="12851"/>
                    <a:pt x="12554" y="12828"/>
                    <a:pt x="12851" y="11870"/>
                  </a:cubicBezTo>
                  <a:lnTo>
                    <a:pt x="12851" y="11870"/>
                  </a:lnTo>
                  <a:cubicBezTo>
                    <a:pt x="12920" y="11664"/>
                    <a:pt x="12897" y="11482"/>
                    <a:pt x="12851" y="11345"/>
                  </a:cubicBezTo>
                  <a:lnTo>
                    <a:pt x="12851" y="11345"/>
                  </a:lnTo>
                  <a:cubicBezTo>
                    <a:pt x="13079" y="11345"/>
                    <a:pt x="13878" y="11345"/>
                    <a:pt x="14380" y="10751"/>
                  </a:cubicBezTo>
                  <a:lnTo>
                    <a:pt x="14380" y="10751"/>
                  </a:lnTo>
                  <a:cubicBezTo>
                    <a:pt x="14495" y="10637"/>
                    <a:pt x="14905" y="10180"/>
                    <a:pt x="14746" y="9792"/>
                  </a:cubicBezTo>
                  <a:lnTo>
                    <a:pt x="14746" y="9792"/>
                  </a:lnTo>
                  <a:cubicBezTo>
                    <a:pt x="14609" y="9519"/>
                    <a:pt x="14152" y="9359"/>
                    <a:pt x="13627" y="9496"/>
                  </a:cubicBezTo>
                  <a:lnTo>
                    <a:pt x="13627" y="9496"/>
                  </a:lnTo>
                  <a:cubicBezTo>
                    <a:pt x="13718" y="9450"/>
                    <a:pt x="14289" y="9176"/>
                    <a:pt x="14266" y="8857"/>
                  </a:cubicBezTo>
                  <a:lnTo>
                    <a:pt x="14266" y="8857"/>
                  </a:lnTo>
                  <a:cubicBezTo>
                    <a:pt x="14243" y="8628"/>
                    <a:pt x="13924" y="8469"/>
                    <a:pt x="13787" y="8400"/>
                  </a:cubicBezTo>
                  <a:lnTo>
                    <a:pt x="13787" y="8400"/>
                  </a:lnTo>
                  <a:cubicBezTo>
                    <a:pt x="12417" y="7784"/>
                    <a:pt x="11345" y="7419"/>
                    <a:pt x="10934" y="7190"/>
                  </a:cubicBezTo>
                  <a:lnTo>
                    <a:pt x="10934" y="7190"/>
                  </a:lnTo>
                  <a:cubicBezTo>
                    <a:pt x="9176" y="6232"/>
                    <a:pt x="10660" y="3082"/>
                    <a:pt x="8514" y="1119"/>
                  </a:cubicBezTo>
                  <a:lnTo>
                    <a:pt x="8514" y="1119"/>
                  </a:lnTo>
                  <a:cubicBezTo>
                    <a:pt x="7510" y="183"/>
                    <a:pt x="6300" y="46"/>
                    <a:pt x="6118" y="23"/>
                  </a:cubicBezTo>
                  <a:lnTo>
                    <a:pt x="6118" y="23"/>
                  </a:lnTo>
                  <a:cubicBezTo>
                    <a:pt x="5981" y="0"/>
                    <a:pt x="5844" y="0"/>
                    <a:pt x="5707" y="0"/>
                  </a:cubicBezTo>
                  <a:lnTo>
                    <a:pt x="5707" y="0"/>
                  </a:lnTo>
                  <a:cubicBezTo>
                    <a:pt x="4657" y="0"/>
                    <a:pt x="3858" y="434"/>
                    <a:pt x="3424" y="66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1078946" y="1979193"/>
              <a:ext cx="400133" cy="276558"/>
            </a:xfrm>
            <a:custGeom>
              <a:avLst/>
              <a:gdLst/>
              <a:ahLst/>
              <a:cxnLst/>
              <a:rect l="l" t="t" r="r" b="b"/>
              <a:pathLst>
                <a:path w="6871" h="4749" extrusionOk="0">
                  <a:moveTo>
                    <a:pt x="2224" y="1"/>
                  </a:moveTo>
                  <a:cubicBezTo>
                    <a:pt x="1445" y="1"/>
                    <a:pt x="661" y="215"/>
                    <a:pt x="1" y="663"/>
                  </a:cubicBezTo>
                  <a:cubicBezTo>
                    <a:pt x="598" y="403"/>
                    <a:pt x="1251" y="272"/>
                    <a:pt x="1896" y="272"/>
                  </a:cubicBezTo>
                  <a:cubicBezTo>
                    <a:pt x="3519" y="272"/>
                    <a:pt x="5093" y="1097"/>
                    <a:pt x="5616" y="2763"/>
                  </a:cubicBezTo>
                  <a:cubicBezTo>
                    <a:pt x="5889" y="3493"/>
                    <a:pt x="6323" y="4178"/>
                    <a:pt x="6871" y="4748"/>
                  </a:cubicBezTo>
                  <a:cubicBezTo>
                    <a:pt x="6460" y="4086"/>
                    <a:pt x="6095" y="3402"/>
                    <a:pt x="5889" y="2671"/>
                  </a:cubicBezTo>
                  <a:cubicBezTo>
                    <a:pt x="5487" y="953"/>
                    <a:pt x="3866" y="1"/>
                    <a:pt x="2224" y="1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1162687" y="2110804"/>
              <a:ext cx="509149" cy="369559"/>
            </a:xfrm>
            <a:custGeom>
              <a:avLst/>
              <a:gdLst/>
              <a:ahLst/>
              <a:cxnLst/>
              <a:rect l="l" t="t" r="r" b="b"/>
              <a:pathLst>
                <a:path w="8743" h="6346" extrusionOk="0">
                  <a:moveTo>
                    <a:pt x="1" y="0"/>
                  </a:moveTo>
                  <a:cubicBezTo>
                    <a:pt x="1918" y="3173"/>
                    <a:pt x="4862" y="5752"/>
                    <a:pt x="8743" y="5707"/>
                  </a:cubicBezTo>
                  <a:cubicBezTo>
                    <a:pt x="4908" y="6346"/>
                    <a:pt x="1370" y="3401"/>
                    <a:pt x="1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1136132" y="2206484"/>
              <a:ext cx="490513" cy="356282"/>
            </a:xfrm>
            <a:custGeom>
              <a:avLst/>
              <a:gdLst/>
              <a:ahLst/>
              <a:cxnLst/>
              <a:rect l="l" t="t" r="r" b="b"/>
              <a:pathLst>
                <a:path w="8423" h="6118" extrusionOk="0">
                  <a:moveTo>
                    <a:pt x="0" y="1"/>
                  </a:moveTo>
                  <a:cubicBezTo>
                    <a:pt x="297" y="1507"/>
                    <a:pt x="1004" y="2945"/>
                    <a:pt x="2168" y="3972"/>
                  </a:cubicBezTo>
                  <a:cubicBezTo>
                    <a:pt x="3469" y="5159"/>
                    <a:pt x="5250" y="5707"/>
                    <a:pt x="6985" y="5867"/>
                  </a:cubicBezTo>
                  <a:cubicBezTo>
                    <a:pt x="7464" y="5913"/>
                    <a:pt x="7943" y="5935"/>
                    <a:pt x="8423" y="5913"/>
                  </a:cubicBezTo>
                  <a:cubicBezTo>
                    <a:pt x="7943" y="6027"/>
                    <a:pt x="7464" y="6050"/>
                    <a:pt x="6985" y="6050"/>
                  </a:cubicBezTo>
                  <a:cubicBezTo>
                    <a:pt x="3355" y="6118"/>
                    <a:pt x="183" y="3744"/>
                    <a:pt x="0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74551" y="2001788"/>
              <a:ext cx="870730" cy="781630"/>
            </a:xfrm>
            <a:custGeom>
              <a:avLst/>
              <a:gdLst/>
              <a:ahLst/>
              <a:cxnLst/>
              <a:rect l="l" t="t" r="r" b="b"/>
              <a:pathLst>
                <a:path w="14952" h="13422" extrusionOk="0">
                  <a:moveTo>
                    <a:pt x="14951" y="9953"/>
                  </a:moveTo>
                  <a:cubicBezTo>
                    <a:pt x="14677" y="10432"/>
                    <a:pt x="14244" y="11003"/>
                    <a:pt x="13559" y="11368"/>
                  </a:cubicBezTo>
                  <a:cubicBezTo>
                    <a:pt x="9450" y="13422"/>
                    <a:pt x="1" y="5205"/>
                    <a:pt x="1187" y="1713"/>
                  </a:cubicBezTo>
                  <a:cubicBezTo>
                    <a:pt x="1484" y="845"/>
                    <a:pt x="2420" y="320"/>
                    <a:pt x="3424" y="1"/>
                  </a:cubicBezTo>
                  <a:cubicBezTo>
                    <a:pt x="3493" y="3972"/>
                    <a:pt x="5479" y="7510"/>
                    <a:pt x="8697" y="9154"/>
                  </a:cubicBezTo>
                  <a:cubicBezTo>
                    <a:pt x="11368" y="10523"/>
                    <a:pt x="13970" y="10135"/>
                    <a:pt x="14951" y="995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2104" y="2037719"/>
              <a:ext cx="636741" cy="879989"/>
            </a:xfrm>
            <a:custGeom>
              <a:avLst/>
              <a:gdLst/>
              <a:ahLst/>
              <a:cxnLst/>
              <a:rect l="l" t="t" r="r" b="b"/>
              <a:pathLst>
                <a:path w="10934" h="15111" extrusionOk="0">
                  <a:moveTo>
                    <a:pt x="8468" y="867"/>
                  </a:moveTo>
                  <a:cubicBezTo>
                    <a:pt x="7441" y="68"/>
                    <a:pt x="6049" y="0"/>
                    <a:pt x="5524" y="0"/>
                  </a:cubicBezTo>
                  <a:cubicBezTo>
                    <a:pt x="5455" y="0"/>
                    <a:pt x="5410" y="0"/>
                    <a:pt x="5364" y="0"/>
                  </a:cubicBezTo>
                  <a:cubicBezTo>
                    <a:pt x="4816" y="23"/>
                    <a:pt x="3744" y="68"/>
                    <a:pt x="2716" y="799"/>
                  </a:cubicBezTo>
                  <a:cubicBezTo>
                    <a:pt x="2557" y="913"/>
                    <a:pt x="1598" y="1643"/>
                    <a:pt x="1187" y="2944"/>
                  </a:cubicBezTo>
                  <a:cubicBezTo>
                    <a:pt x="320" y="5752"/>
                    <a:pt x="3173" y="7715"/>
                    <a:pt x="2146" y="9427"/>
                  </a:cubicBezTo>
                  <a:cubicBezTo>
                    <a:pt x="1895" y="9815"/>
                    <a:pt x="1141" y="10682"/>
                    <a:pt x="274" y="11915"/>
                  </a:cubicBezTo>
                  <a:cubicBezTo>
                    <a:pt x="183" y="12029"/>
                    <a:pt x="0" y="12326"/>
                    <a:pt x="91" y="12531"/>
                  </a:cubicBezTo>
                  <a:cubicBezTo>
                    <a:pt x="228" y="12828"/>
                    <a:pt x="845" y="12782"/>
                    <a:pt x="959" y="12759"/>
                  </a:cubicBezTo>
                  <a:cubicBezTo>
                    <a:pt x="434" y="12896"/>
                    <a:pt x="137" y="13261"/>
                    <a:pt x="160" y="13581"/>
                  </a:cubicBezTo>
                  <a:cubicBezTo>
                    <a:pt x="183" y="13992"/>
                    <a:pt x="776" y="14197"/>
                    <a:pt x="936" y="14243"/>
                  </a:cubicBezTo>
                  <a:cubicBezTo>
                    <a:pt x="1666" y="14494"/>
                    <a:pt x="2374" y="14106"/>
                    <a:pt x="2557" y="13992"/>
                  </a:cubicBezTo>
                  <a:cubicBezTo>
                    <a:pt x="2602" y="14129"/>
                    <a:pt x="2671" y="14311"/>
                    <a:pt x="2808" y="14426"/>
                  </a:cubicBezTo>
                  <a:cubicBezTo>
                    <a:pt x="3561" y="15110"/>
                    <a:pt x="5547" y="13992"/>
                    <a:pt x="5798" y="13855"/>
                  </a:cubicBezTo>
                  <a:cubicBezTo>
                    <a:pt x="8263" y="12463"/>
                    <a:pt x="9085" y="9495"/>
                    <a:pt x="9336" y="8582"/>
                  </a:cubicBezTo>
                  <a:cubicBezTo>
                    <a:pt x="9610" y="7624"/>
                    <a:pt x="10934" y="2808"/>
                    <a:pt x="8468" y="8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152485" y="2097526"/>
              <a:ext cx="281857" cy="416089"/>
            </a:xfrm>
            <a:custGeom>
              <a:avLst/>
              <a:gdLst/>
              <a:ahLst/>
              <a:cxnLst/>
              <a:rect l="l" t="t" r="r" b="b"/>
              <a:pathLst>
                <a:path w="4840" h="7145" extrusionOk="0">
                  <a:moveTo>
                    <a:pt x="4839" y="160"/>
                  </a:moveTo>
                  <a:cubicBezTo>
                    <a:pt x="2351" y="0"/>
                    <a:pt x="0" y="2351"/>
                    <a:pt x="731" y="4839"/>
                  </a:cubicBezTo>
                  <a:cubicBezTo>
                    <a:pt x="936" y="5592"/>
                    <a:pt x="959" y="6368"/>
                    <a:pt x="936" y="7144"/>
                  </a:cubicBezTo>
                  <a:cubicBezTo>
                    <a:pt x="1119" y="6391"/>
                    <a:pt x="1164" y="5570"/>
                    <a:pt x="1027" y="4793"/>
                  </a:cubicBezTo>
                  <a:cubicBezTo>
                    <a:pt x="502" y="2420"/>
                    <a:pt x="2580" y="434"/>
                    <a:pt x="4839" y="16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133850" y="2229079"/>
              <a:ext cx="304453" cy="542401"/>
            </a:xfrm>
            <a:custGeom>
              <a:avLst/>
              <a:gdLst/>
              <a:ahLst/>
              <a:cxnLst/>
              <a:rect l="l" t="t" r="r" b="b"/>
              <a:pathLst>
                <a:path w="5228" h="9314" extrusionOk="0">
                  <a:moveTo>
                    <a:pt x="4703" y="1"/>
                  </a:moveTo>
                  <a:cubicBezTo>
                    <a:pt x="4657" y="3699"/>
                    <a:pt x="3379" y="7419"/>
                    <a:pt x="1" y="9314"/>
                  </a:cubicBezTo>
                  <a:cubicBezTo>
                    <a:pt x="3653" y="7967"/>
                    <a:pt x="5228" y="3653"/>
                    <a:pt x="4703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226909" y="2298204"/>
              <a:ext cx="353661" cy="545080"/>
            </a:xfrm>
            <a:custGeom>
              <a:avLst/>
              <a:gdLst/>
              <a:ahLst/>
              <a:cxnLst/>
              <a:rect l="l" t="t" r="r" b="b"/>
              <a:pathLst>
                <a:path w="6073" h="9360" extrusionOk="0">
                  <a:moveTo>
                    <a:pt x="4337" y="1"/>
                  </a:moveTo>
                  <a:cubicBezTo>
                    <a:pt x="4839" y="1484"/>
                    <a:pt x="4931" y="3059"/>
                    <a:pt x="4451" y="4520"/>
                  </a:cubicBezTo>
                  <a:cubicBezTo>
                    <a:pt x="3904" y="6209"/>
                    <a:pt x="2648" y="7602"/>
                    <a:pt x="1233" y="8606"/>
                  </a:cubicBezTo>
                  <a:cubicBezTo>
                    <a:pt x="845" y="8880"/>
                    <a:pt x="434" y="9131"/>
                    <a:pt x="1" y="9359"/>
                  </a:cubicBezTo>
                  <a:cubicBezTo>
                    <a:pt x="480" y="9199"/>
                    <a:pt x="914" y="8994"/>
                    <a:pt x="1324" y="8743"/>
                  </a:cubicBezTo>
                  <a:cubicBezTo>
                    <a:pt x="4497" y="6985"/>
                    <a:pt x="6072" y="3356"/>
                    <a:pt x="4337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225570" y="2027062"/>
              <a:ext cx="615486" cy="884007"/>
            </a:xfrm>
            <a:custGeom>
              <a:avLst/>
              <a:gdLst/>
              <a:ahLst/>
              <a:cxnLst/>
              <a:rect l="l" t="t" r="r" b="b"/>
              <a:pathLst>
                <a:path w="10569" h="15180" extrusionOk="0">
                  <a:moveTo>
                    <a:pt x="1" y="14609"/>
                  </a:moveTo>
                  <a:cubicBezTo>
                    <a:pt x="480" y="14905"/>
                    <a:pt x="1165" y="15179"/>
                    <a:pt x="1918" y="15134"/>
                  </a:cubicBezTo>
                  <a:cubicBezTo>
                    <a:pt x="6529" y="14860"/>
                    <a:pt x="10569" y="3013"/>
                    <a:pt x="7807" y="594"/>
                  </a:cubicBezTo>
                  <a:cubicBezTo>
                    <a:pt x="7099" y="0"/>
                    <a:pt x="6027" y="23"/>
                    <a:pt x="4999" y="251"/>
                  </a:cubicBezTo>
                  <a:cubicBezTo>
                    <a:pt x="6940" y="3698"/>
                    <a:pt x="6985" y="7761"/>
                    <a:pt x="5022" y="10797"/>
                  </a:cubicBezTo>
                  <a:cubicBezTo>
                    <a:pt x="3402" y="13308"/>
                    <a:pt x="959" y="14289"/>
                    <a:pt x="1" y="14609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531304" y="1957937"/>
              <a:ext cx="1052831" cy="1019578"/>
            </a:xfrm>
            <a:custGeom>
              <a:avLst/>
              <a:gdLst/>
              <a:ahLst/>
              <a:cxnLst/>
              <a:rect l="l" t="t" r="r" b="b"/>
              <a:pathLst>
                <a:path w="18079" h="17508" extrusionOk="0">
                  <a:moveTo>
                    <a:pt x="4109" y="16069"/>
                  </a:moveTo>
                  <a:cubicBezTo>
                    <a:pt x="5593" y="17051"/>
                    <a:pt x="7122" y="17211"/>
                    <a:pt x="8126" y="17325"/>
                  </a:cubicBezTo>
                  <a:cubicBezTo>
                    <a:pt x="8880" y="17416"/>
                    <a:pt x="10340" y="17507"/>
                    <a:pt x="12121" y="17028"/>
                  </a:cubicBezTo>
                  <a:cubicBezTo>
                    <a:pt x="13513" y="16686"/>
                    <a:pt x="15362" y="16206"/>
                    <a:pt x="16709" y="14517"/>
                  </a:cubicBezTo>
                  <a:cubicBezTo>
                    <a:pt x="17074" y="14061"/>
                    <a:pt x="18078" y="12805"/>
                    <a:pt x="17987" y="11185"/>
                  </a:cubicBezTo>
                  <a:cubicBezTo>
                    <a:pt x="17918" y="10135"/>
                    <a:pt x="17416" y="9131"/>
                    <a:pt x="17234" y="8788"/>
                  </a:cubicBezTo>
                  <a:cubicBezTo>
                    <a:pt x="16891" y="8103"/>
                    <a:pt x="16800" y="8172"/>
                    <a:pt x="16549" y="7647"/>
                  </a:cubicBezTo>
                  <a:cubicBezTo>
                    <a:pt x="16001" y="6460"/>
                    <a:pt x="16343" y="5889"/>
                    <a:pt x="16024" y="4611"/>
                  </a:cubicBezTo>
                  <a:cubicBezTo>
                    <a:pt x="15978" y="4360"/>
                    <a:pt x="15636" y="3128"/>
                    <a:pt x="14654" y="2078"/>
                  </a:cubicBezTo>
                  <a:cubicBezTo>
                    <a:pt x="13810" y="1187"/>
                    <a:pt x="12897" y="845"/>
                    <a:pt x="12189" y="594"/>
                  </a:cubicBezTo>
                  <a:cubicBezTo>
                    <a:pt x="11687" y="411"/>
                    <a:pt x="10546" y="0"/>
                    <a:pt x="9085" y="0"/>
                  </a:cubicBezTo>
                  <a:cubicBezTo>
                    <a:pt x="8309" y="0"/>
                    <a:pt x="7464" y="115"/>
                    <a:pt x="6574" y="411"/>
                  </a:cubicBezTo>
                  <a:cubicBezTo>
                    <a:pt x="6529" y="434"/>
                    <a:pt x="6460" y="457"/>
                    <a:pt x="6392" y="480"/>
                  </a:cubicBezTo>
                  <a:cubicBezTo>
                    <a:pt x="4200" y="1279"/>
                    <a:pt x="2945" y="2899"/>
                    <a:pt x="2557" y="3401"/>
                  </a:cubicBezTo>
                  <a:cubicBezTo>
                    <a:pt x="2100" y="3995"/>
                    <a:pt x="1" y="6871"/>
                    <a:pt x="731" y="10683"/>
                  </a:cubicBezTo>
                  <a:cubicBezTo>
                    <a:pt x="914" y="11641"/>
                    <a:pt x="1621" y="14426"/>
                    <a:pt x="4109" y="1606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1251729" y="2292905"/>
              <a:ext cx="202134" cy="204754"/>
            </a:xfrm>
            <a:custGeom>
              <a:avLst/>
              <a:gdLst/>
              <a:ahLst/>
              <a:cxnLst/>
              <a:rect l="l" t="t" r="r" b="b"/>
              <a:pathLst>
                <a:path w="3471" h="3516" extrusionOk="0">
                  <a:moveTo>
                    <a:pt x="1736" y="0"/>
                  </a:moveTo>
                  <a:cubicBezTo>
                    <a:pt x="777" y="0"/>
                    <a:pt x="1" y="777"/>
                    <a:pt x="1" y="1758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694" y="3516"/>
                    <a:pt x="3470" y="2717"/>
                    <a:pt x="3470" y="1758"/>
                  </a:cubicBezTo>
                  <a:cubicBezTo>
                    <a:pt x="3470" y="777"/>
                    <a:pt x="2694" y="0"/>
                    <a:pt x="1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866271" y="2350033"/>
              <a:ext cx="228689" cy="219429"/>
            </a:xfrm>
            <a:custGeom>
              <a:avLst/>
              <a:gdLst/>
              <a:ahLst/>
              <a:cxnLst/>
              <a:rect l="l" t="t" r="r" b="b"/>
              <a:pathLst>
                <a:path w="3927" h="3768" extrusionOk="0">
                  <a:moveTo>
                    <a:pt x="1963" y="1"/>
                  </a:moveTo>
                  <a:cubicBezTo>
                    <a:pt x="868" y="1"/>
                    <a:pt x="0" y="845"/>
                    <a:pt x="0" y="1873"/>
                  </a:cubicBezTo>
                  <a:cubicBezTo>
                    <a:pt x="0" y="2923"/>
                    <a:pt x="868" y="3767"/>
                    <a:pt x="1963" y="3767"/>
                  </a:cubicBezTo>
                  <a:cubicBezTo>
                    <a:pt x="3036" y="3767"/>
                    <a:pt x="3926" y="2923"/>
                    <a:pt x="3926" y="1873"/>
                  </a:cubicBezTo>
                  <a:cubicBezTo>
                    <a:pt x="3926" y="845"/>
                    <a:pt x="3036" y="1"/>
                    <a:pt x="1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603107" y="2001788"/>
              <a:ext cx="830781" cy="455980"/>
            </a:xfrm>
            <a:custGeom>
              <a:avLst/>
              <a:gdLst/>
              <a:ahLst/>
              <a:cxnLst/>
              <a:rect l="l" t="t" r="r" b="b"/>
              <a:pathLst>
                <a:path w="14266" h="7830" extrusionOk="0">
                  <a:moveTo>
                    <a:pt x="0" y="7830"/>
                  </a:moveTo>
                  <a:cubicBezTo>
                    <a:pt x="822" y="7465"/>
                    <a:pt x="2420" y="6574"/>
                    <a:pt x="3743" y="4771"/>
                  </a:cubicBezTo>
                  <a:cubicBezTo>
                    <a:pt x="4930" y="3173"/>
                    <a:pt x="5318" y="1598"/>
                    <a:pt x="5478" y="731"/>
                  </a:cubicBezTo>
                  <a:cubicBezTo>
                    <a:pt x="5889" y="1028"/>
                    <a:pt x="7692" y="2146"/>
                    <a:pt x="9998" y="1713"/>
                  </a:cubicBezTo>
                  <a:cubicBezTo>
                    <a:pt x="11184" y="1484"/>
                    <a:pt x="12029" y="937"/>
                    <a:pt x="12486" y="549"/>
                  </a:cubicBezTo>
                  <a:cubicBezTo>
                    <a:pt x="13079" y="366"/>
                    <a:pt x="13672" y="183"/>
                    <a:pt x="14266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1274324" y="2296865"/>
              <a:ext cx="131669" cy="178199"/>
            </a:xfrm>
            <a:custGeom>
              <a:avLst/>
              <a:gdLst/>
              <a:ahLst/>
              <a:cxnLst/>
              <a:rect l="l" t="t" r="r" b="b"/>
              <a:pathLst>
                <a:path w="2261" h="3060" extrusionOk="0">
                  <a:moveTo>
                    <a:pt x="2215" y="1530"/>
                  </a:moveTo>
                  <a:cubicBezTo>
                    <a:pt x="2261" y="2375"/>
                    <a:pt x="1667" y="3014"/>
                    <a:pt x="1119" y="3037"/>
                  </a:cubicBezTo>
                  <a:cubicBezTo>
                    <a:pt x="457" y="3060"/>
                    <a:pt x="1" y="2192"/>
                    <a:pt x="1" y="1530"/>
                  </a:cubicBezTo>
                  <a:cubicBezTo>
                    <a:pt x="1" y="823"/>
                    <a:pt x="480" y="1"/>
                    <a:pt x="1119" y="1"/>
                  </a:cubicBezTo>
                  <a:cubicBezTo>
                    <a:pt x="1690" y="24"/>
                    <a:pt x="2055" y="709"/>
                    <a:pt x="2078" y="754"/>
                  </a:cubicBezTo>
                  <a:cubicBezTo>
                    <a:pt x="1850" y="937"/>
                    <a:pt x="1621" y="1119"/>
                    <a:pt x="1393" y="1302"/>
                  </a:cubicBezTo>
                  <a:lnTo>
                    <a:pt x="2215" y="15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1299598" y="2405880"/>
              <a:ext cx="27953" cy="27953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69" y="92"/>
                  </a:moveTo>
                  <a:cubicBezTo>
                    <a:pt x="1" y="160"/>
                    <a:pt x="46" y="434"/>
                    <a:pt x="229" y="457"/>
                  </a:cubicBezTo>
                  <a:cubicBezTo>
                    <a:pt x="343" y="480"/>
                    <a:pt x="480" y="366"/>
                    <a:pt x="480" y="275"/>
                  </a:cubicBezTo>
                  <a:cubicBezTo>
                    <a:pt x="480" y="138"/>
                    <a:pt x="137" y="1"/>
                    <a:pt x="6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891545" y="2354051"/>
              <a:ext cx="148907" cy="190137"/>
            </a:xfrm>
            <a:custGeom>
              <a:avLst/>
              <a:gdLst/>
              <a:ahLst/>
              <a:cxnLst/>
              <a:rect l="l" t="t" r="r" b="b"/>
              <a:pathLst>
                <a:path w="2557" h="3265" extrusionOk="0">
                  <a:moveTo>
                    <a:pt x="2511" y="1621"/>
                  </a:moveTo>
                  <a:cubicBezTo>
                    <a:pt x="2557" y="2557"/>
                    <a:pt x="1895" y="3242"/>
                    <a:pt x="1256" y="3264"/>
                  </a:cubicBezTo>
                  <a:cubicBezTo>
                    <a:pt x="525" y="3264"/>
                    <a:pt x="0" y="2351"/>
                    <a:pt x="0" y="1621"/>
                  </a:cubicBezTo>
                  <a:cubicBezTo>
                    <a:pt x="0" y="891"/>
                    <a:pt x="548" y="0"/>
                    <a:pt x="1256" y="0"/>
                  </a:cubicBezTo>
                  <a:cubicBezTo>
                    <a:pt x="1917" y="23"/>
                    <a:pt x="2328" y="776"/>
                    <a:pt x="2351" y="822"/>
                  </a:cubicBezTo>
                  <a:cubicBezTo>
                    <a:pt x="2100" y="1005"/>
                    <a:pt x="1826" y="1210"/>
                    <a:pt x="1575" y="1393"/>
                  </a:cubicBezTo>
                  <a:lnTo>
                    <a:pt x="2511" y="16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920779" y="2471045"/>
              <a:ext cx="30632" cy="30632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69" y="91"/>
                  </a:moveTo>
                  <a:cubicBezTo>
                    <a:pt x="0" y="160"/>
                    <a:pt x="46" y="457"/>
                    <a:pt x="251" y="502"/>
                  </a:cubicBezTo>
                  <a:cubicBezTo>
                    <a:pt x="388" y="525"/>
                    <a:pt x="525" y="411"/>
                    <a:pt x="525" y="297"/>
                  </a:cubicBezTo>
                  <a:cubicBezTo>
                    <a:pt x="525" y="160"/>
                    <a:pt x="137" y="0"/>
                    <a:pt x="69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1242469" y="2242415"/>
              <a:ext cx="198115" cy="136969"/>
            </a:xfrm>
            <a:custGeom>
              <a:avLst/>
              <a:gdLst/>
              <a:ahLst/>
              <a:cxnLst/>
              <a:rect l="l" t="t" r="r" b="b"/>
              <a:pathLst>
                <a:path w="3402" h="2352" extrusionOk="0">
                  <a:moveTo>
                    <a:pt x="3378" y="1552"/>
                  </a:moveTo>
                  <a:cubicBezTo>
                    <a:pt x="3264" y="1415"/>
                    <a:pt x="2785" y="913"/>
                    <a:pt x="2077" y="867"/>
                  </a:cubicBezTo>
                  <a:cubicBezTo>
                    <a:pt x="1255" y="822"/>
                    <a:pt x="411" y="1415"/>
                    <a:pt x="69" y="2351"/>
                  </a:cubicBezTo>
                  <a:cubicBezTo>
                    <a:pt x="69" y="2305"/>
                    <a:pt x="0" y="1096"/>
                    <a:pt x="913" y="502"/>
                  </a:cubicBezTo>
                  <a:cubicBezTo>
                    <a:pt x="1643" y="0"/>
                    <a:pt x="2808" y="69"/>
                    <a:pt x="3218" y="708"/>
                  </a:cubicBezTo>
                  <a:cubicBezTo>
                    <a:pt x="3401" y="982"/>
                    <a:pt x="3401" y="1324"/>
                    <a:pt x="3378" y="1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848976" y="2296865"/>
              <a:ext cx="230028" cy="114374"/>
            </a:xfrm>
            <a:custGeom>
              <a:avLst/>
              <a:gdLst/>
              <a:ahLst/>
              <a:cxnLst/>
              <a:rect l="l" t="t" r="r" b="b"/>
              <a:pathLst>
                <a:path w="3950" h="1964" extrusionOk="0">
                  <a:moveTo>
                    <a:pt x="161" y="1964"/>
                  </a:moveTo>
                  <a:cubicBezTo>
                    <a:pt x="297" y="1758"/>
                    <a:pt x="663" y="1234"/>
                    <a:pt x="1325" y="982"/>
                  </a:cubicBezTo>
                  <a:cubicBezTo>
                    <a:pt x="2192" y="663"/>
                    <a:pt x="3219" y="937"/>
                    <a:pt x="3950" y="1644"/>
                  </a:cubicBezTo>
                  <a:cubicBezTo>
                    <a:pt x="3881" y="1485"/>
                    <a:pt x="3447" y="526"/>
                    <a:pt x="2443" y="252"/>
                  </a:cubicBezTo>
                  <a:cubicBezTo>
                    <a:pt x="1507" y="1"/>
                    <a:pt x="275" y="435"/>
                    <a:pt x="69" y="1211"/>
                  </a:cubicBezTo>
                  <a:cubicBezTo>
                    <a:pt x="24" y="1370"/>
                    <a:pt x="1" y="1622"/>
                    <a:pt x="161" y="19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90508" y="2316839"/>
              <a:ext cx="293796" cy="132951"/>
            </a:xfrm>
            <a:custGeom>
              <a:avLst/>
              <a:gdLst/>
              <a:ahLst/>
              <a:cxnLst/>
              <a:rect l="l" t="t" r="r" b="b"/>
              <a:pathLst>
                <a:path w="5045" h="2283" extrusionOk="0">
                  <a:moveTo>
                    <a:pt x="4954" y="1484"/>
                  </a:moveTo>
                  <a:cubicBezTo>
                    <a:pt x="4976" y="1530"/>
                    <a:pt x="5045" y="1484"/>
                    <a:pt x="5022" y="1438"/>
                  </a:cubicBezTo>
                  <a:cubicBezTo>
                    <a:pt x="4862" y="1119"/>
                    <a:pt x="4543" y="571"/>
                    <a:pt x="3881" y="297"/>
                  </a:cubicBezTo>
                  <a:cubicBezTo>
                    <a:pt x="3721" y="251"/>
                    <a:pt x="3082" y="0"/>
                    <a:pt x="2329" y="320"/>
                  </a:cubicBezTo>
                  <a:cubicBezTo>
                    <a:pt x="1575" y="639"/>
                    <a:pt x="1279" y="1301"/>
                    <a:pt x="1210" y="1484"/>
                  </a:cubicBezTo>
                  <a:cubicBezTo>
                    <a:pt x="1210" y="1507"/>
                    <a:pt x="1187" y="1507"/>
                    <a:pt x="1187" y="1507"/>
                  </a:cubicBezTo>
                  <a:cubicBezTo>
                    <a:pt x="799" y="1530"/>
                    <a:pt x="434" y="1552"/>
                    <a:pt x="46" y="1575"/>
                  </a:cubicBezTo>
                  <a:cubicBezTo>
                    <a:pt x="0" y="1575"/>
                    <a:pt x="0" y="1621"/>
                    <a:pt x="23" y="1644"/>
                  </a:cubicBezTo>
                  <a:cubicBezTo>
                    <a:pt x="137" y="1758"/>
                    <a:pt x="320" y="1895"/>
                    <a:pt x="525" y="2009"/>
                  </a:cubicBezTo>
                  <a:cubicBezTo>
                    <a:pt x="822" y="2146"/>
                    <a:pt x="1096" y="2237"/>
                    <a:pt x="1279" y="2260"/>
                  </a:cubicBezTo>
                  <a:cubicBezTo>
                    <a:pt x="1301" y="2283"/>
                    <a:pt x="1324" y="2260"/>
                    <a:pt x="1324" y="2237"/>
                  </a:cubicBezTo>
                  <a:cubicBezTo>
                    <a:pt x="1598" y="1415"/>
                    <a:pt x="2306" y="822"/>
                    <a:pt x="3150" y="754"/>
                  </a:cubicBezTo>
                  <a:cubicBezTo>
                    <a:pt x="3835" y="685"/>
                    <a:pt x="4497" y="959"/>
                    <a:pt x="4954" y="1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47636" y="2167932"/>
              <a:ext cx="207433" cy="70523"/>
            </a:xfrm>
            <a:custGeom>
              <a:avLst/>
              <a:gdLst/>
              <a:ahLst/>
              <a:cxnLst/>
              <a:rect l="l" t="t" r="r" b="b"/>
              <a:pathLst>
                <a:path w="3562" h="1211" extrusionOk="0">
                  <a:moveTo>
                    <a:pt x="3493" y="891"/>
                  </a:moveTo>
                  <a:cubicBezTo>
                    <a:pt x="3128" y="343"/>
                    <a:pt x="2512" y="1"/>
                    <a:pt x="1850" y="1"/>
                  </a:cubicBezTo>
                  <a:cubicBezTo>
                    <a:pt x="1850" y="1"/>
                    <a:pt x="1827" y="1"/>
                    <a:pt x="1827" y="1"/>
                  </a:cubicBezTo>
                  <a:cubicBezTo>
                    <a:pt x="1097" y="1"/>
                    <a:pt x="435" y="389"/>
                    <a:pt x="69" y="982"/>
                  </a:cubicBezTo>
                  <a:cubicBezTo>
                    <a:pt x="1" y="1096"/>
                    <a:pt x="115" y="1211"/>
                    <a:pt x="229" y="1165"/>
                  </a:cubicBezTo>
                  <a:cubicBezTo>
                    <a:pt x="594" y="982"/>
                    <a:pt x="1165" y="800"/>
                    <a:pt x="1850" y="800"/>
                  </a:cubicBezTo>
                  <a:cubicBezTo>
                    <a:pt x="2489" y="777"/>
                    <a:pt x="3014" y="937"/>
                    <a:pt x="3356" y="1074"/>
                  </a:cubicBezTo>
                  <a:cubicBezTo>
                    <a:pt x="3470" y="1119"/>
                    <a:pt x="3562" y="982"/>
                    <a:pt x="3493" y="8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1039055" y="2300883"/>
              <a:ext cx="47927" cy="43909"/>
            </a:xfrm>
            <a:custGeom>
              <a:avLst/>
              <a:gdLst/>
              <a:ahLst/>
              <a:cxnLst/>
              <a:rect l="l" t="t" r="r" b="b"/>
              <a:pathLst>
                <a:path w="823" h="754" extrusionOk="0">
                  <a:moveTo>
                    <a:pt x="1" y="115"/>
                  </a:moveTo>
                  <a:cubicBezTo>
                    <a:pt x="389" y="183"/>
                    <a:pt x="640" y="388"/>
                    <a:pt x="777" y="754"/>
                  </a:cubicBezTo>
                  <a:cubicBezTo>
                    <a:pt x="822" y="366"/>
                    <a:pt x="389" y="0"/>
                    <a:pt x="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1246429" y="2270309"/>
              <a:ext cx="239346" cy="118334"/>
            </a:xfrm>
            <a:custGeom>
              <a:avLst/>
              <a:gdLst/>
              <a:ahLst/>
              <a:cxnLst/>
              <a:rect l="l" t="t" r="r" b="b"/>
              <a:pathLst>
                <a:path w="4110" h="2032" extrusionOk="0">
                  <a:moveTo>
                    <a:pt x="92" y="1986"/>
                  </a:moveTo>
                  <a:cubicBezTo>
                    <a:pt x="69" y="2032"/>
                    <a:pt x="23" y="2009"/>
                    <a:pt x="23" y="1963"/>
                  </a:cubicBezTo>
                  <a:cubicBezTo>
                    <a:pt x="1" y="1621"/>
                    <a:pt x="23" y="1028"/>
                    <a:pt x="457" y="548"/>
                  </a:cubicBezTo>
                  <a:cubicBezTo>
                    <a:pt x="548" y="457"/>
                    <a:pt x="959" y="0"/>
                    <a:pt x="1690" y="23"/>
                  </a:cubicBezTo>
                  <a:cubicBezTo>
                    <a:pt x="2420" y="23"/>
                    <a:pt x="2945" y="503"/>
                    <a:pt x="3082" y="640"/>
                  </a:cubicBezTo>
                  <a:cubicBezTo>
                    <a:pt x="3082" y="640"/>
                    <a:pt x="3105" y="662"/>
                    <a:pt x="3128" y="640"/>
                  </a:cubicBezTo>
                  <a:cubicBezTo>
                    <a:pt x="3424" y="525"/>
                    <a:pt x="3744" y="411"/>
                    <a:pt x="4063" y="297"/>
                  </a:cubicBezTo>
                  <a:cubicBezTo>
                    <a:pt x="4086" y="297"/>
                    <a:pt x="4109" y="320"/>
                    <a:pt x="4109" y="366"/>
                  </a:cubicBezTo>
                  <a:cubicBezTo>
                    <a:pt x="4063" y="503"/>
                    <a:pt x="3972" y="662"/>
                    <a:pt x="3858" y="845"/>
                  </a:cubicBezTo>
                  <a:cubicBezTo>
                    <a:pt x="3675" y="1096"/>
                    <a:pt x="3493" y="1256"/>
                    <a:pt x="3356" y="1370"/>
                  </a:cubicBezTo>
                  <a:cubicBezTo>
                    <a:pt x="3333" y="1370"/>
                    <a:pt x="3310" y="1370"/>
                    <a:pt x="3310" y="1347"/>
                  </a:cubicBezTo>
                  <a:cubicBezTo>
                    <a:pt x="2762" y="731"/>
                    <a:pt x="1918" y="457"/>
                    <a:pt x="1233" y="685"/>
                  </a:cubicBezTo>
                  <a:cubicBezTo>
                    <a:pt x="640" y="868"/>
                    <a:pt x="229" y="1370"/>
                    <a:pt x="92" y="19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1226513" y="2284926"/>
              <a:ext cx="31913" cy="38610"/>
            </a:xfrm>
            <a:custGeom>
              <a:avLst/>
              <a:gdLst/>
              <a:ahLst/>
              <a:cxnLst/>
              <a:rect l="l" t="t" r="r" b="b"/>
              <a:pathLst>
                <a:path w="548" h="663" extrusionOk="0">
                  <a:moveTo>
                    <a:pt x="548" y="1"/>
                  </a:moveTo>
                  <a:cubicBezTo>
                    <a:pt x="228" y="23"/>
                    <a:pt x="0" y="389"/>
                    <a:pt x="137" y="662"/>
                  </a:cubicBezTo>
                  <a:cubicBezTo>
                    <a:pt x="137" y="366"/>
                    <a:pt x="274" y="137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1222495" y="2118782"/>
              <a:ext cx="202134" cy="90439"/>
            </a:xfrm>
            <a:custGeom>
              <a:avLst/>
              <a:gdLst/>
              <a:ahLst/>
              <a:cxnLst/>
              <a:rect l="l" t="t" r="r" b="b"/>
              <a:pathLst>
                <a:path w="3471" h="1553" extrusionOk="0">
                  <a:moveTo>
                    <a:pt x="3288" y="799"/>
                  </a:moveTo>
                  <a:cubicBezTo>
                    <a:pt x="3402" y="822"/>
                    <a:pt x="3470" y="685"/>
                    <a:pt x="3402" y="594"/>
                  </a:cubicBezTo>
                  <a:cubicBezTo>
                    <a:pt x="2991" y="206"/>
                    <a:pt x="2466" y="0"/>
                    <a:pt x="1941" y="0"/>
                  </a:cubicBezTo>
                  <a:cubicBezTo>
                    <a:pt x="1758" y="0"/>
                    <a:pt x="1598" y="23"/>
                    <a:pt x="1416" y="69"/>
                  </a:cubicBezTo>
                  <a:cubicBezTo>
                    <a:pt x="777" y="251"/>
                    <a:pt x="275" y="708"/>
                    <a:pt x="46" y="1324"/>
                  </a:cubicBezTo>
                  <a:cubicBezTo>
                    <a:pt x="1" y="1438"/>
                    <a:pt x="115" y="1552"/>
                    <a:pt x="229" y="1484"/>
                  </a:cubicBezTo>
                  <a:cubicBezTo>
                    <a:pt x="526" y="1256"/>
                    <a:pt x="1005" y="982"/>
                    <a:pt x="1621" y="845"/>
                  </a:cubicBezTo>
                  <a:cubicBezTo>
                    <a:pt x="2283" y="662"/>
                    <a:pt x="2877" y="731"/>
                    <a:pt x="3288" y="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1035095" y="2586642"/>
              <a:ext cx="320409" cy="219429"/>
            </a:xfrm>
            <a:custGeom>
              <a:avLst/>
              <a:gdLst/>
              <a:ahLst/>
              <a:cxnLst/>
              <a:rect l="l" t="t" r="r" b="b"/>
              <a:pathLst>
                <a:path w="5502" h="3768" extrusionOk="0">
                  <a:moveTo>
                    <a:pt x="2899" y="845"/>
                  </a:moveTo>
                  <a:cubicBezTo>
                    <a:pt x="3652" y="708"/>
                    <a:pt x="3789" y="1"/>
                    <a:pt x="4360" y="69"/>
                  </a:cubicBezTo>
                  <a:cubicBezTo>
                    <a:pt x="4816" y="115"/>
                    <a:pt x="5182" y="640"/>
                    <a:pt x="5296" y="1074"/>
                  </a:cubicBezTo>
                  <a:cubicBezTo>
                    <a:pt x="5501" y="1987"/>
                    <a:pt x="4702" y="2877"/>
                    <a:pt x="4040" y="3265"/>
                  </a:cubicBezTo>
                  <a:cubicBezTo>
                    <a:pt x="3219" y="3767"/>
                    <a:pt x="2374" y="3630"/>
                    <a:pt x="2077" y="3584"/>
                  </a:cubicBezTo>
                  <a:cubicBezTo>
                    <a:pt x="1872" y="3539"/>
                    <a:pt x="1210" y="3379"/>
                    <a:pt x="685" y="2808"/>
                  </a:cubicBezTo>
                  <a:cubicBezTo>
                    <a:pt x="434" y="2534"/>
                    <a:pt x="0" y="2055"/>
                    <a:pt x="114" y="1462"/>
                  </a:cubicBezTo>
                  <a:cubicBezTo>
                    <a:pt x="183" y="1028"/>
                    <a:pt x="548" y="663"/>
                    <a:pt x="959" y="526"/>
                  </a:cubicBezTo>
                  <a:cubicBezTo>
                    <a:pt x="1689" y="275"/>
                    <a:pt x="2055" y="1005"/>
                    <a:pt x="2899" y="8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1028456" y="3114367"/>
              <a:ext cx="437345" cy="648738"/>
            </a:xfrm>
            <a:custGeom>
              <a:avLst/>
              <a:gdLst/>
              <a:ahLst/>
              <a:cxnLst/>
              <a:rect l="l" t="t" r="r" b="b"/>
              <a:pathLst>
                <a:path w="7510" h="11140" extrusionOk="0">
                  <a:moveTo>
                    <a:pt x="2602" y="3972"/>
                  </a:moveTo>
                  <a:cubicBezTo>
                    <a:pt x="1918" y="2488"/>
                    <a:pt x="1826" y="1050"/>
                    <a:pt x="1895" y="23"/>
                  </a:cubicBez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7510" y="8263"/>
                  </a:lnTo>
                  <a:cubicBezTo>
                    <a:pt x="6460" y="7898"/>
                    <a:pt x="3903" y="6780"/>
                    <a:pt x="2602" y="397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1175965" y="2731531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343" y="46"/>
                  </a:moveTo>
                  <a:cubicBezTo>
                    <a:pt x="389" y="92"/>
                    <a:pt x="389" y="275"/>
                    <a:pt x="252" y="343"/>
                  </a:cubicBezTo>
                  <a:cubicBezTo>
                    <a:pt x="161" y="389"/>
                    <a:pt x="46" y="343"/>
                    <a:pt x="24" y="298"/>
                  </a:cubicBezTo>
                  <a:cubicBezTo>
                    <a:pt x="1" y="206"/>
                    <a:pt x="252" y="1"/>
                    <a:pt x="34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755916" y="2489622"/>
              <a:ext cx="63884" cy="67844"/>
            </a:xfrm>
            <a:custGeom>
              <a:avLst/>
              <a:gdLst/>
              <a:ahLst/>
              <a:cxnLst/>
              <a:rect l="l" t="t" r="r" b="b"/>
              <a:pathLst>
                <a:path w="1097" h="1165" extrusionOk="0">
                  <a:moveTo>
                    <a:pt x="663" y="69"/>
                  </a:moveTo>
                  <a:cubicBezTo>
                    <a:pt x="960" y="138"/>
                    <a:pt x="1097" y="822"/>
                    <a:pt x="868" y="1005"/>
                  </a:cubicBezTo>
                  <a:cubicBezTo>
                    <a:pt x="663" y="1165"/>
                    <a:pt x="138" y="1005"/>
                    <a:pt x="69" y="685"/>
                  </a:cubicBezTo>
                  <a:cubicBezTo>
                    <a:pt x="1" y="343"/>
                    <a:pt x="435" y="1"/>
                    <a:pt x="66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709444" y="2570686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320" y="24"/>
                  </a:moveTo>
                  <a:cubicBezTo>
                    <a:pt x="457" y="69"/>
                    <a:pt x="525" y="389"/>
                    <a:pt x="411" y="480"/>
                  </a:cubicBezTo>
                  <a:cubicBezTo>
                    <a:pt x="320" y="549"/>
                    <a:pt x="69" y="480"/>
                    <a:pt x="46" y="320"/>
                  </a:cubicBezTo>
                  <a:cubicBezTo>
                    <a:pt x="0" y="161"/>
                    <a:pt x="206" y="1"/>
                    <a:pt x="32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1428530" y="2441753"/>
              <a:ext cx="63884" cy="66563"/>
            </a:xfrm>
            <a:custGeom>
              <a:avLst/>
              <a:gdLst/>
              <a:ahLst/>
              <a:cxnLst/>
              <a:rect l="l" t="t" r="r" b="b"/>
              <a:pathLst>
                <a:path w="1097" h="1143" extrusionOk="0">
                  <a:moveTo>
                    <a:pt x="663" y="47"/>
                  </a:moveTo>
                  <a:cubicBezTo>
                    <a:pt x="959" y="115"/>
                    <a:pt x="1096" y="800"/>
                    <a:pt x="845" y="1005"/>
                  </a:cubicBezTo>
                  <a:cubicBezTo>
                    <a:pt x="663" y="1142"/>
                    <a:pt x="138" y="1005"/>
                    <a:pt x="69" y="686"/>
                  </a:cubicBezTo>
                  <a:cubicBezTo>
                    <a:pt x="1" y="343"/>
                    <a:pt x="411" y="1"/>
                    <a:pt x="663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1194600" y="2352712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1" y="1"/>
                  </a:moveTo>
                  <a:cubicBezTo>
                    <a:pt x="0" y="868"/>
                    <a:pt x="92" y="1849"/>
                    <a:pt x="457" y="2694"/>
                  </a:cubicBezTo>
                  <a:cubicBezTo>
                    <a:pt x="480" y="2740"/>
                    <a:pt x="525" y="2762"/>
                    <a:pt x="594" y="2740"/>
                  </a:cubicBezTo>
                  <a:cubicBezTo>
                    <a:pt x="822" y="2443"/>
                    <a:pt x="1164" y="2352"/>
                    <a:pt x="1438" y="2648"/>
                  </a:cubicBezTo>
                  <a:cubicBezTo>
                    <a:pt x="1689" y="2945"/>
                    <a:pt x="1507" y="3379"/>
                    <a:pt x="1142" y="3470"/>
                  </a:cubicBezTo>
                  <a:cubicBezTo>
                    <a:pt x="1575" y="3447"/>
                    <a:pt x="1849" y="2922"/>
                    <a:pt x="1575" y="2557"/>
                  </a:cubicBezTo>
                  <a:cubicBezTo>
                    <a:pt x="1324" y="2169"/>
                    <a:pt x="708" y="2192"/>
                    <a:pt x="457" y="2580"/>
                  </a:cubicBezTo>
                  <a:cubicBezTo>
                    <a:pt x="457" y="2580"/>
                    <a:pt x="639" y="2603"/>
                    <a:pt x="639" y="2603"/>
                  </a:cubicBezTo>
                  <a:cubicBezTo>
                    <a:pt x="297" y="1781"/>
                    <a:pt x="183" y="89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1238451" y="2509539"/>
              <a:ext cx="50548" cy="51946"/>
            </a:xfrm>
            <a:custGeom>
              <a:avLst/>
              <a:gdLst/>
              <a:ahLst/>
              <a:cxnLst/>
              <a:rect l="l" t="t" r="r" b="b"/>
              <a:pathLst>
                <a:path w="868" h="892" extrusionOk="0">
                  <a:moveTo>
                    <a:pt x="1" y="709"/>
                  </a:moveTo>
                  <a:cubicBezTo>
                    <a:pt x="274" y="891"/>
                    <a:pt x="640" y="800"/>
                    <a:pt x="777" y="572"/>
                  </a:cubicBezTo>
                  <a:cubicBezTo>
                    <a:pt x="868" y="412"/>
                    <a:pt x="845" y="184"/>
                    <a:pt x="708" y="1"/>
                  </a:cubicBezTo>
                  <a:cubicBezTo>
                    <a:pt x="708" y="69"/>
                    <a:pt x="663" y="298"/>
                    <a:pt x="457" y="503"/>
                  </a:cubicBezTo>
                  <a:cubicBezTo>
                    <a:pt x="274" y="663"/>
                    <a:pt x="69" y="709"/>
                    <a:pt x="1" y="7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343903" y="1750562"/>
              <a:ext cx="1264165" cy="733819"/>
            </a:xfrm>
            <a:custGeom>
              <a:avLst/>
              <a:gdLst/>
              <a:ahLst/>
              <a:cxnLst/>
              <a:rect l="l" t="t" r="r" b="b"/>
              <a:pathLst>
                <a:path w="21708" h="12601" extrusionOk="0">
                  <a:moveTo>
                    <a:pt x="3150" y="11710"/>
                  </a:moveTo>
                  <a:cubicBezTo>
                    <a:pt x="3903" y="11573"/>
                    <a:pt x="4428" y="12121"/>
                    <a:pt x="4451" y="12144"/>
                  </a:cubicBezTo>
                  <a:cubicBezTo>
                    <a:pt x="5387" y="11596"/>
                    <a:pt x="6985" y="10455"/>
                    <a:pt x="8240" y="8446"/>
                  </a:cubicBezTo>
                  <a:cubicBezTo>
                    <a:pt x="9176" y="6962"/>
                    <a:pt x="9610" y="5570"/>
                    <a:pt x="9815" y="4634"/>
                  </a:cubicBezTo>
                  <a:cubicBezTo>
                    <a:pt x="10317" y="4977"/>
                    <a:pt x="11116" y="5433"/>
                    <a:pt x="12189" y="5661"/>
                  </a:cubicBezTo>
                  <a:cubicBezTo>
                    <a:pt x="14494" y="6141"/>
                    <a:pt x="16366" y="5205"/>
                    <a:pt x="16937" y="4863"/>
                  </a:cubicBezTo>
                  <a:cubicBezTo>
                    <a:pt x="17325" y="5136"/>
                    <a:pt x="17804" y="5524"/>
                    <a:pt x="18260" y="6095"/>
                  </a:cubicBezTo>
                  <a:cubicBezTo>
                    <a:pt x="19219" y="7373"/>
                    <a:pt x="19379" y="8743"/>
                    <a:pt x="19402" y="9336"/>
                  </a:cubicBezTo>
                  <a:cubicBezTo>
                    <a:pt x="20086" y="9199"/>
                    <a:pt x="20611" y="8674"/>
                    <a:pt x="20748" y="8035"/>
                  </a:cubicBezTo>
                  <a:cubicBezTo>
                    <a:pt x="20908" y="7191"/>
                    <a:pt x="20337" y="6597"/>
                    <a:pt x="20269" y="6529"/>
                  </a:cubicBezTo>
                  <a:cubicBezTo>
                    <a:pt x="20543" y="6643"/>
                    <a:pt x="20908" y="6757"/>
                    <a:pt x="21136" y="6597"/>
                  </a:cubicBezTo>
                  <a:cubicBezTo>
                    <a:pt x="21707" y="6164"/>
                    <a:pt x="21068" y="3950"/>
                    <a:pt x="19904" y="2489"/>
                  </a:cubicBezTo>
                  <a:cubicBezTo>
                    <a:pt x="18534" y="800"/>
                    <a:pt x="16320" y="1"/>
                    <a:pt x="14266" y="1"/>
                  </a:cubicBezTo>
                  <a:cubicBezTo>
                    <a:pt x="14015" y="1"/>
                    <a:pt x="13764" y="24"/>
                    <a:pt x="13513" y="46"/>
                  </a:cubicBezTo>
                  <a:cubicBezTo>
                    <a:pt x="11550" y="229"/>
                    <a:pt x="10157" y="1142"/>
                    <a:pt x="9495" y="1621"/>
                  </a:cubicBezTo>
                  <a:cubicBezTo>
                    <a:pt x="8970" y="1553"/>
                    <a:pt x="8217" y="1484"/>
                    <a:pt x="7327" y="1576"/>
                  </a:cubicBezTo>
                  <a:cubicBezTo>
                    <a:pt x="6802" y="1621"/>
                    <a:pt x="5638" y="1781"/>
                    <a:pt x="4405" y="2489"/>
                  </a:cubicBezTo>
                  <a:cubicBezTo>
                    <a:pt x="4246" y="2580"/>
                    <a:pt x="2694" y="3516"/>
                    <a:pt x="1758" y="5251"/>
                  </a:cubicBezTo>
                  <a:cubicBezTo>
                    <a:pt x="0" y="8583"/>
                    <a:pt x="1940" y="12281"/>
                    <a:pt x="2100" y="12600"/>
                  </a:cubicBezTo>
                  <a:cubicBezTo>
                    <a:pt x="2123" y="12555"/>
                    <a:pt x="2397" y="11870"/>
                    <a:pt x="3150" y="117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526004" y="2296865"/>
              <a:ext cx="126312" cy="231368"/>
            </a:xfrm>
            <a:custGeom>
              <a:avLst/>
              <a:gdLst/>
              <a:ahLst/>
              <a:cxnLst/>
              <a:rect l="l" t="t" r="r" b="b"/>
              <a:pathLst>
                <a:path w="2169" h="3973" extrusionOk="0">
                  <a:moveTo>
                    <a:pt x="2169" y="1"/>
                  </a:moveTo>
                  <a:cubicBezTo>
                    <a:pt x="1575" y="503"/>
                    <a:pt x="1119" y="1119"/>
                    <a:pt x="753" y="1804"/>
                  </a:cubicBezTo>
                  <a:cubicBezTo>
                    <a:pt x="388" y="2466"/>
                    <a:pt x="92" y="3196"/>
                    <a:pt x="0" y="3973"/>
                  </a:cubicBezTo>
                  <a:cubicBezTo>
                    <a:pt x="228" y="3630"/>
                    <a:pt x="388" y="3311"/>
                    <a:pt x="571" y="2991"/>
                  </a:cubicBezTo>
                  <a:cubicBezTo>
                    <a:pt x="1073" y="2055"/>
                    <a:pt x="1712" y="960"/>
                    <a:pt x="216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977908" y="1735945"/>
              <a:ext cx="507867" cy="216751"/>
            </a:xfrm>
            <a:custGeom>
              <a:avLst/>
              <a:gdLst/>
              <a:ahLst/>
              <a:cxnLst/>
              <a:rect l="l" t="t" r="r" b="b"/>
              <a:pathLst>
                <a:path w="8721" h="3722" extrusionOk="0">
                  <a:moveTo>
                    <a:pt x="1" y="2101"/>
                  </a:moveTo>
                  <a:cubicBezTo>
                    <a:pt x="3059" y="640"/>
                    <a:pt x="6346" y="1325"/>
                    <a:pt x="8720" y="3721"/>
                  </a:cubicBezTo>
                  <a:cubicBezTo>
                    <a:pt x="6871" y="845"/>
                    <a:pt x="2740" y="1"/>
                    <a:pt x="1" y="210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494091" y="2279627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0" y="0"/>
                  </a:moveTo>
                  <a:cubicBezTo>
                    <a:pt x="0" y="753"/>
                    <a:pt x="23" y="1530"/>
                    <a:pt x="137" y="2306"/>
                  </a:cubicBezTo>
                  <a:cubicBezTo>
                    <a:pt x="274" y="3059"/>
                    <a:pt x="480" y="3789"/>
                    <a:pt x="891" y="4451"/>
                  </a:cubicBezTo>
                  <a:cubicBezTo>
                    <a:pt x="845" y="4063"/>
                    <a:pt x="799" y="3698"/>
                    <a:pt x="731" y="3333"/>
                  </a:cubicBezTo>
                  <a:cubicBezTo>
                    <a:pt x="548" y="2283"/>
                    <a:pt x="388" y="1027"/>
                    <a:pt x="1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989904" y="1851600"/>
              <a:ext cx="408111" cy="132951"/>
            </a:xfrm>
            <a:custGeom>
              <a:avLst/>
              <a:gdLst/>
              <a:ahLst/>
              <a:cxnLst/>
              <a:rect l="l" t="t" r="r" b="b"/>
              <a:pathLst>
                <a:path w="7008" h="2283" extrusionOk="0">
                  <a:moveTo>
                    <a:pt x="0" y="1393"/>
                  </a:moveTo>
                  <a:cubicBezTo>
                    <a:pt x="2374" y="594"/>
                    <a:pt x="4931" y="891"/>
                    <a:pt x="7008" y="2283"/>
                  </a:cubicBezTo>
                  <a:cubicBezTo>
                    <a:pt x="5296" y="389"/>
                    <a:pt x="2146" y="0"/>
                    <a:pt x="0" y="139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520647" y="1931323"/>
              <a:ext cx="312431" cy="329727"/>
            </a:xfrm>
            <a:custGeom>
              <a:avLst/>
              <a:gdLst/>
              <a:ahLst/>
              <a:cxnLst/>
              <a:rect l="l" t="t" r="r" b="b"/>
              <a:pathLst>
                <a:path w="5365" h="5662" extrusionOk="0">
                  <a:moveTo>
                    <a:pt x="5205" y="92"/>
                  </a:moveTo>
                  <a:cubicBezTo>
                    <a:pt x="5228" y="69"/>
                    <a:pt x="5274" y="69"/>
                    <a:pt x="5274" y="115"/>
                  </a:cubicBezTo>
                  <a:cubicBezTo>
                    <a:pt x="5319" y="823"/>
                    <a:pt x="5365" y="2649"/>
                    <a:pt x="4132" y="4201"/>
                  </a:cubicBezTo>
                  <a:cubicBezTo>
                    <a:pt x="3744" y="4680"/>
                    <a:pt x="3333" y="5023"/>
                    <a:pt x="2945" y="5274"/>
                  </a:cubicBezTo>
                  <a:cubicBezTo>
                    <a:pt x="2923" y="5296"/>
                    <a:pt x="2877" y="5274"/>
                    <a:pt x="2877" y="5228"/>
                  </a:cubicBezTo>
                  <a:cubicBezTo>
                    <a:pt x="2945" y="4680"/>
                    <a:pt x="3014" y="4155"/>
                    <a:pt x="3060" y="3607"/>
                  </a:cubicBezTo>
                  <a:cubicBezTo>
                    <a:pt x="3082" y="3562"/>
                    <a:pt x="3014" y="3539"/>
                    <a:pt x="2991" y="3585"/>
                  </a:cubicBezTo>
                  <a:cubicBezTo>
                    <a:pt x="2603" y="4246"/>
                    <a:pt x="2238" y="4908"/>
                    <a:pt x="1850" y="5593"/>
                  </a:cubicBezTo>
                  <a:cubicBezTo>
                    <a:pt x="1827" y="5616"/>
                    <a:pt x="1758" y="5616"/>
                    <a:pt x="1758" y="5570"/>
                  </a:cubicBezTo>
                  <a:lnTo>
                    <a:pt x="1758" y="3333"/>
                  </a:lnTo>
                  <a:cubicBezTo>
                    <a:pt x="1758" y="3288"/>
                    <a:pt x="1690" y="3265"/>
                    <a:pt x="1690" y="3333"/>
                  </a:cubicBezTo>
                  <a:cubicBezTo>
                    <a:pt x="1074" y="5228"/>
                    <a:pt x="754" y="5662"/>
                    <a:pt x="572" y="5639"/>
                  </a:cubicBezTo>
                  <a:cubicBezTo>
                    <a:pt x="229" y="5570"/>
                    <a:pt x="1" y="3813"/>
                    <a:pt x="572" y="2306"/>
                  </a:cubicBezTo>
                  <a:cubicBezTo>
                    <a:pt x="1005" y="1165"/>
                    <a:pt x="1781" y="435"/>
                    <a:pt x="2306" y="24"/>
                  </a:cubicBezTo>
                  <a:cubicBezTo>
                    <a:pt x="2352" y="1"/>
                    <a:pt x="2398" y="24"/>
                    <a:pt x="2375" y="69"/>
                  </a:cubicBezTo>
                  <a:cubicBezTo>
                    <a:pt x="2306" y="549"/>
                    <a:pt x="2215" y="1028"/>
                    <a:pt x="2124" y="1507"/>
                  </a:cubicBezTo>
                  <a:cubicBezTo>
                    <a:pt x="2124" y="1553"/>
                    <a:pt x="2169" y="1576"/>
                    <a:pt x="2215" y="1553"/>
                  </a:cubicBezTo>
                  <a:cubicBezTo>
                    <a:pt x="2512" y="1302"/>
                    <a:pt x="2831" y="1051"/>
                    <a:pt x="3151" y="800"/>
                  </a:cubicBezTo>
                  <a:cubicBezTo>
                    <a:pt x="3174" y="777"/>
                    <a:pt x="3219" y="800"/>
                    <a:pt x="3219" y="823"/>
                  </a:cubicBezTo>
                  <a:cubicBezTo>
                    <a:pt x="3288" y="1234"/>
                    <a:pt x="3356" y="1644"/>
                    <a:pt x="3425" y="2032"/>
                  </a:cubicBezTo>
                  <a:cubicBezTo>
                    <a:pt x="3425" y="2078"/>
                    <a:pt x="3470" y="2101"/>
                    <a:pt x="3493" y="2055"/>
                  </a:cubicBezTo>
                  <a:cubicBezTo>
                    <a:pt x="4064" y="1416"/>
                    <a:pt x="4634" y="754"/>
                    <a:pt x="5205" y="9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1057690" y="1926024"/>
              <a:ext cx="216692" cy="78501"/>
            </a:xfrm>
            <a:custGeom>
              <a:avLst/>
              <a:gdLst/>
              <a:ahLst/>
              <a:cxnLst/>
              <a:rect l="l" t="t" r="r" b="b"/>
              <a:pathLst>
                <a:path w="3721" h="1348" extrusionOk="0">
                  <a:moveTo>
                    <a:pt x="23" y="1051"/>
                  </a:moveTo>
                  <a:cubicBezTo>
                    <a:pt x="0" y="1073"/>
                    <a:pt x="23" y="1119"/>
                    <a:pt x="69" y="1119"/>
                  </a:cubicBezTo>
                  <a:cubicBezTo>
                    <a:pt x="1210" y="1073"/>
                    <a:pt x="1849" y="1165"/>
                    <a:pt x="2237" y="1256"/>
                  </a:cubicBezTo>
                  <a:cubicBezTo>
                    <a:pt x="2329" y="1279"/>
                    <a:pt x="2580" y="1347"/>
                    <a:pt x="2625" y="1256"/>
                  </a:cubicBezTo>
                  <a:cubicBezTo>
                    <a:pt x="2694" y="1142"/>
                    <a:pt x="2488" y="914"/>
                    <a:pt x="2283" y="685"/>
                  </a:cubicBezTo>
                  <a:cubicBezTo>
                    <a:pt x="2260" y="663"/>
                    <a:pt x="2283" y="617"/>
                    <a:pt x="2329" y="617"/>
                  </a:cubicBezTo>
                  <a:lnTo>
                    <a:pt x="3652" y="617"/>
                  </a:lnTo>
                  <a:cubicBezTo>
                    <a:pt x="3698" y="617"/>
                    <a:pt x="3721" y="571"/>
                    <a:pt x="3675" y="548"/>
                  </a:cubicBezTo>
                  <a:cubicBezTo>
                    <a:pt x="3401" y="366"/>
                    <a:pt x="2922" y="69"/>
                    <a:pt x="2260" y="46"/>
                  </a:cubicBezTo>
                  <a:cubicBezTo>
                    <a:pt x="1073" y="1"/>
                    <a:pt x="274" y="777"/>
                    <a:pt x="23" y="1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1088263" y="1810369"/>
              <a:ext cx="208714" cy="67844"/>
            </a:xfrm>
            <a:custGeom>
              <a:avLst/>
              <a:gdLst/>
              <a:ahLst/>
              <a:cxnLst/>
              <a:rect l="l" t="t" r="r" b="b"/>
              <a:pathLst>
                <a:path w="3584" h="1165" extrusionOk="0">
                  <a:moveTo>
                    <a:pt x="1415" y="206"/>
                  </a:moveTo>
                  <a:cubicBezTo>
                    <a:pt x="2237" y="1"/>
                    <a:pt x="3173" y="229"/>
                    <a:pt x="3196" y="435"/>
                  </a:cubicBezTo>
                  <a:cubicBezTo>
                    <a:pt x="3196" y="503"/>
                    <a:pt x="3105" y="594"/>
                    <a:pt x="2762" y="731"/>
                  </a:cubicBezTo>
                  <a:cubicBezTo>
                    <a:pt x="2717" y="731"/>
                    <a:pt x="2717" y="800"/>
                    <a:pt x="2762" y="800"/>
                  </a:cubicBezTo>
                  <a:cubicBezTo>
                    <a:pt x="3036" y="891"/>
                    <a:pt x="3310" y="960"/>
                    <a:pt x="3584" y="1028"/>
                  </a:cubicBezTo>
                  <a:cubicBezTo>
                    <a:pt x="2420" y="1074"/>
                    <a:pt x="1233" y="1119"/>
                    <a:pt x="69" y="1165"/>
                  </a:cubicBezTo>
                  <a:cubicBezTo>
                    <a:pt x="23" y="1165"/>
                    <a:pt x="0" y="1119"/>
                    <a:pt x="23" y="1097"/>
                  </a:cubicBezTo>
                  <a:cubicBezTo>
                    <a:pt x="251" y="823"/>
                    <a:pt x="708" y="389"/>
                    <a:pt x="1415" y="2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58595" y="2985435"/>
              <a:ext cx="541061" cy="737779"/>
            </a:xfrm>
            <a:custGeom>
              <a:avLst/>
              <a:gdLst/>
              <a:ahLst/>
              <a:cxnLst/>
              <a:rect l="l" t="t" r="r" b="b"/>
              <a:pathLst>
                <a:path w="9291" h="12669" extrusionOk="0">
                  <a:moveTo>
                    <a:pt x="1758" y="480"/>
                  </a:moveTo>
                  <a:cubicBezTo>
                    <a:pt x="1553" y="594"/>
                    <a:pt x="1073" y="936"/>
                    <a:pt x="663" y="2032"/>
                  </a:cubicBezTo>
                  <a:cubicBezTo>
                    <a:pt x="1" y="3812"/>
                    <a:pt x="366" y="5501"/>
                    <a:pt x="526" y="6140"/>
                  </a:cubicBezTo>
                  <a:cubicBezTo>
                    <a:pt x="1210" y="8971"/>
                    <a:pt x="3310" y="10454"/>
                    <a:pt x="3995" y="10911"/>
                  </a:cubicBezTo>
                  <a:cubicBezTo>
                    <a:pt x="5045" y="11573"/>
                    <a:pt x="6757" y="12668"/>
                    <a:pt x="7967" y="11870"/>
                  </a:cubicBezTo>
                  <a:cubicBezTo>
                    <a:pt x="9154" y="11094"/>
                    <a:pt x="9291" y="8834"/>
                    <a:pt x="8400" y="7875"/>
                  </a:cubicBezTo>
                  <a:cubicBezTo>
                    <a:pt x="7944" y="7396"/>
                    <a:pt x="7601" y="7647"/>
                    <a:pt x="6780" y="7190"/>
                  </a:cubicBezTo>
                  <a:cubicBezTo>
                    <a:pt x="5433" y="6437"/>
                    <a:pt x="4520" y="4817"/>
                    <a:pt x="4360" y="3356"/>
                  </a:cubicBezTo>
                  <a:cubicBezTo>
                    <a:pt x="4155" y="1849"/>
                    <a:pt x="4817" y="1187"/>
                    <a:pt x="4269" y="594"/>
                  </a:cubicBezTo>
                  <a:cubicBezTo>
                    <a:pt x="3744" y="0"/>
                    <a:pt x="2534" y="0"/>
                    <a:pt x="17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1195940" y="3374911"/>
              <a:ext cx="341665" cy="275219"/>
            </a:xfrm>
            <a:custGeom>
              <a:avLst/>
              <a:gdLst/>
              <a:ahLst/>
              <a:cxnLst/>
              <a:rect l="l" t="t" r="r" b="b"/>
              <a:pathLst>
                <a:path w="5867" h="4726" extrusionOk="0">
                  <a:moveTo>
                    <a:pt x="5433" y="3104"/>
                  </a:moveTo>
                  <a:cubicBezTo>
                    <a:pt x="5501" y="3013"/>
                    <a:pt x="5866" y="2602"/>
                    <a:pt x="5775" y="2465"/>
                  </a:cubicBezTo>
                  <a:cubicBezTo>
                    <a:pt x="5729" y="2397"/>
                    <a:pt x="5592" y="2397"/>
                    <a:pt x="5478" y="2420"/>
                  </a:cubicBezTo>
                  <a:cubicBezTo>
                    <a:pt x="5204" y="2648"/>
                    <a:pt x="4862" y="2808"/>
                    <a:pt x="4497" y="2853"/>
                  </a:cubicBezTo>
                  <a:cubicBezTo>
                    <a:pt x="4885" y="2694"/>
                    <a:pt x="5250" y="2511"/>
                    <a:pt x="5570" y="2283"/>
                  </a:cubicBezTo>
                  <a:cubicBezTo>
                    <a:pt x="5729" y="2054"/>
                    <a:pt x="5729" y="1849"/>
                    <a:pt x="5661" y="1758"/>
                  </a:cubicBezTo>
                  <a:cubicBezTo>
                    <a:pt x="5638" y="1758"/>
                    <a:pt x="5570" y="1689"/>
                    <a:pt x="5410" y="1712"/>
                  </a:cubicBezTo>
                  <a:cubicBezTo>
                    <a:pt x="5113" y="2009"/>
                    <a:pt x="4702" y="2214"/>
                    <a:pt x="4269" y="2260"/>
                  </a:cubicBezTo>
                  <a:cubicBezTo>
                    <a:pt x="4725" y="2100"/>
                    <a:pt x="5113" y="1872"/>
                    <a:pt x="5478" y="1575"/>
                  </a:cubicBezTo>
                  <a:cubicBezTo>
                    <a:pt x="5661" y="1347"/>
                    <a:pt x="5638" y="1073"/>
                    <a:pt x="5524" y="982"/>
                  </a:cubicBezTo>
                  <a:cubicBezTo>
                    <a:pt x="5433" y="913"/>
                    <a:pt x="5273" y="936"/>
                    <a:pt x="5113" y="1005"/>
                  </a:cubicBezTo>
                  <a:cubicBezTo>
                    <a:pt x="5113" y="1005"/>
                    <a:pt x="5113" y="1005"/>
                    <a:pt x="5113" y="982"/>
                  </a:cubicBezTo>
                  <a:cubicBezTo>
                    <a:pt x="4816" y="1370"/>
                    <a:pt x="4337" y="1621"/>
                    <a:pt x="3835" y="1689"/>
                  </a:cubicBezTo>
                  <a:cubicBezTo>
                    <a:pt x="4314" y="1507"/>
                    <a:pt x="4725" y="1278"/>
                    <a:pt x="5113" y="959"/>
                  </a:cubicBezTo>
                  <a:cubicBezTo>
                    <a:pt x="5182" y="822"/>
                    <a:pt x="5296" y="388"/>
                    <a:pt x="5136" y="228"/>
                  </a:cubicBezTo>
                  <a:cubicBezTo>
                    <a:pt x="4953" y="69"/>
                    <a:pt x="4565" y="251"/>
                    <a:pt x="4177" y="434"/>
                  </a:cubicBezTo>
                  <a:cubicBezTo>
                    <a:pt x="3858" y="594"/>
                    <a:pt x="3401" y="822"/>
                    <a:pt x="2922" y="1256"/>
                  </a:cubicBezTo>
                  <a:cubicBezTo>
                    <a:pt x="2967" y="1027"/>
                    <a:pt x="3150" y="114"/>
                    <a:pt x="2899" y="23"/>
                  </a:cubicBezTo>
                  <a:cubicBezTo>
                    <a:pt x="2899" y="0"/>
                    <a:pt x="2876" y="0"/>
                    <a:pt x="2853" y="0"/>
                  </a:cubicBezTo>
                  <a:cubicBezTo>
                    <a:pt x="2648" y="0"/>
                    <a:pt x="2328" y="388"/>
                    <a:pt x="2191" y="548"/>
                  </a:cubicBezTo>
                  <a:cubicBezTo>
                    <a:pt x="1849" y="959"/>
                    <a:pt x="1666" y="1393"/>
                    <a:pt x="1575" y="1712"/>
                  </a:cubicBezTo>
                  <a:cubicBezTo>
                    <a:pt x="1210" y="1689"/>
                    <a:pt x="868" y="1689"/>
                    <a:pt x="525" y="1689"/>
                  </a:cubicBezTo>
                  <a:cubicBezTo>
                    <a:pt x="388" y="1895"/>
                    <a:pt x="0" y="2488"/>
                    <a:pt x="0" y="3356"/>
                  </a:cubicBezTo>
                  <a:cubicBezTo>
                    <a:pt x="0" y="3995"/>
                    <a:pt x="228" y="4474"/>
                    <a:pt x="365" y="4725"/>
                  </a:cubicBezTo>
                  <a:cubicBezTo>
                    <a:pt x="2374" y="4520"/>
                    <a:pt x="3880" y="4154"/>
                    <a:pt x="4542" y="3812"/>
                  </a:cubicBezTo>
                  <a:cubicBezTo>
                    <a:pt x="5022" y="3561"/>
                    <a:pt x="5364" y="3173"/>
                    <a:pt x="5433" y="3104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1419213" y="3430700"/>
              <a:ext cx="74541" cy="42628"/>
            </a:xfrm>
            <a:custGeom>
              <a:avLst/>
              <a:gdLst/>
              <a:ahLst/>
              <a:cxnLst/>
              <a:rect l="l" t="t" r="r" b="b"/>
              <a:pathLst>
                <a:path w="1280" h="732" extrusionOk="0">
                  <a:moveTo>
                    <a:pt x="1279" y="24"/>
                  </a:moveTo>
                  <a:cubicBezTo>
                    <a:pt x="1279" y="24"/>
                    <a:pt x="1279" y="24"/>
                    <a:pt x="1279" y="1"/>
                  </a:cubicBezTo>
                  <a:cubicBezTo>
                    <a:pt x="891" y="320"/>
                    <a:pt x="480" y="549"/>
                    <a:pt x="1" y="731"/>
                  </a:cubicBezTo>
                  <a:cubicBezTo>
                    <a:pt x="503" y="663"/>
                    <a:pt x="982" y="412"/>
                    <a:pt x="1279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1444487" y="3466631"/>
              <a:ext cx="70523" cy="39891"/>
            </a:xfrm>
            <a:custGeom>
              <a:avLst/>
              <a:gdLst/>
              <a:ahLst/>
              <a:cxnLst/>
              <a:rect l="l" t="t" r="r" b="b"/>
              <a:pathLst>
                <a:path w="1211" h="685" extrusionOk="0">
                  <a:moveTo>
                    <a:pt x="1142" y="137"/>
                  </a:moveTo>
                  <a:cubicBezTo>
                    <a:pt x="1142" y="137"/>
                    <a:pt x="1119" y="137"/>
                    <a:pt x="1119" y="137"/>
                  </a:cubicBezTo>
                  <a:cubicBezTo>
                    <a:pt x="1165" y="91"/>
                    <a:pt x="1187" y="46"/>
                    <a:pt x="1210" y="0"/>
                  </a:cubicBezTo>
                  <a:cubicBezTo>
                    <a:pt x="845" y="297"/>
                    <a:pt x="434" y="525"/>
                    <a:pt x="1" y="685"/>
                  </a:cubicBezTo>
                  <a:cubicBezTo>
                    <a:pt x="434" y="639"/>
                    <a:pt x="845" y="434"/>
                    <a:pt x="1142" y="1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1457764" y="3507803"/>
              <a:ext cx="62544" cy="33310"/>
            </a:xfrm>
            <a:custGeom>
              <a:avLst/>
              <a:gdLst/>
              <a:ahLst/>
              <a:cxnLst/>
              <a:rect l="l" t="t" r="r" b="b"/>
              <a:pathLst>
                <a:path w="1074" h="572" extrusionOk="0">
                  <a:moveTo>
                    <a:pt x="982" y="138"/>
                  </a:moveTo>
                  <a:cubicBezTo>
                    <a:pt x="982" y="138"/>
                    <a:pt x="959" y="161"/>
                    <a:pt x="959" y="161"/>
                  </a:cubicBezTo>
                  <a:cubicBezTo>
                    <a:pt x="1005" y="92"/>
                    <a:pt x="1051" y="46"/>
                    <a:pt x="1074" y="1"/>
                  </a:cubicBezTo>
                  <a:cubicBezTo>
                    <a:pt x="754" y="229"/>
                    <a:pt x="389" y="434"/>
                    <a:pt x="1" y="571"/>
                  </a:cubicBezTo>
                  <a:cubicBezTo>
                    <a:pt x="366" y="526"/>
                    <a:pt x="708" y="366"/>
                    <a:pt x="982" y="1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1078946" y="3417422"/>
              <a:ext cx="109074" cy="273879"/>
            </a:xfrm>
            <a:custGeom>
              <a:avLst/>
              <a:gdLst/>
              <a:ahLst/>
              <a:cxnLst/>
              <a:rect l="l" t="t" r="r" b="b"/>
              <a:pathLst>
                <a:path w="1873" h="4703" extrusionOk="0">
                  <a:moveTo>
                    <a:pt x="1872" y="23"/>
                  </a:moveTo>
                  <a:cubicBezTo>
                    <a:pt x="1849" y="1"/>
                    <a:pt x="1849" y="1"/>
                    <a:pt x="1849" y="1"/>
                  </a:cubicBezTo>
                  <a:cubicBezTo>
                    <a:pt x="845" y="1165"/>
                    <a:pt x="46" y="2831"/>
                    <a:pt x="822" y="4292"/>
                  </a:cubicBezTo>
                  <a:cubicBezTo>
                    <a:pt x="891" y="4429"/>
                    <a:pt x="982" y="4566"/>
                    <a:pt x="1096" y="4703"/>
                  </a:cubicBezTo>
                  <a:cubicBezTo>
                    <a:pt x="1096" y="4703"/>
                    <a:pt x="1096" y="4703"/>
                    <a:pt x="1096" y="4703"/>
                  </a:cubicBezTo>
                  <a:cubicBezTo>
                    <a:pt x="1" y="3242"/>
                    <a:pt x="822" y="1324"/>
                    <a:pt x="1872" y="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1112198" y="2710275"/>
              <a:ext cx="198115" cy="95797"/>
            </a:xfrm>
            <a:custGeom>
              <a:avLst/>
              <a:gdLst/>
              <a:ahLst/>
              <a:cxnLst/>
              <a:rect l="l" t="t" r="r" b="b"/>
              <a:pathLst>
                <a:path w="3402" h="1645" extrusionOk="0">
                  <a:moveTo>
                    <a:pt x="1689" y="46"/>
                  </a:moveTo>
                  <a:cubicBezTo>
                    <a:pt x="776" y="138"/>
                    <a:pt x="206" y="868"/>
                    <a:pt x="0" y="1188"/>
                  </a:cubicBezTo>
                  <a:cubicBezTo>
                    <a:pt x="343" y="1370"/>
                    <a:pt x="639" y="1439"/>
                    <a:pt x="753" y="1461"/>
                  </a:cubicBezTo>
                  <a:cubicBezTo>
                    <a:pt x="1050" y="1507"/>
                    <a:pt x="1895" y="1644"/>
                    <a:pt x="2716" y="1142"/>
                  </a:cubicBezTo>
                  <a:cubicBezTo>
                    <a:pt x="2945" y="1028"/>
                    <a:pt x="3173" y="822"/>
                    <a:pt x="3401" y="594"/>
                  </a:cubicBezTo>
                  <a:cubicBezTo>
                    <a:pt x="3264" y="480"/>
                    <a:pt x="3082" y="366"/>
                    <a:pt x="2876" y="252"/>
                  </a:cubicBezTo>
                  <a:cubicBezTo>
                    <a:pt x="2762" y="206"/>
                    <a:pt x="2283" y="1"/>
                    <a:pt x="168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1069628" y="2592000"/>
              <a:ext cx="208772" cy="83800"/>
            </a:xfrm>
            <a:custGeom>
              <a:avLst/>
              <a:gdLst/>
              <a:ahLst/>
              <a:cxnLst/>
              <a:rect l="l" t="t" r="r" b="b"/>
              <a:pathLst>
                <a:path w="3585" h="1439" extrusionOk="0">
                  <a:moveTo>
                    <a:pt x="2900" y="1096"/>
                  </a:moveTo>
                  <a:cubicBezTo>
                    <a:pt x="3128" y="1004"/>
                    <a:pt x="3402" y="868"/>
                    <a:pt x="3516" y="548"/>
                  </a:cubicBezTo>
                  <a:cubicBezTo>
                    <a:pt x="3584" y="343"/>
                    <a:pt x="3539" y="137"/>
                    <a:pt x="3493" y="0"/>
                  </a:cubicBezTo>
                  <a:cubicBezTo>
                    <a:pt x="3128" y="137"/>
                    <a:pt x="2922" y="639"/>
                    <a:pt x="2306" y="753"/>
                  </a:cubicBezTo>
                  <a:cubicBezTo>
                    <a:pt x="1462" y="913"/>
                    <a:pt x="1096" y="183"/>
                    <a:pt x="366" y="434"/>
                  </a:cubicBezTo>
                  <a:cubicBezTo>
                    <a:pt x="229" y="479"/>
                    <a:pt x="115" y="548"/>
                    <a:pt x="1" y="616"/>
                  </a:cubicBezTo>
                  <a:cubicBezTo>
                    <a:pt x="275" y="822"/>
                    <a:pt x="663" y="1073"/>
                    <a:pt x="1211" y="1210"/>
                  </a:cubicBezTo>
                  <a:cubicBezTo>
                    <a:pt x="1507" y="1278"/>
                    <a:pt x="2215" y="1438"/>
                    <a:pt x="2900" y="1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1108180" y="2682380"/>
              <a:ext cx="219371" cy="97078"/>
            </a:xfrm>
            <a:custGeom>
              <a:avLst/>
              <a:gdLst/>
              <a:ahLst/>
              <a:cxnLst/>
              <a:rect l="l" t="t" r="r" b="b"/>
              <a:pathLst>
                <a:path w="3767" h="1667" extrusionOk="0">
                  <a:moveTo>
                    <a:pt x="1598" y="639"/>
                  </a:moveTo>
                  <a:cubicBezTo>
                    <a:pt x="2603" y="457"/>
                    <a:pt x="3333" y="982"/>
                    <a:pt x="3470" y="1073"/>
                  </a:cubicBezTo>
                  <a:cubicBezTo>
                    <a:pt x="3470" y="1073"/>
                    <a:pt x="3470" y="1073"/>
                    <a:pt x="3470" y="1073"/>
                  </a:cubicBezTo>
                  <a:cubicBezTo>
                    <a:pt x="3561" y="936"/>
                    <a:pt x="3676" y="799"/>
                    <a:pt x="3767" y="685"/>
                  </a:cubicBezTo>
                  <a:cubicBezTo>
                    <a:pt x="3767" y="662"/>
                    <a:pt x="3767" y="662"/>
                    <a:pt x="3767" y="662"/>
                  </a:cubicBezTo>
                  <a:cubicBezTo>
                    <a:pt x="2352" y="0"/>
                    <a:pt x="937" y="137"/>
                    <a:pt x="320" y="890"/>
                  </a:cubicBezTo>
                  <a:cubicBezTo>
                    <a:pt x="229" y="1027"/>
                    <a:pt x="69" y="1256"/>
                    <a:pt x="1" y="1621"/>
                  </a:cubicBezTo>
                  <a:cubicBezTo>
                    <a:pt x="24" y="1644"/>
                    <a:pt x="46" y="1644"/>
                    <a:pt x="69" y="1667"/>
                  </a:cubicBezTo>
                  <a:cubicBezTo>
                    <a:pt x="275" y="1370"/>
                    <a:pt x="754" y="799"/>
                    <a:pt x="1598" y="639"/>
                  </a:cubicBezTo>
                  <a:close/>
                </a:path>
              </a:pathLst>
            </a:custGeom>
            <a:solidFill>
              <a:srgbClr val="FEF7EA">
                <a:alpha val="3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62104" y="2021762"/>
              <a:ext cx="414750" cy="745757"/>
            </a:xfrm>
            <a:custGeom>
              <a:avLst/>
              <a:gdLst/>
              <a:ahLst/>
              <a:cxnLst/>
              <a:rect l="l" t="t" r="r" b="b"/>
              <a:pathLst>
                <a:path w="7122" h="12806" extrusionOk="0">
                  <a:moveTo>
                    <a:pt x="3127" y="8879"/>
                  </a:moveTo>
                  <a:cubicBezTo>
                    <a:pt x="3287" y="6962"/>
                    <a:pt x="1666" y="5980"/>
                    <a:pt x="2077" y="3721"/>
                  </a:cubicBezTo>
                  <a:cubicBezTo>
                    <a:pt x="2123" y="3355"/>
                    <a:pt x="2397" y="2009"/>
                    <a:pt x="3561" y="1119"/>
                  </a:cubicBezTo>
                  <a:cubicBezTo>
                    <a:pt x="5045" y="0"/>
                    <a:pt x="6848" y="434"/>
                    <a:pt x="7122" y="502"/>
                  </a:cubicBezTo>
                  <a:lnTo>
                    <a:pt x="7122" y="502"/>
                  </a:lnTo>
                  <a:cubicBezTo>
                    <a:pt x="6460" y="297"/>
                    <a:pt x="5843" y="274"/>
                    <a:pt x="5524" y="274"/>
                  </a:cubicBezTo>
                  <a:cubicBezTo>
                    <a:pt x="5455" y="274"/>
                    <a:pt x="5410" y="274"/>
                    <a:pt x="5364" y="274"/>
                  </a:cubicBezTo>
                  <a:cubicBezTo>
                    <a:pt x="4816" y="297"/>
                    <a:pt x="3744" y="342"/>
                    <a:pt x="2716" y="1073"/>
                  </a:cubicBezTo>
                  <a:cubicBezTo>
                    <a:pt x="2557" y="1187"/>
                    <a:pt x="1598" y="1917"/>
                    <a:pt x="1187" y="3218"/>
                  </a:cubicBezTo>
                  <a:cubicBezTo>
                    <a:pt x="320" y="6026"/>
                    <a:pt x="3173" y="7989"/>
                    <a:pt x="2146" y="9701"/>
                  </a:cubicBezTo>
                  <a:cubicBezTo>
                    <a:pt x="1895" y="10089"/>
                    <a:pt x="1141" y="10956"/>
                    <a:pt x="274" y="12189"/>
                  </a:cubicBezTo>
                  <a:cubicBezTo>
                    <a:pt x="183" y="12303"/>
                    <a:pt x="0" y="12600"/>
                    <a:pt x="91" y="12805"/>
                  </a:cubicBezTo>
                  <a:cubicBezTo>
                    <a:pt x="2488" y="11230"/>
                    <a:pt x="3036" y="9838"/>
                    <a:pt x="3127" y="887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397072" y="1734606"/>
              <a:ext cx="1180423" cy="590270"/>
            </a:xfrm>
            <a:custGeom>
              <a:avLst/>
              <a:gdLst/>
              <a:ahLst/>
              <a:cxnLst/>
              <a:rect l="l" t="t" r="r" b="b"/>
              <a:pathLst>
                <a:path w="20270" h="10136" extrusionOk="0">
                  <a:moveTo>
                    <a:pt x="20201" y="5022"/>
                  </a:moveTo>
                  <a:cubicBezTo>
                    <a:pt x="19949" y="4269"/>
                    <a:pt x="19539" y="3425"/>
                    <a:pt x="18991" y="2763"/>
                  </a:cubicBezTo>
                  <a:cubicBezTo>
                    <a:pt x="17621" y="1074"/>
                    <a:pt x="15407" y="275"/>
                    <a:pt x="13353" y="275"/>
                  </a:cubicBezTo>
                  <a:cubicBezTo>
                    <a:pt x="13102" y="275"/>
                    <a:pt x="12851" y="298"/>
                    <a:pt x="12600" y="320"/>
                  </a:cubicBezTo>
                  <a:cubicBezTo>
                    <a:pt x="10637" y="503"/>
                    <a:pt x="9244" y="1416"/>
                    <a:pt x="8582" y="1895"/>
                  </a:cubicBezTo>
                  <a:cubicBezTo>
                    <a:pt x="8057" y="1827"/>
                    <a:pt x="7304" y="1758"/>
                    <a:pt x="6414" y="1850"/>
                  </a:cubicBezTo>
                  <a:cubicBezTo>
                    <a:pt x="5889" y="1895"/>
                    <a:pt x="4725" y="2055"/>
                    <a:pt x="3492" y="2763"/>
                  </a:cubicBezTo>
                  <a:cubicBezTo>
                    <a:pt x="3333" y="2854"/>
                    <a:pt x="1781" y="3790"/>
                    <a:pt x="845" y="5525"/>
                  </a:cubicBezTo>
                  <a:cubicBezTo>
                    <a:pt x="0" y="7122"/>
                    <a:pt x="0" y="8789"/>
                    <a:pt x="251" y="10135"/>
                  </a:cubicBezTo>
                  <a:cubicBezTo>
                    <a:pt x="251" y="9199"/>
                    <a:pt x="411" y="7716"/>
                    <a:pt x="1256" y="6209"/>
                  </a:cubicBezTo>
                  <a:cubicBezTo>
                    <a:pt x="3424" y="2329"/>
                    <a:pt x="8149" y="1941"/>
                    <a:pt x="8582" y="1895"/>
                  </a:cubicBezTo>
                  <a:cubicBezTo>
                    <a:pt x="12166" y="1"/>
                    <a:pt x="16138" y="366"/>
                    <a:pt x="18375" y="2603"/>
                  </a:cubicBezTo>
                  <a:cubicBezTo>
                    <a:pt x="19835" y="4087"/>
                    <a:pt x="20132" y="5958"/>
                    <a:pt x="20223" y="6871"/>
                  </a:cubicBezTo>
                  <a:cubicBezTo>
                    <a:pt x="20269" y="6186"/>
                    <a:pt x="20246" y="5570"/>
                    <a:pt x="20201" y="502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43602" y="2431154"/>
              <a:ext cx="196776" cy="260602"/>
            </a:xfrm>
            <a:custGeom>
              <a:avLst/>
              <a:gdLst/>
              <a:ahLst/>
              <a:cxnLst/>
              <a:rect l="l" t="t" r="r" b="b"/>
              <a:pathLst>
                <a:path w="3379" h="4475" extrusionOk="0">
                  <a:moveTo>
                    <a:pt x="1027" y="3630"/>
                  </a:moveTo>
                  <a:cubicBezTo>
                    <a:pt x="2054" y="4474"/>
                    <a:pt x="3333" y="3995"/>
                    <a:pt x="3378" y="3995"/>
                  </a:cubicBezTo>
                  <a:lnTo>
                    <a:pt x="3333" y="1347"/>
                  </a:lnTo>
                  <a:cubicBezTo>
                    <a:pt x="3036" y="525"/>
                    <a:pt x="2328" y="0"/>
                    <a:pt x="1666" y="0"/>
                  </a:cubicBezTo>
                  <a:cubicBezTo>
                    <a:pt x="1575" y="0"/>
                    <a:pt x="1507" y="23"/>
                    <a:pt x="1438" y="23"/>
                  </a:cubicBezTo>
                  <a:cubicBezTo>
                    <a:pt x="571" y="183"/>
                    <a:pt x="251" y="1233"/>
                    <a:pt x="228" y="1347"/>
                  </a:cubicBezTo>
                  <a:cubicBezTo>
                    <a:pt x="0" y="2214"/>
                    <a:pt x="388" y="3127"/>
                    <a:pt x="1027" y="363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84774" y="2482984"/>
              <a:ext cx="128991" cy="130330"/>
            </a:xfrm>
            <a:custGeom>
              <a:avLst/>
              <a:gdLst/>
              <a:ahLst/>
              <a:cxnLst/>
              <a:rect l="l" t="t" r="r" b="b"/>
              <a:pathLst>
                <a:path w="2215" h="2238" extrusionOk="0">
                  <a:moveTo>
                    <a:pt x="92" y="868"/>
                  </a:moveTo>
                  <a:cubicBezTo>
                    <a:pt x="160" y="525"/>
                    <a:pt x="457" y="206"/>
                    <a:pt x="800" y="115"/>
                  </a:cubicBezTo>
                  <a:cubicBezTo>
                    <a:pt x="1347" y="0"/>
                    <a:pt x="1986" y="366"/>
                    <a:pt x="2215" y="1073"/>
                  </a:cubicBezTo>
                  <a:cubicBezTo>
                    <a:pt x="1895" y="936"/>
                    <a:pt x="1530" y="1005"/>
                    <a:pt x="1324" y="1279"/>
                  </a:cubicBezTo>
                  <a:cubicBezTo>
                    <a:pt x="1096" y="1553"/>
                    <a:pt x="1096" y="1963"/>
                    <a:pt x="1347" y="2237"/>
                  </a:cubicBezTo>
                  <a:cubicBezTo>
                    <a:pt x="480" y="2100"/>
                    <a:pt x="1" y="1416"/>
                    <a:pt x="92" y="868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479474" y="2467027"/>
              <a:ext cx="139589" cy="148907"/>
            </a:xfrm>
            <a:custGeom>
              <a:avLst/>
              <a:gdLst/>
              <a:ahLst/>
              <a:cxnLst/>
              <a:rect l="l" t="t" r="r" b="b"/>
              <a:pathLst>
                <a:path w="2397" h="2557" extrusionOk="0">
                  <a:moveTo>
                    <a:pt x="0" y="1416"/>
                  </a:moveTo>
                  <a:cubicBezTo>
                    <a:pt x="343" y="183"/>
                    <a:pt x="1872" y="206"/>
                    <a:pt x="2237" y="1416"/>
                  </a:cubicBezTo>
                  <a:lnTo>
                    <a:pt x="2329" y="1324"/>
                  </a:lnTo>
                  <a:cubicBezTo>
                    <a:pt x="1552" y="982"/>
                    <a:pt x="822" y="1941"/>
                    <a:pt x="1438" y="2557"/>
                  </a:cubicBezTo>
                  <a:cubicBezTo>
                    <a:pt x="982" y="1964"/>
                    <a:pt x="1575" y="1142"/>
                    <a:pt x="2260" y="1461"/>
                  </a:cubicBezTo>
                  <a:cubicBezTo>
                    <a:pt x="2329" y="1484"/>
                    <a:pt x="2397" y="1439"/>
                    <a:pt x="2374" y="1370"/>
                  </a:cubicBezTo>
                  <a:cubicBezTo>
                    <a:pt x="2032" y="46"/>
                    <a:pt x="206" y="1"/>
                    <a:pt x="0" y="1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487A50-336E-F5FC-1768-6B4575D65775}"/>
              </a:ext>
            </a:extLst>
          </p:cNvPr>
          <p:cNvGrpSpPr/>
          <p:nvPr/>
        </p:nvGrpSpPr>
        <p:grpSpPr>
          <a:xfrm>
            <a:off x="675958" y="785559"/>
            <a:ext cx="7909585" cy="4165777"/>
            <a:chOff x="856972" y="805422"/>
            <a:chExt cx="7594116" cy="3767748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857951" y="1511177"/>
              <a:ext cx="7593137" cy="305682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856972" y="805422"/>
              <a:ext cx="7593347" cy="724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0536274"/>
                </p:ext>
              </p:extLst>
            </p:nvPr>
          </p:nvGraphicFramePr>
          <p:xfrm>
            <a:off x="1004612" y="855085"/>
            <a:ext cx="7223947" cy="3718085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26960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269608">
                    <a:extLst>
                      <a:ext uri="{9D8B030D-6E8A-4147-A177-3AD203B41FA5}">
                        <a16:colId xmlns:a16="http://schemas.microsoft.com/office/drawing/2014/main" val="2015482986"/>
                      </a:ext>
                    </a:extLst>
                  </a:gridCol>
                  <a:gridCol w="298482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276926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Present simple affirmative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Time expression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P</a:t>
                        </a:r>
                        <a:r>
                          <a:rPr lang="en" sz="18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resent simple negative, interrogative</a:t>
                        </a:r>
                        <a:endParaRPr sz="18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921936"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The present simple: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</a:t>
                        </a:r>
                        <a:r>
                          <a:rPr lang="en-US" sz="1600" b="1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habits, things that we do regularly (daily routine)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Ex: I go to school every day.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</a:t>
                        </a:r>
                        <a:r>
                          <a:rPr lang="en-US" sz="1600" b="1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facts, things that are always or usually true: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Ex: The Earth goes around the sun.</a:t>
                        </a: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every day / week / month / year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once / twice / three times a week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in the morning / afternoon / evening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on Monday / Friday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Always / usually / often / sometimes / never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sz="16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</a:t>
                        </a:r>
                        <a:r>
                          <a:rPr lang="en-US" sz="1600" b="1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Do + I / you / we / you / they + V + O?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Yes, I / you / we / you / they + do.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No, I / you / we / you / they + don’t.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- </a:t>
                        </a:r>
                        <a:r>
                          <a:rPr lang="en-US" sz="1600" b="1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Does + he / she / it + V + O?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Yes, he / she / it + does.</a:t>
                        </a:r>
                      </a:p>
                      <a:p>
                        <a:pPr marL="0" lvl="0" indent="0" algn="l" rtl="0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=&gt; No, he / she / it  + doesn’t.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 algn="ctr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E8F895-6300-F9F9-9D87-2739E56E0A23}"/>
              </a:ext>
            </a:extLst>
          </p:cNvPr>
          <p:cNvSpPr txBox="1"/>
          <p:nvPr/>
        </p:nvSpPr>
        <p:spPr>
          <a:xfrm>
            <a:off x="1843617" y="274320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School life - Grammar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5" name="arrow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6" name="Google Shape;2136;p38"/>
          <p:cNvGrpSpPr/>
          <p:nvPr/>
        </p:nvGrpSpPr>
        <p:grpSpPr>
          <a:xfrm>
            <a:off x="147305" y="99975"/>
            <a:ext cx="8880238" cy="524319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EAC774-B996-E9ED-7AE7-57EFC2780763}"/>
              </a:ext>
            </a:extLst>
          </p:cNvPr>
          <p:cNvSpPr txBox="1"/>
          <p:nvPr/>
        </p:nvSpPr>
        <p:spPr>
          <a:xfrm>
            <a:off x="1872850" y="293790"/>
            <a:ext cx="536691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Free time - Vocabulary</a:t>
            </a:r>
            <a:endParaRPr lang="en-US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187B4-D703-D0A2-7F66-31084A50F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090" y="3005725"/>
            <a:ext cx="1075629" cy="235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E4142-C1B6-604C-84E9-43866A83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22564" y="2874227"/>
            <a:ext cx="1074391" cy="2449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33B945-C244-89FA-EAC2-86B6FDAB8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525" y="2961459"/>
            <a:ext cx="2409793" cy="24735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1ECDD7-A93A-ED22-3C66-603FF36B126A}"/>
              </a:ext>
            </a:extLst>
          </p:cNvPr>
          <p:cNvGrpSpPr/>
          <p:nvPr/>
        </p:nvGrpSpPr>
        <p:grpSpPr>
          <a:xfrm>
            <a:off x="922255" y="954919"/>
            <a:ext cx="7363341" cy="3132927"/>
            <a:chOff x="922255" y="954919"/>
            <a:chExt cx="7363341" cy="3132927"/>
          </a:xfrm>
        </p:grpSpPr>
        <p:sp>
          <p:nvSpPr>
            <p:cNvPr id="1035" name="Google Shape;5858;p67">
              <a:extLst>
                <a:ext uri="{FF2B5EF4-FFF2-40B4-BE49-F238E27FC236}">
                  <a16:creationId xmlns:a16="http://schemas.microsoft.com/office/drawing/2014/main" id="{12CE2752-5B45-3732-24F6-624194C288ED}"/>
                </a:ext>
              </a:extLst>
            </p:cNvPr>
            <p:cNvSpPr/>
            <p:nvPr/>
          </p:nvSpPr>
          <p:spPr>
            <a:xfrm rot="10800000" flipH="1">
              <a:off x="922458" y="1721545"/>
              <a:ext cx="7351230" cy="233616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859;p67">
              <a:extLst>
                <a:ext uri="{FF2B5EF4-FFF2-40B4-BE49-F238E27FC236}">
                  <a16:creationId xmlns:a16="http://schemas.microsoft.com/office/drawing/2014/main" id="{8338880B-66E2-3E03-B899-91F590476D04}"/>
                </a:ext>
              </a:extLst>
            </p:cNvPr>
            <p:cNvSpPr/>
            <p:nvPr/>
          </p:nvSpPr>
          <p:spPr>
            <a:xfrm>
              <a:off x="922255" y="954919"/>
              <a:ext cx="7351433" cy="78820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1037" name="Google Shape;5860;p67">
              <a:extLst>
                <a:ext uri="{FF2B5EF4-FFF2-40B4-BE49-F238E27FC236}">
                  <a16:creationId xmlns:a16="http://schemas.microsoft.com/office/drawing/2014/main" id="{70B8352A-C70E-CDDA-9733-473C1AD26E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13711131"/>
                </p:ext>
              </p:extLst>
            </p:nvPr>
          </p:nvGraphicFramePr>
          <p:xfrm>
            <a:off x="963411" y="1007500"/>
            <a:ext cx="7322185" cy="3080346"/>
          </p:xfrm>
          <a:graphic>
            <a:graphicData uri="http://schemas.openxmlformats.org/drawingml/2006/table">
              <a:tbl>
                <a:tblPr>
                  <a:noFill/>
                  <a:tableStyleId>{0228F5D9-D4FC-4EF7-8884-5EA465D0D428}</a:tableStyleId>
                </a:tblPr>
                <a:tblGrid>
                  <a:gridCol w="236002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481078">
                    <a:extLst>
                      <a:ext uri="{9D8B030D-6E8A-4147-A177-3AD203B41FA5}">
                        <a16:colId xmlns:a16="http://schemas.microsoft.com/office/drawing/2014/main" val="4235047724"/>
                      </a:ext>
                    </a:extLst>
                  </a:gridCol>
                  <a:gridCol w="2481078">
                    <a:extLst>
                      <a:ext uri="{9D8B030D-6E8A-4147-A177-3AD203B41FA5}">
                        <a16:colId xmlns:a16="http://schemas.microsoft.com/office/drawing/2014/main" val="3912283471"/>
                      </a:ext>
                    </a:extLst>
                  </a:gridCol>
                </a:tblGrid>
                <a:tr h="735575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1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2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dk1"/>
                            </a:solidFill>
                            <a:latin typeface="Comic Sans MS" panose="030F0702030302020204" pitchFamily="66" charset="0"/>
                            <a:ea typeface="Atma"/>
                            <a:cs typeface="Atma"/>
                            <a:sym typeface="Atma"/>
                          </a:rPr>
                          <a:t>Lesson 3</a:t>
                        </a:r>
                        <a:endParaRPr sz="2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Atma"/>
                          <a:cs typeface="Atma"/>
                          <a:sym typeface="Atma"/>
                        </a:endParaRPr>
                      </a:p>
                    </a:txBody>
                    <a:tcPr marL="91425" marR="91425" marT="91425" marB="91425" anchor="ctr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344771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</a:t>
                        </a:r>
                        <a:r>
                          <a:rPr lang="en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ollect stamps, go ice-skating, make a paper bird, play the piano, read comic books, watch movies</a:t>
                        </a:r>
                      </a:p>
                    </a:txBody>
                    <a:tcPr marL="91425" marR="91425" marT="91425" marB="91425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amusement park, bookshop, cinema, restaurant, sports </a:t>
                        </a:r>
                        <a:r>
                          <a:rPr lang="en-US" sz="2000" dirty="0" err="1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centre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000" dirty="0">
                            <a:solidFill>
                              <a:schemeClr val="lt2"/>
                            </a:solidFill>
                            <a:latin typeface="Comic Sans MS" panose="030F0702030302020204" pitchFamily="66" charset="0"/>
                            <a:ea typeface="Baloo Tammudu 2"/>
                            <a:cs typeface="Baloo Tammudu 2"/>
                            <a:sym typeface="Baloo Tammudu 2"/>
                          </a:rPr>
                          <a:t>eat a big meal, go bowling, ride the roller coaster, wood</a:t>
                        </a:r>
                        <a:endParaRPr sz="2000" dirty="0">
                          <a:solidFill>
                            <a:schemeClr val="lt2"/>
                          </a:solidFill>
                          <a:latin typeface="Comic Sans MS" panose="030F0702030302020204" pitchFamily="66" charset="0"/>
                          <a:ea typeface="Baloo Tammudu 2"/>
                          <a:cs typeface="Baloo Tammudu 2"/>
                          <a:sym typeface="Baloo Tammudu 2"/>
                        </a:endParaRPr>
                      </a:p>
                    </a:txBody>
                    <a:tcPr marL="91425" marR="91425" marT="91425" marB="91425">
                      <a:lnL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9050" cap="flat" cmpd="sng" algn="ctr">
                        <a:solidFill>
                          <a:schemeClr val="bg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6782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DA9C6C-BDBA-48BD-8747-2E371294C7A5}:3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7DB62F-4727-4B89-89C8-AFFDE29A3AE0}:3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7BA2C-5293-4044-B148-AC4A962472C5}:3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85C3D1-0B55-4D2C-8D45-F376CE029AF2}:3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2E83E9-A57F-4D5C-BEA1-1397D18E2301}:3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AE6CCA-C07F-43ED-817F-DA7DAFA18E75}:3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</TotalTime>
  <Words>1335</Words>
  <Application>Microsoft Office PowerPoint</Application>
  <PresentationFormat>On-screen Show (16:9)</PresentationFormat>
  <Paragraphs>243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Bookman Old Style</vt:lpstr>
      <vt:lpstr>Symbol</vt:lpstr>
      <vt:lpstr>Arial</vt:lpstr>
      <vt:lpstr>Dosis</vt:lpstr>
      <vt:lpstr>Calibri Light</vt:lpstr>
      <vt:lpstr>Comic Sans MS</vt:lpstr>
      <vt:lpstr>Book Antiqua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56</cp:revision>
  <dcterms:modified xsi:type="dcterms:W3CDTF">2025-01-13T05:13:25Z</dcterms:modified>
</cp:coreProperties>
</file>