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890" r:id="rId3"/>
    <p:sldId id="258" r:id="rId4"/>
    <p:sldId id="341" r:id="rId5"/>
    <p:sldId id="891" r:id="rId6"/>
    <p:sldId id="882" r:id="rId7"/>
    <p:sldId id="885" r:id="rId8"/>
    <p:sldId id="886" r:id="rId9"/>
    <p:sldId id="257" r:id="rId10"/>
    <p:sldId id="269" r:id="rId11"/>
    <p:sldId id="881" r:id="rId12"/>
    <p:sldId id="273" r:id="rId13"/>
    <p:sldId id="876" r:id="rId14"/>
    <p:sldId id="869" r:id="rId15"/>
    <p:sldId id="877" r:id="rId16"/>
    <p:sldId id="652" r:id="rId17"/>
    <p:sldId id="880" r:id="rId18"/>
    <p:sldId id="8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1_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88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23A-E577-4CCE-A7F3-04C11B9D5C1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27B92-DA3E-B99A-07A0-A1F186015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BAA8AE9-1CE4-1E36-A7FC-84FEA24DD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4555DDCC-1022-9BFA-1FB6-3BC281D55E3C}"/>
              </a:ext>
            </a:extLst>
          </p:cNvPr>
          <p:cNvSpPr txBox="1"/>
          <p:nvPr/>
        </p:nvSpPr>
        <p:spPr>
          <a:xfrm>
            <a:off x="461962" y="1000125"/>
            <a:ext cx="5295901" cy="374332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1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                          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1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 </a:t>
            </a:r>
            <a:r>
              <a:rPr lang="en-US" sz="1100" b="1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SỞ GIÁO DỤC VÀ ĐÀO TẠO HẢI PHÒNG</a:t>
            </a:r>
            <a:endParaRPr lang="en-US" sz="14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100" b="1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                                 TRƯỜNG TIỂU HỌC HOÀ BÌNH</a:t>
            </a:r>
            <a:endParaRPr lang="en-US" sz="14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1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                                </a:t>
            </a:r>
            <a:endParaRPr lang="en-US" sz="14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1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                                            </a:t>
            </a:r>
            <a:r>
              <a:rPr lang="en-US" sz="2000" b="1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THẺ THƯ VIỆN</a:t>
            </a:r>
            <a:r>
              <a:rPr lang="en-US" sz="11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              SỐ…….</a:t>
            </a:r>
            <a:endParaRPr lang="en-US" sz="14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1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                               </a:t>
            </a:r>
            <a:endParaRPr lang="en-US" sz="14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1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                               </a:t>
            </a:r>
            <a:r>
              <a:rPr lang="en-US" sz="1400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Họ</a:t>
            </a: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và</a:t>
            </a: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tên</a:t>
            </a: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………………………………………</a:t>
            </a:r>
            <a:endParaRPr lang="en-US" sz="14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                        </a:t>
            </a:r>
            <a:r>
              <a:rPr lang="en-US" sz="1400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Học</a:t>
            </a: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sinh</a:t>
            </a: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lớp</a:t>
            </a: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:…………………………………</a:t>
            </a:r>
            <a:endParaRPr lang="en-US" sz="14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                        </a:t>
            </a:r>
            <a:r>
              <a:rPr lang="en-US" sz="1400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chỉ</a:t>
            </a:r>
            <a:r>
              <a:rPr lang="en-US" sz="11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:…………………………………………………..</a:t>
            </a:r>
            <a:endParaRPr lang="en-US" sz="14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1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4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                                        </a:t>
            </a:r>
            <a:r>
              <a:rPr lang="en-US" sz="1400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Hải</a:t>
            </a: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1400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ngày</a:t>
            </a: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…</a:t>
            </a:r>
            <a:r>
              <a:rPr lang="en-US" sz="1400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tháng</a:t>
            </a: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…</a:t>
            </a:r>
            <a:r>
              <a:rPr lang="en-US" sz="1400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năm</a:t>
            </a: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2024</a:t>
            </a:r>
            <a:endParaRPr lang="en-US" sz="14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                                                         </a:t>
            </a:r>
            <a:r>
              <a:rPr lang="en-US" sz="1400" b="1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1400" b="1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b="1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đăng</a:t>
            </a:r>
            <a:r>
              <a:rPr lang="en-US" sz="1400" b="1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b="1" dirty="0" err="1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kí</a:t>
            </a:r>
            <a:endParaRPr lang="en-US" sz="14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4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n w="9525" cap="rnd" cmpd="sng" algn="ctr">
                  <a:solidFill>
                    <a:srgbClr val="4472C4"/>
                  </a:solidFill>
                  <a:prstDash val="solid"/>
                  <a:bevel/>
                </a:ln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en-US" sz="14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dirty="0" err="1">
                <a:effectLst/>
                <a:latin typeface="Times New Roman"/>
                <a:ea typeface="Calibri"/>
                <a:cs typeface="Times New Roman"/>
              </a:rPr>
              <a:t>Hạn</a:t>
            </a:r>
            <a:r>
              <a:rPr lang="en-US" sz="1400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effectLst/>
                <a:latin typeface="Times New Roman"/>
                <a:ea typeface="Calibri"/>
                <a:cs typeface="Times New Roman"/>
              </a:rPr>
              <a:t>sử</a:t>
            </a:r>
            <a:r>
              <a:rPr lang="en-US" sz="1400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dirty="0" err="1">
                <a:effectLst/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1400" dirty="0">
                <a:effectLst/>
                <a:latin typeface="Times New Roman"/>
                <a:ea typeface="Calibri"/>
                <a:cs typeface="Times New Roman"/>
              </a:rPr>
              <a:t>:…../20….                                                            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20E3D75-8CB1-7A01-B3A9-CA7DD168A6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1000124"/>
            <a:ext cx="5867400" cy="3743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12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3243263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39505"/>
              </p:ext>
            </p:extLst>
          </p:nvPr>
        </p:nvGraphicFramePr>
        <p:xfrm>
          <a:off x="676274" y="1762124"/>
          <a:ext cx="11020425" cy="3779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6628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425045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229099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55245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41169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than/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3"/>
            <a:ext cx="11515704" cy="1466858"/>
            <a:chOff x="6816947" y="2923790"/>
            <a:chExt cx="10324601" cy="17971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692555" cy="1462158"/>
              <a:chOff x="1024380" y="3258754"/>
              <a:chExt cx="9692555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476369" cy="791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476750" y="2562224"/>
            <a:ext cx="2910516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889693" y="2562225"/>
            <a:ext cx="3409436" cy="10191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41" y="4219575"/>
            <a:ext cx="5597498" cy="2414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638175" y="2238375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41195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662733" y="1283806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385763" y="1967460"/>
            <a:ext cx="1144428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=&gt; Quyển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điển này hữu ích quá!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D34814-B81C-49D3-98A6-DD86D2122D06}"/>
              </a:ext>
            </a:extLst>
          </p:cNvPr>
          <p:cNvCxnSpPr>
            <a:cxnSpLocks/>
          </p:cNvCxnSpPr>
          <p:nvPr/>
        </p:nvCxnSpPr>
        <p:spPr>
          <a:xfrm>
            <a:off x="7800975" y="1226656"/>
            <a:ext cx="2886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0">
            <a:extLst>
              <a:ext uri="{FF2B5EF4-FFF2-40B4-BE49-F238E27FC236}">
                <a16:creationId xmlns:a16="http://schemas.microsoft.com/office/drawing/2014/main" id="{CC794815-45E2-7FD2-F587-D2BAA9520469}"/>
              </a:ext>
            </a:extLst>
          </p:cNvPr>
          <p:cNvCxnSpPr>
            <a:cxnSpLocks/>
          </p:cNvCxnSpPr>
          <p:nvPr/>
        </p:nvCxnSpPr>
        <p:spPr>
          <a:xfrm>
            <a:off x="2509837" y="1226656"/>
            <a:ext cx="50086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4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305442" y="1859963"/>
            <a:ext cx="3490199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4;p16">
            <a:extLst>
              <a:ext uri="{FF2B5EF4-FFF2-40B4-BE49-F238E27FC236}">
                <a16:creationId xmlns:a16="http://schemas.microsoft.com/office/drawing/2014/main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2076823" y="141045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Khởi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 </a:t>
            </a:r>
            <a:r>
              <a:rPr kumimoji="0" lang="en-US" sz="8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động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8CDF34-2634-C616-DEDA-0FAB4F5E9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6B3B565-A308-A2A0-1FCC-25C22D65E5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 đến trường dân vũ học sinh">
            <a:hlinkClick r:id="" action="ppaction://media"/>
            <a:extLst>
              <a:ext uri="{FF2B5EF4-FFF2-40B4-BE49-F238E27FC236}">
                <a16:creationId xmlns:a16="http://schemas.microsoft.com/office/drawing/2014/main" id="{7732D077-D774-B69D-8ACB-3D5FCCD14F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56" end="1204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87225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6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787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7644901-BAE0-3C1F-EC34-EBCB9A889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43" y="414262"/>
            <a:ext cx="11296914" cy="60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2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FD8914EC-7342-933F-3F02-F19E4B7CFFE3}"/>
              </a:ext>
            </a:extLst>
          </p:cNvPr>
          <p:cNvSpPr/>
          <p:nvPr/>
        </p:nvSpPr>
        <p:spPr>
          <a:xfrm>
            <a:off x="230981" y="576264"/>
            <a:ext cx="11730037" cy="14430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“Em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3.”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75B6594-9C20-8FE5-7DB0-3BA787F17B63}"/>
              </a:ext>
            </a:extLst>
          </p:cNvPr>
          <p:cNvSpPr/>
          <p:nvPr/>
        </p:nvSpPr>
        <p:spPr>
          <a:xfrm>
            <a:off x="1228723" y="2840831"/>
            <a:ext cx="3671887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62B96D09-F532-55D1-076A-7081C2885E71}"/>
              </a:ext>
            </a:extLst>
          </p:cNvPr>
          <p:cNvSpPr/>
          <p:nvPr/>
        </p:nvSpPr>
        <p:spPr>
          <a:xfrm>
            <a:off x="6486525" y="2809874"/>
            <a:ext cx="3671887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33383DB-C432-5A68-B5F1-4429D85572F8}"/>
              </a:ext>
            </a:extLst>
          </p:cNvPr>
          <p:cNvSpPr/>
          <p:nvPr/>
        </p:nvSpPr>
        <p:spPr>
          <a:xfrm>
            <a:off x="1014414" y="4576763"/>
            <a:ext cx="3671887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7054C4E9-3A10-A90C-1EF4-D7D2855B2DC7}"/>
              </a:ext>
            </a:extLst>
          </p:cNvPr>
          <p:cNvSpPr/>
          <p:nvPr/>
        </p:nvSpPr>
        <p:spPr>
          <a:xfrm>
            <a:off x="6486525" y="4514849"/>
            <a:ext cx="3671887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D505E858-900D-33D5-9733-037DDF9D39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8856" y="5960138"/>
            <a:ext cx="955425" cy="775328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0DBC5BFF-E0FA-EC1E-4336-772136CEE7D0}"/>
              </a:ext>
            </a:extLst>
          </p:cNvPr>
          <p:cNvSpPr/>
          <p:nvPr/>
        </p:nvSpPr>
        <p:spPr>
          <a:xfrm>
            <a:off x="1014414" y="2840831"/>
            <a:ext cx="900112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4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08BAE-EB0C-6BDC-81D3-2CD31EECA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708B736-E9FF-25CA-60AD-D6DB0E601B70}"/>
              </a:ext>
            </a:extLst>
          </p:cNvPr>
          <p:cNvSpPr/>
          <p:nvPr/>
        </p:nvSpPr>
        <p:spPr>
          <a:xfrm>
            <a:off x="230981" y="576264"/>
            <a:ext cx="11730037" cy="14430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C7CFF61-5649-7B37-092E-5B148F8C5056}"/>
              </a:ext>
            </a:extLst>
          </p:cNvPr>
          <p:cNvSpPr/>
          <p:nvPr/>
        </p:nvSpPr>
        <p:spPr>
          <a:xfrm>
            <a:off x="6486524" y="2514600"/>
            <a:ext cx="3671887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B16EFB1-5054-0455-D12F-D029F9E0EE17}"/>
              </a:ext>
            </a:extLst>
          </p:cNvPr>
          <p:cNvSpPr/>
          <p:nvPr/>
        </p:nvSpPr>
        <p:spPr>
          <a:xfrm>
            <a:off x="1914526" y="4318665"/>
            <a:ext cx="3671887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B07EBE51-1E25-DA0E-F0EB-31E04AD9076C}"/>
              </a:ext>
            </a:extLst>
          </p:cNvPr>
          <p:cNvSpPr/>
          <p:nvPr/>
        </p:nvSpPr>
        <p:spPr>
          <a:xfrm>
            <a:off x="1914526" y="2711782"/>
            <a:ext cx="3671887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0601CCC4-544A-B0DC-1764-14C61E9901D0}"/>
              </a:ext>
            </a:extLst>
          </p:cNvPr>
          <p:cNvSpPr/>
          <p:nvPr/>
        </p:nvSpPr>
        <p:spPr>
          <a:xfrm>
            <a:off x="6486525" y="4514849"/>
            <a:ext cx="4132314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A1782CFC-ED2C-7169-C7C7-527E75D729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8856" y="5960138"/>
            <a:ext cx="955425" cy="775328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1FD15AE-B54F-B90E-1BB1-BB27E04BEC58}"/>
              </a:ext>
            </a:extLst>
          </p:cNvPr>
          <p:cNvSpPr/>
          <p:nvPr/>
        </p:nvSpPr>
        <p:spPr>
          <a:xfrm>
            <a:off x="1678091" y="4318665"/>
            <a:ext cx="900112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5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F261C-BD1C-177D-0BFC-A6AD824D3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FEBC665-C844-0D01-6A1A-161157A66D9A}"/>
              </a:ext>
            </a:extLst>
          </p:cNvPr>
          <p:cNvSpPr/>
          <p:nvPr/>
        </p:nvSpPr>
        <p:spPr>
          <a:xfrm>
            <a:off x="230981" y="576264"/>
            <a:ext cx="11730037" cy="14430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Chon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8A54F30-3B39-45AE-358C-03E246F5C5B8}"/>
              </a:ext>
            </a:extLst>
          </p:cNvPr>
          <p:cNvSpPr/>
          <p:nvPr/>
        </p:nvSpPr>
        <p:spPr>
          <a:xfrm>
            <a:off x="6486524" y="2514600"/>
            <a:ext cx="3671887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DC456AA7-D9B6-BE58-6E60-2277B4F7B991}"/>
              </a:ext>
            </a:extLst>
          </p:cNvPr>
          <p:cNvSpPr/>
          <p:nvPr/>
        </p:nvSpPr>
        <p:spPr>
          <a:xfrm>
            <a:off x="1914526" y="4318665"/>
            <a:ext cx="3671887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  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016543D4-043C-72D1-D763-9F6C6EA7A554}"/>
              </a:ext>
            </a:extLst>
          </p:cNvPr>
          <p:cNvSpPr/>
          <p:nvPr/>
        </p:nvSpPr>
        <p:spPr>
          <a:xfrm>
            <a:off x="1914526" y="2711782"/>
            <a:ext cx="1875809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n w="635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A:   </a:t>
            </a:r>
            <a:r>
              <a:rPr lang="en-US" sz="6600" dirty="0">
                <a:ln w="635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n w="635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C2780C3-70A3-1AC3-AC5A-D8F0227B6B11}"/>
              </a:ext>
            </a:extLst>
          </p:cNvPr>
          <p:cNvSpPr/>
          <p:nvPr/>
        </p:nvSpPr>
        <p:spPr>
          <a:xfrm>
            <a:off x="6486525" y="4514849"/>
            <a:ext cx="2465746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    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C277DCD9-3BE9-6C6F-2D27-11351F03CB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8856" y="5960138"/>
            <a:ext cx="955425" cy="775328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0E0F96EE-3224-826D-C9EE-874EF2D7F7EA}"/>
              </a:ext>
            </a:extLst>
          </p:cNvPr>
          <p:cNvSpPr/>
          <p:nvPr/>
        </p:nvSpPr>
        <p:spPr>
          <a:xfrm>
            <a:off x="1737084" y="4381502"/>
            <a:ext cx="900112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070F193C-74FD-47A0-ADB6-ACFC9C945A1B}"/>
              </a:ext>
            </a:extLst>
          </p:cNvPr>
          <p:cNvSpPr/>
          <p:nvPr/>
        </p:nvSpPr>
        <p:spPr>
          <a:xfrm>
            <a:off x="0" y="2238563"/>
            <a:ext cx="12192000" cy="3486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: 圆角 14">
            <a:extLst>
              <a:ext uri="{FF2B5EF4-FFF2-40B4-BE49-F238E27FC236}">
                <a16:creationId xmlns:a16="http://schemas.microsoft.com/office/drawing/2014/main" id="{5B068216-1269-42CC-BE28-63B73C1BDF81}"/>
              </a:ext>
            </a:extLst>
          </p:cNvPr>
          <p:cNvSpPr/>
          <p:nvPr/>
        </p:nvSpPr>
        <p:spPr>
          <a:xfrm>
            <a:off x="3800476" y="374750"/>
            <a:ext cx="4400550" cy="101113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Tiếng</a:t>
            </a:r>
            <a:r>
              <a:rPr kumimoji="0" lang="en-US" altLang="zh-CN" sz="66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kumimoji="0" lang="en-US" altLang="zh-CN" sz="6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Việt</a:t>
            </a:r>
            <a:endParaRPr kumimoji="0" lang="zh-CN" altLang="en-US" sz="66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C68A2-32D5-4904-A782-7ADAA51D680C}"/>
              </a:ext>
            </a:extLst>
          </p:cNvPr>
          <p:cNvSpPr txBox="1"/>
          <p:nvPr/>
        </p:nvSpPr>
        <p:spPr>
          <a:xfrm>
            <a:off x="200025" y="2238563"/>
            <a:ext cx="119919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600" b="1" dirty="0">
                <a:solidFill>
                  <a:srgbClr val="C00000"/>
                </a:solidFill>
                <a:latin typeface="+mj-lt"/>
              </a:rPr>
              <a:t>Luyện tập:</a:t>
            </a:r>
            <a:endParaRPr lang="en-US" sz="6600" b="1" dirty="0">
              <a:solidFill>
                <a:srgbClr val="C00000"/>
              </a:solidFill>
              <a:latin typeface="+mj-lt"/>
            </a:endParaRPr>
          </a:p>
          <a:p>
            <a:pPr lvl="0" algn="ctr">
              <a:defRPr/>
            </a:pPr>
            <a:r>
              <a:rPr lang="vi-VN" sz="6600" b="1" dirty="0">
                <a:solidFill>
                  <a:srgbClr val="C00000"/>
                </a:solidFill>
                <a:latin typeface="+mj-lt"/>
              </a:rPr>
              <a:t>Mở rộng vốn từ về thư viện. Câu cảm</a:t>
            </a:r>
            <a:r>
              <a:rPr lang="vi-VN" sz="6600" dirty="0">
                <a:solidFill>
                  <a:srgbClr val="ED7D31">
                    <a:lumMod val="75000"/>
                  </a:srgbClr>
                </a:solidFill>
                <a:latin typeface="+mj-lt"/>
              </a:rPr>
              <a:t>	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3" y="1341704"/>
            <a:ext cx="4088751" cy="77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5915025" y="1045681"/>
            <a:ext cx="3121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377</Words>
  <Application>Microsoft Office PowerPoint</Application>
  <PresentationFormat>Màn hình rộng</PresentationFormat>
  <Paragraphs>78</Paragraphs>
  <Slides>17</Slides>
  <Notes>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27" baseType="lpstr">
      <vt:lpstr>等线</vt:lpstr>
      <vt:lpstr>微软雅黑</vt:lpstr>
      <vt:lpstr>Arial</vt:lpstr>
      <vt:lpstr>Arial-Rounded</vt:lpstr>
      <vt:lpstr>Calibri</vt:lpstr>
      <vt:lpstr>Calibri Light</vt:lpstr>
      <vt:lpstr>Coiny</vt:lpstr>
      <vt:lpstr>Times New Roman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2022-06-28T11:55:46Z</dcterms:created>
  <dcterms:modified xsi:type="dcterms:W3CDTF">2024-10-29T14:42:04Z</dcterms:modified>
</cp:coreProperties>
</file>