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4"/>
  </p:notesMasterIdLst>
  <p:sldIdLst>
    <p:sldId id="257" r:id="rId3"/>
    <p:sldId id="263" r:id="rId4"/>
    <p:sldId id="286" r:id="rId5"/>
    <p:sldId id="265" r:id="rId6"/>
    <p:sldId id="287" r:id="rId7"/>
    <p:sldId id="291" r:id="rId8"/>
    <p:sldId id="292" r:id="rId9"/>
    <p:sldId id="294" r:id="rId10"/>
    <p:sldId id="2710" r:id="rId11"/>
    <p:sldId id="296" r:id="rId12"/>
    <p:sldId id="297" r:id="rId13"/>
    <p:sldId id="293" r:id="rId14"/>
    <p:sldId id="298" r:id="rId15"/>
    <p:sldId id="2711" r:id="rId16"/>
    <p:sldId id="2712" r:id="rId17"/>
    <p:sldId id="2709" r:id="rId18"/>
    <p:sldId id="1496" r:id="rId19"/>
    <p:sldId id="2705" r:id="rId20"/>
    <p:sldId id="2713" r:id="rId21"/>
    <p:sldId id="2714" r:id="rId22"/>
    <p:sldId id="26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61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B809BD-53E0-4900-B170-C29B956DBB45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D3A44-A038-419A-9550-F95C4FC6C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88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085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4042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2986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9675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5445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1869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Bài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soạn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của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Lan H</a:t>
            </a:r>
            <a:r>
              <a:rPr kumimoji="0" lang="vi-VN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ư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ơng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- 0354473852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7105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44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3818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105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7318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097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225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544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677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78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197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726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780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34599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821784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936896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1667212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3383993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2220737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4836934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047908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2251517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4805376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363818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04415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490369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038979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375540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43524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0143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61521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83674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45124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37565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29083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0334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696C82F1-8AA9-4BAC-BEE8-F341FF6EBEB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39A3C6C5-9E25-4AA0-932E-9A15EDE19516}" type="datetimeFigureOut">
              <a:rPr lang="zh-CN" altLang="en-US" smtClean="0"/>
              <a:pPr/>
              <a:t>2024/12/18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99100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audio" Target="../media/audio2.wav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3.png"/><Relationship Id="rId12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6.jpg"/><Relationship Id="rId11" Type="http://schemas.openxmlformats.org/officeDocument/2006/relationships/image" Target="../media/image20.png"/><Relationship Id="rId5" Type="http://schemas.openxmlformats.org/officeDocument/2006/relationships/audio" Target="../media/audio2.wav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7.jpeg"/><Relationship Id="rId10" Type="http://schemas.openxmlformats.org/officeDocument/2006/relationships/image" Target="../media/image27.png"/><Relationship Id="rId4" Type="http://schemas.openxmlformats.org/officeDocument/2006/relationships/image" Target="../media/image13.pn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audio" Target="../media/audio1.wav"/><Relationship Id="rId4" Type="http://schemas.openxmlformats.org/officeDocument/2006/relationships/image" Target="../media/image6.jp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audio" Target="../media/audio1.wav"/><Relationship Id="rId4" Type="http://schemas.openxmlformats.org/officeDocument/2006/relationships/image" Target="../media/image6.jp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audio" Target="../media/audio1.wav"/><Relationship Id="rId5" Type="http://schemas.openxmlformats.org/officeDocument/2006/relationships/image" Target="../media/image6.jpg"/><Relationship Id="rId10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70CC8F1-86F9-4C56-9BBF-C6BE06FC3D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3507EC92-F87B-4262-81FA-252C833EDC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9080" y="-1599830"/>
            <a:ext cx="609459" cy="609459"/>
          </a:xfrm>
          <a:prstGeom prst="rect">
            <a:avLst/>
          </a:prstGeom>
        </p:spPr>
      </p:pic>
      <p:sp>
        <p:nvSpPr>
          <p:cNvPr id="14" name="Freeform: Shape 24">
            <a:extLst>
              <a:ext uri="{FF2B5EF4-FFF2-40B4-BE49-F238E27FC236}">
                <a16:creationId xmlns:a16="http://schemas.microsoft.com/office/drawing/2014/main" id="{A8287B59-65B0-458C-BC04-F5FB4E170F1D}"/>
              </a:ext>
            </a:extLst>
          </p:cNvPr>
          <p:cNvSpPr/>
          <p:nvPr/>
        </p:nvSpPr>
        <p:spPr>
          <a:xfrm>
            <a:off x="2800349" y="133712"/>
            <a:ext cx="6822655" cy="812239"/>
          </a:xfrm>
          <a:prstGeom prst="round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5" name="Freeform: Shape 24">
            <a:extLst>
              <a:ext uri="{FF2B5EF4-FFF2-40B4-BE49-F238E27FC236}">
                <a16:creationId xmlns:a16="http://schemas.microsoft.com/office/drawing/2014/main" id="{16273093-F7D8-4521-BFAA-11E009A29D34}"/>
              </a:ext>
            </a:extLst>
          </p:cNvPr>
          <p:cNvSpPr/>
          <p:nvPr/>
        </p:nvSpPr>
        <p:spPr>
          <a:xfrm>
            <a:off x="1582579" y="1146032"/>
            <a:ext cx="9026842" cy="4445576"/>
          </a:xfrm>
          <a:prstGeom prst="round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6" name="Google Shape;304;p20">
            <a:extLst>
              <a:ext uri="{FF2B5EF4-FFF2-40B4-BE49-F238E27FC236}">
                <a16:creationId xmlns:a16="http://schemas.microsoft.com/office/drawing/2014/main" id="{BA28650C-DDA2-46AF-A3C8-24501D9240C2}"/>
              </a:ext>
            </a:extLst>
          </p:cNvPr>
          <p:cNvSpPr txBox="1">
            <a:spLocks/>
          </p:cNvSpPr>
          <p:nvPr/>
        </p:nvSpPr>
        <p:spPr>
          <a:xfrm>
            <a:off x="2695881" y="21864"/>
            <a:ext cx="6927124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năm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F841D7A-5F94-412B-B9AD-0C53EE72C4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6982" y="1012981"/>
            <a:ext cx="3918036" cy="10242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401B842-4A5D-4DFF-822E-C3AC2BCF57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9846" y="2106838"/>
            <a:ext cx="7273158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14E5E6A-A6F6-44F0-97AD-91BAC2728AC0}"/>
              </a:ext>
            </a:extLst>
          </p:cNvPr>
          <p:cNvGrpSpPr/>
          <p:nvPr/>
        </p:nvGrpSpPr>
        <p:grpSpPr>
          <a:xfrm>
            <a:off x="300388" y="1460115"/>
            <a:ext cx="11591224" cy="2926080"/>
            <a:chOff x="144378" y="1276178"/>
            <a:chExt cx="11591224" cy="292608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E7C0A4E-CBEA-4FD7-859B-791B24F7BAD0}"/>
                </a:ext>
              </a:extLst>
            </p:cNvPr>
            <p:cNvSpPr/>
            <p:nvPr/>
          </p:nvSpPr>
          <p:spPr>
            <a:xfrm>
              <a:off x="1311442" y="1639013"/>
              <a:ext cx="10424160" cy="1585451"/>
            </a:xfrm>
            <a:custGeom>
              <a:avLst/>
              <a:gdLst>
                <a:gd name="connsiteX0" fmla="*/ 0 w 10424160"/>
                <a:gd name="connsiteY0" fmla="*/ 264247 h 1585451"/>
                <a:gd name="connsiteX1" fmla="*/ 264247 w 10424160"/>
                <a:gd name="connsiteY1" fmla="*/ 0 h 1585451"/>
                <a:gd name="connsiteX2" fmla="*/ 10159913 w 10424160"/>
                <a:gd name="connsiteY2" fmla="*/ 0 h 1585451"/>
                <a:gd name="connsiteX3" fmla="*/ 10424160 w 10424160"/>
                <a:gd name="connsiteY3" fmla="*/ 264247 h 1585451"/>
                <a:gd name="connsiteX4" fmla="*/ 10424160 w 10424160"/>
                <a:gd name="connsiteY4" fmla="*/ 1321204 h 1585451"/>
                <a:gd name="connsiteX5" fmla="*/ 10159913 w 10424160"/>
                <a:gd name="connsiteY5" fmla="*/ 1585451 h 1585451"/>
                <a:gd name="connsiteX6" fmla="*/ 264247 w 10424160"/>
                <a:gd name="connsiteY6" fmla="*/ 1585451 h 1585451"/>
                <a:gd name="connsiteX7" fmla="*/ 0 w 10424160"/>
                <a:gd name="connsiteY7" fmla="*/ 1321204 h 1585451"/>
                <a:gd name="connsiteX8" fmla="*/ 0 w 10424160"/>
                <a:gd name="connsiteY8" fmla="*/ 264247 h 15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1585451" fill="none" extrusionOk="0">
                  <a:moveTo>
                    <a:pt x="0" y="264247"/>
                  </a:moveTo>
                  <a:cubicBezTo>
                    <a:pt x="-14130" y="119983"/>
                    <a:pt x="120693" y="2135"/>
                    <a:pt x="264247" y="0"/>
                  </a:cubicBezTo>
                  <a:cubicBezTo>
                    <a:pt x="3807967" y="60018"/>
                    <a:pt x="8892481" y="-77971"/>
                    <a:pt x="10159913" y="0"/>
                  </a:cubicBezTo>
                  <a:cubicBezTo>
                    <a:pt x="10322225" y="-11687"/>
                    <a:pt x="10414455" y="107798"/>
                    <a:pt x="10424160" y="264247"/>
                  </a:cubicBezTo>
                  <a:cubicBezTo>
                    <a:pt x="10462604" y="647765"/>
                    <a:pt x="10507242" y="1110018"/>
                    <a:pt x="10424160" y="1321204"/>
                  </a:cubicBezTo>
                  <a:cubicBezTo>
                    <a:pt x="10428665" y="1466684"/>
                    <a:pt x="10307481" y="1579410"/>
                    <a:pt x="10159913" y="1585451"/>
                  </a:cubicBezTo>
                  <a:cubicBezTo>
                    <a:pt x="5587529" y="1698318"/>
                    <a:pt x="4340756" y="1491078"/>
                    <a:pt x="264247" y="1585451"/>
                  </a:cubicBezTo>
                  <a:cubicBezTo>
                    <a:pt x="120327" y="1585903"/>
                    <a:pt x="20709" y="1467712"/>
                    <a:pt x="0" y="1321204"/>
                  </a:cubicBezTo>
                  <a:cubicBezTo>
                    <a:pt x="18799" y="1177503"/>
                    <a:pt x="65645" y="424982"/>
                    <a:pt x="0" y="264247"/>
                  </a:cubicBezTo>
                  <a:close/>
                </a:path>
                <a:path w="10424160" h="1585451" stroke="0" extrusionOk="0">
                  <a:moveTo>
                    <a:pt x="0" y="264247"/>
                  </a:moveTo>
                  <a:cubicBezTo>
                    <a:pt x="-10190" y="121184"/>
                    <a:pt x="111995" y="-39"/>
                    <a:pt x="264247" y="0"/>
                  </a:cubicBezTo>
                  <a:cubicBezTo>
                    <a:pt x="1613805" y="39249"/>
                    <a:pt x="6194711" y="1994"/>
                    <a:pt x="10159913" y="0"/>
                  </a:cubicBezTo>
                  <a:cubicBezTo>
                    <a:pt x="10305250" y="2249"/>
                    <a:pt x="10448951" y="124056"/>
                    <a:pt x="10424160" y="264247"/>
                  </a:cubicBezTo>
                  <a:cubicBezTo>
                    <a:pt x="10344977" y="431715"/>
                    <a:pt x="10409587" y="850113"/>
                    <a:pt x="10424160" y="1321204"/>
                  </a:cubicBezTo>
                  <a:cubicBezTo>
                    <a:pt x="10441778" y="1464748"/>
                    <a:pt x="10321296" y="1563794"/>
                    <a:pt x="10159913" y="1585451"/>
                  </a:cubicBezTo>
                  <a:cubicBezTo>
                    <a:pt x="8079602" y="1653447"/>
                    <a:pt x="4708473" y="1601626"/>
                    <a:pt x="264247" y="1585451"/>
                  </a:cubicBezTo>
                  <a:cubicBezTo>
                    <a:pt x="137068" y="1582302"/>
                    <a:pt x="17721" y="1463364"/>
                    <a:pt x="0" y="1321204"/>
                  </a:cubicBezTo>
                  <a:cubicBezTo>
                    <a:pt x="-88406" y="1135388"/>
                    <a:pt x="-39144" y="605309"/>
                    <a:pt x="0" y="264247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7E4C8322-D3BE-4063-8A5B-EFAA1CBB8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3DFD9DB-8ECD-4A20-A7BB-D3009369CC13}"/>
              </a:ext>
            </a:extLst>
          </p:cNvPr>
          <p:cNvSpPr txBox="1"/>
          <p:nvPr/>
        </p:nvSpPr>
        <p:spPr>
          <a:xfrm>
            <a:off x="2152486" y="2253883"/>
            <a:ext cx="10081252" cy="621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4000"/>
              </a:lnSpc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Tìm từ được dùng để hỏi trong mỗi câu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ABCFC0-216A-4F65-BCB2-2C7D542579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2921" y="442281"/>
            <a:ext cx="6835901" cy="1764103"/>
          </a:xfrm>
          <a:prstGeom prst="rect">
            <a:avLst/>
          </a:prstGeom>
        </p:spPr>
      </p:pic>
      <p:pic>
        <p:nvPicPr>
          <p:cNvPr id="17" name="Picture 16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7D5A5042-F1E3-4C10-94E9-85CEFC0F70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985" y="2923155"/>
            <a:ext cx="5970127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79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32874D-A32F-4B06-BF64-3C1FE156AC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18" name="Picture 17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59B00E5F-5C6F-4599-94BA-0E0CB659458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2"/>
          <a:stretch/>
        </p:blipFill>
        <p:spPr>
          <a:xfrm>
            <a:off x="63946" y="321536"/>
            <a:ext cx="12026007" cy="6705599"/>
          </a:xfrm>
          <a:prstGeom prst="rect">
            <a:avLst/>
          </a:prstGeom>
        </p:spPr>
      </p:pic>
      <p:pic>
        <p:nvPicPr>
          <p:cNvPr id="23" name="Picture 22" descr="Shape&#10;&#10;Description automatically generated">
            <a:extLst>
              <a:ext uri="{FF2B5EF4-FFF2-40B4-BE49-F238E27FC236}">
                <a16:creationId xmlns:a16="http://schemas.microsoft.com/office/drawing/2014/main" id="{5994E6FF-D22D-4BA0-960C-C4DC6AAB371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1600" y="1150374"/>
            <a:ext cx="3200400" cy="3200400"/>
          </a:xfrm>
          <a:prstGeom prst="rect">
            <a:avLst/>
          </a:prstGeom>
        </p:spPr>
      </p:pic>
      <p:pic>
        <p:nvPicPr>
          <p:cNvPr id="24" name="Picture 23" descr="Shape&#10;&#10;Description automatically generated">
            <a:extLst>
              <a:ext uri="{FF2B5EF4-FFF2-40B4-BE49-F238E27FC236}">
                <a16:creationId xmlns:a16="http://schemas.microsoft.com/office/drawing/2014/main" id="{AD1E3574-6079-4D05-B636-912BF8EA36B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9" y="1150374"/>
            <a:ext cx="3200400" cy="3200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BAE607D-1D27-49CD-8A42-A655F55A1348}"/>
              </a:ext>
            </a:extLst>
          </p:cNvPr>
          <p:cNvSpPr txBox="1"/>
          <p:nvPr/>
        </p:nvSpPr>
        <p:spPr>
          <a:xfrm>
            <a:off x="693620" y="2025617"/>
            <a:ext cx="19879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74E9238-51DB-402F-BB5E-3A3C51C32324}"/>
              </a:ext>
            </a:extLst>
          </p:cNvPr>
          <p:cNvSpPr txBox="1"/>
          <p:nvPr/>
        </p:nvSpPr>
        <p:spPr>
          <a:xfrm>
            <a:off x="9537972" y="2350368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PA-矩形 12">
            <a:extLst>
              <a:ext uri="{FF2B5EF4-FFF2-40B4-BE49-F238E27FC236}">
                <a16:creationId xmlns:a16="http://schemas.microsoft.com/office/drawing/2014/main" id="{00EF2E96-C86A-44A1-AD9B-2389AAA4214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053144" y="1226983"/>
            <a:ext cx="4093825" cy="2062103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FZHei-B01S" panose="02010601030101010101" pitchFamily="2" charset="-122"/>
              </a:rPr>
              <a:t>Câu a: là từ gì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FZHei-B01S" panose="02010601030101010101" pitchFamily="2" charset="-122"/>
              </a:rPr>
              <a:t>Câu b: vì sao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FZHei-B01S" panose="02010601030101010101" pitchFamily="2" charset="-122"/>
              </a:rPr>
              <a:t>Câu c: à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FZHei-B01S" panose="02010601030101010101" pitchFamily="2" charset="-122"/>
              </a:rPr>
              <a:t>Câu d: mấy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1BA4D0F-274C-459D-A077-ACE5C0DFB5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27321" y="-22806"/>
            <a:ext cx="502353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04353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26" grpId="0"/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26" grpId="0"/>
          <p:bldP spid="27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组合 29">
            <a:extLst>
              <a:ext uri="{FF2B5EF4-FFF2-40B4-BE49-F238E27FC236}">
                <a16:creationId xmlns:a16="http://schemas.microsoft.com/office/drawing/2014/main" id="{B94E6519-404A-498C-A8E9-135F0F2C44C1}"/>
              </a:ext>
            </a:extLst>
          </p:cNvPr>
          <p:cNvGrpSpPr/>
          <p:nvPr/>
        </p:nvGrpSpPr>
        <p:grpSpPr>
          <a:xfrm>
            <a:off x="3890622" y="557286"/>
            <a:ext cx="3571436" cy="2871714"/>
            <a:chOff x="1043888" y="1268413"/>
            <a:chExt cx="3571436" cy="2871714"/>
          </a:xfrm>
        </p:grpSpPr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id="{4B2A32B6-F4DA-4692-8C21-914B70E7AE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92" r="54716" b="21667"/>
            <a:stretch/>
          </p:blipFill>
          <p:spPr>
            <a:xfrm>
              <a:off x="1043888" y="1268413"/>
              <a:ext cx="3571436" cy="2871714"/>
            </a:xfrm>
            <a:prstGeom prst="rect">
              <a:avLst/>
            </a:prstGeom>
          </p:spPr>
        </p:pic>
        <p:sp>
          <p:nvSpPr>
            <p:cNvPr id="18" name="文本框 23">
              <a:extLst>
                <a:ext uri="{FF2B5EF4-FFF2-40B4-BE49-F238E27FC236}">
                  <a16:creationId xmlns:a16="http://schemas.microsoft.com/office/drawing/2014/main" id="{1061D1BA-4919-4D76-94B9-255D9A7110EE}"/>
                </a:ext>
              </a:extLst>
            </p:cNvPr>
            <p:cNvSpPr txBox="1"/>
            <p:nvPr/>
          </p:nvSpPr>
          <p:spPr>
            <a:xfrm>
              <a:off x="2608739" y="2154336"/>
              <a:ext cx="57883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1200" cap="none" spc="0" normalizeH="0" baseline="0" noProof="0">
                  <a:ln w="38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Pacifico" panose="00000500000000000000" pitchFamily="2" charset="0"/>
                  <a:ea typeface="华康POP2体W9(P)" panose="040B0900000000000000" pitchFamily="82" charset="-122"/>
                  <a:cs typeface="+mn-cs"/>
                </a:rPr>
                <a:t>2</a:t>
              </a:r>
              <a:endParaRPr kumimoji="0" lang="zh-CN" altLang="en-US" sz="115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Pacifico" panose="00000500000000000000" pitchFamily="2" charset="0"/>
                <a:ea typeface="华康POP2体W9(P)" panose="040B0900000000000000" pitchFamily="82" charset="-122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FB18630-C5CC-4AAD-8262-A0704F2D3FE0}"/>
              </a:ext>
            </a:extLst>
          </p:cNvPr>
          <p:cNvSpPr txBox="1"/>
          <p:nvPr/>
        </p:nvSpPr>
        <p:spPr>
          <a:xfrm>
            <a:off x="1572439" y="7505395"/>
            <a:ext cx="904712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 err="1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Luyện</a:t>
            </a:r>
            <a:r>
              <a:rPr kumimoji="0" lang="en-US" sz="13800" b="0" i="0" u="none" strike="noStrike" kern="1200" cap="none" spc="0" normalizeH="0" baseline="0" noProof="0" dirty="0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13800" b="0" i="0" u="none" strike="noStrike" kern="1200" cap="none" spc="0" normalizeH="0" baseline="0" noProof="0" dirty="0" err="1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từ</a:t>
            </a:r>
            <a:endParaRPr kumimoji="0" lang="en-US" sz="28700" b="1" i="0" u="none" strike="noStrike" kern="1200" cap="none" spc="0" normalizeH="0" baseline="0" noProof="0" dirty="0">
              <a:ln w="57150">
                <a:solidFill>
                  <a:srgbClr val="FF9966"/>
                </a:solidFill>
              </a:ln>
              <a:solidFill>
                <a:srgbClr val="FF2929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205E99-12C1-4E72-9414-0957813522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313" y="3290753"/>
            <a:ext cx="9047248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319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32874D-A32F-4B06-BF64-3C1FE156AC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01DD7E9-59A7-477D-AD45-967A5483C52C}"/>
              </a:ext>
            </a:extLst>
          </p:cNvPr>
          <p:cNvSpPr txBox="1"/>
          <p:nvPr/>
        </p:nvSpPr>
        <p:spPr>
          <a:xfrm>
            <a:off x="1642598" y="339476"/>
            <a:ext cx="9596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Chuyển những câu kể dưới đây thành câu hỏi.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F379D11-6D94-4F69-8369-E806F136B70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01" y="305580"/>
            <a:ext cx="740547" cy="714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E6B86D-7BB5-44EC-9064-B37C851AAB86}"/>
              </a:ext>
            </a:extLst>
          </p:cNvPr>
          <p:cNvSpPr txBox="1"/>
          <p:nvPr/>
        </p:nvSpPr>
        <p:spPr>
          <a:xfrm>
            <a:off x="1642598" y="1172883"/>
            <a:ext cx="9093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Nam đi học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Cô giáo vào lớp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Cậu ấy thích nghề xây dựng.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Trời mưa.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0154E90-59D6-426B-9013-BF5791C5E6F5}"/>
              </a:ext>
            </a:extLst>
          </p:cNvPr>
          <p:cNvGrpSpPr/>
          <p:nvPr/>
        </p:nvGrpSpPr>
        <p:grpSpPr>
          <a:xfrm>
            <a:off x="3326130" y="3228932"/>
            <a:ext cx="5909310" cy="3192188"/>
            <a:chOff x="3326130" y="3228932"/>
            <a:chExt cx="5539740" cy="292497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DD07B41-0E82-4B67-A894-06B25AD42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26130" y="3234986"/>
              <a:ext cx="5539740" cy="291892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728571D-5446-4C66-BBDB-607A768D8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26130" y="3228932"/>
              <a:ext cx="1794510" cy="71437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94C7CC3-32F6-4FD1-8A34-3ABDB34439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45227" y="2804160"/>
            <a:ext cx="2370518" cy="344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019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0DF0A3-9E2F-4E67-BB2B-E3434E6FB8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167" y="4151921"/>
            <a:ext cx="4639141" cy="265938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14E5E6A-A6F6-44F0-97AD-91BAC2728AC0}"/>
              </a:ext>
            </a:extLst>
          </p:cNvPr>
          <p:cNvGrpSpPr/>
          <p:nvPr/>
        </p:nvGrpSpPr>
        <p:grpSpPr>
          <a:xfrm>
            <a:off x="300380" y="1480714"/>
            <a:ext cx="11591224" cy="3446886"/>
            <a:chOff x="144378" y="1276178"/>
            <a:chExt cx="11591224" cy="319275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E7C0A4E-CBEA-4FD7-859B-791B24F7BAD0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7E4C8322-D3BE-4063-8A5B-EFAA1CBB8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3DFD9DB-8ECD-4A20-A7BB-D3009369CC13}"/>
              </a:ext>
            </a:extLst>
          </p:cNvPr>
          <p:cNvSpPr txBox="1"/>
          <p:nvPr/>
        </p:nvSpPr>
        <p:spPr>
          <a:xfrm>
            <a:off x="1666240" y="2145818"/>
            <a:ext cx="10225364" cy="2305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4000"/>
              </a:lnSpc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Chuyển những câu kể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thành câu hỏi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 algn="just">
              <a:lnSpc>
                <a:spcPct val="114000"/>
              </a:lnSpc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HS chia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t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hống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nhất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ghi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vào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bảng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6B916C-03BF-438D-A6D5-131B3B3CC6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1599" y="361717"/>
            <a:ext cx="5754598" cy="103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260195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14E5E6A-A6F6-44F0-97AD-91BAC2728AC0}"/>
              </a:ext>
            </a:extLst>
          </p:cNvPr>
          <p:cNvGrpSpPr/>
          <p:nvPr/>
        </p:nvGrpSpPr>
        <p:grpSpPr>
          <a:xfrm>
            <a:off x="1" y="150095"/>
            <a:ext cx="5910580" cy="3446886"/>
            <a:chOff x="144378" y="1276178"/>
            <a:chExt cx="11591224" cy="319275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E7C0A4E-CBEA-4FD7-859B-791B24F7BAD0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7E4C8322-D3BE-4063-8A5B-EFAA1CBB8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3DFD9DB-8ECD-4A20-A7BB-D3009369CC13}"/>
              </a:ext>
            </a:extLst>
          </p:cNvPr>
          <p:cNvSpPr txBox="1"/>
          <p:nvPr/>
        </p:nvSpPr>
        <p:spPr>
          <a:xfrm>
            <a:off x="854575" y="871908"/>
            <a:ext cx="545592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Cô giáo vào lớp</a:t>
            </a:r>
          </a:p>
          <a:p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Cô giáo vào lớp chưa?</a:t>
            </a:r>
          </a:p>
          <a:p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Cô giáo vào lớp ạ?</a:t>
            </a:r>
          </a:p>
          <a:p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Cô giáo có vào lớp không?</a:t>
            </a:r>
          </a:p>
          <a:p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Bao giờ cô giáo vào lớp?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E336E6E-A2E8-42C6-A0A8-E43DB27ABFC0}"/>
              </a:ext>
            </a:extLst>
          </p:cNvPr>
          <p:cNvGrpSpPr/>
          <p:nvPr/>
        </p:nvGrpSpPr>
        <p:grpSpPr>
          <a:xfrm>
            <a:off x="5801361" y="150095"/>
            <a:ext cx="5910580" cy="3446886"/>
            <a:chOff x="144378" y="1276178"/>
            <a:chExt cx="11591224" cy="3192757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2E60C80C-B5D4-4A02-8CF1-68611DE4BF0C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25" name="Picture 2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DFB27BBA-CC22-4968-8EEE-CBA3B00B5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A5188DF-0EE3-4B70-8E01-1ED0C50C4484}"/>
              </a:ext>
            </a:extLst>
          </p:cNvPr>
          <p:cNvSpPr txBox="1"/>
          <p:nvPr/>
        </p:nvSpPr>
        <p:spPr>
          <a:xfrm>
            <a:off x="6655935" y="871908"/>
            <a:ext cx="526936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dựng</a:t>
            </a:r>
            <a:endParaRPr 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à?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C7D8EF-6C51-4C96-A128-FC9507706809}"/>
              </a:ext>
            </a:extLst>
          </p:cNvPr>
          <p:cNvGrpSpPr/>
          <p:nvPr/>
        </p:nvGrpSpPr>
        <p:grpSpPr>
          <a:xfrm>
            <a:off x="2738253" y="3341889"/>
            <a:ext cx="5910580" cy="3446886"/>
            <a:chOff x="144378" y="1276178"/>
            <a:chExt cx="11591224" cy="3192757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61283AA-397E-4783-9A8A-3B3FCE7D950E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29" name="Picture 28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5C796950-6E66-44E1-B562-B8AEE20E0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36AFDEBD-C614-46DF-AC52-B1D060A10781}"/>
              </a:ext>
            </a:extLst>
          </p:cNvPr>
          <p:cNvSpPr txBox="1"/>
          <p:nvPr/>
        </p:nvSpPr>
        <p:spPr>
          <a:xfrm>
            <a:off x="4184382" y="4028586"/>
            <a:ext cx="526936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Trời mưa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Trời mưa à?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Trời mưa chưa?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Trời mưa không?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Khi nào trời mưa?</a:t>
            </a:r>
          </a:p>
        </p:txBody>
      </p:sp>
    </p:spTree>
    <p:extLst>
      <p:ext uri="{BB962C8B-B14F-4D97-AF65-F5344CB8AC3E}">
        <p14:creationId xmlns:p14="http://schemas.microsoft.com/office/powerpoint/2010/main" val="33496388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组合 29">
            <a:extLst>
              <a:ext uri="{FF2B5EF4-FFF2-40B4-BE49-F238E27FC236}">
                <a16:creationId xmlns:a16="http://schemas.microsoft.com/office/drawing/2014/main" id="{B94E6519-404A-498C-A8E9-135F0F2C44C1}"/>
              </a:ext>
            </a:extLst>
          </p:cNvPr>
          <p:cNvGrpSpPr/>
          <p:nvPr/>
        </p:nvGrpSpPr>
        <p:grpSpPr>
          <a:xfrm>
            <a:off x="3947772" y="-551836"/>
            <a:ext cx="3571436" cy="2871714"/>
            <a:chOff x="1043888" y="1268413"/>
            <a:chExt cx="3571436" cy="2871714"/>
          </a:xfrm>
        </p:grpSpPr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id="{4B2A32B6-F4DA-4692-8C21-914B70E7AE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92" r="54716" b="21667"/>
            <a:stretch/>
          </p:blipFill>
          <p:spPr>
            <a:xfrm>
              <a:off x="1043888" y="1268413"/>
              <a:ext cx="3571436" cy="2871714"/>
            </a:xfrm>
            <a:prstGeom prst="rect">
              <a:avLst/>
            </a:prstGeom>
          </p:spPr>
        </p:pic>
        <p:sp>
          <p:nvSpPr>
            <p:cNvPr id="18" name="文本框 23">
              <a:extLst>
                <a:ext uri="{FF2B5EF4-FFF2-40B4-BE49-F238E27FC236}">
                  <a16:creationId xmlns:a16="http://schemas.microsoft.com/office/drawing/2014/main" id="{1061D1BA-4919-4D76-94B9-255D9A7110EE}"/>
                </a:ext>
              </a:extLst>
            </p:cNvPr>
            <p:cNvSpPr txBox="1"/>
            <p:nvPr/>
          </p:nvSpPr>
          <p:spPr>
            <a:xfrm>
              <a:off x="2608739" y="2154336"/>
              <a:ext cx="57883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1200" cap="none" spc="0" normalizeH="0" baseline="0" noProof="0" dirty="0">
                  <a:ln w="38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Pacifico" panose="00000500000000000000" pitchFamily="2" charset="0"/>
                  <a:ea typeface="华康POP2体W9(P)" panose="040B0900000000000000" pitchFamily="82" charset="-122"/>
                  <a:cs typeface="+mn-cs"/>
                </a:rPr>
                <a:t>3</a:t>
              </a:r>
              <a:endParaRPr kumimoji="0" lang="zh-CN" altLang="en-US" sz="115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Pacifico" panose="00000500000000000000" pitchFamily="2" charset="0"/>
                <a:ea typeface="华康POP2体W9(P)" panose="040B0900000000000000" pitchFamily="82" charset="-122"/>
                <a:cs typeface="+mn-cs"/>
              </a:endParaRPr>
            </a:p>
          </p:txBody>
        </p:sp>
      </p:grpSp>
      <p:pic>
        <p:nvPicPr>
          <p:cNvPr id="7" name="图片 2">
            <a:extLst>
              <a:ext uri="{FF2B5EF4-FFF2-40B4-BE49-F238E27FC236}">
                <a16:creationId xmlns:a16="http://schemas.microsoft.com/office/drawing/2014/main" id="{F7359D9C-CF2E-4363-A3E0-70C4167957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5" t="44935" r="28943" b="3718"/>
          <a:stretch/>
        </p:blipFill>
        <p:spPr>
          <a:xfrm>
            <a:off x="3399518" y="3877951"/>
            <a:ext cx="5269584" cy="31296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F210107-6A28-4277-98F5-85160E72D5E6}"/>
              </a:ext>
            </a:extLst>
          </p:cNvPr>
          <p:cNvSpPr/>
          <p:nvPr/>
        </p:nvSpPr>
        <p:spPr>
          <a:xfrm>
            <a:off x="2952619" y="1763718"/>
            <a:ext cx="6277681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8033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Đuổi hình bắt chữ – Wikipedia tiếng Việt">
            <a:extLst>
              <a:ext uri="{FF2B5EF4-FFF2-40B4-BE49-F238E27FC236}">
                <a16:creationId xmlns:a16="http://schemas.microsoft.com/office/drawing/2014/main" id="{F745F21D-B6ED-452A-B178-5631CEE281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" r="460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554288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Ử THÁCH : Đoán Tên Các NGHỀ NGHIỆP - Câu Đố Vui - YouTube">
            <a:extLst>
              <a:ext uri="{FF2B5EF4-FFF2-40B4-BE49-F238E27FC236}">
                <a16:creationId xmlns:a16="http://schemas.microsoft.com/office/drawing/2014/main" id="{6BD929BD-6DFF-4F0B-8B87-31812188C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865F80AC-33A0-40D2-8553-71A46B32771B}"/>
              </a:ext>
            </a:extLst>
          </p:cNvPr>
          <p:cNvSpPr/>
          <p:nvPr/>
        </p:nvSpPr>
        <p:spPr>
          <a:xfrm>
            <a:off x="3675883" y="5686874"/>
            <a:ext cx="5310775" cy="1015663"/>
          </a:xfrm>
          <a:prstGeom prst="roundRect">
            <a:avLst/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9098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Rectangle 410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100" name="Picture 4" descr="Bạn có thể ĐOÁN TÊN NGHỀ NGHIỆP qua hình ảnh? | Thư Giãn Hữu Ích - YouTube">
            <a:extLst>
              <a:ext uri="{FF2B5EF4-FFF2-40B4-BE49-F238E27FC236}">
                <a16:creationId xmlns:a16="http://schemas.microsoft.com/office/drawing/2014/main" id="{1D6E46D6-77FA-4088-891C-2CF8C6BF0D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DBD94F24-3725-4970-A09E-8946C1DE284E}"/>
              </a:ext>
            </a:extLst>
          </p:cNvPr>
          <p:cNvSpPr/>
          <p:nvPr/>
        </p:nvSpPr>
        <p:spPr>
          <a:xfrm>
            <a:off x="3675883" y="5686874"/>
            <a:ext cx="5310775" cy="1015663"/>
          </a:xfrm>
          <a:prstGeom prst="roundRect">
            <a:avLst/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trúc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1774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0357FFD-3397-4260-9A47-3411EC7A6C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D4C24233-7B48-4EB1-96C1-CF4BAC54860A}"/>
              </a:ext>
            </a:extLst>
          </p:cNvPr>
          <p:cNvSpPr txBox="1"/>
          <p:nvPr/>
        </p:nvSpPr>
        <p:spPr>
          <a:xfrm>
            <a:off x="2258239" y="8550300"/>
            <a:ext cx="904712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Khởi động</a:t>
            </a:r>
            <a:endParaRPr kumimoji="0" lang="en-US" sz="28700" b="1" i="0" u="none" strike="noStrike" kern="1200" cap="none" spc="0" normalizeH="0" baseline="0" noProof="0" dirty="0">
              <a:ln w="57150">
                <a:solidFill>
                  <a:srgbClr val="FF9966"/>
                </a:solidFill>
              </a:ln>
              <a:solidFill>
                <a:srgbClr val="FF2929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0D1AEB60-D44D-4ECA-98E7-31C46D4755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424" y="2247900"/>
            <a:ext cx="8349152" cy="209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26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ạn có thể đoán tên NGHỀ NGHIỆP qua hình ảnh ? - YouTube">
            <a:extLst>
              <a:ext uri="{FF2B5EF4-FFF2-40B4-BE49-F238E27FC236}">
                <a16:creationId xmlns:a16="http://schemas.microsoft.com/office/drawing/2014/main" id="{23EBE85C-ABCC-46BB-88F5-68DEAE4CB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991D2958-1DB3-4539-831D-CE139736E6C1}"/>
              </a:ext>
            </a:extLst>
          </p:cNvPr>
          <p:cNvSpPr/>
          <p:nvPr/>
        </p:nvSpPr>
        <p:spPr>
          <a:xfrm>
            <a:off x="3675883" y="5686874"/>
            <a:ext cx="5310775" cy="1015663"/>
          </a:xfrm>
          <a:prstGeom prst="roundRect">
            <a:avLst/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Luật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7270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7ABFC8F-8623-48F0-AFAE-2B15014ED2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7E6D4A-5D63-480A-8F3B-0DEE0A7406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0417" y="1274366"/>
            <a:ext cx="7771166" cy="430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688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 MUỐN LÀM CẢNH SÁT">
            <a:hlinkClick r:id="" action="ppaction://media"/>
            <a:extLst>
              <a:ext uri="{FF2B5EF4-FFF2-40B4-BE49-F238E27FC236}">
                <a16:creationId xmlns:a16="http://schemas.microsoft.com/office/drawing/2014/main" id="{6409EC9D-AC58-4F57-B552-7D2A1BACCA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746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7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组合 29">
            <a:extLst>
              <a:ext uri="{FF2B5EF4-FFF2-40B4-BE49-F238E27FC236}">
                <a16:creationId xmlns:a16="http://schemas.microsoft.com/office/drawing/2014/main" id="{B94E6519-404A-498C-A8E9-135F0F2C44C1}"/>
              </a:ext>
            </a:extLst>
          </p:cNvPr>
          <p:cNvGrpSpPr/>
          <p:nvPr/>
        </p:nvGrpSpPr>
        <p:grpSpPr>
          <a:xfrm>
            <a:off x="3890622" y="557286"/>
            <a:ext cx="3571436" cy="2871714"/>
            <a:chOff x="1043888" y="1268413"/>
            <a:chExt cx="3571436" cy="2871714"/>
          </a:xfrm>
        </p:grpSpPr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id="{4B2A32B6-F4DA-4692-8C21-914B70E7AE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92" r="54716" b="21667"/>
            <a:stretch/>
          </p:blipFill>
          <p:spPr>
            <a:xfrm>
              <a:off x="1043888" y="1268413"/>
              <a:ext cx="3571436" cy="2871714"/>
            </a:xfrm>
            <a:prstGeom prst="rect">
              <a:avLst/>
            </a:prstGeom>
          </p:spPr>
        </p:pic>
        <p:sp>
          <p:nvSpPr>
            <p:cNvPr id="18" name="文本框 23">
              <a:extLst>
                <a:ext uri="{FF2B5EF4-FFF2-40B4-BE49-F238E27FC236}">
                  <a16:creationId xmlns:a16="http://schemas.microsoft.com/office/drawing/2014/main" id="{1061D1BA-4919-4D76-94B9-255D9A7110EE}"/>
                </a:ext>
              </a:extLst>
            </p:cNvPr>
            <p:cNvSpPr txBox="1"/>
            <p:nvPr/>
          </p:nvSpPr>
          <p:spPr>
            <a:xfrm>
              <a:off x="2608739" y="2154336"/>
              <a:ext cx="57883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1200" cap="none" spc="0" normalizeH="0" baseline="0" noProof="0" dirty="0">
                  <a:ln w="38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Pacifico" panose="00000500000000000000" pitchFamily="2" charset="0"/>
                  <a:ea typeface="华康POP2体W9(P)" panose="040B0900000000000000" pitchFamily="82" charset="-122"/>
                  <a:cs typeface="+mn-cs"/>
                </a:rPr>
                <a:t>1</a:t>
              </a:r>
              <a:endParaRPr kumimoji="0" lang="zh-CN" altLang="en-US" sz="115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Pacifico" panose="00000500000000000000" pitchFamily="2" charset="0"/>
                <a:ea typeface="华康POP2体W9(P)" panose="040B0900000000000000" pitchFamily="82" charset="-122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FB18630-C5CC-4AAD-8262-A0704F2D3FE0}"/>
              </a:ext>
            </a:extLst>
          </p:cNvPr>
          <p:cNvSpPr txBox="1"/>
          <p:nvPr/>
        </p:nvSpPr>
        <p:spPr>
          <a:xfrm>
            <a:off x="1572439" y="7505395"/>
            <a:ext cx="904712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 err="1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Luyện</a:t>
            </a:r>
            <a:r>
              <a:rPr kumimoji="0" lang="en-US" sz="13800" b="0" i="0" u="none" strike="noStrike" kern="1200" cap="none" spc="0" normalizeH="0" baseline="0" noProof="0" dirty="0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13800" b="0" i="0" u="none" strike="noStrike" kern="1200" cap="none" spc="0" normalizeH="0" baseline="0" noProof="0" dirty="0" err="1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từ</a:t>
            </a:r>
            <a:endParaRPr kumimoji="0" lang="en-US" sz="28700" b="1" i="0" u="none" strike="noStrike" kern="1200" cap="none" spc="0" normalizeH="0" baseline="0" noProof="0" dirty="0">
              <a:ln w="57150">
                <a:solidFill>
                  <a:srgbClr val="FF9966"/>
                </a:solidFill>
              </a:ln>
              <a:solidFill>
                <a:srgbClr val="FF2929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65E327-0704-4AAF-AF6F-89E65A0A6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1267" y="3274289"/>
            <a:ext cx="9047248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719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304800"/>
            <a:ext cx="11620500" cy="611505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AF00E4-EA93-4F37-BE80-837ACABD6B65}"/>
              </a:ext>
            </a:extLst>
          </p:cNvPr>
          <p:cNvSpPr txBox="1"/>
          <p:nvPr/>
        </p:nvSpPr>
        <p:spPr>
          <a:xfrm>
            <a:off x="1443775" y="694662"/>
            <a:ext cx="975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hợp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F52450-74E3-4B1A-ADBF-F8A7BA2472C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78" y="660765"/>
            <a:ext cx="740547" cy="7141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16360B-EA51-4CB8-B3C4-3B014123EA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2160" y="1511620"/>
            <a:ext cx="7522779" cy="465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512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0DF0A3-9E2F-4E67-BB2B-E3434E6FB8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167" y="4151921"/>
            <a:ext cx="4639141" cy="265938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14E5E6A-A6F6-44F0-97AD-91BAC2728AC0}"/>
              </a:ext>
            </a:extLst>
          </p:cNvPr>
          <p:cNvGrpSpPr/>
          <p:nvPr/>
        </p:nvGrpSpPr>
        <p:grpSpPr>
          <a:xfrm>
            <a:off x="300380" y="1480714"/>
            <a:ext cx="11591224" cy="3446886"/>
            <a:chOff x="144378" y="1276178"/>
            <a:chExt cx="11591224" cy="319275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E7C0A4E-CBEA-4FD7-859B-791B24F7BAD0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7E4C8322-D3BE-4063-8A5B-EFAA1CBB8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3DFD9DB-8ECD-4A20-A7BB-D3009369CC13}"/>
              </a:ext>
            </a:extLst>
          </p:cNvPr>
          <p:cNvSpPr txBox="1"/>
          <p:nvPr/>
        </p:nvSpPr>
        <p:spPr>
          <a:xfrm>
            <a:off x="1666240" y="2145818"/>
            <a:ext cx="10225364" cy="2693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4000"/>
              </a:lnSpc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ỗi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HS </a:t>
            </a:r>
            <a:r>
              <a:rPr lang="en-US" sz="3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ìm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HS chia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t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hống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nhất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ghi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vào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bảng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 – 5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hoàn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thành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sớm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nhất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đính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bảng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lên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E050B94-2D5C-4F1B-BD88-5FCB0F8401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5854" y="148290"/>
            <a:ext cx="5261304" cy="20362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7837795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1DCEE98-34B9-4302-9CC7-2F04E87856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3" name="Picture 22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DCD77770-11EC-4D10-BA2B-5AA9232CAA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2"/>
          <a:stretch/>
        </p:blipFill>
        <p:spPr>
          <a:xfrm>
            <a:off x="655690" y="791067"/>
            <a:ext cx="10880604" cy="6066932"/>
          </a:xfrm>
          <a:prstGeom prst="rect">
            <a:avLst/>
          </a:prstGeom>
        </p:spPr>
      </p:pic>
      <p:pic>
        <p:nvPicPr>
          <p:cNvPr id="31" name="Picture 30" descr="Shape&#10;&#10;Description automatically generated">
            <a:extLst>
              <a:ext uri="{FF2B5EF4-FFF2-40B4-BE49-F238E27FC236}">
                <a16:creationId xmlns:a16="http://schemas.microsoft.com/office/drawing/2014/main" id="{55462DD1-959D-42FE-9998-7A600F648EB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1600" y="1150374"/>
            <a:ext cx="3200400" cy="3200400"/>
          </a:xfrm>
          <a:prstGeom prst="rect">
            <a:avLst/>
          </a:prstGeom>
        </p:spPr>
      </p:pic>
      <p:pic>
        <p:nvPicPr>
          <p:cNvPr id="32" name="Picture 31" descr="Shape&#10;&#10;Description automatically generated">
            <a:extLst>
              <a:ext uri="{FF2B5EF4-FFF2-40B4-BE49-F238E27FC236}">
                <a16:creationId xmlns:a16="http://schemas.microsoft.com/office/drawing/2014/main" id="{AB9528A9-A9C8-4420-9A05-47305536923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9" y="1150374"/>
            <a:ext cx="3200400" cy="32004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F6E399F-0449-41FE-AF1A-80B32E567DB0}"/>
              </a:ext>
            </a:extLst>
          </p:cNvPr>
          <p:cNvSpPr txBox="1"/>
          <p:nvPr/>
        </p:nvSpPr>
        <p:spPr>
          <a:xfrm>
            <a:off x="655690" y="2347574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17CE287-5FE2-4703-9D26-3F95CA4E9112}"/>
              </a:ext>
            </a:extLst>
          </p:cNvPr>
          <p:cNvSpPr txBox="1"/>
          <p:nvPr/>
        </p:nvSpPr>
        <p:spPr>
          <a:xfrm>
            <a:off x="9537972" y="2350368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319551-56CC-49F9-AD5A-54B5CFE9DA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0131" y="222277"/>
            <a:ext cx="502353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41773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4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6DA0242-43E5-4036-A36B-E12A9BB51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7040" y="414340"/>
            <a:ext cx="9155544" cy="566134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6D0EC19-1BD5-4B05-ADBB-4683EC3D1EE0}"/>
              </a:ext>
            </a:extLst>
          </p:cNvPr>
          <p:cNvSpPr/>
          <p:nvPr/>
        </p:nvSpPr>
        <p:spPr>
          <a:xfrm>
            <a:off x="5008880" y="3190240"/>
            <a:ext cx="177800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1E32688-0B7D-48CC-A94C-B7BB6954372A}"/>
              </a:ext>
            </a:extLst>
          </p:cNvPr>
          <p:cNvSpPr/>
          <p:nvPr/>
        </p:nvSpPr>
        <p:spPr>
          <a:xfrm>
            <a:off x="4739640" y="3997960"/>
            <a:ext cx="231648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D66A09F-6EEB-42DB-9053-810457019B48}"/>
              </a:ext>
            </a:extLst>
          </p:cNvPr>
          <p:cNvSpPr/>
          <p:nvPr/>
        </p:nvSpPr>
        <p:spPr>
          <a:xfrm>
            <a:off x="4805680" y="4805680"/>
            <a:ext cx="2219960" cy="73152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74201EF-1513-4A63-8B21-A0141FF40371}"/>
              </a:ext>
            </a:extLst>
          </p:cNvPr>
          <p:cNvSpPr/>
          <p:nvPr/>
        </p:nvSpPr>
        <p:spPr>
          <a:xfrm>
            <a:off x="7198360" y="4003040"/>
            <a:ext cx="288036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lưu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trữ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cung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cấp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A8B0FAA-2F30-4796-95DE-00ECCF8A396C}"/>
              </a:ext>
            </a:extLst>
          </p:cNvPr>
          <p:cNvSpPr/>
          <p:nvPr/>
        </p:nvSpPr>
        <p:spPr>
          <a:xfrm>
            <a:off x="7330440" y="4884740"/>
            <a:ext cx="288036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045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304800"/>
            <a:ext cx="11620500" cy="611505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AF00E4-EA93-4F37-BE80-837ACABD6B65}"/>
              </a:ext>
            </a:extLst>
          </p:cNvPr>
          <p:cNvSpPr txBox="1"/>
          <p:nvPr/>
        </p:nvSpPr>
        <p:spPr>
          <a:xfrm>
            <a:off x="1443774" y="694662"/>
            <a:ext cx="10178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từ được dùng để hỏi trong mỗi câu dưới đây: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F52450-74E3-4B1A-ADBF-F8A7BA2472C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78" y="660765"/>
            <a:ext cx="740547" cy="714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AAD30F-6FFC-4002-8F85-BB34B8220D68}"/>
              </a:ext>
            </a:extLst>
          </p:cNvPr>
          <p:cNvSpPr txBox="1"/>
          <p:nvPr/>
        </p:nvSpPr>
        <p:spPr>
          <a:xfrm>
            <a:off x="3535680" y="1374889"/>
            <a:ext cx="665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a: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49BA1D-B330-402E-A7FB-14D918A455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6427" y="2326020"/>
            <a:ext cx="8011402" cy="351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993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370</Words>
  <Application>Microsoft Macintosh PowerPoint</Application>
  <PresentationFormat>Widescreen</PresentationFormat>
  <Paragraphs>74</Paragraphs>
  <Slides>21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等线</vt:lpstr>
      <vt:lpstr>Arial</vt:lpstr>
      <vt:lpstr>Arial-Rounded</vt:lpstr>
      <vt:lpstr>Calibri</vt:lpstr>
      <vt:lpstr>Odibee Sans</vt:lpstr>
      <vt:lpstr>Pacifico</vt:lpstr>
      <vt:lpstr>Pattaya</vt:lpstr>
      <vt:lpstr>字魂52号-阿开漫画体</vt:lpstr>
      <vt:lpstr>千图网拥有20W+精美PPT模板 更多PPT模板下载至：www.58pic.com/office/ppt​​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Linh Dang</cp:lastModifiedBy>
  <cp:revision>18</cp:revision>
  <dcterms:created xsi:type="dcterms:W3CDTF">2022-08-31T03:16:51Z</dcterms:created>
  <dcterms:modified xsi:type="dcterms:W3CDTF">2024-12-18T15:16:08Z</dcterms:modified>
</cp:coreProperties>
</file>