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16"/>
  </p:notesMasterIdLst>
  <p:sldIdLst>
    <p:sldId id="259" r:id="rId3"/>
    <p:sldId id="431" r:id="rId4"/>
    <p:sldId id="257" r:id="rId5"/>
    <p:sldId id="262" r:id="rId6"/>
    <p:sldId id="261" r:id="rId7"/>
    <p:sldId id="432" r:id="rId8"/>
    <p:sldId id="264" r:id="rId9"/>
    <p:sldId id="265" r:id="rId10"/>
    <p:sldId id="427" r:id="rId11"/>
    <p:sldId id="428" r:id="rId12"/>
    <p:sldId id="429" r:id="rId13"/>
    <p:sldId id="430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2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1ADA6-D148-4669-8429-ACF635F5740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6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1ADA6-D148-4669-8429-ACF635F57408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6575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561ADA6-D148-4669-8429-ACF635F5740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248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9" name="Google Shape;159;p8"/>
          <p:cNvGrpSpPr/>
          <p:nvPr/>
        </p:nvGrpSpPr>
        <p:grpSpPr>
          <a:xfrm>
            <a:off x="0" y="3428993"/>
            <a:ext cx="12192000" cy="3413707"/>
            <a:chOff x="0" y="2571745"/>
            <a:chExt cx="9144000" cy="2560280"/>
          </a:xfrm>
        </p:grpSpPr>
        <p:sp>
          <p:nvSpPr>
            <p:cNvPr id="160" name="Google Shape;160;p8"/>
            <p:cNvSpPr/>
            <p:nvPr/>
          </p:nvSpPr>
          <p:spPr>
            <a:xfrm>
              <a:off x="0" y="2572125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61" name="Google Shape;161;p8"/>
            <p:cNvGrpSpPr/>
            <p:nvPr/>
          </p:nvGrpSpPr>
          <p:grpSpPr>
            <a:xfrm>
              <a:off x="109" y="2571745"/>
              <a:ext cx="9143781" cy="2559828"/>
              <a:chOff x="249425" y="2865140"/>
              <a:chExt cx="7136331" cy="1988834"/>
            </a:xfrm>
          </p:grpSpPr>
          <p:sp>
            <p:nvSpPr>
              <p:cNvPr id="162" name="Google Shape;162;p8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165;p8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166;p8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8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8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8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8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8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8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8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8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8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8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8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8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8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8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8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8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8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8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8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8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8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8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90" name="Google Shape;190;p8"/>
          <p:cNvSpPr txBox="1">
            <a:spLocks noGrp="1"/>
          </p:cNvSpPr>
          <p:nvPr>
            <p:ph type="title"/>
          </p:nvPr>
        </p:nvSpPr>
        <p:spPr>
          <a:xfrm>
            <a:off x="1850800" y="1967400"/>
            <a:ext cx="8490400" cy="31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91" name="Google Shape;191;p8"/>
          <p:cNvGrpSpPr/>
          <p:nvPr/>
        </p:nvGrpSpPr>
        <p:grpSpPr>
          <a:xfrm>
            <a:off x="-914018" y="3751600"/>
            <a:ext cx="2113081" cy="1036432"/>
            <a:chOff x="-317614" y="1364125"/>
            <a:chExt cx="1584811" cy="777324"/>
          </a:xfrm>
        </p:grpSpPr>
        <p:sp>
          <p:nvSpPr>
            <p:cNvPr id="192" name="Google Shape;192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920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746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688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92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2517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62939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0553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582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0146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2669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2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70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8829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1606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5970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3"/>
          <p:cNvSpPr txBox="1">
            <a:spLocks noGrp="1"/>
          </p:cNvSpPr>
          <p:nvPr>
            <p:ph type="title"/>
          </p:nvPr>
        </p:nvSpPr>
        <p:spPr>
          <a:xfrm>
            <a:off x="944467" y="518167"/>
            <a:ext cx="102964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3"/>
          <p:cNvSpPr txBox="1">
            <a:spLocks noGrp="1"/>
          </p:cNvSpPr>
          <p:nvPr>
            <p:ph type="subTitle" idx="1"/>
          </p:nvPr>
        </p:nvSpPr>
        <p:spPr>
          <a:xfrm>
            <a:off x="1447267" y="2340440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2"/>
          </p:nvPr>
        </p:nvSpPr>
        <p:spPr>
          <a:xfrm>
            <a:off x="5037896" y="2340440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3"/>
          </p:nvPr>
        </p:nvSpPr>
        <p:spPr>
          <a:xfrm>
            <a:off x="1447267" y="4539407"/>
            <a:ext cx="21868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subTitle" idx="4"/>
          </p:nvPr>
        </p:nvSpPr>
        <p:spPr>
          <a:xfrm>
            <a:off x="5037896" y="4539407"/>
            <a:ext cx="21856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5"/>
          </p:nvPr>
        </p:nvSpPr>
        <p:spPr>
          <a:xfrm>
            <a:off x="944473" y="3204633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6"/>
          </p:nvPr>
        </p:nvSpPr>
        <p:spPr>
          <a:xfrm>
            <a:off x="4535696" y="3204633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subTitle" idx="7"/>
          </p:nvPr>
        </p:nvSpPr>
        <p:spPr>
          <a:xfrm>
            <a:off x="944473" y="5401499"/>
            <a:ext cx="31924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8"/>
          </p:nvPr>
        </p:nvSpPr>
        <p:spPr>
          <a:xfrm>
            <a:off x="4535696" y="5401500"/>
            <a:ext cx="31900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title" idx="9" hasCustomPrompt="1"/>
          </p:nvPr>
        </p:nvSpPr>
        <p:spPr>
          <a:xfrm>
            <a:off x="1447273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7296" y="1791331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0" name="Google Shape;290;p13"/>
          <p:cNvSpPr txBox="1">
            <a:spLocks noGrp="1"/>
          </p:cNvSpPr>
          <p:nvPr>
            <p:ph type="title" idx="14" hasCustomPrompt="1"/>
          </p:nvPr>
        </p:nvSpPr>
        <p:spPr>
          <a:xfrm>
            <a:off x="1447273" y="3965892"/>
            <a:ext cx="21868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1" name="Google Shape;291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7896" y="3965892"/>
            <a:ext cx="21856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2" name="Google Shape;292;p13"/>
          <p:cNvSpPr txBox="1">
            <a:spLocks noGrp="1"/>
          </p:cNvSpPr>
          <p:nvPr>
            <p:ph type="subTitle" idx="16"/>
          </p:nvPr>
        </p:nvSpPr>
        <p:spPr>
          <a:xfrm>
            <a:off x="8455996" y="2340440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3"/>
          <p:cNvSpPr txBox="1">
            <a:spLocks noGrp="1"/>
          </p:cNvSpPr>
          <p:nvPr>
            <p:ph type="subTitle" idx="17"/>
          </p:nvPr>
        </p:nvSpPr>
        <p:spPr>
          <a:xfrm>
            <a:off x="8455996" y="4539407"/>
            <a:ext cx="2393200" cy="9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"/>
              <a:buNone/>
              <a:defRPr sz="2667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3"/>
          <p:cNvSpPr txBox="1">
            <a:spLocks noGrp="1"/>
          </p:cNvSpPr>
          <p:nvPr>
            <p:ph type="subTitle" idx="18"/>
          </p:nvPr>
        </p:nvSpPr>
        <p:spPr>
          <a:xfrm>
            <a:off x="8058989" y="3204633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13"/>
          <p:cNvSpPr txBox="1">
            <a:spLocks noGrp="1"/>
          </p:cNvSpPr>
          <p:nvPr>
            <p:ph type="subTitle" idx="19"/>
          </p:nvPr>
        </p:nvSpPr>
        <p:spPr>
          <a:xfrm>
            <a:off x="8058989" y="5401497"/>
            <a:ext cx="3187200" cy="6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3"/>
          <p:cNvSpPr txBox="1">
            <a:spLocks noGrp="1"/>
          </p:cNvSpPr>
          <p:nvPr>
            <p:ph type="title" idx="20" hasCustomPrompt="1"/>
          </p:nvPr>
        </p:nvSpPr>
        <p:spPr>
          <a:xfrm>
            <a:off x="8456001" y="1791367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297" name="Google Shape;297;p13"/>
          <p:cNvSpPr txBox="1">
            <a:spLocks noGrp="1"/>
          </p:cNvSpPr>
          <p:nvPr>
            <p:ph type="title" idx="21" hasCustomPrompt="1"/>
          </p:nvPr>
        </p:nvSpPr>
        <p:spPr>
          <a:xfrm>
            <a:off x="8456001" y="3965896"/>
            <a:ext cx="2393200" cy="6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3333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r>
              <a:t>xx%</a:t>
            </a:r>
          </a:p>
        </p:txBody>
      </p:sp>
      <p:grpSp>
        <p:nvGrpSpPr>
          <p:cNvPr id="298" name="Google Shape;298;p13"/>
          <p:cNvGrpSpPr/>
          <p:nvPr/>
        </p:nvGrpSpPr>
        <p:grpSpPr>
          <a:xfrm>
            <a:off x="-1216851" y="2057600"/>
            <a:ext cx="2113081" cy="1036432"/>
            <a:chOff x="-317614" y="1364125"/>
            <a:chExt cx="1584811" cy="777324"/>
          </a:xfrm>
        </p:grpSpPr>
        <p:sp>
          <p:nvSpPr>
            <p:cNvPr id="299" name="Google Shape;299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0" name="Google Shape;300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01" name="Google Shape;301;p13"/>
          <p:cNvGrpSpPr/>
          <p:nvPr/>
        </p:nvGrpSpPr>
        <p:grpSpPr>
          <a:xfrm>
            <a:off x="11364682" y="3871283"/>
            <a:ext cx="2113081" cy="1036432"/>
            <a:chOff x="-317614" y="1364125"/>
            <a:chExt cx="1584811" cy="777324"/>
          </a:xfrm>
        </p:grpSpPr>
        <p:sp>
          <p:nvSpPr>
            <p:cNvPr id="302" name="Google Shape;302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971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1"/>
          <p:cNvSpPr txBox="1">
            <a:spLocks noGrp="1"/>
          </p:cNvSpPr>
          <p:nvPr>
            <p:ph type="title"/>
          </p:nvPr>
        </p:nvSpPr>
        <p:spPr>
          <a:xfrm>
            <a:off x="950967" y="518167"/>
            <a:ext cx="10281200" cy="974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grpSp>
        <p:nvGrpSpPr>
          <p:cNvPr id="478" name="Google Shape;478;p21"/>
          <p:cNvGrpSpPr/>
          <p:nvPr/>
        </p:nvGrpSpPr>
        <p:grpSpPr>
          <a:xfrm>
            <a:off x="-1281018" y="3628067"/>
            <a:ext cx="2113081" cy="1036432"/>
            <a:chOff x="-317614" y="1364125"/>
            <a:chExt cx="1584811" cy="777324"/>
          </a:xfrm>
        </p:grpSpPr>
        <p:sp>
          <p:nvSpPr>
            <p:cNvPr id="479" name="Google Shape;479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0" name="Google Shape;480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81" name="Google Shape;481;p21"/>
          <p:cNvGrpSpPr/>
          <p:nvPr/>
        </p:nvGrpSpPr>
        <p:grpSpPr>
          <a:xfrm>
            <a:off x="11314916" y="2408933"/>
            <a:ext cx="2113081" cy="1036432"/>
            <a:chOff x="-317614" y="1364125"/>
            <a:chExt cx="1584811" cy="777324"/>
          </a:xfrm>
        </p:grpSpPr>
        <p:sp>
          <p:nvSpPr>
            <p:cNvPr id="482" name="Google Shape;482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3" name="Google Shape;483;p21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85273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/>
          <p:nvPr/>
        </p:nvSpPr>
        <p:spPr>
          <a:xfrm>
            <a:off x="0" y="0"/>
            <a:ext cx="12192000" cy="1604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634" name="Google Shape;634;p30"/>
          <p:cNvGrpSpPr/>
          <p:nvPr/>
        </p:nvGrpSpPr>
        <p:grpSpPr>
          <a:xfrm>
            <a:off x="6725849" y="6041800"/>
            <a:ext cx="2113081" cy="1036432"/>
            <a:chOff x="-317614" y="1364125"/>
            <a:chExt cx="1584811" cy="777324"/>
          </a:xfrm>
        </p:grpSpPr>
        <p:sp>
          <p:nvSpPr>
            <p:cNvPr id="635" name="Google Shape;635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30"/>
          <p:cNvGrpSpPr/>
          <p:nvPr/>
        </p:nvGrpSpPr>
        <p:grpSpPr>
          <a:xfrm>
            <a:off x="-1172118" y="2910784"/>
            <a:ext cx="2113081" cy="1036432"/>
            <a:chOff x="-317614" y="1364125"/>
            <a:chExt cx="1584811" cy="777324"/>
          </a:xfrm>
        </p:grpSpPr>
        <p:sp>
          <p:nvSpPr>
            <p:cNvPr id="638" name="Google Shape;638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30"/>
          <p:cNvGrpSpPr/>
          <p:nvPr/>
        </p:nvGrpSpPr>
        <p:grpSpPr>
          <a:xfrm>
            <a:off x="11092282" y="3772617"/>
            <a:ext cx="2113081" cy="1036432"/>
            <a:chOff x="-317614" y="1364125"/>
            <a:chExt cx="1584811" cy="777324"/>
          </a:xfrm>
        </p:grpSpPr>
        <p:sp>
          <p:nvSpPr>
            <p:cNvPr id="641" name="Google Shape;641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0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6855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15493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>
            <a:off x="0" y="3444493"/>
            <a:ext cx="12192000" cy="3413707"/>
            <a:chOff x="0" y="2583370"/>
            <a:chExt cx="9144000" cy="2560280"/>
          </a:xfrm>
        </p:grpSpPr>
        <p:sp>
          <p:nvSpPr>
            <p:cNvPr id="11" name="Google Shape;11;p2"/>
            <p:cNvSpPr/>
            <p:nvPr/>
          </p:nvSpPr>
          <p:spPr>
            <a:xfrm>
              <a:off x="0" y="2583750"/>
              <a:ext cx="9144000" cy="25599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109" y="2583370"/>
              <a:ext cx="9143781" cy="2559828"/>
              <a:chOff x="249425" y="2865140"/>
              <a:chExt cx="7136331" cy="1988834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249431" y="2865140"/>
                <a:ext cx="71363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59842" fill="none" extrusionOk="0">
                    <a:moveTo>
                      <a:pt x="0" y="0"/>
                    </a:moveTo>
                    <a:lnTo>
                      <a:pt x="285453" y="0"/>
                    </a:lnTo>
                    <a:lnTo>
                      <a:pt x="285453" y="159842"/>
                    </a:lnTo>
                    <a:lnTo>
                      <a:pt x="0" y="159842"/>
                    </a:lnTo>
                    <a:close/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49425" y="46042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49425" y="43545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49425" y="41045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9425" y="38547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49425" y="360532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49425" y="3355300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1"/>
                    </a:moveTo>
                    <a:lnTo>
                      <a:pt x="285453" y="1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704580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70587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36625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02632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686428" y="2865140"/>
                <a:ext cx="0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3467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1" y="0"/>
                    </a:moveTo>
                    <a:lnTo>
                      <a:pt x="1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500687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4666952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432732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3987401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3647476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3307850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967925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62799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288374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948449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60852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268898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28973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589047" y="2865140"/>
                <a:ext cx="25" cy="19888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9842" fill="none" extrusionOk="0">
                    <a:moveTo>
                      <a:pt x="0" y="0"/>
                    </a:moveTo>
                    <a:lnTo>
                      <a:pt x="0" y="159842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49425" y="3105575"/>
                <a:ext cx="7136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5453" h="1" fill="none" extrusionOk="0">
                    <a:moveTo>
                      <a:pt x="0" y="0"/>
                    </a:moveTo>
                    <a:lnTo>
                      <a:pt x="285453" y="0"/>
                    </a:lnTo>
                  </a:path>
                </a:pathLst>
              </a:custGeom>
              <a:noFill/>
              <a:ln w="11300" cap="flat" cmpd="sng">
                <a:solidFill>
                  <a:schemeClr val="accent2"/>
                </a:solidFill>
                <a:prstDash val="solid"/>
                <a:miter lim="1190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2321000" y="1584951"/>
            <a:ext cx="7550000" cy="29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66">
                <a:solidFill>
                  <a:schemeClr val="lt1"/>
                </a:solidFill>
                <a:latin typeface="Bowlby One"/>
                <a:ea typeface="Bowlby One"/>
                <a:cs typeface="Bowlby One"/>
                <a:sym typeface="Bowlby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2321000" y="4635447"/>
            <a:ext cx="7550000" cy="63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>
            <a:off x="4910982" y="6215967"/>
            <a:ext cx="2113081" cy="1036432"/>
            <a:chOff x="-317614" y="1364125"/>
            <a:chExt cx="1584811" cy="777324"/>
          </a:xfrm>
        </p:grpSpPr>
        <p:sp>
          <p:nvSpPr>
            <p:cNvPr id="44" name="Google Shape;44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76200" cap="flat" cmpd="sng">
              <a:solidFill>
                <a:schemeClr val="lt1"/>
              </a:solidFill>
              <a:prstDash val="solid"/>
              <a:miter lim="32619"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-317614" y="1364125"/>
              <a:ext cx="1584811" cy="777324"/>
            </a:xfrm>
            <a:custGeom>
              <a:avLst/>
              <a:gdLst/>
              <a:ahLst/>
              <a:cxnLst/>
              <a:rect l="l" t="t" r="r" b="b"/>
              <a:pathLst>
                <a:path w="27426" h="13452" extrusionOk="0">
                  <a:moveTo>
                    <a:pt x="14170" y="1"/>
                  </a:moveTo>
                  <a:cubicBezTo>
                    <a:pt x="12505" y="1"/>
                    <a:pt x="10901" y="731"/>
                    <a:pt x="9692" y="2133"/>
                  </a:cubicBezTo>
                  <a:cubicBezTo>
                    <a:pt x="8877" y="3079"/>
                    <a:pt x="8224" y="4318"/>
                    <a:pt x="8192" y="5949"/>
                  </a:cubicBezTo>
                  <a:cubicBezTo>
                    <a:pt x="8179" y="5949"/>
                    <a:pt x="6812" y="5368"/>
                    <a:pt x="5241" y="5368"/>
                  </a:cubicBezTo>
                  <a:cubicBezTo>
                    <a:pt x="2857" y="5368"/>
                    <a:pt x="1" y="6707"/>
                    <a:pt x="689" y="13452"/>
                  </a:cubicBezTo>
                  <a:lnTo>
                    <a:pt x="27274" y="13126"/>
                  </a:lnTo>
                  <a:cubicBezTo>
                    <a:pt x="27274" y="13126"/>
                    <a:pt x="27425" y="4771"/>
                    <a:pt x="22710" y="4771"/>
                  </a:cubicBezTo>
                  <a:cubicBezTo>
                    <a:pt x="22057" y="4771"/>
                    <a:pt x="21310" y="4932"/>
                    <a:pt x="20457" y="5297"/>
                  </a:cubicBezTo>
                  <a:cubicBezTo>
                    <a:pt x="20457" y="5297"/>
                    <a:pt x="20391" y="991"/>
                    <a:pt x="15107" y="78"/>
                  </a:cubicBezTo>
                  <a:cubicBezTo>
                    <a:pt x="14794" y="26"/>
                    <a:pt x="14481" y="1"/>
                    <a:pt x="14170" y="1"/>
                  </a:cubicBezTo>
                  <a:close/>
                </a:path>
              </a:pathLst>
            </a:custGeom>
            <a:solidFill>
              <a:schemeClr val="lt1"/>
            </a:solidFill>
            <a:ln w="4900" cap="flat" cmpd="sng">
              <a:solidFill>
                <a:schemeClr val="dk1"/>
              </a:solidFill>
              <a:prstDash val="solid"/>
              <a:miter lim="3261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930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97A9B08-92F3-1F19-4B6A-EE2FF13FCF2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9628" y="0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F674225-3A43-9D71-1854-9FCCA396164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1999046" y="1"/>
            <a:ext cx="1759889" cy="17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909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2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2.mp4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audio" Target="../media/audio3.wav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2.mp4"/><Relationship Id="rId7" Type="http://schemas.openxmlformats.org/officeDocument/2006/relationships/audio" Target="../media/audio2.wav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33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34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video" Target="../media/media2.mp4"/><Relationship Id="rId7" Type="http://schemas.openxmlformats.org/officeDocument/2006/relationships/audio" Target="../media/audio2.wav"/><Relationship Id="rId12" Type="http://schemas.openxmlformats.org/officeDocument/2006/relationships/image" Target="../media/image34.png"/><Relationship Id="rId2" Type="http://schemas.microsoft.com/office/2007/relationships/media" Target="../media/media2.mp4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audio" Target="../media/audio3.wav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33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5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36.svg"/><Relationship Id="rId18" Type="http://schemas.openxmlformats.org/officeDocument/2006/relationships/image" Target="../media/image4.png"/><Relationship Id="rId26" Type="http://schemas.openxmlformats.org/officeDocument/2006/relationships/image" Target="../media/image20.png"/><Relationship Id="rId3" Type="http://schemas.openxmlformats.org/officeDocument/2006/relationships/image" Target="../media/image27.svg"/><Relationship Id="rId21" Type="http://schemas.openxmlformats.org/officeDocument/2006/relationships/image" Target="../media/image41.svg"/><Relationship Id="rId7" Type="http://schemas.openxmlformats.org/officeDocument/2006/relationships/image" Target="../media/image30.svg"/><Relationship Id="rId12" Type="http://schemas.openxmlformats.org/officeDocument/2006/relationships/image" Target="../media/image18.png"/><Relationship Id="rId17" Type="http://schemas.openxmlformats.org/officeDocument/2006/relationships/image" Target="../media/image39.svg"/><Relationship Id="rId25" Type="http://schemas.openxmlformats.org/officeDocument/2006/relationships/image" Target="../media/image43.svg"/><Relationship Id="rId2" Type="http://schemas.openxmlformats.org/officeDocument/2006/relationships/image" Target="../media/image14.png"/><Relationship Id="rId16" Type="http://schemas.openxmlformats.org/officeDocument/2006/relationships/image" Target="../media/image3.png"/><Relationship Id="rId20" Type="http://schemas.openxmlformats.org/officeDocument/2006/relationships/image" Target="../media/image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34.svg"/><Relationship Id="rId24" Type="http://schemas.openxmlformats.org/officeDocument/2006/relationships/image" Target="../media/image7.png"/><Relationship Id="rId5" Type="http://schemas.openxmlformats.org/officeDocument/2006/relationships/image" Target="../media/image29.svg"/><Relationship Id="rId15" Type="http://schemas.openxmlformats.org/officeDocument/2006/relationships/image" Target="../media/image38.svg"/><Relationship Id="rId23" Type="http://schemas.openxmlformats.org/officeDocument/2006/relationships/image" Target="../media/image42.svg"/><Relationship Id="rId28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40.svg"/><Relationship Id="rId4" Type="http://schemas.openxmlformats.org/officeDocument/2006/relationships/image" Target="../media/image15.png"/><Relationship Id="rId9" Type="http://schemas.openxmlformats.org/officeDocument/2006/relationships/image" Target="../media/image32.svg"/><Relationship Id="rId14" Type="http://schemas.openxmlformats.org/officeDocument/2006/relationships/image" Target="../media/image19.png"/><Relationship Id="rId22" Type="http://schemas.openxmlformats.org/officeDocument/2006/relationships/image" Target="../media/image6.png"/><Relationship Id="rId27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rung%20chuog%20vang\rung%20chuong.mp3" TargetMode="External"/><Relationship Id="rId6" Type="http://schemas.openxmlformats.org/officeDocument/2006/relationships/image" Target="../media/image30.gif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12192000" cy="6822281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07610" y="949108"/>
            <a:ext cx="8729032" cy="18002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941" name="Group 51"/>
          <p:cNvGrpSpPr>
            <a:grpSpLocks/>
          </p:cNvGrpSpPr>
          <p:nvPr/>
        </p:nvGrpSpPr>
        <p:grpSpPr bwMode="auto">
          <a:xfrm>
            <a:off x="669487" y="28356"/>
            <a:ext cx="321471" cy="6858000"/>
            <a:chOff x="202295" y="-322943"/>
            <a:chExt cx="319314" cy="7180943"/>
          </a:xfrm>
          <a:solidFill>
            <a:srgbClr val="0070C0"/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996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3"/>
              <a:ext cx="75877" cy="716598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4" y="4584963"/>
            <a:ext cx="593607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5" y="4357575"/>
            <a:ext cx="149913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0727" y="4452031"/>
            <a:ext cx="81799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72656" y="4548451"/>
            <a:ext cx="461517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68640" y="4239333"/>
            <a:ext cx="4544581" cy="1032257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spcAft>
                <a:spcPts val="8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6" y="2986568"/>
            <a:ext cx="59519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0" y="2722509"/>
            <a:ext cx="15007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17977" y="2838396"/>
            <a:ext cx="817999" cy="56991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vi-VN" altLang="en-US" sz="4400" b="1" dirty="0">
                <a:solidFill>
                  <a:srgbClr val="FFFF00"/>
                </a:solidFill>
                <a:latin typeface=".VnTime"/>
              </a:rPr>
              <a:t>A</a:t>
            </a:r>
            <a:endParaRPr lang="en-US" altLang="en-US" sz="4400" b="1" dirty="0">
              <a:solidFill>
                <a:srgbClr val="FFFF00"/>
              </a:solidFill>
              <a:latin typeface=".VnTime"/>
            </a:endParaRPr>
          </a:p>
        </p:txBody>
      </p:sp>
      <p:sp>
        <p:nvSpPr>
          <p:cNvPr id="39956" name="Hình Chữ nhật 46"/>
          <p:cNvSpPr>
            <a:spLocks noChangeArrowheads="1"/>
          </p:cNvSpPr>
          <p:nvPr/>
        </p:nvSpPr>
        <p:spPr bwMode="auto">
          <a:xfrm>
            <a:off x="1205216" y="383441"/>
            <a:ext cx="8678372" cy="1877437"/>
          </a:xfrm>
          <a:prstGeom prst="rect">
            <a:avLst/>
          </a:prstGeom>
          <a:solidFill>
            <a:srgbClr val="00B0F0"/>
          </a:solidFill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US" altLang="en-US" sz="36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                   </a:t>
            </a:r>
            <a:r>
              <a:rPr lang="en-US" altLang="en-US" sz="4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6,15</a:t>
            </a:r>
          </a:p>
          <a:p>
            <a:pPr algn="just"/>
            <a:endParaRPr lang="en-US" altLang="en-US" sz="4000" b="1" kern="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just"/>
            <a:r>
              <a:rPr lang="en-US" alt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159055" y="2606050"/>
            <a:ext cx="4557383" cy="928398"/>
          </a:xfrm>
          <a:prstGeom prst="roundRect">
            <a:avLst>
              <a:gd name="adj" fmla="val 1666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đồng hồ đếm ngược-11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l="40516" t="14738" r="24901" b="19336"/>
          <a:stretch/>
        </p:blipFill>
        <p:spPr>
          <a:xfrm>
            <a:off x="10825009" y="0"/>
            <a:ext cx="1149927" cy="12330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B9AD0A-7305-7993-A800-B0C84B763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4014" y="616527"/>
            <a:ext cx="519045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-</a:t>
            </a:r>
            <a:endParaRPr lang="en-US" altLang="en-US" sz="44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072" y="917180"/>
            <a:ext cx="1056050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2,7</a:t>
            </a:r>
            <a:endParaRPr lang="en-US" alt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E3105C-3545-25F4-9A56-F56B87467EE9}"/>
              </a:ext>
            </a:extLst>
          </p:cNvPr>
          <p:cNvCxnSpPr>
            <a:cxnSpLocks/>
          </p:cNvCxnSpPr>
          <p:nvPr/>
        </p:nvCxnSpPr>
        <p:spPr>
          <a:xfrm>
            <a:off x="4229366" y="1633542"/>
            <a:ext cx="1653703" cy="1123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0072" y="1543521"/>
            <a:ext cx="1056050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0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4,8</a:t>
            </a:r>
            <a:endParaRPr lang="en-US" altLang="en-US" sz="36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096853"/>
      </p:ext>
    </p:extLst>
  </p:cSld>
  <p:clrMapOvr>
    <a:masterClrMapping/>
  </p:clrMapOvr>
  <p:transition spd="slow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58" y="7883"/>
            <a:ext cx="12192000" cy="6822281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07606" y="942923"/>
            <a:ext cx="8729032" cy="18002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941" name="Group 51"/>
          <p:cNvGrpSpPr>
            <a:grpSpLocks/>
          </p:cNvGrpSpPr>
          <p:nvPr/>
        </p:nvGrpSpPr>
        <p:grpSpPr bwMode="auto">
          <a:xfrm>
            <a:off x="578043" y="22171"/>
            <a:ext cx="358117" cy="6858000"/>
            <a:chOff x="111470" y="-322943"/>
            <a:chExt cx="355713" cy="7180943"/>
          </a:xfrm>
          <a:solidFill>
            <a:schemeClr val="bg2">
              <a:lumMod val="25000"/>
            </a:schemeClr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111470" y="-322943"/>
              <a:ext cx="319314" cy="716598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996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07235" y="-307983"/>
              <a:ext cx="75877" cy="716598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6" y="4571500"/>
            <a:ext cx="593607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013134" y="2358556"/>
            <a:ext cx="4884280" cy="1112342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4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098723" y="4068132"/>
            <a:ext cx="4743511" cy="1055860"/>
          </a:xfrm>
          <a:prstGeom prst="roundRect">
            <a:avLst>
              <a:gd name="adj" fmla="val 16667"/>
            </a:avLst>
          </a:prstGeom>
          <a:solidFill>
            <a:schemeClr val="accent3">
              <a:lumMod val="50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đồng hồ đếm ngược-11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0"/>
          <a:srcRect l="40516" t="14738" r="24901" b="19336"/>
          <a:stretch/>
        </p:blipFill>
        <p:spPr>
          <a:xfrm>
            <a:off x="10828391" y="57097"/>
            <a:ext cx="1363609" cy="1462183"/>
          </a:xfrm>
          <a:prstGeom prst="rect">
            <a:avLst/>
          </a:prstGeom>
        </p:spPr>
      </p:pic>
      <p:pic>
        <p:nvPicPr>
          <p:cNvPr id="26" name="Picture 25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2" y="4322303"/>
            <a:ext cx="149913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WordArt 226"/>
          <p:cNvSpPr>
            <a:spLocks noChangeArrowheads="1" noChangeShapeType="1" noTextEdit="1"/>
          </p:cNvSpPr>
          <p:nvPr/>
        </p:nvSpPr>
        <p:spPr bwMode="auto">
          <a:xfrm>
            <a:off x="1242908" y="4534988"/>
            <a:ext cx="461517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</a:p>
        </p:txBody>
      </p:sp>
      <p:pic>
        <p:nvPicPr>
          <p:cNvPr id="28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41" y="2871877"/>
            <a:ext cx="593607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Hình Chữ nhật 46"/>
          <p:cNvSpPr>
            <a:spLocks noChangeArrowheads="1"/>
          </p:cNvSpPr>
          <p:nvPr/>
        </p:nvSpPr>
        <p:spPr bwMode="auto">
          <a:xfrm>
            <a:off x="1007882" y="154571"/>
            <a:ext cx="8002112" cy="1815882"/>
          </a:xfrm>
          <a:prstGeom prst="rect">
            <a:avLst/>
          </a:prstGeom>
          <a:solidFill>
            <a:schemeClr val="accent3">
              <a:lumMod val="75000"/>
            </a:schemeClr>
          </a:solidFill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en-US" sz="36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b.                           </a:t>
            </a: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4,38</a:t>
            </a:r>
            <a:endParaRPr lang="en-US" alt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just"/>
            <a:endParaRPr lang="en-US" altLang="en-US" sz="3600" b="1" kern="0" dirty="0" smtClean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just"/>
            <a:r>
              <a:rPr lang="en-US" alt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B9AD0A-7305-7993-A800-B0C84B763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2599" y="253877"/>
            <a:ext cx="501411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-</a:t>
            </a:r>
            <a:endParaRPr lang="en-US" altLang="en-US" sz="40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304" y="638875"/>
            <a:ext cx="1460007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1,56</a:t>
            </a:r>
            <a:endParaRPr lang="en-US" alt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3304" y="1304664"/>
            <a:ext cx="2070861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4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2</a:t>
            </a: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,82</a:t>
            </a:r>
            <a:endParaRPr lang="en-US" alt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E9699DB-2017-8F2D-9606-646F98F6F36A}"/>
              </a:ext>
            </a:extLst>
          </p:cNvPr>
          <p:cNvCxnSpPr>
            <a:cxnSpLocks/>
          </p:cNvCxnSpPr>
          <p:nvPr/>
        </p:nvCxnSpPr>
        <p:spPr>
          <a:xfrm flipV="1">
            <a:off x="3734903" y="1414484"/>
            <a:ext cx="1962057" cy="27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 descr="Classicmode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833" y="2592408"/>
            <a:ext cx="149913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WordArt 226"/>
          <p:cNvSpPr>
            <a:spLocks noChangeArrowheads="1" noChangeShapeType="1" noTextEdit="1"/>
          </p:cNvSpPr>
          <p:nvPr/>
        </p:nvSpPr>
        <p:spPr bwMode="auto">
          <a:xfrm>
            <a:off x="1079208" y="2835365"/>
            <a:ext cx="461517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238846"/>
      </p:ext>
    </p:extLst>
  </p:cSld>
  <p:clrMapOvr>
    <a:masterClrMapping/>
  </p:clrMapOvr>
  <p:transition spd="slow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"/>
            <a:ext cx="12192000" cy="6822281"/>
          </a:xfrm>
          <a:prstGeom prst="rect">
            <a:avLst/>
          </a:prstGeom>
        </p:spPr>
      </p:pic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1907610" y="949108"/>
            <a:ext cx="8729032" cy="1800225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9941" name="Group 51"/>
          <p:cNvGrpSpPr>
            <a:grpSpLocks/>
          </p:cNvGrpSpPr>
          <p:nvPr/>
        </p:nvGrpSpPr>
        <p:grpSpPr bwMode="auto">
          <a:xfrm>
            <a:off x="669487" y="28356"/>
            <a:ext cx="321471" cy="6858000"/>
            <a:chOff x="202295" y="-322943"/>
            <a:chExt cx="319314" cy="7180943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3996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grpFill/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altLang="en-US" sz="2000">
                <a:latin typeface=".VnTime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3" y="-307983"/>
              <a:ext cx="75877" cy="7165983"/>
            </a:xfrm>
            <a:prstGeom prst="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4" y="4584963"/>
            <a:ext cx="593607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5" y="4357575"/>
            <a:ext cx="149913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0727" y="4452031"/>
            <a:ext cx="817999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altLang="en-US" sz="2000">
              <a:latin typeface=".VnTime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1072656" y="4548451"/>
            <a:ext cx="461517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</a:rPr>
              <a:t>B</a:t>
            </a:r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/>
            </a:endParaRP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2268640" y="4138448"/>
            <a:ext cx="4132160" cy="1190297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spcAft>
                <a:spcPts val="800"/>
              </a:spcAft>
            </a:pPr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32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96" y="2986568"/>
            <a:ext cx="595197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59" y="2747252"/>
            <a:ext cx="1500725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1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17977" y="2838396"/>
            <a:ext cx="817999" cy="569913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vi-VN" altLang="en-US" sz="4400" b="1" dirty="0">
                <a:solidFill>
                  <a:srgbClr val="FFFF00"/>
                </a:solidFill>
                <a:latin typeface=".VnTime"/>
              </a:rPr>
              <a:t>A</a:t>
            </a:r>
            <a:endParaRPr lang="en-US" altLang="en-US" sz="4400" b="1" dirty="0">
              <a:solidFill>
                <a:srgbClr val="FFFF00"/>
              </a:solidFill>
              <a:latin typeface=".VnTime"/>
            </a:endParaRPr>
          </a:p>
        </p:txBody>
      </p:sp>
      <p:sp>
        <p:nvSpPr>
          <p:cNvPr id="39956" name="Hình Chữ nhật 46"/>
          <p:cNvSpPr>
            <a:spLocks noChangeArrowheads="1"/>
          </p:cNvSpPr>
          <p:nvPr/>
        </p:nvSpPr>
        <p:spPr bwMode="auto">
          <a:xfrm>
            <a:off x="1205216" y="383441"/>
            <a:ext cx="7911890" cy="170816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/>
          <a:extLst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14350" indent="-514350" algn="just">
              <a:buAutoNum type="alphaLcPeriod"/>
            </a:pPr>
            <a:r>
              <a:rPr lang="en-US" altLang="en-US" sz="3200" b="1" kern="0" dirty="0" smtClea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                              </a:t>
            </a: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85,9</a:t>
            </a:r>
          </a:p>
          <a:p>
            <a:pPr algn="just"/>
            <a:endParaRPr lang="en-US" altLang="en-US" sz="3200" b="1" kern="0" dirty="0" smtClean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  <a:p>
            <a:pPr algn="just"/>
            <a:r>
              <a:rPr lang="en-US" altLang="en-US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29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2265091" y="2464361"/>
            <a:ext cx="4270391" cy="1091495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32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đồng hồ đếm ngược-11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12"/>
          <a:srcRect l="40516" t="14738" r="24901" b="19336"/>
          <a:stretch/>
        </p:blipFill>
        <p:spPr>
          <a:xfrm>
            <a:off x="10825009" y="0"/>
            <a:ext cx="1149927" cy="12330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9B9AD0A-7305-7993-A800-B0C84B763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4669" y="622678"/>
            <a:ext cx="501411" cy="77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altLang="en-US" sz="4000" b="1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-</a:t>
            </a:r>
            <a:endParaRPr lang="en-US" altLang="en-US" sz="40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1468" y="834282"/>
            <a:ext cx="1460007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5,06</a:t>
            </a:r>
            <a:endParaRPr lang="en-US" altLang="en-US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EE3105C-3545-25F4-9A56-F56B87467EE9}"/>
              </a:ext>
            </a:extLst>
          </p:cNvPr>
          <p:cNvCxnSpPr>
            <a:cxnSpLocks/>
          </p:cNvCxnSpPr>
          <p:nvPr/>
        </p:nvCxnSpPr>
        <p:spPr>
          <a:xfrm flipV="1">
            <a:off x="4279157" y="1554789"/>
            <a:ext cx="1921366" cy="1526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955B7C1-2333-A81B-5191-F480E671C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00287" y="1428595"/>
            <a:ext cx="1460007" cy="84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62556" tIns="81277" rIns="162556" bIns="8127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1219170">
              <a:buClr>
                <a:srgbClr val="000000"/>
              </a:buClr>
            </a:pPr>
            <a:r>
              <a:rPr lang="en-US" altLang="en-US" sz="4400" b="1" kern="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35,3</a:t>
            </a:r>
            <a:endParaRPr lang="en-US" altLang="en-US" sz="4400" b="1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96077286"/>
      </p:ext>
    </p:extLst>
  </p:cSld>
  <p:clrMapOvr>
    <a:masterClrMapping/>
  </p:clrMapOvr>
  <p:transition spd="slow">
    <p:wip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9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20274" y="509939"/>
            <a:ext cx="884074" cy="847975"/>
          </a:xfrm>
          <a:custGeom>
            <a:avLst/>
            <a:gdLst/>
            <a:ahLst/>
            <a:cxnLst/>
            <a:rect l="l" t="t" r="r" b="b"/>
            <a:pathLst>
              <a:path w="1326111" h="1271962">
                <a:moveTo>
                  <a:pt x="0" y="0"/>
                </a:moveTo>
                <a:lnTo>
                  <a:pt x="1326111" y="0"/>
                </a:lnTo>
                <a:lnTo>
                  <a:pt x="1326111" y="1271962"/>
                </a:lnTo>
                <a:lnTo>
                  <a:pt x="0" y="127196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61EFF-2419-913F-FECD-9B3964AF6F80}"/>
              </a:ext>
            </a:extLst>
          </p:cNvPr>
          <p:cNvSpPr txBox="1"/>
          <p:nvPr/>
        </p:nvSpPr>
        <p:spPr>
          <a:xfrm>
            <a:off x="1658144" y="746413"/>
            <a:ext cx="9799094" cy="16619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317039" lvl="1" algn="just" defTabSz="609630">
              <a:spcBef>
                <a:spcPct val="0"/>
              </a:spcBef>
              <a:defRPr/>
            </a:pPr>
            <a:r>
              <a:rPr lang="vi-VN" sz="3600" dirty="0">
                <a:solidFill>
                  <a:srgbClr val="000000"/>
                </a:solidFill>
                <a:latin typeface="Cambria Bold"/>
              </a:rPr>
              <a:t>Mai làm được 2,15 l nước mơ, Mi làm được 1,7 l nước dâu. Hỏi nước mơ Mai làm nhiều hơn nước dâu Mi làm bao nhiêu lít?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1ED931C-6599-4194-BE5B-A531180918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6484" y="3411392"/>
            <a:ext cx="8067675" cy="2552700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 flipV="1">
            <a:off x="5228774" y="1259840"/>
            <a:ext cx="3142826" cy="67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60881" y="1807937"/>
            <a:ext cx="3142826" cy="677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309204" y="1807937"/>
            <a:ext cx="5148034" cy="1354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960881" y="2359421"/>
            <a:ext cx="7271172" cy="677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7131"/>
            <a:ext cx="12192000" cy="67908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16588" y="2201333"/>
            <a:ext cx="78411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5,87 + 8,15</a:t>
            </a:r>
          </a:p>
          <a:p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,27 + 2,36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06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49987">
            <a:off x="1160285" y="4732239"/>
            <a:ext cx="2338491" cy="2098795"/>
          </a:xfrm>
          <a:custGeom>
            <a:avLst/>
            <a:gdLst/>
            <a:ahLst/>
            <a:cxnLst/>
            <a:rect l="l" t="t" r="r" b="b"/>
            <a:pathLst>
              <a:path w="3507736" h="3148193">
                <a:moveTo>
                  <a:pt x="0" y="0"/>
                </a:moveTo>
                <a:lnTo>
                  <a:pt x="3507736" y="0"/>
                </a:lnTo>
                <a:lnTo>
                  <a:pt x="3507736" y="3148193"/>
                </a:lnTo>
                <a:lnTo>
                  <a:pt x="0" y="31481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1546559">
            <a:off x="6774830" y="168814"/>
            <a:ext cx="1807926" cy="1609054"/>
          </a:xfrm>
          <a:custGeom>
            <a:avLst/>
            <a:gdLst/>
            <a:ahLst/>
            <a:cxnLst/>
            <a:rect l="l" t="t" r="r" b="b"/>
            <a:pathLst>
              <a:path w="2711889" h="2413581">
                <a:moveTo>
                  <a:pt x="0" y="0"/>
                </a:moveTo>
                <a:lnTo>
                  <a:pt x="2711889" y="0"/>
                </a:lnTo>
                <a:lnTo>
                  <a:pt x="2711889" y="2413580"/>
                </a:lnTo>
                <a:lnTo>
                  <a:pt x="0" y="24135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rot="699922">
            <a:off x="7659277" y="5341357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 rot="-832994">
            <a:off x="10526936" y="1245735"/>
            <a:ext cx="1958529" cy="2410498"/>
          </a:xfrm>
          <a:custGeom>
            <a:avLst/>
            <a:gdLst/>
            <a:ahLst/>
            <a:cxnLst/>
            <a:rect l="l" t="t" r="r" b="b"/>
            <a:pathLst>
              <a:path w="2937794" h="3615747">
                <a:moveTo>
                  <a:pt x="0" y="0"/>
                </a:moveTo>
                <a:lnTo>
                  <a:pt x="2937794" y="0"/>
                </a:lnTo>
                <a:lnTo>
                  <a:pt x="2937794" y="3615747"/>
                </a:lnTo>
                <a:lnTo>
                  <a:pt x="0" y="36157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872376">
            <a:off x="776370" y="-33328"/>
            <a:ext cx="2850226" cy="1866898"/>
          </a:xfrm>
          <a:custGeom>
            <a:avLst/>
            <a:gdLst/>
            <a:ahLst/>
            <a:cxnLst/>
            <a:rect l="l" t="t" r="r" b="b"/>
            <a:pathLst>
              <a:path w="4275339" h="2800347">
                <a:moveTo>
                  <a:pt x="0" y="0"/>
                </a:moveTo>
                <a:lnTo>
                  <a:pt x="4275339" y="0"/>
                </a:lnTo>
                <a:lnTo>
                  <a:pt x="4275339" y="2800347"/>
                </a:lnTo>
                <a:lnTo>
                  <a:pt x="0" y="28003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31286" y="3270197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0201466" y="4717429"/>
            <a:ext cx="2609469" cy="2743200"/>
          </a:xfrm>
          <a:custGeom>
            <a:avLst/>
            <a:gdLst/>
            <a:ahLst/>
            <a:cxnLst/>
            <a:rect l="l" t="t" r="r" b="b"/>
            <a:pathLst>
              <a:path w="3914203" h="4114800">
                <a:moveTo>
                  <a:pt x="0" y="0"/>
                </a:moveTo>
                <a:lnTo>
                  <a:pt x="3914204" y="0"/>
                </a:lnTo>
                <a:lnTo>
                  <a:pt x="39142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639685">
            <a:off x="9268190" y="368092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798455">
            <a:off x="4429805" y="391117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9261530" y="418505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8"/>
                </a:lnTo>
                <a:lnTo>
                  <a:pt x="0" y="211977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-113735" y="1441853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BB79BAC-1809-E49F-6FF7-7557648D958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" y="-102568"/>
            <a:ext cx="1162945" cy="11629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F1E571-8BFA-2205-E599-A9235C6DF5E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050326" y="1181216"/>
            <a:ext cx="3505504" cy="1048603"/>
          </a:xfrm>
          <a:prstGeom prst="rect">
            <a:avLst/>
          </a:prstGeom>
        </p:spPr>
      </p:pic>
      <p:pic>
        <p:nvPicPr>
          <p:cNvPr id="17" name="Picture 16" descr="Colorful letters on a black background&#10;&#10;Description automatically generated">
            <a:extLst>
              <a:ext uri="{FF2B5EF4-FFF2-40B4-BE49-F238E27FC236}">
                <a16:creationId xmlns:a16="http://schemas.microsoft.com/office/drawing/2014/main" id="{D26AFECC-B5CB-381B-D8C4-209D178B06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24" y="2224078"/>
            <a:ext cx="7781925" cy="35337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3C9251C-87C2-1AFD-8049-3787A539DBF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72591" y="1870656"/>
            <a:ext cx="2341067" cy="12497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104 (2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8224"/>
            <a:ext cx="12192000" cy="5545455"/>
          </a:xfrm>
          <a:prstGeom prst="rect">
            <a:avLst/>
          </a:prstGeom>
        </p:spPr>
      </p:pic>
      <p:pic>
        <p:nvPicPr>
          <p:cNvPr id="15" name="Picture 14" descr="Không có mô tả.">
            <a:extLst>
              <a:ext uri="{FF2B5EF4-FFF2-40B4-BE49-F238E27FC236}">
                <a16:creationId xmlns:a16="http://schemas.microsoft.com/office/drawing/2014/main" id="{1191C2B3-E7CD-4AE9-7BAB-540B29685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-98015" y="0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4A611-DA40-49BD-0FE0-97681BAD6902}"/>
              </a:ext>
            </a:extLst>
          </p:cNvPr>
          <p:cNvSpPr txBox="1"/>
          <p:nvPr/>
        </p:nvSpPr>
        <p:spPr>
          <a:xfrm>
            <a:off x="491613" y="1268361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4B13F39-604E-BE72-9425-2EA05622626B}"/>
              </a:ext>
            </a:extLst>
          </p:cNvPr>
          <p:cNvSpPr/>
          <p:nvPr/>
        </p:nvSpPr>
        <p:spPr>
          <a:xfrm>
            <a:off x="1314027" y="570271"/>
            <a:ext cx="2904011" cy="952807"/>
          </a:xfrm>
          <a:prstGeom prst="wedgeRoundRectCallout">
            <a:avLst>
              <a:gd name="adj1" fmla="val -7175"/>
              <a:gd name="adj2" fmla="val 96496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xa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4,43 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D27F082-0DCA-112C-5F5A-1662D25E83E4}"/>
              </a:ext>
            </a:extLst>
          </p:cNvPr>
          <p:cNvSpPr/>
          <p:nvPr/>
        </p:nvSpPr>
        <p:spPr>
          <a:xfrm>
            <a:off x="4532670" y="629264"/>
            <a:ext cx="3923073" cy="1395260"/>
          </a:xfrm>
          <a:prstGeom prst="wedgeRoundRectCallout">
            <a:avLst>
              <a:gd name="adj1" fmla="val -30780"/>
              <a:gd name="adj2" fmla="val 160751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4,16 m.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ngoái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431" y="175591"/>
            <a:ext cx="1630017" cy="163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6" grpId="0"/>
      <p:bldP spid="17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6988" y="2621280"/>
            <a:ext cx="78411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63,49 – 1,8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7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91394" y="340206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=""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D68D5E-11BC-7E82-4C5C-AA3B90FF23E0}"/>
              </a:ext>
            </a:extLst>
          </p:cNvPr>
          <p:cNvSpPr/>
          <p:nvPr/>
        </p:nvSpPr>
        <p:spPr>
          <a:xfrm>
            <a:off x="1437906" y="1745163"/>
            <a:ext cx="9471832" cy="352052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dấu phẩy ở hiệu thẳng cột với dấu phẩy của số bị trừ và số trừ.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Hình ảnh 2" descr="Ảnh có chứa văn bản, mẫu họa, khung ảnh&#10;&#10;Mô tả được tạo tự độ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" y="58025"/>
            <a:ext cx="12192000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217" y="6172200"/>
            <a:ext cx="151187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WordArt 13"/>
          <p:cNvSpPr>
            <a:spLocks noChangeArrowheads="1" noChangeShapeType="1" noTextEdit="1"/>
          </p:cNvSpPr>
          <p:nvPr/>
        </p:nvSpPr>
        <p:spPr bwMode="auto">
          <a:xfrm>
            <a:off x="2551076" y="2578908"/>
            <a:ext cx="7086669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33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RUNG </a:t>
            </a:r>
            <a:r>
              <a:rPr kumimoji="0" lang="vi-VN" sz="3600" b="1" i="0" u="none" strike="noStrike" kern="10" cap="none" spc="0" normalizeH="0" baseline="0" noProof="0" dirty="0" smtClean="0">
                <a:ln w="12700">
                  <a:solidFill>
                    <a:srgbClr val="33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CHUÔNG </a:t>
            </a:r>
            <a:r>
              <a:rPr kumimoji="0" lang="vi-VN" sz="3600" b="1" i="0" u="none" strike="noStrike" kern="10" cap="none" spc="0" normalizeH="0" baseline="0" noProof="0" dirty="0">
                <a:ln w="12700">
                  <a:solidFill>
                    <a:srgbClr val="3366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VÀNG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3366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pic>
        <p:nvPicPr>
          <p:cNvPr id="5" name="Picture 38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078" y="978202"/>
            <a:ext cx="1490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678978" cy="71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09605"/>
      </p:ext>
    </p:extLst>
  </p:cSld>
  <p:clrMapOvr>
    <a:masterClrMapping/>
  </p:clrMapOvr>
  <p:transition spd="med">
    <p:wheel spokes="2"/>
    <p:sndAc>
      <p:stSnd>
        <p:snd r:embed="rId3" name="explode.wav"/>
      </p:stSnd>
    </p:sndAc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ummer Pool Party MK Plan by Slidesgo">
  <a:themeElements>
    <a:clrScheme name="Simple Light">
      <a:dk1>
        <a:srgbClr val="000000"/>
      </a:dk1>
      <a:lt1>
        <a:srgbClr val="FFFFFF"/>
      </a:lt1>
      <a:dk2>
        <a:srgbClr val="F9DD06"/>
      </a:dk2>
      <a:lt2>
        <a:srgbClr val="EC4239"/>
      </a:lt2>
      <a:accent1>
        <a:srgbClr val="FF70DA"/>
      </a:accent1>
      <a:accent2>
        <a:srgbClr val="FEBEED"/>
      </a:accent2>
      <a:accent3>
        <a:srgbClr val="A782F9"/>
      </a:accent3>
      <a:accent4>
        <a:srgbClr val="1FB7E5"/>
      </a:accent4>
      <a:accent5>
        <a:srgbClr val="409900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182</Words>
  <Application>Microsoft Office PowerPoint</Application>
  <PresentationFormat>Widescreen</PresentationFormat>
  <Paragraphs>46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.VnTime</vt:lpstr>
      <vt:lpstr>.VnTimeH</vt:lpstr>
      <vt:lpstr>Arial</vt:lpstr>
      <vt:lpstr>Bowlby One</vt:lpstr>
      <vt:lpstr>Calibri</vt:lpstr>
      <vt:lpstr>Cambria</vt:lpstr>
      <vt:lpstr>Cambria Bold</vt:lpstr>
      <vt:lpstr>等线</vt:lpstr>
      <vt:lpstr>Open Sans</vt:lpstr>
      <vt:lpstr>Times New Roman</vt:lpstr>
      <vt:lpstr>1_Office Theme</vt:lpstr>
      <vt:lpstr>Summer Pool Party MK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QUYNH</cp:lastModifiedBy>
  <cp:revision>39</cp:revision>
  <dcterms:created xsi:type="dcterms:W3CDTF">2024-08-04T01:50:14Z</dcterms:created>
  <dcterms:modified xsi:type="dcterms:W3CDTF">2024-11-04T14:07:24Z</dcterms:modified>
</cp:coreProperties>
</file>