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99" r:id="rId12"/>
    <p:sldId id="261" r:id="rId13"/>
    <p:sldId id="259" r:id="rId14"/>
    <p:sldId id="262" r:id="rId15"/>
    <p:sldId id="300" r:id="rId16"/>
    <p:sldId id="301" r:id="rId17"/>
    <p:sldId id="302" r:id="rId18"/>
    <p:sldId id="305" r:id="rId19"/>
    <p:sldId id="306" r:id="rId20"/>
    <p:sldId id="303" r:id="rId21"/>
    <p:sldId id="304" r:id="rId22"/>
    <p:sldId id="307" r:id="rId23"/>
    <p:sldId id="308" r:id="rId24"/>
    <p:sldId id="311" r:id="rId25"/>
    <p:sldId id="310" r:id="rId26"/>
    <p:sldId id="271" r:id="rId27"/>
    <p:sldId id="309" r:id="rId28"/>
    <p:sldId id="312" r:id="rId29"/>
    <p:sldId id="313" r:id="rId30"/>
    <p:sldId id="274" r:id="rId31"/>
    <p:sldId id="264" r:id="rId32"/>
    <p:sldId id="267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2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41.jpeg"/><Relationship Id="rId4" Type="http://schemas.openxmlformats.org/officeDocument/2006/relationships/image" Target="../media/image39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63.png"/><Relationship Id="rId4" Type="http://schemas.microsoft.com/office/2007/relationships/hdphoto" Target="../media/hdphoto1.wdp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66.pn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580</Words>
  <Application>Microsoft Office PowerPoint</Application>
  <PresentationFormat>Custom</PresentationFormat>
  <Paragraphs>64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#9Slide05 MetroScript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Glacial Indifference</vt:lpstr>
      <vt:lpstr>iCiel Gotham Medium</vt:lpstr>
      <vt:lpstr>inpin heiti</vt:lpstr>
      <vt:lpstr>Mali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QUYNH</cp:lastModifiedBy>
  <cp:revision>33</cp:revision>
  <dcterms:created xsi:type="dcterms:W3CDTF">2006-08-16T00:00:00Z</dcterms:created>
  <dcterms:modified xsi:type="dcterms:W3CDTF">2025-01-13T08:12:12Z</dcterms:modified>
  <dc:identifier>DAGMZ9ajds0</dc:identifier>
</cp:coreProperties>
</file>