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2"/>
  </p:notesMasterIdLst>
  <p:sldIdLst>
    <p:sldId id="257" r:id="rId5"/>
    <p:sldId id="307" r:id="rId6"/>
    <p:sldId id="262" r:id="rId7"/>
    <p:sldId id="308" r:id="rId8"/>
    <p:sldId id="309" r:id="rId9"/>
    <p:sldId id="310" r:id="rId10"/>
    <p:sldId id="259" r:id="rId11"/>
    <p:sldId id="256" r:id="rId12"/>
    <p:sldId id="263" r:id="rId13"/>
    <p:sldId id="258" r:id="rId14"/>
    <p:sldId id="311" r:id="rId15"/>
    <p:sldId id="312" r:id="rId16"/>
    <p:sldId id="313" r:id="rId17"/>
    <p:sldId id="264" r:id="rId18"/>
    <p:sldId id="261" r:id="rId19"/>
    <p:sldId id="315" r:id="rId20"/>
    <p:sldId id="2882" r:id="rId21"/>
    <p:sldId id="2883" r:id="rId22"/>
    <p:sldId id="2884" r:id="rId23"/>
    <p:sldId id="314" r:id="rId24"/>
    <p:sldId id="2885" r:id="rId25"/>
    <p:sldId id="2886" r:id="rId26"/>
    <p:sldId id="2887" r:id="rId27"/>
    <p:sldId id="274" r:id="rId28"/>
    <p:sldId id="320" r:id="rId29"/>
    <p:sldId id="317" r:id="rId30"/>
    <p:sldId id="265"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2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1/13/2025</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1/13/2025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1/13/2025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26.sv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6.wdp"/><Relationship Id="rId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image" Target="../media/image26.sv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6.png"/><Relationship Id="rId10" Type="http://schemas.openxmlformats.org/officeDocument/2006/relationships/image" Target="../media/image47.png"/><Relationship Id="rId4" Type="http://schemas.openxmlformats.org/officeDocument/2006/relationships/image" Target="../media/image36.svg"/><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4.png"/><Relationship Id="rId10" Type="http://schemas.openxmlformats.org/officeDocument/2006/relationships/image" Target="../media/image35.png"/><Relationship Id="rId4" Type="http://schemas.openxmlformats.org/officeDocument/2006/relationships/image" Target="../media/image72.sv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6.png"/><Relationship Id="rId10" Type="http://schemas.openxmlformats.org/officeDocument/2006/relationships/image" Target="../media/image47.png"/><Relationship Id="rId4" Type="http://schemas.openxmlformats.org/officeDocument/2006/relationships/image" Target="../media/image36.sv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6.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control" Target="../activeX/activeX2.xml"/><Relationship Id="rId7" Type="http://schemas.openxmlformats.org/officeDocument/2006/relationships/image" Target="../media/image6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0.png"/><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59.wmf"/></Relationships>
</file>

<file path=ppt/slides/_rels/slide2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2.wdp"/><Relationship Id="rId2" Type="http://schemas.openxmlformats.org/officeDocument/2006/relationships/image" Target="../media/image3.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3.wdp"/><Relationship Id="rId2" Type="http://schemas.openxmlformats.org/officeDocument/2006/relationships/image" Target="../media/image3.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4.wdp"/><Relationship Id="rId2" Type="http://schemas.openxmlformats.org/officeDocument/2006/relationships/image" Target="../media/image3.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7.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5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3.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6017477"/>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spid="1030" name="TextBox1" r:id="rId2" imgW="6756480" imgH="4597560"/>
        </mc:Choice>
        <mc:Fallback>
          <p:control name="TextBox1" r:id="rId2" imgW="6756480" imgH="459756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9"/>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spid="1031" name="TextBox2" r:id="rId3" imgW="6756480" imgH="4597560"/>
        </mc:Choice>
        <mc:Fallback>
          <p:control name="TextBox2" r:id="rId3" imgW="6756480" imgH="459756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9"/>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796</Words>
  <Application>Microsoft Office PowerPoint</Application>
  <PresentationFormat>Custom</PresentationFormat>
  <Paragraphs>87</Paragraphs>
  <Slides>27</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宋体</vt:lpstr>
      <vt:lpstr>#9Slide07 Baloo Tamma</vt:lpstr>
      <vt:lpstr>Arial</vt:lpstr>
      <vt:lpstr>Calibri</vt:lpstr>
      <vt:lpstr>Calibri Light</vt:lpstr>
      <vt:lpstr>Cambria</vt:lpstr>
      <vt:lpstr>等线</vt:lpstr>
      <vt:lpstr>Handyman</vt:lpstr>
      <vt:lpstr>More Sugar</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QUYNH</cp:lastModifiedBy>
  <cp:revision>36</cp:revision>
  <dcterms:created xsi:type="dcterms:W3CDTF">2006-08-16T00:00:00Z</dcterms:created>
  <dcterms:modified xsi:type="dcterms:W3CDTF">2025-01-13T08:13:48Z</dcterms:modified>
  <dc:identifier>DAGR2Yeb-4Y</dc:identifier>
</cp:coreProperties>
</file>