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5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0"/>
  </p:notesMasterIdLst>
  <p:sldIdLst>
    <p:sldId id="362" r:id="rId3"/>
    <p:sldId id="355" r:id="rId4"/>
    <p:sldId id="349" r:id="rId5"/>
    <p:sldId id="350" r:id="rId6"/>
    <p:sldId id="357" r:id="rId7"/>
    <p:sldId id="358" r:id="rId8"/>
    <p:sldId id="359" r:id="rId9"/>
    <p:sldId id="360" r:id="rId10"/>
    <p:sldId id="364" r:id="rId11"/>
    <p:sldId id="361" r:id="rId12"/>
    <p:sldId id="365" r:id="rId13"/>
    <p:sldId id="344" r:id="rId14"/>
    <p:sldId id="366" r:id="rId15"/>
    <p:sldId id="367" r:id="rId16"/>
    <p:sldId id="368" r:id="rId17"/>
    <p:sldId id="36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5.gif"/><Relationship Id="rId17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.gif"/><Relationship Id="rId11" Type="http://schemas.openxmlformats.org/officeDocument/2006/relationships/slide" Target="slide4.xml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bé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507</Words>
  <Application>Microsoft Office PowerPoint</Application>
  <PresentationFormat>Widescreen</PresentationFormat>
  <Paragraphs>104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#9Slide07 SVNZiclets</vt:lpstr>
      <vt:lpstr>Arial</vt:lpstr>
      <vt:lpstr>Calibri</vt:lpstr>
      <vt:lpstr>Cambria</vt:lpstr>
      <vt:lpstr>Cambria Math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2023-08-07T08:44:57Z</dcterms:created>
  <dcterms:modified xsi:type="dcterms:W3CDTF">2024-10-21T21:06:46Z</dcterms:modified>
</cp:coreProperties>
</file>