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2"/>
  </p:notesMasterIdLst>
  <p:sldIdLst>
    <p:sldId id="283" r:id="rId3"/>
    <p:sldId id="282" r:id="rId4"/>
    <p:sldId id="292" r:id="rId5"/>
    <p:sldId id="294" r:id="rId6"/>
    <p:sldId id="295" r:id="rId7"/>
    <p:sldId id="296" r:id="rId8"/>
    <p:sldId id="264" r:id="rId9"/>
    <p:sldId id="285" r:id="rId10"/>
    <p:sldId id="278" r:id="rId11"/>
    <p:sldId id="262" r:id="rId12"/>
    <p:sldId id="298" r:id="rId13"/>
    <p:sldId id="299" r:id="rId14"/>
    <p:sldId id="300" r:id="rId15"/>
    <p:sldId id="301" r:id="rId16"/>
    <p:sldId id="327" r:id="rId17"/>
    <p:sldId id="260" r:id="rId18"/>
    <p:sldId id="328" r:id="rId19"/>
    <p:sldId id="293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9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E6D65-ECBD-4E5E-B590-A47EAC8F4D0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43224-4D01-46B0-BE16-EA1CADF15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45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557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28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622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43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316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551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787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4657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890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021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568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673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955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549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308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401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41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546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628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86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45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263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30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11">
            <a:extLst>
              <a:ext uri="{FF2B5EF4-FFF2-40B4-BE49-F238E27FC236}">
                <a16:creationId xmlns:a16="http://schemas.microsoft.com/office/drawing/2014/main" id="{F8D25706-2844-4610-9B87-EBA858FB32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3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14">
            <a:extLst>
              <a:ext uri="{FF2B5EF4-FFF2-40B4-BE49-F238E27FC236}">
                <a16:creationId xmlns:a16="http://schemas.microsoft.com/office/drawing/2014/main" id="{D5D8C801-AC8F-4E62-828F-E7AC8731C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9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12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7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7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8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95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769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439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02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67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459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48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157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17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A6ECA29-9EE3-CBE1-4BD0-B9A19C1F6CF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2175" y="371475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3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46760A2-134D-7F99-FBBF-F2E3B6DB689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735" y="391139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7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tags" Target="../tags/tag6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1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9.png"/><Relationship Id="rId5" Type="http://schemas.openxmlformats.org/officeDocument/2006/relationships/tags" Target="../tags/tag8.xml"/><Relationship Id="rId10" Type="http://schemas.openxmlformats.org/officeDocument/2006/relationships/image" Target="../media/image8.png"/><Relationship Id="rId4" Type="http://schemas.openxmlformats.org/officeDocument/2006/relationships/tags" Target="../tags/tag7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24.xml"/><Relationship Id="rId7" Type="http://schemas.openxmlformats.org/officeDocument/2006/relationships/image" Target="../media/image6.jpg"/><Relationship Id="rId12" Type="http://schemas.openxmlformats.org/officeDocument/2006/relationships/image" Target="../media/image3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9.png"/><Relationship Id="rId4" Type="http://schemas.openxmlformats.org/officeDocument/2006/relationships/tags" Target="../tags/tag25.xml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28.xml"/><Relationship Id="rId7" Type="http://schemas.openxmlformats.org/officeDocument/2006/relationships/notesSlide" Target="../notesSlides/notesSlide18.xml"/><Relationship Id="rId12" Type="http://schemas.openxmlformats.org/officeDocument/2006/relationships/image" Target="../media/image53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52.png"/><Relationship Id="rId5" Type="http://schemas.openxmlformats.org/officeDocument/2006/relationships/tags" Target="../tags/tag30.xml"/><Relationship Id="rId10" Type="http://schemas.openxmlformats.org/officeDocument/2006/relationships/image" Target="../media/image7.png"/><Relationship Id="rId4" Type="http://schemas.openxmlformats.org/officeDocument/2006/relationships/tags" Target="../tags/tag29.xml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1.xml"/><Relationship Id="rId7" Type="http://schemas.openxmlformats.org/officeDocument/2006/relationships/image" Target="../media/image12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4.xml"/><Relationship Id="rId7" Type="http://schemas.openxmlformats.org/officeDocument/2006/relationships/image" Target="../media/image15.emf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tags" Target="../tags/tag15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8.xml"/><Relationship Id="rId7" Type="http://schemas.openxmlformats.org/officeDocument/2006/relationships/image" Target="../media/image6.jpg"/><Relationship Id="rId12" Type="http://schemas.openxmlformats.org/officeDocument/2006/relationships/image" Target="../media/image18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9.png"/><Relationship Id="rId4" Type="http://schemas.openxmlformats.org/officeDocument/2006/relationships/tags" Target="../tags/tag19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sp>
        <p:nvSpPr>
          <p:cNvPr id="11" name="PA_矩形 10">
            <a:extLst>
              <a:ext uri="{FF2B5EF4-FFF2-40B4-BE49-F238E27FC236}">
                <a16:creationId xmlns:a16="http://schemas.microsoft.com/office/drawing/2014/main" id="{92D0060E-48B1-4472-AD4E-BBD28B00F88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42229" y="2710723"/>
            <a:ext cx="58583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dirty="0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rPr>
              <a:t>KHỞI ĐỘNG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064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" y="371474"/>
            <a:ext cx="10801350" cy="46559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221" y="3365500"/>
            <a:ext cx="7603558" cy="3492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759" y="5676900"/>
            <a:ext cx="1256681" cy="1181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74687"/>
            <a:ext cx="2343150" cy="15082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897779" y="-163743"/>
            <a:ext cx="2343150" cy="1508223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1822791" y="2150129"/>
            <a:ext cx="8311809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99 999, 100 000, 100 001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1" y="895349"/>
            <a:ext cx="4543424" cy="3259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EB7E59-622A-7EEF-26B3-FF601A1867B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51" y="723899"/>
            <a:ext cx="519112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9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1381125" y="2876550"/>
            <a:ext cx="10144125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Lấy ra một tấm thẻ để được số có sáu chữ số lớn nhất có thể.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Lấy ra một tấm thẻ để được số có sáu chữ số bé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340914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104669" y="592662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857250" y="2562225"/>
            <a:ext cx="101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Lấy ra một tấm thẻ để được số có sáu chữ số lớn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26410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1381125" y="2876550"/>
            <a:ext cx="101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Lấy ra một tấm thẻ để được số có sáu chữ số bé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6099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07696 -0.001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6B4872-487E-C8D0-F027-244A465405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6943" y="2349534"/>
            <a:ext cx="585876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079" y="2813403"/>
            <a:ext cx="1912160" cy="3692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76" y="352584"/>
            <a:ext cx="694074" cy="892946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2FF24289-6938-415E-9F47-BC8F4A7B82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" y="2754410"/>
            <a:ext cx="2615497" cy="3751006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4DB193D0-8EDE-493C-B23D-8BDA482FC9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82" y="3298461"/>
            <a:ext cx="2531002" cy="3424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C6AF7-EBF1-6F0E-E796-5B5A7236E0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4233" y="336481"/>
            <a:ext cx="8553429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3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shred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0.10013 -0.114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57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3842 C 0.00143 0.09305 0.03138 0.10023 0.05091 0.10648 C 0.07018 0.11273 0.09661 0.07476 0.11653 0.07638 C 0.13672 0.07847 0.14961 0.11712 0.17044 0.11689 C 0.1914 0.11666 0.22357 0.07916 0.24258 0.07453 C 0.27161 0.06041 0.32122 0.11296 0.34258 0.10995 " pathEditMode="relative" rAng="120000" ptsTypes="AAAA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9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1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7" objId="15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85987" y="975120"/>
            <a:ext cx="4182352" cy="183239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6104" y="198783"/>
            <a:ext cx="4765410" cy="3052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B6C72F-2C23-4117-BE58-26BD063594E4}"/>
              </a:ext>
            </a:extLst>
          </p:cNvPr>
          <p:cNvSpPr txBox="1"/>
          <p:nvPr/>
        </p:nvSpPr>
        <p:spPr>
          <a:xfrm>
            <a:off x="6102625" y="1619485"/>
            <a:ext cx="358802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1 891, 1</a:t>
            </a:r>
            <a:r>
              <a:rPr kumimoji="0" lang="en-US" altLang="zh-CN" sz="3600" b="1" i="1" u="none" strike="noStrike" kern="1200" cap="none" spc="0" normalizeH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 892, 1 893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EC777-1302-401B-82D1-34515AAC3421}"/>
              </a:ext>
            </a:extLst>
          </p:cNvPr>
          <p:cNvSpPr txBox="1"/>
          <p:nvPr/>
        </p:nvSpPr>
        <p:spPr>
          <a:xfrm>
            <a:off x="1003852" y="799009"/>
            <a:ext cx="4283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1 890, ……; ………; …….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4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85987" y="975120"/>
            <a:ext cx="4182352" cy="183239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6104" y="198783"/>
            <a:ext cx="4765410" cy="3052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B6C72F-2C23-4117-BE58-26BD063594E4}"/>
              </a:ext>
            </a:extLst>
          </p:cNvPr>
          <p:cNvSpPr txBox="1"/>
          <p:nvPr/>
        </p:nvSpPr>
        <p:spPr>
          <a:xfrm>
            <a:off x="6102625" y="1619485"/>
            <a:ext cx="358802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16, 20, 24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EC777-1302-401B-82D1-34515AAC3421}"/>
              </a:ext>
            </a:extLst>
          </p:cNvPr>
          <p:cNvSpPr txBox="1"/>
          <p:nvPr/>
        </p:nvSpPr>
        <p:spPr>
          <a:xfrm>
            <a:off x="1003852" y="799009"/>
            <a:ext cx="4283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 8, 12, ……, ……….; ……….</a:t>
            </a:r>
          </a:p>
        </p:txBody>
      </p:sp>
    </p:spTree>
    <p:extLst>
      <p:ext uri="{BB962C8B-B14F-4D97-AF65-F5344CB8AC3E}">
        <p14:creationId xmlns:p14="http://schemas.microsoft.com/office/powerpoint/2010/main" val="144412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DAF78AF2-5672-4187-82A2-F537D39FE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-543196"/>
            <a:ext cx="8881756" cy="7501808"/>
          </a:xfrm>
          <a:prstGeom prst="rect">
            <a:avLst/>
          </a:prstGeom>
        </p:spPr>
      </p:pic>
      <p:sp>
        <p:nvSpPr>
          <p:cNvPr id="4" name="PA_文本框 3">
            <a:extLst>
              <a:ext uri="{FF2B5EF4-FFF2-40B4-BE49-F238E27FC236}">
                <a16:creationId xmlns:a16="http://schemas.microsoft.com/office/drawing/2014/main" id="{76460273-AAB3-4F92-9EE1-3B45598A35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483924" y="3055273"/>
            <a:ext cx="6875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Hoàn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thành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tập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.</a:t>
            </a: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Chuẩn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bị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mới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0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15" y="580146"/>
            <a:ext cx="5857875" cy="1428750"/>
          </a:xfrm>
          <a:prstGeom prst="rect">
            <a:avLst/>
          </a:prstGeom>
        </p:spPr>
      </p:pic>
      <p:pic>
        <p:nvPicPr>
          <p:cNvPr id="11" name="PA_图片 10">
            <a:extLst>
              <a:ext uri="{FF2B5EF4-FFF2-40B4-BE49-F238E27FC236}">
                <a16:creationId xmlns:a16="http://schemas.microsoft.com/office/drawing/2014/main" id="{14F921B8-30B6-493E-8118-A8686CBDB15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57" y="915336"/>
            <a:ext cx="2735943" cy="2735943"/>
          </a:xfrm>
          <a:prstGeom prst="rect">
            <a:avLst/>
          </a:prstGeom>
        </p:spPr>
      </p:pic>
      <p:sp>
        <p:nvSpPr>
          <p:cNvPr id="20" name="PA_文本框 3">
            <a:extLst>
              <a:ext uri="{FF2B5EF4-FFF2-40B4-BE49-F238E27FC236}">
                <a16:creationId xmlns:a16="http://schemas.microsoft.com/office/drawing/2014/main" id="{BAF0A1A5-5BC3-4FFA-8D6E-D5E6BE06B91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514925" y="-83127"/>
            <a:ext cx="281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DẶN DÒ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431FE33-AF98-48A8-82AB-CC2AF699C7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86" y="2398585"/>
            <a:ext cx="3753085" cy="435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326 0.85232 " pathEditMode="relative" rAng="0" ptsTypes="AA">
                                      <p:cBhvr>
                                        <p:cTn id="11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891" y="4414836"/>
            <a:ext cx="1170434" cy="1170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74" y="-603155"/>
            <a:ext cx="9148887" cy="6858000"/>
          </a:xfrm>
          <a:prstGeom prst="rect">
            <a:avLst/>
          </a:prstGeom>
        </p:spPr>
      </p:pic>
      <p:pic>
        <p:nvPicPr>
          <p:cNvPr id="8" name="图片 7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00C375B-671B-4B15-9467-D9CDFE631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414671" y="771360"/>
            <a:ext cx="3542059" cy="35420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72" y="3026490"/>
            <a:ext cx="3723621" cy="2425534"/>
          </a:xfrm>
          <a:prstGeom prst="rect">
            <a:avLst/>
          </a:prstGeom>
        </p:spPr>
      </p:pic>
      <p:grpSp>
        <p:nvGrpSpPr>
          <p:cNvPr id="14" name="组合 88">
            <a:extLst>
              <a:ext uri="{FF2B5EF4-FFF2-40B4-BE49-F238E27FC236}">
                <a16:creationId xmlns:a16="http://schemas.microsoft.com/office/drawing/2014/main" id="{13588FD3-E0AA-4498-B635-3A8780BE4DC3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15" name="图片 84">
              <a:extLst>
                <a:ext uri="{FF2B5EF4-FFF2-40B4-BE49-F238E27FC236}">
                  <a16:creationId xmlns:a16="http://schemas.microsoft.com/office/drawing/2014/main" id="{CD3D52FC-2A35-44B3-BAB1-A234269B7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图片 85">
              <a:extLst>
                <a:ext uri="{FF2B5EF4-FFF2-40B4-BE49-F238E27FC236}">
                  <a16:creationId xmlns:a16="http://schemas.microsoft.com/office/drawing/2014/main" id="{0EE92E7C-F9AD-4D8B-89F7-C4073B95A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86">
              <a:extLst>
                <a:ext uri="{FF2B5EF4-FFF2-40B4-BE49-F238E27FC236}">
                  <a16:creationId xmlns:a16="http://schemas.microsoft.com/office/drawing/2014/main" id="{4B32EDFA-A37E-4100-A255-4E5CEC1BF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87">
              <a:extLst>
                <a:ext uri="{FF2B5EF4-FFF2-40B4-BE49-F238E27FC236}">
                  <a16:creationId xmlns:a16="http://schemas.microsoft.com/office/drawing/2014/main" id="{5D0BCE7D-2754-4DEE-8F8C-EAF9A7997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948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7590"/>
            <a:ext cx="12192000" cy="6915590"/>
          </a:xfrm>
          <a:prstGeom prst="rect">
            <a:avLst/>
          </a:prstGeom>
        </p:spPr>
      </p:pic>
      <p:pic>
        <p:nvPicPr>
          <p:cNvPr id="4" name="PA_图片 3" descr="图片包含 室内, 墙壁&#10;&#10;已生成高可信度的说明">
            <a:extLst>
              <a:ext uri="{FF2B5EF4-FFF2-40B4-BE49-F238E27FC236}">
                <a16:creationId xmlns:a16="http://schemas.microsoft.com/office/drawing/2014/main" id="{8D2525DF-EC91-49FD-8A5E-5D6D548470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1" y="566348"/>
            <a:ext cx="5655905" cy="5571067"/>
          </a:xfrm>
          <a:prstGeom prst="rect">
            <a:avLst/>
          </a:prstGeom>
        </p:spPr>
      </p:pic>
      <p:pic>
        <p:nvPicPr>
          <p:cNvPr id="8" name="PA_图片 7">
            <a:extLst>
              <a:ext uri="{FF2B5EF4-FFF2-40B4-BE49-F238E27FC236}">
                <a16:creationId xmlns:a16="http://schemas.microsoft.com/office/drawing/2014/main" id="{4E6A7D94-9D5A-4174-9759-4049DB7E3B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  <p:sp>
        <p:nvSpPr>
          <p:cNvPr id="11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587255" y="886363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A28546-0C51-2453-BB8C-039EA86A3F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8681" y="2096869"/>
            <a:ext cx="5816088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2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609" y="-30679"/>
            <a:ext cx="12229217" cy="147058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Giúp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chú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được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liền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trước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mỗi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sau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cho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đúng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!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pic>
        <p:nvPicPr>
          <p:cNvPr id="24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3250805"/>
            <a:ext cx="3026505" cy="738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5649" y="1593130"/>
            <a:ext cx="2759477" cy="2007908"/>
            <a:chOff x="204247" y="2564091"/>
            <a:chExt cx="2759477" cy="2007908"/>
          </a:xfrm>
        </p:grpSpPr>
        <p:sp>
          <p:nvSpPr>
            <p:cNvPr id="3" name="Hexagon 2"/>
            <p:cNvSpPr/>
            <p:nvPr/>
          </p:nvSpPr>
          <p:spPr>
            <a:xfrm>
              <a:off x="204247" y="2564091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421876" y="3242820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pic>
        <p:nvPicPr>
          <p:cNvPr id="25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5" y="5244211"/>
            <a:ext cx="3026505" cy="738172"/>
          </a:xfrm>
          <a:prstGeom prst="rect">
            <a:avLst/>
          </a:prstGeom>
        </p:spPr>
      </p:pic>
      <p:pic>
        <p:nvPicPr>
          <p:cNvPr id="27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76" y="5135666"/>
            <a:ext cx="3026505" cy="738172"/>
          </a:xfrm>
          <a:prstGeom prst="rect">
            <a:avLst/>
          </a:prstGeom>
        </p:spPr>
      </p:pic>
      <p:pic>
        <p:nvPicPr>
          <p:cNvPr id="28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286" y="3085820"/>
            <a:ext cx="3026505" cy="7381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013594" y="1737789"/>
            <a:ext cx="2768904" cy="2003195"/>
            <a:chOff x="7915938" y="1449443"/>
            <a:chExt cx="2768904" cy="2003195"/>
          </a:xfrm>
        </p:grpSpPr>
        <p:sp>
          <p:nvSpPr>
            <p:cNvPr id="17" name="Hexagon 16"/>
            <p:cNvSpPr/>
            <p:nvPr/>
          </p:nvSpPr>
          <p:spPr>
            <a:xfrm>
              <a:off x="7915938" y="1449443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</a:t>
              </a:r>
            </a:p>
          </p:txBody>
        </p:sp>
        <p:sp>
          <p:nvSpPr>
            <p:cNvPr id="18" name="Hexagon 17"/>
            <p:cNvSpPr/>
            <p:nvPr/>
          </p:nvSpPr>
          <p:spPr>
            <a:xfrm>
              <a:off x="9142994" y="2123459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</a:t>
              </a:r>
            </a:p>
          </p:txBody>
        </p:sp>
      </p:grpSp>
      <p:sp>
        <p:nvSpPr>
          <p:cNvPr id="30" name="Hexagon 29"/>
          <p:cNvSpPr/>
          <p:nvPr/>
        </p:nvSpPr>
        <p:spPr>
          <a:xfrm>
            <a:off x="317715" y="1574277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9042044" y="1732151"/>
            <a:ext cx="1541848" cy="1329179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" y="-20286"/>
            <a:ext cx="1253277" cy="12507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1" y="4877029"/>
            <a:ext cx="1789759" cy="19936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4037938"/>
            <a:ext cx="2605569" cy="29023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1" y="669476"/>
            <a:ext cx="1253277" cy="12507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4" y="814513"/>
            <a:ext cx="1253277" cy="12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2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1862 0.1006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3841 0.0335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4806 0.2849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0" grpId="1" animBg="1"/>
      <p:bldP spid="32" grpId="0" animBg="1"/>
      <p:bldP spid="3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509176-6AEC-6945-2061-95AFCAF077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8331" y="2568609"/>
            <a:ext cx="62550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2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3"/>
            <a:ext cx="5220260" cy="523220"/>
            <a:chOff x="1870518" y="1394077"/>
            <a:chExt cx="1113282" cy="511709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104124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091967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Tìm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số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liền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sau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các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số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sau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65E3641-82B1-3510-A9D8-5FF40E1B6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879" y="1809749"/>
            <a:ext cx="10666522" cy="298132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 rot="282713">
            <a:off x="2895600" y="3295650"/>
            <a:ext cx="781050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D3492F0-D147-A60E-B837-8C94D1D4FE50}"/>
              </a:ext>
            </a:extLst>
          </p:cNvPr>
          <p:cNvSpPr/>
          <p:nvPr/>
        </p:nvSpPr>
        <p:spPr>
          <a:xfrm rot="282713">
            <a:off x="6210300" y="2143124"/>
            <a:ext cx="781050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DE8F8B4-6391-56FE-AD42-A8E6DB45B3F1}"/>
              </a:ext>
            </a:extLst>
          </p:cNvPr>
          <p:cNvSpPr/>
          <p:nvPr/>
        </p:nvSpPr>
        <p:spPr>
          <a:xfrm rot="21426117">
            <a:off x="8051512" y="2556181"/>
            <a:ext cx="733177" cy="4545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83E028-1AF8-4A64-7D85-FE6F0398470E}"/>
              </a:ext>
            </a:extLst>
          </p:cNvPr>
          <p:cNvSpPr/>
          <p:nvPr/>
        </p:nvSpPr>
        <p:spPr>
          <a:xfrm rot="180349">
            <a:off x="10432473" y="2157599"/>
            <a:ext cx="1152443" cy="4545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32699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2"/>
            <a:ext cx="8701568" cy="855138"/>
            <a:chOff x="1870518" y="1394077"/>
            <a:chExt cx="1855712" cy="571910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855712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817994" cy="571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số thích hợp để được ba số tự nhiên liên tiếp.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333A56-3BD3-9F9D-B653-338E86203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2066925"/>
            <a:ext cx="980642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8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4" y="1071562"/>
            <a:ext cx="7096126" cy="52994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8396" y="3332314"/>
            <a:ext cx="2590454" cy="35256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103694" y="-244094"/>
            <a:ext cx="12192000" cy="42704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1FEC58-C780-2616-1941-E727022D3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2098" y="1816448"/>
            <a:ext cx="6139204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5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25009A51-2618-4EAB-91D6-7A08F18830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1" y="1308676"/>
            <a:ext cx="7682539" cy="5879365"/>
          </a:xfrm>
          <a:prstGeom prst="rect">
            <a:avLst/>
          </a:prstGeom>
        </p:spPr>
      </p:pic>
      <p:pic>
        <p:nvPicPr>
          <p:cNvPr id="18" name="PA_图片 17">
            <a:extLst>
              <a:ext uri="{FF2B5EF4-FFF2-40B4-BE49-F238E27FC236}">
                <a16:creationId xmlns:a16="http://schemas.microsoft.com/office/drawing/2014/main" id="{88949E65-2C64-464B-90D7-380247DD39B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95" y="2153492"/>
            <a:ext cx="4727158" cy="434681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04247" y="238927"/>
            <a:ext cx="11783506" cy="118452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dưới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hộp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quà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là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một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con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hãy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nêu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đúng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con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ấy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để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nhận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những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món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quà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ngờ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từ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cô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!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8995" y="3665179"/>
            <a:ext cx="4194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6, 7, 8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10" y="2148288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9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.31055 0.06389 L 0.31055 0.06412 C 0.3056 0.06528 0.30078 0.06643 0.29623 0.06875 C 0.29401 0.06967 0.29206 0.07199 0.29011 0.07315 C 0.28646 0.07523 0.28269 0.07616 0.27904 0.07778 C 0.27735 0.07847 0.27604 0.0794 0.27435 0.08009 C 0.27136 0.08102 0.26823 0.08148 0.26498 0.08287 C 0.24844 0.08148 0.23164 0.08194 0.21524 0.08009 C 0.21185 0.07963 0.20834 0.07824 0.20573 0.07546 L 0.20104 0.07083 C 0.19727 0.0537 0.20274 0.0743 0.19479 0.05926 C 0.19388 0.05764 0.19401 0.05463 0.19323 0.05254 C 0.19206 0.04977 0.18998 0.04792 0.18867 0.0456 C 0.18724 0.04352 0.18633 0.04097 0.18542 0.03866 L 0.18229 0.02477 C 0.1819 0.02268 0.18229 0.01875 0.18086 0.01805 L 0.17604 0.01551 C 0.17292 0.0162 0.16003 0.01805 0.15573 0.02037 C 0.15365 0.02129 0.15183 0.02361 0.14961 0.02477 C 0.1474 0.02592 0.14545 0.02639 0.1431 0.02708 C 0.1418 0.02778 0.14024 0.0287 0.13867 0.0294 C 0.13698 0.03079 0.13542 0.03287 0.13412 0.03426 C 0.13256 0.03518 0.13086 0.03565 0.1293 0.03634 C 0.125 0.03796 0.12084 0.03889 0.11667 0.04097 C 0.10534 0.04653 0.11055 0.04467 0.10117 0.04768 C 0.08881 0.04699 0.07617 0.04745 0.06367 0.0456 C 0.06107 0.04514 0.05326 0.04004 0.04974 0.03866 C 0.04753 0.03796 0.04545 0.03727 0.04336 0.03634 C 0.04024 0.03495 0.03724 0.03356 0.03412 0.03171 C 0.03242 0.03079 0.03112 0.03009 0.0293 0.0294 C 0.02735 0.0287 0.02526 0.02801 0.02318 0.02708 C 0.02149 0.02685 0.02019 0.02523 0.01836 0.02477 C 0.01589 0.02384 0.01328 0.02338 0.01055 0.02268 C 0.00847 0.01805 0.0056 0.01389 0.00443 0.00879 C 0.00391 0.00671 0.00391 0.0037 0.00287 0.00208 C 0.00222 0.00046 0.00078 0.00046 -2.91667E-6 1.48148E-6 L -2.91667E-6 0.00023 " pathEditMode="relative" rAng="0" ptsTypes="AAAAAAAAAAAAAAAAAAAAAAAAAAAAAAAAAAA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02" y="716467"/>
            <a:ext cx="6793363" cy="48477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83" y="2718694"/>
            <a:ext cx="3041303" cy="41393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0" y="-817123"/>
            <a:ext cx="12192000" cy="42704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249656">
            <a:off x="5086765" y="2739565"/>
            <a:ext cx="5477423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98, 99, 100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339" y="1476276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327</Words>
  <Application>Microsoft Office PowerPoint</Application>
  <PresentationFormat>Widescreen</PresentationFormat>
  <Paragraphs>78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等线</vt:lpstr>
      <vt:lpstr>等线 Light</vt:lpstr>
      <vt:lpstr>#9Slide02 Noi dung dai</vt:lpstr>
      <vt:lpstr>#9Slide02 Tieu de dai</vt:lpstr>
      <vt:lpstr>Arial</vt:lpstr>
      <vt:lpstr>Calibri</vt:lpstr>
      <vt:lpstr>UTM Cookies</vt:lpstr>
      <vt:lpstr>Wingdings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39</cp:revision>
  <dcterms:created xsi:type="dcterms:W3CDTF">2023-08-10T00:29:11Z</dcterms:created>
  <dcterms:modified xsi:type="dcterms:W3CDTF">2024-10-24T09:13:16Z</dcterms:modified>
</cp:coreProperties>
</file>