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</p:sldMasterIdLst>
  <p:notesMasterIdLst>
    <p:notesMasterId r:id="rId23"/>
  </p:notesMasterIdLst>
  <p:sldIdLst>
    <p:sldId id="411" r:id="rId4"/>
    <p:sldId id="441" r:id="rId5"/>
    <p:sldId id="426" r:id="rId6"/>
    <p:sldId id="437" r:id="rId7"/>
    <p:sldId id="413" r:id="rId8"/>
    <p:sldId id="428" r:id="rId9"/>
    <p:sldId id="429" r:id="rId10"/>
    <p:sldId id="430" r:id="rId11"/>
    <p:sldId id="438" r:id="rId12"/>
    <p:sldId id="416" r:id="rId13"/>
    <p:sldId id="431" r:id="rId14"/>
    <p:sldId id="433" r:id="rId15"/>
    <p:sldId id="434" r:id="rId16"/>
    <p:sldId id="442" r:id="rId17"/>
    <p:sldId id="440" r:id="rId18"/>
    <p:sldId id="439" r:id="rId19"/>
    <p:sldId id="435" r:id="rId20"/>
    <p:sldId id="294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69" y="2095500"/>
            <a:ext cx="6159367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lều,trại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,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Câu(cá), giật(cần câu) , kéo, quăng,...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421875" y="2129051"/>
            <a:ext cx="7478973" cy="1863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Bay,lượn,dang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893" y="326570"/>
            <a:ext cx="1492481" cy="1136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2219684" y="169820"/>
            <a:ext cx="9533045" cy="12540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trèo đèo,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bám đá,chống gậy,.........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524" y="1597115"/>
            <a:ext cx="1556851" cy="12340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2219682" y="1594804"/>
            <a:ext cx="9533047" cy="1103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2219681" y="2894005"/>
            <a:ext cx="9533048" cy="1078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giật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câu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ngả, giãy giụa,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quăng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525" y="2887840"/>
            <a:ext cx="1496037" cy="125485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2219681" y="4167901"/>
            <a:ext cx="9533048" cy="11567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 lượn, dang, vỗ cánh,..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525" y="4142691"/>
            <a:ext cx="1462075" cy="129971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2219680" y="5441797"/>
            <a:ext cx="9533049" cy="12725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lặn, khám phá,...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524" y="5442256"/>
            <a:ext cx="1556851" cy="12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468"/>
      </p:ext>
    </p:extLst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1F29D3-126E-AE3F-0775-63AEE1666F3C}"/>
              </a:ext>
            </a:extLst>
          </p:cNvPr>
          <p:cNvCxnSpPr>
            <a:cxnSpLocks/>
          </p:cNvCxnSpPr>
          <p:nvPr/>
        </p:nvCxnSpPr>
        <p:spPr>
          <a:xfrm>
            <a:off x="2786418" y="1555845"/>
            <a:ext cx="1307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26656F-3503-1AFE-F190-88DCC0CAE836}"/>
              </a:ext>
            </a:extLst>
          </p:cNvPr>
          <p:cNvCxnSpPr>
            <a:cxnSpLocks/>
          </p:cNvCxnSpPr>
          <p:nvPr/>
        </p:nvCxnSpPr>
        <p:spPr>
          <a:xfrm>
            <a:off x="4942765" y="1571767"/>
            <a:ext cx="5989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31E435-A3AE-AC65-2DD3-7AEC01F89C78}"/>
              </a:ext>
            </a:extLst>
          </p:cNvPr>
          <p:cNvCxnSpPr>
            <a:cxnSpLocks/>
          </p:cNvCxnSpPr>
          <p:nvPr/>
        </p:nvCxnSpPr>
        <p:spPr>
          <a:xfrm>
            <a:off x="6904915" y="2067066"/>
            <a:ext cx="41964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2910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AFFCC2-1E52-334A-ACD4-595C2824147E}"/>
              </a:ext>
            </a:extLst>
          </p:cNvPr>
          <p:cNvSpPr txBox="1"/>
          <p:nvPr/>
        </p:nvSpPr>
        <p:spPr>
          <a:xfrm>
            <a:off x="846160" y="3070746"/>
            <a:ext cx="268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1ADF9F-0829-053B-878C-047768B1F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211" y="572808"/>
            <a:ext cx="2905125" cy="2094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85378-882A-52C8-C507-78079C511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2" y="493638"/>
            <a:ext cx="2563788" cy="2173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C246E4-76C2-A5E7-1401-934E5C95B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848" y="493639"/>
            <a:ext cx="2967038" cy="2173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8FC29E-8EB3-AC13-5DFA-3B9749F5BC37}"/>
              </a:ext>
            </a:extLst>
          </p:cNvPr>
          <p:cNvSpPr txBox="1"/>
          <p:nvPr/>
        </p:nvSpPr>
        <p:spPr>
          <a:xfrm>
            <a:off x="4698124" y="3070746"/>
            <a:ext cx="232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06C5AF-4BF9-1E13-F5D9-3B9B33801F95}"/>
              </a:ext>
            </a:extLst>
          </p:cNvPr>
          <p:cNvSpPr txBox="1"/>
          <p:nvPr/>
        </p:nvSpPr>
        <p:spPr>
          <a:xfrm>
            <a:off x="8660525" y="3070746"/>
            <a:ext cx="2564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32103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184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33F92A3-AECF-44C8-3CA9-51F1C5A9C55E}"/>
              </a:ext>
            </a:extLst>
          </p:cNvPr>
          <p:cNvSpPr/>
          <p:nvPr/>
        </p:nvSpPr>
        <p:spPr>
          <a:xfrm>
            <a:off x="89845" y="246610"/>
            <a:ext cx="11020425" cy="71057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 từ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ngoặc đơn thay cho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 hoa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mỗi đoạn văn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1AF09-E498-6C64-F6BE-91EA33FF86D2}"/>
              </a:ext>
            </a:extLst>
          </p:cNvPr>
          <p:cNvSpPr txBox="1"/>
          <p:nvPr/>
        </p:nvSpPr>
        <p:spPr>
          <a:xfrm>
            <a:off x="452223" y="958993"/>
            <a:ext cx="10639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3D4C8-89E3-5063-A877-5D8682E33FA6}"/>
              </a:ext>
            </a:extLst>
          </p:cNvPr>
          <p:cNvSpPr txBox="1"/>
          <p:nvPr/>
        </p:nvSpPr>
        <p:spPr>
          <a:xfrm>
            <a:off x="470845" y="3652239"/>
            <a:ext cx="10639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180315-CEBE-A012-74ED-47C61757DBD7}"/>
              </a:ext>
            </a:extLst>
          </p:cNvPr>
          <p:cNvSpPr/>
          <p:nvPr/>
        </p:nvSpPr>
        <p:spPr>
          <a:xfrm>
            <a:off x="5056597" y="3134281"/>
            <a:ext cx="3532598" cy="422824"/>
          </a:xfrm>
          <a:prstGeom prst="roundRect">
            <a:avLst>
              <a:gd name="adj" fmla="val 16667"/>
            </a:avLst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A9FC3C-D7DF-0145-EC3B-95834F0E50F2}"/>
              </a:ext>
            </a:extLst>
          </p:cNvPr>
          <p:cNvSpPr/>
          <p:nvPr/>
        </p:nvSpPr>
        <p:spPr>
          <a:xfrm>
            <a:off x="4505592" y="5781375"/>
            <a:ext cx="3180816" cy="422824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409A807-942A-9004-1468-934B21DBC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9" y="2347249"/>
            <a:ext cx="654656" cy="378138"/>
          </a:xfrm>
          <a:prstGeom prst="rect">
            <a:avLst/>
          </a:prstGeom>
        </p:spPr>
      </p:pic>
      <p:pic>
        <p:nvPicPr>
          <p:cNvPr id="14" name="Picture 1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668BDB0-5508-2CF2-854E-D6D63CEFB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888" y="2228405"/>
            <a:ext cx="787898" cy="496982"/>
          </a:xfrm>
          <a:prstGeom prst="rect">
            <a:avLst/>
          </a:prstGeom>
        </p:spPr>
      </p:pic>
      <p:pic>
        <p:nvPicPr>
          <p:cNvPr id="18" name="Picture 1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3187395-DF0C-B857-1A53-412CBD315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14" y="4126044"/>
            <a:ext cx="654656" cy="393842"/>
          </a:xfrm>
          <a:prstGeom prst="rect">
            <a:avLst/>
          </a:prstGeom>
        </p:spPr>
      </p:pic>
      <p:pic>
        <p:nvPicPr>
          <p:cNvPr id="19" name="Picture 1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7D7822D9-BDD8-08D2-26F3-F89B7BE2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11" y="4576964"/>
            <a:ext cx="654656" cy="397317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722E5191-49CB-7DEC-A87D-3653F59D2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39" y="4134904"/>
            <a:ext cx="654656" cy="384982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6939130-52F1-7AA9-AA69-92D66AF4D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1" y="1479609"/>
            <a:ext cx="491471" cy="332275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3165A00D-07BA-2EF2-AF21-2AAEBDCEE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19" y="1885682"/>
            <a:ext cx="598414" cy="402145"/>
          </a:xfrm>
          <a:prstGeom prst="rect">
            <a:avLst/>
          </a:prstGeom>
        </p:spPr>
      </p:pic>
      <p:pic>
        <p:nvPicPr>
          <p:cNvPr id="24" name="Picture 2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52789E0-759E-D3B0-A98C-D010018A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33" y="1465586"/>
            <a:ext cx="491471" cy="445497"/>
          </a:xfrm>
          <a:prstGeom prst="rect">
            <a:avLst/>
          </a:prstGeom>
        </p:spPr>
      </p:pic>
      <p:pic>
        <p:nvPicPr>
          <p:cNvPr id="25" name="Picture 2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35A4A0CD-B59E-D124-1E4D-6676030D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86" y="5055743"/>
            <a:ext cx="654656" cy="344490"/>
          </a:xfrm>
          <a:prstGeom prst="rect">
            <a:avLst/>
          </a:prstGeom>
        </p:spPr>
      </p:pic>
      <p:pic>
        <p:nvPicPr>
          <p:cNvPr id="26" name="Picture 2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9010B23-87C6-224F-100A-6259D4549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95097"/>
            <a:ext cx="695218" cy="39731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99A3A3-87A9-1F3C-CBF5-FB154956169A}"/>
              </a:ext>
            </a:extLst>
          </p:cNvPr>
          <p:cNvCxnSpPr/>
          <p:nvPr/>
        </p:nvCxnSpPr>
        <p:spPr>
          <a:xfrm>
            <a:off x="1367631" y="591505"/>
            <a:ext cx="10908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C48031-530E-631A-35F3-25A1789E9348}"/>
              </a:ext>
            </a:extLst>
          </p:cNvPr>
          <p:cNvCxnSpPr/>
          <p:nvPr/>
        </p:nvCxnSpPr>
        <p:spPr>
          <a:xfrm>
            <a:off x="6684998" y="591505"/>
            <a:ext cx="10908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474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57674" y="5138726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  <p:pic>
        <p:nvPicPr>
          <p:cNvPr id="2" name="Picture 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070DDBE6-DEE1-94D4-CC36-451C18256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8" y="4083322"/>
            <a:ext cx="966629" cy="63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92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62945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gậy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C92E3EC9-8F52-B067-C4EE-B82B9B7328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7812827"/>
                  </p:ext>
                </p:extLst>
              </p:nvPr>
            </p:nvGraphicFramePr>
            <p:xfrm>
              <a:off x="-3585581" y="724317"/>
              <a:ext cx="3048000" cy="1714500"/>
            </p:xfrm>
            <a:graphic>
              <a:graphicData uri="http://schemas.microsoft.com/office/powerpoint/2016/slidezoom">
                <pslz:sldZm>
                  <pslz:sldZmObj sldId="430" cId="3291043067">
                    <pslz:zmPr id="{32FD2F21-738F-4895-B9B4-2A3BB518BB0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92E3EC9-8F52-B067-C4EE-B82B9B7328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585581" y="72431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811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657</Words>
  <Application>Microsoft Office PowerPoint</Application>
  <PresentationFormat>Widescreen</PresentationFormat>
  <Paragraphs>37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</vt:lpstr>
      <vt:lpstr>等线 Light</vt:lpstr>
      <vt:lpstr>#9Slide02 Noi dung dai</vt:lpstr>
      <vt:lpstr>#9Slide02 Tieu de dai</vt:lpstr>
      <vt:lpstr>Arial</vt:lpstr>
      <vt:lpstr>Bodoni MT</vt:lpstr>
      <vt:lpstr>Calibri</vt:lpstr>
      <vt:lpstr>Impact</vt:lpstr>
      <vt:lpstr>SVN-Holidays</vt:lpstr>
      <vt:lpstr>Times New Roman</vt:lpstr>
      <vt:lpstr>字魂95号-手刻宋</vt:lpstr>
      <vt:lpstr>方正行楷简体</vt:lpstr>
      <vt:lpstr>汉真广标</vt:lpstr>
      <vt:lpstr>2_Office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50</cp:revision>
  <dcterms:created xsi:type="dcterms:W3CDTF">2023-08-04T11:49:09Z</dcterms:created>
  <dcterms:modified xsi:type="dcterms:W3CDTF">2024-10-14T13:44:54Z</dcterms:modified>
</cp:coreProperties>
</file>