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433" r:id="rId2"/>
    <p:sldId id="438" r:id="rId3"/>
    <p:sldId id="431" r:id="rId4"/>
    <p:sldId id="453" r:id="rId5"/>
    <p:sldId id="454" r:id="rId6"/>
    <p:sldId id="455" r:id="rId7"/>
    <p:sldId id="462" r:id="rId8"/>
    <p:sldId id="450" r:id="rId9"/>
    <p:sldId id="461" r:id="rId10"/>
  </p:sldIdLst>
  <p:sldSz cx="12192000" cy="6858000"/>
  <p:notesSz cx="6858000" cy="9144000"/>
  <p:embeddedFontLst>
    <p:embeddedFont>
      <p:font typeface="#9Slide07 HoneyCream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微软雅黑" panose="020B0503020204020204" pitchFamily="34" charset="-122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FA4B6B6F-1142-9D18-64E6-FF03F553EB9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5394BE-C81C-3ACF-E7B4-07A984F6940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A196F-BFEF-0682-C51E-B6ABC59A9A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67128-5DC2-507E-490A-066F466489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FB18C6-66B9-795E-2E5F-498A76EDD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11608B-7FB7-D5FB-08BD-01495275D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0F6A09-601F-540E-5E70-0BCC65DBEF8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15388E-C820-C8DF-DC86-E1BD9C4A51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EC3DB7-E7DD-1B71-B875-D1BFF1FCE3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9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91407D1D-AFE9-0A58-9A00-6A43A3B1352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9808E8-7ECE-59A2-8F87-53177C7AF82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54AE11-F92E-D704-AE64-192295E460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D1583-4AF4-6470-D841-830CA8122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4A6E6-9374-5D04-5418-28AFBA6689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0582A4-39F3-8928-6A53-77F0E6EEA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EC9D135-7363-F32E-BF15-FFE5F24E582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2A9B9F-B149-069B-B8AD-CA1D150B67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E015B5-87AA-3139-3B51-6D076BEBF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776010D6-E7F3-7D5C-CE84-511A386CEB5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372349-61DD-F745-718E-A27295B65E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0374C-EB17-6428-3F46-E0A838AEB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95135-DBA6-7F74-847B-55511F5F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0497E-07FF-9F7A-64B9-A54AD4026A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77032-3F68-AF14-7BE4-306FCE691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F61E341-DB4E-5CD7-07A4-6F09209A2DF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B11273-E242-ABCB-D3D9-2CF2C8E2A2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65C615-4348-47BA-568A-19FB53A608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CF1A4B7-8765-1D08-9BEA-316D096294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6" y="318978"/>
            <a:ext cx="1789074" cy="17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4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CD9A3-CD4B-41B5-E216-546E3F94C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567" y="1624357"/>
            <a:ext cx="9510584" cy="4017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0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>
            <a:extLst>
              <a:ext uri="{FF2B5EF4-FFF2-40B4-BE49-F238E27FC236}">
                <a16:creationId xmlns:a16="http://schemas.microsoft.com/office/drawing/2014/main" id="{D841509D-FE13-6FC5-C45E-D58E0B2639D9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D86B632F-9290-7936-5D3E-BB5EE55C602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14A50DC3-F87F-BE90-B2FF-44D11806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6" name="图片 11">
            <a:extLst>
              <a:ext uri="{FF2B5EF4-FFF2-40B4-BE49-F238E27FC236}">
                <a16:creationId xmlns:a16="http://schemas.microsoft.com/office/drawing/2014/main" id="{790F0EE7-2D52-347D-E3BD-F9B1C5BE38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A0A0F0-FADF-1D66-002D-12FE50D9F894}"/>
              </a:ext>
            </a:extLst>
          </p:cNvPr>
          <p:cNvSpPr txBox="1"/>
          <p:nvPr/>
        </p:nvSpPr>
        <p:spPr>
          <a:xfrm>
            <a:off x="4945626" y="2153264"/>
            <a:ext cx="5692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bố cục của bài văn tả phong cảnh?</a:t>
            </a:r>
            <a:endParaRPr lang="en-US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C0679-A228-9B91-E7C5-B3E57331B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374" y="56238"/>
            <a:ext cx="3706689" cy="145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364BCF-95D0-32E3-FED0-06E19F2B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7022" y="841473"/>
            <a:ext cx="2048311" cy="1362553"/>
          </a:xfrm>
          <a:prstGeom prst="rect">
            <a:avLst/>
          </a:prstGeom>
        </p:spPr>
      </p:pic>
      <p:pic>
        <p:nvPicPr>
          <p:cNvPr id="4" name="Picture 3" descr="A yellow and blue text&#10;&#10;Description automatically generated">
            <a:extLst>
              <a:ext uri="{FF2B5EF4-FFF2-40B4-BE49-F238E27FC236}">
                <a16:creationId xmlns:a16="http://schemas.microsoft.com/office/drawing/2014/main" id="{FB873793-11CA-29D4-075D-70B220619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81" y="2105024"/>
            <a:ext cx="7610293" cy="2333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0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76F5283-00B5-057A-3E7C-8399B1CEF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3" y="836815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0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A90509-4113-FEBC-D668-A4308A47D806}"/>
              </a:ext>
            </a:extLst>
          </p:cNvPr>
          <p:cNvGrpSpPr/>
          <p:nvPr/>
        </p:nvGrpSpPr>
        <p:grpSpPr>
          <a:xfrm>
            <a:off x="48718" y="173613"/>
            <a:ext cx="2134185" cy="1307075"/>
            <a:chOff x="73076" y="260418"/>
            <a:chExt cx="3201277" cy="196061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D66ED90-26E3-DE9A-FFAE-2059F5F029BB}"/>
                </a:ext>
              </a:extLst>
            </p:cNvPr>
            <p:cNvSpPr/>
            <p:nvPr/>
          </p:nvSpPr>
          <p:spPr>
            <a:xfrm rot="-1539052">
              <a:off x="73076" y="260418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8" y="0"/>
                  </a:lnTo>
                  <a:lnTo>
                    <a:pt x="3201278" y="1960613"/>
                  </a:lnTo>
                  <a:lnTo>
                    <a:pt x="0" y="1960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DF768D7-06C5-8097-36AF-66A7857F262E}"/>
                </a:ext>
              </a:extLst>
            </p:cNvPr>
            <p:cNvSpPr/>
            <p:nvPr/>
          </p:nvSpPr>
          <p:spPr>
            <a:xfrm>
              <a:off x="1194948" y="559597"/>
              <a:ext cx="957531" cy="1250931"/>
            </a:xfrm>
            <a:custGeom>
              <a:avLst/>
              <a:gdLst/>
              <a:ahLst/>
              <a:cxnLst/>
              <a:rect l="l" t="t" r="r" b="b"/>
              <a:pathLst>
                <a:path w="957531" h="1250931">
                  <a:moveTo>
                    <a:pt x="0" y="0"/>
                  </a:moveTo>
                  <a:lnTo>
                    <a:pt x="957531" y="0"/>
                  </a:lnTo>
                  <a:lnTo>
                    <a:pt x="957531" y="1250931"/>
                  </a:lnTo>
                  <a:lnTo>
                    <a:pt x="0" y="125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5F32ED6-57F7-EDDD-44B1-3DBC5F7C68C9}"/>
              </a:ext>
            </a:extLst>
          </p:cNvPr>
          <p:cNvSpPr txBox="1"/>
          <p:nvPr/>
        </p:nvSpPr>
        <p:spPr>
          <a:xfrm>
            <a:off x="2192045" y="257518"/>
            <a:ext cx="9196168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lại bài văn của em và lời nhận xét của thầy cô để biết bài làm đạt được những yêu cầu nào dưới đây: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0EC936-0B6A-2171-D1E6-8930064433A0}"/>
              </a:ext>
            </a:extLst>
          </p:cNvPr>
          <p:cNvGrpSpPr/>
          <p:nvPr/>
        </p:nvGrpSpPr>
        <p:grpSpPr>
          <a:xfrm>
            <a:off x="2300748" y="1363088"/>
            <a:ext cx="8740877" cy="916436"/>
            <a:chOff x="1673715" y="3198315"/>
            <a:chExt cx="7200572" cy="137465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EF0EA1E0-DEDA-4AC2-38A3-899C835B6B2E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6FE2A746-1FB2-6D20-443D-63D8CD261D83}"/>
                </a:ext>
              </a:extLst>
            </p:cNvPr>
            <p:cNvSpPr txBox="1"/>
            <p:nvPr/>
          </p:nvSpPr>
          <p:spPr>
            <a:xfrm>
              <a:off x="2216390" y="3420941"/>
              <a:ext cx="4805403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en-US" sz="4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92CF84D5-B0EC-1850-142E-4AE7CABE0E7C}"/>
              </a:ext>
            </a:extLst>
          </p:cNvPr>
          <p:cNvSpPr/>
          <p:nvPr/>
        </p:nvSpPr>
        <p:spPr>
          <a:xfrm>
            <a:off x="81847" y="3512546"/>
            <a:ext cx="2141391" cy="3238398"/>
          </a:xfrm>
          <a:custGeom>
            <a:avLst/>
            <a:gdLst/>
            <a:ahLst/>
            <a:cxnLst/>
            <a:rect l="l" t="t" r="r" b="b"/>
            <a:pathLst>
              <a:path w="3212086" h="4857597">
                <a:moveTo>
                  <a:pt x="0" y="0"/>
                </a:moveTo>
                <a:lnTo>
                  <a:pt x="3212086" y="0"/>
                </a:lnTo>
                <a:lnTo>
                  <a:pt x="3212086" y="4857597"/>
                </a:lnTo>
                <a:lnTo>
                  <a:pt x="0" y="4857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1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6EDB29-1E2E-A835-B5D6-48C74FC57ED3}"/>
              </a:ext>
            </a:extLst>
          </p:cNvPr>
          <p:cNvGrpSpPr/>
          <p:nvPr/>
        </p:nvGrpSpPr>
        <p:grpSpPr>
          <a:xfrm>
            <a:off x="2349910" y="2474133"/>
            <a:ext cx="8740877" cy="741015"/>
            <a:chOff x="1673715" y="3198315"/>
            <a:chExt cx="7200572" cy="1374655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40F1DCD-8F74-BD63-B42F-57A6DF483766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3002AD6A-2F71-1C91-F42C-AF241E1477E5}"/>
                </a:ext>
              </a:extLst>
            </p:cNvPr>
            <p:cNvSpPr txBox="1"/>
            <p:nvPr/>
          </p:nvSpPr>
          <p:spPr>
            <a:xfrm>
              <a:off x="2216390" y="3509432"/>
              <a:ext cx="480540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endParaRPr lang="en-US" sz="36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9051A1-00B0-7F21-2997-C8F3BE12236E}"/>
              </a:ext>
            </a:extLst>
          </p:cNvPr>
          <p:cNvGrpSpPr/>
          <p:nvPr/>
        </p:nvGrpSpPr>
        <p:grpSpPr>
          <a:xfrm>
            <a:off x="2369574" y="3408194"/>
            <a:ext cx="8740877" cy="916435"/>
            <a:chOff x="1673715" y="3198315"/>
            <a:chExt cx="7200572" cy="1374655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7852EC79-8B5C-4496-04A9-86B73D4DB6E4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341A6EDB-52BE-35A5-5A19-ADABC0FD2ACF}"/>
                </a:ext>
              </a:extLst>
            </p:cNvPr>
            <p:cNvSpPr txBox="1"/>
            <p:nvPr/>
          </p:nvSpPr>
          <p:spPr>
            <a:xfrm>
              <a:off x="2005800" y="3435690"/>
              <a:ext cx="5015993" cy="830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1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 ý lựa chọn từ ngữ, sử dụng biện pháp so sánh, nhân hoá để làm nổi bật đặc điểm của phong cảnh được miêu tả.</a:t>
              </a:r>
              <a:endParaRPr lang="vi-VN" sz="24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4854EF-1BA8-F467-FA77-D969874A8375}"/>
              </a:ext>
            </a:extLst>
          </p:cNvPr>
          <p:cNvGrpSpPr/>
          <p:nvPr/>
        </p:nvGrpSpPr>
        <p:grpSpPr>
          <a:xfrm>
            <a:off x="2408903" y="4529072"/>
            <a:ext cx="8740877" cy="916435"/>
            <a:chOff x="1673715" y="3198315"/>
            <a:chExt cx="7200572" cy="1374655"/>
          </a:xfrm>
        </p:grpSpPr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66CBD2B8-C8F0-F462-4E5C-9BE80D0C5571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15">
              <a:extLst>
                <a:ext uri="{FF2B5EF4-FFF2-40B4-BE49-F238E27FC236}">
                  <a16:creationId xmlns:a16="http://schemas.microsoft.com/office/drawing/2014/main" id="{CD1C429A-BB3E-993D-3A0D-7981F2F0BB17}"/>
                </a:ext>
              </a:extLst>
            </p:cNvPr>
            <p:cNvSpPr txBox="1"/>
            <p:nvPr/>
          </p:nvSpPr>
          <p:spPr>
            <a:xfrm>
              <a:off x="1851906" y="3435690"/>
              <a:ext cx="5169887" cy="830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1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Bộc lộ suy nghĩ, cảm xúc đối với phong cảnh được miêu tả hoặc với những người góp phần làm nên vẻ đẹp của phong cảnh.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1FCDBF-0172-D4E3-8568-BE99C7746DB6}"/>
              </a:ext>
            </a:extLst>
          </p:cNvPr>
          <p:cNvGrpSpPr/>
          <p:nvPr/>
        </p:nvGrpSpPr>
        <p:grpSpPr>
          <a:xfrm>
            <a:off x="2369574" y="5620454"/>
            <a:ext cx="8740877" cy="652528"/>
            <a:chOff x="1673715" y="3198315"/>
            <a:chExt cx="7200572" cy="1374655"/>
          </a:xfrm>
        </p:grpSpPr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30ED838D-969A-B868-1391-E39E09B0EC73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15">
              <a:extLst>
                <a:ext uri="{FF2B5EF4-FFF2-40B4-BE49-F238E27FC236}">
                  <a16:creationId xmlns:a16="http://schemas.microsoft.com/office/drawing/2014/main" id="{048C0EC1-20AF-A194-4572-A18317E13737}"/>
                </a:ext>
              </a:extLst>
            </p:cNvPr>
            <p:cNvSpPr txBox="1"/>
            <p:nvPr/>
          </p:nvSpPr>
          <p:spPr>
            <a:xfrm>
              <a:off x="1851906" y="3435690"/>
              <a:ext cx="5169887" cy="461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0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 mắc lỗi chính tả, lỗi diễn đạt; chữ viết sạch,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4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7460E3-68D9-37DB-2F80-71CDF106FE21}"/>
              </a:ext>
            </a:extLst>
          </p:cNvPr>
          <p:cNvSpPr txBox="1"/>
          <p:nvPr/>
        </p:nvSpPr>
        <p:spPr>
          <a:xfrm>
            <a:off x="703527" y="297021"/>
            <a:ext cx="10607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3. </a:t>
            </a: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Viết lại một số câu hoặc đoạn văn trong bài làm của em cho hay hơn theo gợi ý sau: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631E3-C8AB-84CE-F927-1C84D30C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81" y="1630771"/>
            <a:ext cx="890587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9605-D409-4F97-DDFE-AA66EDE26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8B2666-B9A7-7DF0-71CF-E0039243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08821B0-4510-C6F1-930F-CC9BF700033A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10F0A4D-690E-0121-92CC-D9602A16B794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FE79955-8165-8BFA-4B4E-31AD466ED63C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2BB6E482-2AAD-4193-A209-9995F81E614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2C55969-B53C-B3BE-5414-A7CB02578BE6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94806824-9B77-E560-673A-73A5EFCC53F4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A849CDD6-FF24-08E7-1991-0B8E939FA496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609C22C-21AC-E5FF-23F9-EAE9E6ABDC10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20F1EF8-2B2B-7A1B-C05B-041290DD5CBF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AE9117CA-FCBE-E906-9C5C-66EEF9896C18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1E593CD4-EA5B-BDAD-E93E-68843D6F1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DF72B1D-E885-E6E7-2C49-452372AAA0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8ACBA6B-3870-6CA4-97D8-494C2AFAD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170BA20-0402-149E-880A-681013CE9B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ABF66B-4656-D664-E3C8-5DA52F394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974" y="2042057"/>
            <a:ext cx="7714647" cy="252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7273840-0F51-172F-B65C-1942EFC88EBD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271EFF-B7C2-E865-0D55-497B4E2D506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4385FB5-227A-2130-C33A-D32A2CBE5C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417CB-5317-A955-BA79-E1DE04923FEC}"/>
              </a:ext>
            </a:extLst>
          </p:cNvPr>
          <p:cNvSpPr txBox="1"/>
          <p:nvPr/>
        </p:nvSpPr>
        <p:spPr>
          <a:xfrm>
            <a:off x="5319987" y="3186828"/>
            <a:ext cx="49882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Chia sẻ với người thân về bài học.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80316-FCFA-543E-0B4F-218573C0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527" y="1358957"/>
            <a:ext cx="43163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EB23CC-3327-DFFD-5D6B-D4C0DF1E1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428" y="820809"/>
            <a:ext cx="3706689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C6D74-ECCA-F4A4-28F5-EA9D0FB40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897" y="1376645"/>
            <a:ext cx="8888738" cy="4615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6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166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#9Slide07 HoneyCream</vt:lpstr>
      <vt:lpstr>SVN-Newton</vt:lpstr>
      <vt:lpstr>Times New Roman</vt:lpstr>
      <vt:lpstr>SVN-Ready</vt:lpstr>
      <vt:lpstr>Arial</vt:lpstr>
      <vt:lpstr>Calibri</vt:lpstr>
      <vt:lpstr>Cambria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QUYNH</cp:lastModifiedBy>
  <cp:revision>15</cp:revision>
  <dcterms:created xsi:type="dcterms:W3CDTF">2024-02-18T01:28:16Z</dcterms:created>
  <dcterms:modified xsi:type="dcterms:W3CDTF">2024-10-29T08:22:39Z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2024-02-18T03:24:33Z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dcee707f-c927-450d-91d3-c27f2269060d</vt:lpwstr>
  </property>
  <property fmtid="{D5CDD505-2E9C-101B-9397-08002B2CF9AE}" pid="8" name="MSIP_Label_defa4170-0d19-0005-0004-bc88714345d2_ContentBits">
    <vt:lpwstr>0</vt:lpwstr>
  </property>
</Properties>
</file>