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61" r:id="rId3"/>
    <p:sldId id="262" r:id="rId4"/>
    <p:sldId id="257" r:id="rId5"/>
    <p:sldId id="258" r:id="rId6"/>
    <p:sldId id="259" r:id="rId7"/>
    <p:sldId id="263" r:id="rId8"/>
    <p:sldId id="260" r:id="rId9"/>
  </p:sldIdLst>
  <p:sldSz cx="12192000" cy="6858000"/>
  <p:notesSz cx="6858000" cy="9144000"/>
  <p:embeddedFontLst>
    <p:embeddedFont>
      <p:font typeface="Tahoma" panose="020B0604030504040204" pitchFamily="34" charset="0"/>
      <p:regular r:id="rId10"/>
      <p:bold r:id="rId11"/>
    </p:embeddedFont>
    <p:embeddedFont>
      <p:font typeface="Windsor" panose="00000400000000000000" pitchFamily="2" charset="0"/>
      <p:bold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HP001 5 hàng 1 ô ly" panose="020B0603050302020204" pitchFamily="34" charset="0"/>
      <p:bold r:id="rId23"/>
    </p:embeddedFont>
    <p:embeddedFont>
      <p:font typeface="VNI-Avo" pitchFamily="2" charset="0"/>
      <p:regular r:id="rId24"/>
      <p:bold r:id="rId25"/>
      <p:italic r:id="rId26"/>
      <p:boldItalic r:id="rId27"/>
    </p:embeddedFont>
    <p:embeddedFont>
      <p:font typeface=".VnAvant" panose="020B7200000000000000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1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7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80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31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08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19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37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00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6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14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9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0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vong quay"/>
          <p:cNvGrpSpPr>
            <a:grpSpLocks/>
          </p:cNvGrpSpPr>
          <p:nvPr/>
        </p:nvGrpSpPr>
        <p:grpSpPr bwMode="auto">
          <a:xfrm>
            <a:off x="-157330" y="0"/>
            <a:ext cx="6907380" cy="6296550"/>
            <a:chOff x="5144876" y="-168267"/>
            <a:chExt cx="5978274" cy="6019656"/>
          </a:xfrm>
        </p:grpSpPr>
        <p:pic>
          <p:nvPicPr>
            <p:cNvPr id="3105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1043" y="-168267"/>
              <a:ext cx="5834378" cy="582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6" name="TextBox 8"/>
            <p:cNvSpPr txBox="1">
              <a:spLocks noChangeArrowheads="1"/>
            </p:cNvSpPr>
            <p:nvPr/>
          </p:nvSpPr>
          <p:spPr bwMode="auto">
            <a:xfrm rot="14949661">
              <a:off x="6516588" y="295962"/>
              <a:ext cx="2025648" cy="1358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en-US" sz="4800" b="1" smtClean="0">
                  <a:solidFill>
                    <a:srgbClr val="000000"/>
                  </a:solidFill>
                  <a:latin typeface="Century Gothic" pitchFamily="34" charset="0"/>
                  <a:cs typeface="Tahoma" pitchFamily="34" charset="0"/>
                </a:rPr>
                <a:t>mă</a:t>
              </a:r>
              <a:r>
                <a:rPr lang="en-US" sz="4800" b="1" smtClean="0">
                  <a:solidFill>
                    <a:srgbClr val="000000"/>
                  </a:solidFill>
                  <a:latin typeface="Windsor"/>
                  <a:ea typeface="Windsor"/>
                  <a:cs typeface="Windsor"/>
                </a:rPr>
                <a:t>̣</a:t>
              </a:r>
              <a:r>
                <a:rPr lang="en-US" sz="4800" b="1" smtClean="0">
                  <a:solidFill>
                    <a:srgbClr val="000000"/>
                  </a:solidFill>
                  <a:latin typeface="Century Gothic" pitchFamily="34" charset="0"/>
                  <a:cs typeface="Tahoma" pitchFamily="34" charset="0"/>
                </a:rPr>
                <a:t>c â</a:t>
              </a:r>
              <a:r>
                <a:rPr lang="en-US" sz="4800" b="1" smtClean="0">
                  <a:solidFill>
                    <a:srgbClr val="000000"/>
                  </a:solidFill>
                  <a:latin typeface="Windsor"/>
                  <a:ea typeface="Windsor"/>
                  <a:cs typeface="Windsor"/>
                </a:rPr>
                <a:t>́</a:t>
              </a:r>
              <a:r>
                <a:rPr lang="en-US" sz="4800" b="1" smtClean="0">
                  <a:solidFill>
                    <a:srgbClr val="000000"/>
                  </a:solidFill>
                  <a:latin typeface="Century Gothic" pitchFamily="34" charset="0"/>
                  <a:cs typeface="Tahoma" pitchFamily="34" charset="0"/>
                </a:rPr>
                <a:t>m</a:t>
              </a:r>
              <a:endParaRPr lang="vi-VN" sz="4800" b="1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107" name="TextBox 9"/>
            <p:cNvSpPr txBox="1">
              <a:spLocks noChangeArrowheads="1"/>
            </p:cNvSpPr>
            <p:nvPr/>
          </p:nvSpPr>
          <p:spPr bwMode="auto">
            <a:xfrm rot="12232592">
              <a:off x="5475467" y="1731790"/>
              <a:ext cx="2262463" cy="79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en-US" sz="4800" b="1" dirty="0" err="1" smtClean="0">
                  <a:solidFill>
                    <a:srgbClr val="FF0000"/>
                  </a:solidFill>
                  <a:latin typeface=".VnAvant" pitchFamily="34" charset="0"/>
                  <a:cs typeface="Tahoma" pitchFamily="34" charset="0"/>
                </a:rPr>
                <a:t>Bật</a:t>
              </a:r>
              <a:r>
                <a:rPr lang="en-US" sz="4800" b="1" dirty="0" smtClean="0">
                  <a:solidFill>
                    <a:srgbClr val="FF0000"/>
                  </a:solidFill>
                  <a:latin typeface=".VnAvant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.VnAvant" pitchFamily="34" charset="0"/>
                  <a:cs typeface="Tahoma" pitchFamily="34" charset="0"/>
                </a:rPr>
                <a:t>lửa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108" name="TextBox 10"/>
            <p:cNvSpPr txBox="1">
              <a:spLocks noChangeArrowheads="1"/>
            </p:cNvSpPr>
            <p:nvPr/>
          </p:nvSpPr>
          <p:spPr bwMode="auto">
            <a:xfrm rot="-4009724">
              <a:off x="7641299" y="748654"/>
              <a:ext cx="2492290" cy="71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en-US" sz="4800" b="1" dirty="0" err="1" smtClean="0">
                  <a:solidFill>
                    <a:prstClr val="black"/>
                  </a:solidFill>
                  <a:latin typeface=".VnAvant" pitchFamily="34" charset="0"/>
                  <a:cs typeface="Tahoma" pitchFamily="34" charset="0"/>
                </a:rPr>
                <a:t>Mặt</a:t>
              </a:r>
              <a:r>
                <a:rPr lang="en-US" sz="4800" b="1" dirty="0" smtClean="0">
                  <a:solidFill>
                    <a:prstClr val="black"/>
                  </a:solidFill>
                  <a:latin typeface=".VnAvant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.VnAvant" pitchFamily="34" charset="0"/>
                  <a:cs typeface="Tahoma" pitchFamily="34" charset="0"/>
                </a:rPr>
                <a:t>trời</a:t>
              </a:r>
              <a:endParaRPr lang="vi-VN" sz="4800" b="1" dirty="0">
                <a:solidFill>
                  <a:prstClr val="black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109" name="TextBox 11"/>
            <p:cNvSpPr txBox="1">
              <a:spLocks noChangeArrowheads="1"/>
            </p:cNvSpPr>
            <p:nvPr/>
          </p:nvSpPr>
          <p:spPr bwMode="auto">
            <a:xfrm rot="20155085">
              <a:off x="8917980" y="1876266"/>
              <a:ext cx="2025647" cy="559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en-GB" sz="3200" b="1" dirty="0" err="1">
                  <a:solidFill>
                    <a:srgbClr val="000000"/>
                  </a:solidFill>
                  <a:latin typeface="Century Gothic" pitchFamily="34" charset="0"/>
                  <a:cs typeface="Tahoma" pitchFamily="34" charset="0"/>
                </a:rPr>
                <a:t>Khâu</a:t>
              </a:r>
              <a:r>
                <a:rPr lang="en-GB" sz="3200" b="1" dirty="0">
                  <a:solidFill>
                    <a:srgbClr val="000000"/>
                  </a:solidFill>
                  <a:latin typeface="Century Gothic" pitchFamily="34" charset="0"/>
                  <a:cs typeface="Tahoma" pitchFamily="34" charset="0"/>
                </a:rPr>
                <a:t> </a:t>
              </a:r>
              <a:r>
                <a:rPr lang="en-GB" sz="3200" b="1" dirty="0" err="1">
                  <a:solidFill>
                    <a:srgbClr val="000000"/>
                  </a:solidFill>
                  <a:latin typeface="Century Gothic" pitchFamily="34" charset="0"/>
                  <a:cs typeface="Tahoma" pitchFamily="34" charset="0"/>
                </a:rPr>
                <a:t>vá</a:t>
              </a:r>
              <a:endParaRPr lang="vi-VN" sz="3200" b="1" dirty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110" name="TextBox 16"/>
            <p:cNvSpPr txBox="1">
              <a:spLocks noChangeArrowheads="1"/>
            </p:cNvSpPr>
            <p:nvPr/>
          </p:nvSpPr>
          <p:spPr bwMode="auto">
            <a:xfrm rot="9501114">
              <a:off x="5144876" y="2707946"/>
              <a:ext cx="2366004" cy="138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2813"/>
              <a:r>
                <a:rPr lang="en-GB" sz="4400" b="1" dirty="0" err="1" smtClean="0">
                  <a:solidFill>
                    <a:srgbClr val="000000"/>
                  </a:solidFill>
                  <a:latin typeface="Century Gothic" pitchFamily="34" charset="0"/>
                  <a:cs typeface="Tahoma" pitchFamily="34" charset="0"/>
                </a:rPr>
                <a:t>Nhắc</a:t>
              </a:r>
              <a:r>
                <a:rPr lang="en-GB" sz="4400" b="1" dirty="0" smtClean="0">
                  <a:solidFill>
                    <a:srgbClr val="000000"/>
                  </a:solidFill>
                  <a:latin typeface="Century Gothic" pitchFamily="34" charset="0"/>
                  <a:cs typeface="Tahoma" pitchFamily="34" charset="0"/>
                </a:rPr>
                <a:t> </a:t>
              </a:r>
              <a:r>
                <a:rPr lang="en-GB" sz="4400" b="1" dirty="0" err="1" smtClean="0">
                  <a:solidFill>
                    <a:srgbClr val="000000"/>
                  </a:solidFill>
                  <a:latin typeface="Century Gothic" pitchFamily="34" charset="0"/>
                  <a:cs typeface="Tahoma" pitchFamily="34" charset="0"/>
                </a:rPr>
                <a:t>nhở</a:t>
              </a:r>
              <a:endParaRPr lang="vi-VN" sz="4400" b="1" dirty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111" name="TextBox 18"/>
            <p:cNvSpPr txBox="1">
              <a:spLocks noChangeArrowheads="1"/>
            </p:cNvSpPr>
            <p:nvPr/>
          </p:nvSpPr>
          <p:spPr bwMode="auto">
            <a:xfrm rot="6703311">
              <a:off x="6578267" y="4115663"/>
              <a:ext cx="2025648" cy="1358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en-US" sz="4800" b="1" dirty="0" err="1" smtClean="0">
                  <a:solidFill>
                    <a:srgbClr val="FFFFFF"/>
                  </a:solidFill>
                  <a:latin typeface="Century Gothic" pitchFamily="34" charset="0"/>
                  <a:cs typeface="Tahoma" pitchFamily="34" charset="0"/>
                </a:rPr>
                <a:t>trái</a:t>
              </a:r>
              <a:r>
                <a:rPr lang="en-US" sz="4800" b="1" dirty="0" smtClean="0">
                  <a:solidFill>
                    <a:srgbClr val="FFFFFF"/>
                  </a:solidFill>
                  <a:latin typeface="Century Gothic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Century Gothic" pitchFamily="34" charset="0"/>
                  <a:cs typeface="Tahoma" pitchFamily="34" charset="0"/>
                </a:rPr>
                <a:t>đất</a:t>
              </a:r>
              <a:endParaRPr lang="vi-VN" sz="4800" b="1" dirty="0">
                <a:solidFill>
                  <a:srgbClr val="FFFFFF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112" name="TextBox 19"/>
            <p:cNvSpPr txBox="1">
              <a:spLocks noChangeArrowheads="1"/>
            </p:cNvSpPr>
            <p:nvPr/>
          </p:nvSpPr>
          <p:spPr bwMode="auto">
            <a:xfrm rot="3829829">
              <a:off x="8019636" y="4159302"/>
              <a:ext cx="2025648" cy="1358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en-US" sz="4800" b="1" smtClean="0">
                  <a:solidFill>
                    <a:srgbClr val="000000"/>
                  </a:solidFill>
                  <a:latin typeface="Century Gothic" pitchFamily="34" charset="0"/>
                  <a:cs typeface="Tahoma" pitchFamily="34" charset="0"/>
                </a:rPr>
                <a:t>Mă</a:t>
              </a:r>
              <a:r>
                <a:rPr lang="en-US" sz="4800" b="1" smtClean="0">
                  <a:solidFill>
                    <a:srgbClr val="000000"/>
                  </a:solidFill>
                  <a:latin typeface="Century Gothic" pitchFamily="34" charset="0"/>
                  <a:ea typeface="Windsor"/>
                  <a:cs typeface="Windsor"/>
                </a:rPr>
                <a:t>́c áo</a:t>
              </a:r>
              <a:endParaRPr lang="vi-VN" sz="4800" b="1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endParaRPr>
            </a:p>
          </p:txBody>
        </p:sp>
        <p:sp>
          <p:nvSpPr>
            <p:cNvPr id="3113" name="TextBox 20"/>
            <p:cNvSpPr txBox="1">
              <a:spLocks noChangeArrowheads="1"/>
            </p:cNvSpPr>
            <p:nvPr/>
          </p:nvSpPr>
          <p:spPr bwMode="auto">
            <a:xfrm rot="1321648">
              <a:off x="8941566" y="3158999"/>
              <a:ext cx="2181584" cy="72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en-US" sz="43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bãi</a:t>
              </a:r>
              <a:r>
                <a:rPr lang="en-US" sz="43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3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cát</a:t>
              </a:r>
              <a:endParaRPr lang="en-US" sz="4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121775" y="4611688"/>
            <a:ext cx="2705100" cy="63658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r>
              <a:rPr lang="en-GB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7" name="Picture 4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488" y="1490663"/>
            <a:ext cx="4953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0513" y="1762125"/>
            <a:ext cx="495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9663" y="1366838"/>
            <a:ext cx="4953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4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2500" y="1216025"/>
            <a:ext cx="71437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9783" y="2390953"/>
            <a:ext cx="192246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1320800" y="892175"/>
            <a:ext cx="8651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Isosceles Triangle 30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6815931" y="3012282"/>
            <a:ext cx="644525" cy="17637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7231063" y="3387725"/>
            <a:ext cx="833438" cy="1049337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29669" y="76200"/>
            <a:ext cx="6260732" cy="1938990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 defTabSz="914377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MAY MẮN</a:t>
            </a:r>
          </a:p>
        </p:txBody>
      </p:sp>
    </p:spTree>
    <p:extLst>
      <p:ext uri="{BB962C8B-B14F-4D97-AF65-F5344CB8AC3E}">
        <p14:creationId xmlns:p14="http://schemas.microsoft.com/office/powerpoint/2010/main" val="14413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88889E-6 4.44444E-6 L -3.88889E-6 -0.0240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2656" y="5411841"/>
            <a:ext cx="10932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    </a:t>
            </a:r>
            <a:r>
              <a:rPr lang="en-US" sz="4000" b="1" dirty="0" err="1" smtClean="0">
                <a:latin typeface="VNI-Avo" pitchFamily="2" charset="0"/>
              </a:rPr>
              <a:t>Vöôøn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nhaø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baø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coù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ôùt</a:t>
            </a:r>
            <a:r>
              <a:rPr lang="en-US" sz="4000" b="1" dirty="0" smtClean="0">
                <a:latin typeface="VNI-Avo" pitchFamily="2" charset="0"/>
              </a:rPr>
              <a:t>, </a:t>
            </a:r>
            <a:r>
              <a:rPr lang="en-US" sz="4000" b="1" dirty="0" err="1" smtClean="0">
                <a:latin typeface="VNI-Avo" pitchFamily="2" charset="0"/>
              </a:rPr>
              <a:t>rau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ngoùt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vaø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caø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roát</a:t>
            </a:r>
            <a:r>
              <a:rPr lang="en-US" sz="4000" b="1" dirty="0" smtClean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69395" y="5426109"/>
            <a:ext cx="671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15295" y="5451114"/>
            <a:ext cx="692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35895" y="5445666"/>
            <a:ext cx="671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153"/>
            <a:ext cx="12117209" cy="378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952"/>
            <a:ext cx="12010768" cy="128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0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4115" y="123489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5865" y="148473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1722" y="148473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10979"/>
              </p:ext>
            </p:extLst>
          </p:nvPr>
        </p:nvGraphicFramePr>
        <p:xfrm>
          <a:off x="4305109" y="1164136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ng</a:t>
                      </a:r>
                      <a:endParaRPr lang="en-US" sz="440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ot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ngoùt</a:t>
                      </a:r>
                      <a:endParaRPr lang="en-US" sz="4400" b="1" i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6922" y="2795939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ngoït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480" y="279593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voùt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4254" y="279593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coät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8099" y="278501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toát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55694" y="2795149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thôùt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94277" y="2795758"/>
            <a:ext cx="1329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vôït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854" y="5828441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quaû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nhoùt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380" y="5831620"/>
            <a:ext cx="2188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laù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loát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9924" y="5805967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quaû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ôùt</a:t>
            </a:r>
            <a:endParaRPr lang="en-US" sz="4400" dirty="0">
              <a:latin typeface="VNI-Avo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54" y="3865958"/>
            <a:ext cx="2495898" cy="1714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65" y="3942168"/>
            <a:ext cx="2629267" cy="16385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960" y="3913571"/>
            <a:ext cx="2553056" cy="16194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23963" y="2836320"/>
            <a:ext cx="882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0553" y="2833008"/>
            <a:ext cx="882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97775" y="2811605"/>
            <a:ext cx="778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FF"/>
                </a:solidFill>
                <a:latin typeface="VNI-Avo" pitchFamily="2" charset="0"/>
              </a:rPr>
              <a:t>oät</a:t>
            </a:r>
            <a:endParaRPr lang="en-US" sz="4400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1211" y="2800680"/>
            <a:ext cx="882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FF"/>
                </a:solidFill>
                <a:latin typeface="VNI-Avo" pitchFamily="2" charset="0"/>
              </a:rPr>
              <a:t>oát</a:t>
            </a:r>
            <a:endParaRPr lang="en-US" sz="4400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05355" y="2814127"/>
            <a:ext cx="912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FF"/>
                </a:solidFill>
                <a:latin typeface="VNI-Avo" pitchFamily="2" charset="0"/>
              </a:rPr>
              <a:t>ôùt</a:t>
            </a:r>
            <a:endParaRPr lang="en-US" sz="4400" dirty="0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03119" y="2802380"/>
            <a:ext cx="864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FF"/>
                </a:solidFill>
                <a:latin typeface="VNI-Avo" pitchFamily="2" charset="0"/>
              </a:rPr>
              <a:t>ôït</a:t>
            </a:r>
            <a:endParaRPr lang="en-US" sz="4400" dirty="0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05687" y="5805966"/>
            <a:ext cx="1042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VNI-Avo" pitchFamily="2" charset="0"/>
              </a:rPr>
              <a:t>oùt</a:t>
            </a:r>
            <a:endParaRPr 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62721" y="5842270"/>
            <a:ext cx="837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FF"/>
                </a:solidFill>
                <a:latin typeface="VNI-Avo" pitchFamily="2" charset="0"/>
              </a:rPr>
              <a:t>oát</a:t>
            </a:r>
            <a:endParaRPr lang="en-US" sz="4400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77261" y="5805965"/>
            <a:ext cx="1006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FF"/>
                </a:solidFill>
                <a:latin typeface="VNI-Avo" pitchFamily="2" charset="0"/>
              </a:rPr>
              <a:t>ôùt</a:t>
            </a:r>
            <a:endParaRPr lang="en-US" sz="4400" dirty="0">
              <a:solidFill>
                <a:srgbClr val="FF00FF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58" y="2043760"/>
            <a:ext cx="11619991" cy="27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801" y="5184027"/>
            <a:ext cx="1184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VNI-Avo" pitchFamily="2" charset="0"/>
              </a:rPr>
              <a:t>    </a:t>
            </a:r>
            <a:r>
              <a:rPr lang="en-US" sz="2800" b="1" dirty="0" err="1" smtClean="0">
                <a:latin typeface="VNI-Avo" pitchFamily="2" charset="0"/>
              </a:rPr>
              <a:t>Sôùm</a:t>
            </a:r>
            <a:r>
              <a:rPr lang="en-US" sz="2800" b="1" dirty="0" smtClean="0">
                <a:latin typeface="VNI-Avo" pitchFamily="2" charset="0"/>
              </a:rPr>
              <a:t> nay </a:t>
            </a:r>
            <a:r>
              <a:rPr lang="en-US" sz="2800" b="1" dirty="0" err="1" smtClean="0">
                <a:latin typeface="VNI-Avo" pitchFamily="2" charset="0"/>
              </a:rPr>
              <a:t>thöùc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daäy</a:t>
            </a:r>
            <a:r>
              <a:rPr lang="en-US" sz="2800" b="1" dirty="0" smtClean="0">
                <a:latin typeface="VNI-Avo" pitchFamily="2" charset="0"/>
              </a:rPr>
              <a:t>, Nam </a:t>
            </a:r>
            <a:r>
              <a:rPr lang="en-US" sz="2800" b="1" dirty="0" err="1" smtClean="0">
                <a:latin typeface="VNI-Avo" pitchFamily="2" charset="0"/>
              </a:rPr>
              <a:t>chôït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thaáy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moät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chuù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chim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saâu</a:t>
            </a:r>
            <a:r>
              <a:rPr lang="en-US" sz="2800" b="1" dirty="0" smtClean="0">
                <a:latin typeface="VNI-Avo" pitchFamily="2" charset="0"/>
              </a:rPr>
              <a:t>. </a:t>
            </a:r>
            <a:r>
              <a:rPr lang="en-US" sz="2800" b="1" dirty="0" err="1" smtClean="0">
                <a:latin typeface="VNI-Avo" pitchFamily="2" charset="0"/>
              </a:rPr>
              <a:t>Chim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hôùn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hôû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nhö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chaøo</a:t>
            </a:r>
            <a:r>
              <a:rPr lang="en-US" sz="2800" b="1" dirty="0" smtClean="0">
                <a:latin typeface="VNI-Avo" pitchFamily="2" charset="0"/>
              </a:rPr>
              <a:t> Nam. </a:t>
            </a:r>
            <a:r>
              <a:rPr lang="en-US" sz="2800" b="1" dirty="0" err="1" smtClean="0">
                <a:latin typeface="VNI-Avo" pitchFamily="2" charset="0"/>
              </a:rPr>
              <a:t>Noù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nhaûy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nhoùt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moät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hoài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roài</a:t>
            </a:r>
            <a:r>
              <a:rPr lang="en-US" sz="2800" b="1" dirty="0" smtClean="0">
                <a:latin typeface="VNI-Avo" pitchFamily="2" charset="0"/>
              </a:rPr>
              <a:t> bay qua bay </a:t>
            </a:r>
            <a:r>
              <a:rPr lang="en-US" sz="2800" b="1" dirty="0" err="1" smtClean="0">
                <a:latin typeface="VNI-Avo" pitchFamily="2" charset="0"/>
              </a:rPr>
              <a:t>laïi</a:t>
            </a:r>
            <a:r>
              <a:rPr lang="en-US" sz="2800" b="1" dirty="0" smtClean="0">
                <a:latin typeface="VNI-Avo" pitchFamily="2" charset="0"/>
              </a:rPr>
              <a:t>, </a:t>
            </a:r>
            <a:r>
              <a:rPr lang="en-US" sz="2800" b="1" dirty="0" err="1" smtClean="0">
                <a:latin typeface="VNI-Avo" pitchFamily="2" charset="0"/>
              </a:rPr>
              <a:t>tìm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baét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saâu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boï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cho</a:t>
            </a:r>
            <a:r>
              <a:rPr lang="en-US" sz="2800" b="1" dirty="0" smtClean="0">
                <a:latin typeface="VNI-Avo" pitchFamily="2" charset="0"/>
              </a:rPr>
              <a:t> </a:t>
            </a:r>
            <a:r>
              <a:rPr lang="en-US" sz="2800" b="1" dirty="0" err="1" smtClean="0">
                <a:latin typeface="VNI-Avo" pitchFamily="2" charset="0"/>
              </a:rPr>
              <a:t>caây</a:t>
            </a:r>
            <a:r>
              <a:rPr lang="en-US" sz="2800" b="1" smtClean="0">
                <a:latin typeface="VNI-Avo" pitchFamily="2" charset="0"/>
              </a:rPr>
              <a:t>.  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2173" y="5214115"/>
            <a:ext cx="52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45000" y="5208962"/>
            <a:ext cx="540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FF"/>
                </a:solidFill>
                <a:latin typeface="VNI-Avo" pitchFamily="2" charset="0"/>
              </a:rPr>
              <a:t>oât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4395" y="5637670"/>
            <a:ext cx="52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VNI-Avo" pitchFamily="2" charset="0"/>
              </a:rPr>
              <a:t>ot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64" y="267719"/>
            <a:ext cx="10952463" cy="37685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56313" y="5640807"/>
            <a:ext cx="540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FF"/>
                </a:solidFill>
                <a:latin typeface="VNI-Avo" pitchFamily="2" charset="0"/>
              </a:rPr>
              <a:t>oât</a:t>
            </a:r>
            <a:endParaRPr 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73" y="338570"/>
            <a:ext cx="12244205" cy="63577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latin typeface="HP001 5 hàng 1 ô ly" panose="020B0603050302020204" pitchFamily="34" charset="0"/>
              </a:rPr>
              <a:t>Ngày 14/11/2024 </a:t>
            </a:r>
          </a:p>
          <a:p>
            <a:pPr marL="0" indent="0" algn="ctr">
              <a:buNone/>
            </a:pPr>
            <a:r>
              <a:rPr lang="en-US" sz="5400" dirty="0" smtClean="0">
                <a:latin typeface="HP001 5 hàng 1 ô ly" panose="020B0603050302020204" pitchFamily="34" charset="0"/>
              </a:rPr>
              <a:t>ot ôt ơt </a:t>
            </a:r>
          </a:p>
          <a:p>
            <a:pPr marL="0" indent="0">
              <a:buNone/>
            </a:pPr>
            <a:r>
              <a:rPr lang="en-US" sz="5400" dirty="0" smtClean="0">
                <a:latin typeface="HP001 5 hàng 1 ô ly" panose="020B0603050302020204" pitchFamily="34" charset="0"/>
              </a:rPr>
              <a:t>      Sớm nay thức dậy, Nam chợt nhìn thấy một chú chim sâu. Chim hớn hở như chào Nam. </a:t>
            </a:r>
            <a:r>
              <a:rPr lang="en-US" sz="5400" smtClean="0">
                <a:latin typeface="HP001 5 hàng 1 ô ly" panose="020B0603050302020204" pitchFamily="34" charset="0"/>
              </a:rPr>
              <a:t>Nó nhảy nhót một hồi rồi bay qua bay lại, tìm  bắt sâu bọ cho cây.</a:t>
            </a:r>
            <a:endParaRPr lang="en-US" sz="5400" dirty="0">
              <a:latin typeface="HP001 5 hà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3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261257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VNI-Avo" pitchFamily="2" charset="0"/>
              </a:rPr>
              <a:t>Theá giôùi cuûa em</a:t>
            </a:r>
            <a:endParaRPr lang="en-US" sz="3600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22" y="1188192"/>
            <a:ext cx="9318256" cy="561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476</TotalTime>
  <Words>176</Words>
  <Application>Microsoft Office PowerPoint</Application>
  <PresentationFormat>Widescreen</PresentationFormat>
  <Paragraphs>52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Tahoma</vt:lpstr>
      <vt:lpstr>Windsor</vt:lpstr>
      <vt:lpstr>Calibri Light</vt:lpstr>
      <vt:lpstr>Calibri</vt:lpstr>
      <vt:lpstr>Times New Roman</vt:lpstr>
      <vt:lpstr>Century Gothic</vt:lpstr>
      <vt:lpstr>HP001 5 hàng 1 ô ly</vt:lpstr>
      <vt:lpstr>VNI-Avo</vt:lpstr>
      <vt:lpstr>.VnAvant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142</cp:revision>
  <dcterms:created xsi:type="dcterms:W3CDTF">2020-10-19T12:51:54Z</dcterms:created>
  <dcterms:modified xsi:type="dcterms:W3CDTF">2024-11-14T08:42:42Z</dcterms:modified>
  <cp:category>Kết nối tri thức với cuộc sống</cp:category>
</cp:coreProperties>
</file>