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8" r:id="rId4"/>
    <p:sldId id="266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8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44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5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5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6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5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0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3E18B-018B-4D54-9B4A-38B2AD67112C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A210-98F7-47AB-AF58-33328B59C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0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497" y="931185"/>
            <a:ext cx="10515600" cy="1325563"/>
          </a:xfrm>
        </p:spPr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CHÀO MỪNG THẦY CÔ GIÁO VỀ DỰ 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340" y="2509298"/>
            <a:ext cx="8447317" cy="301194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Môn Tiếng Việt - </a:t>
            </a:r>
            <a:r>
              <a:rPr lang="vi-VN" b="1" smtClean="0">
                <a:solidFill>
                  <a:srgbClr val="7030A0"/>
                </a:solidFill>
              </a:rPr>
              <a:t>Lớp </a:t>
            </a:r>
            <a:r>
              <a:rPr lang="vi-VN" b="1" smtClean="0">
                <a:solidFill>
                  <a:srgbClr val="7030A0"/>
                </a:solidFill>
              </a:rPr>
              <a:t>2</a:t>
            </a:r>
            <a:r>
              <a:rPr lang="en-US" b="1">
                <a:solidFill>
                  <a:srgbClr val="7030A0"/>
                </a:solidFill>
              </a:rPr>
              <a:t>B</a:t>
            </a:r>
            <a:endParaRPr lang="vi-VN" b="1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vi-VN" b="1" dirty="0" smtClean="0">
                <a:solidFill>
                  <a:srgbClr val="7030A0"/>
                </a:solidFill>
              </a:rPr>
              <a:t>Tiết 77: Viết (nghe – viết): Khi trang sách mở ra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vi-VN" b="1" dirty="0" smtClean="0">
              <a:solidFill>
                <a:srgbClr val="7030A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dirty="0" smtClean="0"/>
              <a:t>				</a:t>
            </a:r>
            <a:r>
              <a:rPr lang="vi-VN" i="1" dirty="0" smtClean="0">
                <a:solidFill>
                  <a:srgbClr val="0070C0"/>
                </a:solidFill>
              </a:rPr>
              <a:t>Giáo viên</a:t>
            </a:r>
            <a:r>
              <a:rPr lang="vi-VN" i="1" smtClean="0">
                <a:solidFill>
                  <a:srgbClr val="0070C0"/>
                </a:solidFill>
              </a:rPr>
              <a:t>: </a:t>
            </a:r>
            <a:r>
              <a:rPr lang="vi-VN" i="1" smtClean="0">
                <a:solidFill>
                  <a:srgbClr val="0070C0"/>
                </a:solidFill>
              </a:rPr>
              <a:t>T</a:t>
            </a:r>
            <a:r>
              <a:rPr lang="en-US" i="1" smtClean="0">
                <a:solidFill>
                  <a:srgbClr val="0070C0"/>
                </a:solidFill>
              </a:rPr>
              <a:t>rần Thị Huế 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mega.com.vn/media/news/1907_khung-nen-vien-cho-powerpoin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056700" y="2778034"/>
            <a:ext cx="6012691" cy="12232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42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m Yêu Trường Em Karaoke-video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47620" y="2514835"/>
            <a:ext cx="6373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 smtClean="0">
                <a:solidFill>
                  <a:srgbClr val="FF0000"/>
                </a:solidFill>
              </a:rPr>
              <a:t>Bài 2:</a:t>
            </a:r>
            <a:r>
              <a:rPr lang="vi-VN" sz="3200" b="1" dirty="0" smtClean="0">
                <a:solidFill>
                  <a:srgbClr val="002060"/>
                </a:solidFill>
              </a:rPr>
              <a:t> Viết tên 2 tác giả của những cuốn sách em đã đọc.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https://mega.com.vn/media/news/1907_khung-nen-vien-cho-powerpoint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45001" r="75894" b="9346"/>
          <a:stretch/>
        </p:blipFill>
        <p:spPr bwMode="auto">
          <a:xfrm>
            <a:off x="409304" y="935526"/>
            <a:ext cx="1140822" cy="1385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https://mega.com.vn/media/news/1907_khung-nen-vien-cho-powerpoint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6" t="10303" r="5614" b="43195"/>
          <a:stretch/>
        </p:blipFill>
        <p:spPr bwMode="auto">
          <a:xfrm>
            <a:off x="1550124" y="935526"/>
            <a:ext cx="1097281" cy="1385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70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Sưu tầm 1000+ hình nền pp đẹp dễ thương Cực kỳ xinh đẹp và dễ th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579" y="1799118"/>
            <a:ext cx="6823140" cy="58261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- Dao có mài mới sắc, người có học mới     ên.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5076" y="1976412"/>
            <a:ext cx="243847" cy="26602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39961" y="566065"/>
            <a:ext cx="5625737" cy="1237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1" dirty="0" smtClean="0">
                <a:solidFill>
                  <a:srgbClr val="FF0000"/>
                </a:solidFill>
                <a:latin typeface="+mn-lt"/>
              </a:rPr>
              <a:t>Bài 3:</a:t>
            </a: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vi-VN" sz="2400" b="1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a) Chọn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l </a:t>
            </a: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hoặc </a:t>
            </a:r>
            <a:r>
              <a:rPr lang="vi-VN" sz="2400" b="1" i="1" dirty="0" smtClean="0">
                <a:solidFill>
                  <a:srgbClr val="FF0000"/>
                </a:solidFill>
                <a:latin typeface="+mn-lt"/>
              </a:rPr>
              <a:t>n</a:t>
            </a:r>
            <a:r>
              <a:rPr lang="vi-VN" sz="2400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thay cho ô vuông.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" name="Picture 10" descr="Chọn từ chỉ đặc điểm của mỗi đồ dùng học tập trong hình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2" r="59202"/>
          <a:stretch/>
        </p:blipFill>
        <p:spPr bwMode="auto">
          <a:xfrm>
            <a:off x="-1" y="5277395"/>
            <a:ext cx="2316481" cy="15806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227039" y="2435232"/>
            <a:ext cx="6823140" cy="58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- Hay học thì sang, hay     àm thì có.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872020" y="3117673"/>
            <a:ext cx="5081959" cy="2865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  ật từng trang từng trang</a:t>
            </a:r>
          </a:p>
          <a:p>
            <a:pPr>
              <a:lnSpc>
                <a:spcPct val="150000"/>
              </a:lnSpc>
            </a:pP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Giấy trắng sờ mát rượi</a:t>
            </a:r>
          </a:p>
          <a:p>
            <a:pPr>
              <a:lnSpc>
                <a:spcPct val="150000"/>
              </a:lnSpc>
            </a:pP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Thơm tho mùi giấy mới</a:t>
            </a:r>
          </a:p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  ắn     ót bàn tay xinh.</a:t>
            </a:r>
          </a:p>
          <a:p>
            <a:pPr>
              <a:lnSpc>
                <a:spcPct val="150000"/>
              </a:lnSpc>
            </a:pPr>
            <a:r>
              <a:rPr lang="vi-VN" sz="22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                  </a:t>
            </a:r>
            <a:r>
              <a:rPr lang="vi-VN" sz="2200" i="1" dirty="0" smtClean="0">
                <a:solidFill>
                  <a:srgbClr val="002060"/>
                </a:solidFill>
                <a:latin typeface="+mn-lt"/>
              </a:rPr>
              <a:t>Theo</a:t>
            </a:r>
            <a:r>
              <a:rPr lang="vi-VN" sz="22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vi-VN" sz="2200" dirty="0" smtClean="0">
                <a:solidFill>
                  <a:srgbClr val="002060"/>
                </a:solidFill>
                <a:latin typeface="+mn-lt"/>
              </a:rPr>
              <a:t>Nguyễn Quang Huy </a:t>
            </a:r>
            <a:endParaRPr lang="en-US" sz="2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89159" y="3223594"/>
            <a:ext cx="478971" cy="582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latin typeface="+mn-lt"/>
              </a:rPr>
              <a:t>-  </a:t>
            </a:r>
            <a:endParaRPr lang="en-US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76573" y="2574123"/>
            <a:ext cx="262376" cy="2648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872021" y="3415502"/>
            <a:ext cx="287394" cy="29229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853733" y="4904232"/>
            <a:ext cx="287394" cy="3017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609268" y="4904232"/>
            <a:ext cx="287383" cy="3017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796006" y="1977209"/>
            <a:ext cx="262917" cy="26522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</a:rPr>
              <a:t>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70954" y="2586216"/>
            <a:ext cx="269198" cy="26322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</a:rPr>
              <a:t>l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72647" y="3415682"/>
            <a:ext cx="287394" cy="29229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</a:rPr>
              <a:t>L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53733" y="4904052"/>
            <a:ext cx="287394" cy="3017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</a:rPr>
              <a:t>N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09267" y="4904052"/>
            <a:ext cx="287383" cy="3017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FF0000"/>
                </a:solidFill>
              </a:rPr>
              <a:t>n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4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4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16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119</Words>
  <Application>Microsoft Office PowerPoint</Application>
  <PresentationFormat>Widescreen</PresentationFormat>
  <Paragraphs>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CHÀO MỪNG THẦY CÔ GIÁO VỀ DỰ GIỜ</vt:lpstr>
      <vt:lpstr>PowerPoint Presentation</vt:lpstr>
      <vt:lpstr>PowerPoint Presentation</vt:lpstr>
      <vt:lpstr>PowerPoint Presentation</vt:lpstr>
      <vt:lpstr>- Dao có mài mới sắc, người có học mới     ên.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185</cp:revision>
  <dcterms:created xsi:type="dcterms:W3CDTF">2024-10-27T01:58:28Z</dcterms:created>
  <dcterms:modified xsi:type="dcterms:W3CDTF">2025-01-12T08:12:51Z</dcterms:modified>
</cp:coreProperties>
</file>