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4089" r:id="rId3"/>
  </p:sldMasterIdLst>
  <p:sldIdLst>
    <p:sldId id="287" r:id="rId4"/>
    <p:sldId id="387" r:id="rId5"/>
    <p:sldId id="389" r:id="rId6"/>
    <p:sldId id="391" r:id="rId7"/>
    <p:sldId id="375" r:id="rId8"/>
    <p:sldId id="340" r:id="rId9"/>
    <p:sldId id="376" r:id="rId10"/>
    <p:sldId id="386" r:id="rId11"/>
    <p:sldId id="355" r:id="rId12"/>
    <p:sldId id="357" r:id="rId13"/>
    <p:sldId id="360" r:id="rId14"/>
    <p:sldId id="362" r:id="rId15"/>
    <p:sldId id="3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48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5EFBF9-A22F-41F5-83CB-22F1E47780BE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0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CB249B-1C4D-45D4-893C-DFA1A8FF06A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9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982130-CC82-464F-9F1F-033D11D2590B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62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5EFBF9-A22F-41F5-83CB-22F1E47780BE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19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2AAE65-11B9-4A15-AA0A-E248CAB7CABC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918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249929-80AA-449E-BFE9-6A2DBFB50D7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595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B6D78D-3AED-47B8-AB79-DA682A803B4C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42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168B6-9783-4527-B149-417248337D9A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28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5D8848-8FD0-436C-929E-20CCA1766F87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3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ADE092-EB81-4A28-8FB9-D479CBB08DC7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74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8DBB23-3770-46A9-82C0-650E37DF6F6A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7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2AAE65-11B9-4A15-AA0A-E248CAB7CABC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83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0C496-9310-47B8-ACAD-7AEF4772C3A0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221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CB249B-1C4D-45D4-893C-DFA1A8FF06A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58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982130-CC82-464F-9F1F-033D11D2590B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802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802492-2DB9-4ECF-8815-56B1777E08DF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78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5EFBF9-A22F-41F5-83CB-22F1E47780BE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34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2AAE65-11B9-4A15-AA0A-E248CAB7CABC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87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249929-80AA-449E-BFE9-6A2DBFB50D7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61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B6D78D-3AED-47B8-AB79-DA682A803B4C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49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168B6-9783-4527-B149-417248337D9A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11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5D8848-8FD0-436C-929E-20CCA1766F87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7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249929-80AA-449E-BFE9-6A2DBFB50D7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64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ADE092-EB81-4A28-8FB9-D479CBB08DC7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92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8DBB23-3770-46A9-82C0-650E37DF6F6A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94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0C496-9310-47B8-ACAD-7AEF4772C3A0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52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CB249B-1C4D-45D4-893C-DFA1A8FF06A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16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982130-CC82-464F-9F1F-033D11D2590B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122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802492-2DB9-4ECF-8815-56B1777E08DF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8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B6D78D-3AED-47B8-AB79-DA682A803B4C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5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168B6-9783-4527-B149-417248337D9A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5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5D8848-8FD0-436C-929E-20CCA1766F87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1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ADE092-EB81-4A28-8FB9-D479CBB08DC7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7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8DBB23-3770-46A9-82C0-650E37DF6F6A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8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0C496-9310-47B8-ACAD-7AEF4772C3A0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3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EA86AF-0C33-42D3-8710-7F5811348F4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4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EA86AF-0C33-42D3-8710-7F5811348F4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7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EA86AF-0C33-42D3-8710-7F5811348F4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1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6470" y="152400"/>
            <a:ext cx="9531532" cy="22775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endParaRPr lang="en-US" sz="4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Giáo </a:t>
            </a:r>
            <a:r>
              <a:rPr lang="en-US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viên: </a:t>
            </a:r>
            <a:r>
              <a:rPr lang="en-US" sz="4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Thị Thanh TÂm</a:t>
            </a:r>
            <a:endParaRPr lang="en-US" sz="40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escription: Description: logo_bi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31" y="258496"/>
            <a:ext cx="10652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84719" y="697967"/>
            <a:ext cx="363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rgbClr val="E46C0A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 TIỂU HỌC </a:t>
            </a:r>
            <a:r>
              <a:rPr lang="en-US" altLang="en-US" b="1" dirty="0" smtClean="0">
                <a:solidFill>
                  <a:srgbClr val="E46C0A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HÒA BÌNH</a:t>
            </a:r>
            <a:endParaRPr lang="en-US" altLang="en-US" dirty="0">
              <a:solidFill>
                <a:srgbClr val="E46C0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2442755"/>
            <a:ext cx="10646228" cy="4415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31" y="258496"/>
            <a:ext cx="2192383" cy="1569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2" y="425183"/>
            <a:ext cx="2192383" cy="1569992"/>
          </a:xfrm>
          <a:prstGeom prst="rect">
            <a:avLst/>
          </a:prstGeom>
        </p:spPr>
      </p:pic>
      <p:pic>
        <p:nvPicPr>
          <p:cNvPr id="13" name="NGHE NHẠC VALSE FAVO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8146" y="1892899"/>
            <a:ext cx="549856" cy="54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02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2220686"/>
            <a:ext cx="10319657" cy="4362993"/>
          </a:xfrm>
        </p:spPr>
      </p:pic>
      <p:sp>
        <p:nvSpPr>
          <p:cNvPr id="3" name="Rectangle 2"/>
          <p:cNvSpPr/>
          <p:nvPr/>
        </p:nvSpPr>
        <p:spPr>
          <a:xfrm>
            <a:off x="3997014" y="563769"/>
            <a:ext cx="3988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NỐI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TIẾP</a:t>
            </a:r>
          </a:p>
        </p:txBody>
      </p:sp>
    </p:spTree>
    <p:extLst>
      <p:ext uri="{BB962C8B-B14F-4D97-AF65-F5344CB8AC3E}">
        <p14:creationId xmlns:p14="http://schemas.microsoft.com/office/powerpoint/2010/main" val="24315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1776549"/>
            <a:ext cx="10724605" cy="4794068"/>
          </a:xfrm>
        </p:spPr>
      </p:pic>
      <p:sp>
        <p:nvSpPr>
          <p:cNvPr id="5" name="Rectangle 4"/>
          <p:cNvSpPr/>
          <p:nvPr/>
        </p:nvSpPr>
        <p:spPr>
          <a:xfrm>
            <a:off x="2965585" y="968718"/>
            <a:ext cx="6182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HỢP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VỖ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08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2039514" y="759712"/>
            <a:ext cx="8295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 DIỄN NHÓM, CÁ NHÂN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583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78"/>
          <a:stretch/>
        </p:blipFill>
        <p:spPr>
          <a:xfrm>
            <a:off x="0" y="117566"/>
            <a:ext cx="12192000" cy="6740434"/>
          </a:xfrm>
        </p:spPr>
      </p:pic>
      <p:sp>
        <p:nvSpPr>
          <p:cNvPr id="5" name="Rectangle 4"/>
          <p:cNvSpPr/>
          <p:nvPr/>
        </p:nvSpPr>
        <p:spPr>
          <a:xfrm>
            <a:off x="2891246" y="1844426"/>
            <a:ext cx="6096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Tập sáng tạo thêm động tác minh họa cho bài hát: 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Arial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“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Bay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vào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tương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lai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”.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pic>
        <p:nvPicPr>
          <p:cNvPr id="6" name="NGHE NHẠC VALSE FAVO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281" y="5689314"/>
            <a:ext cx="400594" cy="40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Rectangle 4"/>
          <p:cNvSpPr/>
          <p:nvPr/>
        </p:nvSpPr>
        <p:spPr>
          <a:xfrm>
            <a:off x="403614" y="1417638"/>
            <a:ext cx="109274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ÔN BÀI ĐỌC NHẠC SỐ 2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7" b="40952"/>
          <a:stretch/>
        </p:blipFill>
        <p:spPr>
          <a:xfrm>
            <a:off x="0" y="-91440"/>
            <a:ext cx="12192000" cy="6949440"/>
          </a:xfrm>
        </p:spPr>
      </p:pic>
      <p:sp>
        <p:nvSpPr>
          <p:cNvPr id="8" name="Rectangle 7"/>
          <p:cNvSpPr/>
          <p:nvPr/>
        </p:nvSpPr>
        <p:spPr>
          <a:xfrm>
            <a:off x="0" y="98883"/>
            <a:ext cx="118349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54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r="2164" b="62450"/>
          <a:stretch/>
        </p:blipFill>
        <p:spPr>
          <a:xfrm>
            <a:off x="0" y="1114546"/>
            <a:ext cx="12192000" cy="2595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53061" r="2467" b="14173"/>
          <a:stretch/>
        </p:blipFill>
        <p:spPr>
          <a:xfrm>
            <a:off x="0" y="3709850"/>
            <a:ext cx="12192000" cy="31481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62798" y="1114545"/>
            <a:ext cx="497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1548" y="973240"/>
            <a:ext cx="3709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8410" y="3489850"/>
            <a:ext cx="497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58874" y="3709849"/>
            <a:ext cx="497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859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-174171" y="274638"/>
            <a:ext cx="11756571" cy="4147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b="1" i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HÁT: “BAY VÀO TƯƠNG LAI”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NHẠC VÀ LỜI: NGUYỄN VĂN HIÊN</a:t>
            </a:r>
            <a:endParaRPr lang="en-US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Mẫu- Bay Vào Tương Lai - Âm Nhạc Lớp 5 - Kết Nỗi Tri Thức Với Cuộc Số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</p:spTree>
    <p:extLst>
      <p:ext uri="{BB962C8B-B14F-4D97-AF65-F5344CB8AC3E}">
        <p14:creationId xmlns:p14="http://schemas.microsoft.com/office/powerpoint/2010/main" val="90778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" y="1238904"/>
            <a:ext cx="10202093" cy="5003073"/>
          </a:xfrm>
        </p:spPr>
      </p:pic>
      <p:sp>
        <p:nvSpPr>
          <p:cNvPr id="5" name="Rectangle 4"/>
          <p:cNvSpPr/>
          <p:nvPr/>
        </p:nvSpPr>
        <p:spPr>
          <a:xfrm>
            <a:off x="3435990" y="446203"/>
            <a:ext cx="4640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 TỪNG CÂU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1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" y="431074"/>
            <a:ext cx="10058400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9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2" b="13143"/>
          <a:stretch/>
        </p:blipFill>
        <p:spPr>
          <a:xfrm>
            <a:off x="0" y="0"/>
            <a:ext cx="12191999" cy="6858000"/>
          </a:xfrm>
        </p:spPr>
      </p:pic>
      <p:sp>
        <p:nvSpPr>
          <p:cNvPr id="5" name="Rectangle 4"/>
          <p:cNvSpPr/>
          <p:nvPr/>
        </p:nvSpPr>
        <p:spPr>
          <a:xfrm>
            <a:off x="387530" y="58846"/>
            <a:ext cx="1141693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+mj-lt"/>
              </a:rPr>
              <a:t>Bay Vào Tương </a:t>
            </a:r>
            <a:r>
              <a:rPr lang="vi-VN" sz="3600" dirty="0" smtClean="0">
                <a:solidFill>
                  <a:schemeClr val="tx2"/>
                </a:solidFill>
                <a:latin typeface="+mj-lt"/>
              </a:rPr>
              <a:t>Lai</a:t>
            </a:r>
            <a:endParaRPr lang="en-US" sz="3600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3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của chúng em</a:t>
            </a:r>
            <a:b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những cánh chim</a:t>
            </a:r>
            <a:b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bay đi xây mùa xuân.</a:t>
            </a:r>
            <a:b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của chúng em</a:t>
            </a:r>
            <a:b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búp măng non</a:t>
            </a:r>
            <a:b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V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vươn lên những tầm cao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vào tương lai đất nước đang mong chờ</a:t>
            </a:r>
            <a:b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từng tầm cao giống như măng mọc thẳng</a:t>
            </a:r>
            <a:b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vào tương lai đất nước đang mong chờ</a:t>
            </a:r>
            <a:b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vi-VN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vào ngày mai những cánh chim tuổi thơ.</a:t>
            </a:r>
          </a:p>
        </p:txBody>
      </p:sp>
    </p:spTree>
    <p:extLst>
      <p:ext uri="{BB962C8B-B14F-4D97-AF65-F5344CB8AC3E}">
        <p14:creationId xmlns:p14="http://schemas.microsoft.com/office/powerpoint/2010/main" val="23945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8625"/>
            <a:ext cx="10972800" cy="4770551"/>
          </a:xfrm>
        </p:spPr>
      </p:pic>
      <p:sp>
        <p:nvSpPr>
          <p:cNvPr id="5" name="Rectangle 4"/>
          <p:cNvSpPr/>
          <p:nvPr/>
        </p:nvSpPr>
        <p:spPr>
          <a:xfrm>
            <a:off x="2772704" y="563769"/>
            <a:ext cx="6437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NHẠC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ĐỆM</a:t>
            </a:r>
          </a:p>
        </p:txBody>
      </p:sp>
    </p:spTree>
    <p:extLst>
      <p:ext uri="{BB962C8B-B14F-4D97-AF65-F5344CB8AC3E}">
        <p14:creationId xmlns:p14="http://schemas.microsoft.com/office/powerpoint/2010/main" val="41819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117</Words>
  <Application>Microsoft Office PowerPoint</Application>
  <PresentationFormat>Widescreen</PresentationFormat>
  <Paragraphs>25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1_Office Theme</vt:lpstr>
      <vt:lpstr>2_Office Theme</vt:lpstr>
      <vt:lpstr>34_Office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YEN</dc:creator>
  <cp:lastModifiedBy>ADMIN</cp:lastModifiedBy>
  <cp:revision>54</cp:revision>
  <dcterms:created xsi:type="dcterms:W3CDTF">2018-10-23T09:25:27Z</dcterms:created>
  <dcterms:modified xsi:type="dcterms:W3CDTF">2025-01-13T15:16:18Z</dcterms:modified>
</cp:coreProperties>
</file>