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480" r:id="rId2"/>
    <p:sldId id="483" r:id="rId3"/>
    <p:sldId id="513" r:id="rId4"/>
    <p:sldId id="517" r:id="rId5"/>
    <p:sldId id="516" r:id="rId6"/>
    <p:sldId id="521" r:id="rId7"/>
    <p:sldId id="524" r:id="rId8"/>
    <p:sldId id="525" r:id="rId9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69913" indent="-112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1413" indent="-227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712913" indent="-341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2844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00" autoAdjust="0"/>
    <p:restoredTop sz="94660"/>
  </p:normalViewPr>
  <p:slideViewPr>
    <p:cSldViewPr>
      <p:cViewPr varScale="1">
        <p:scale>
          <a:sx n="49" d="100"/>
          <a:sy n="49" d="100"/>
        </p:scale>
        <p:origin x="53" y="187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07020-7EA8-4D18-965D-1B1A9648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6EB-C76E-4D2A-B104-B56406CC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83D0-CF30-4BE0-AB10-B4F4722B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65DD-0F62-4C12-917A-A6236C9D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CA3-208D-49C9-B0E5-96989005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4096-8C81-40F6-8D3D-244BB165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0393-1DAC-45AF-B871-2D18DA57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9F6-0C93-483B-9A26-88287550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7BD4-D672-40A0-B29F-2A0577C2C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0CB7-2488-4350-993D-68236AAB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4B7-A83A-437C-9D79-A6C409F8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AF2-8136-45A9-9623-03B8BFB2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054D-51D4-48AC-870F-72480411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8C42-2FFC-4903-B778-9827E6CA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A37EDD-65A7-43DC-B1A7-B7A6B517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1713CB"/>
                </a:solidFill>
                <a:latin typeface="Cambria" pitchFamily="18" charset="0"/>
              </a:rPr>
              <a:t>“MÚA SẠP”</a:t>
            </a:r>
          </a:p>
        </p:txBody>
      </p:sp>
      <p:sp>
        <p:nvSpPr>
          <p:cNvPr id="18436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18437" name="Picture 39"/>
          <p:cNvPicPr>
            <a:picLocks noChangeAspect="1" noChangeArrowheads="1"/>
          </p:cNvPicPr>
          <p:nvPr/>
        </p:nvPicPr>
        <p:blipFill>
          <a:blip r:embed="rId4"/>
          <a:srcRect l="2095" r="1735" b="4601"/>
          <a:stretch>
            <a:fillRect/>
          </a:stretch>
        </p:blipFill>
        <p:spPr bwMode="auto">
          <a:xfrm>
            <a:off x="1830388" y="1268413"/>
            <a:ext cx="7343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4438" y="4316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462338"/>
            <a:ext cx="8023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088" y="2714625"/>
            <a:ext cx="32480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363" y="105251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438728" y="4019270"/>
            <a:ext cx="2130364" cy="15536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66675"/>
            <a:ext cx="78962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185863"/>
            <a:ext cx="9504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4000" b="1">
                <a:solidFill>
                  <a:srgbClr val="1713CB"/>
                </a:solidFill>
              </a:rPr>
              <a:t>Sử dụng song loan gõ theo hình tiết tấu.</a:t>
            </a:r>
            <a:endParaRPr lang="en-US" sz="40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3"/>
          <a:srcRect b="7504"/>
          <a:stretch>
            <a:fillRect/>
          </a:stretch>
        </p:blipFill>
        <p:spPr bwMode="auto">
          <a:xfrm>
            <a:off x="1814513" y="2557463"/>
            <a:ext cx="69230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71438"/>
            <a:ext cx="80867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14"/>
          <p:cNvPicPr>
            <a:picLocks noChangeAspect="1" noChangeArrowheads="1"/>
          </p:cNvPicPr>
          <p:nvPr/>
        </p:nvPicPr>
        <p:blipFill>
          <a:blip r:embed="rId3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916113"/>
            <a:ext cx="9504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VẬN ĐỘNG MINH HỌA</a:t>
            </a:r>
          </a:p>
        </p:txBody>
      </p:sp>
      <p:pic>
        <p:nvPicPr>
          <p:cNvPr id="28675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125538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7518" t="33565" r="56206" b="47125"/>
          <a:stretch>
            <a:fillRect/>
          </a:stretch>
        </p:blipFill>
        <p:spPr bwMode="auto">
          <a:xfrm>
            <a:off x="2039938" y="2900363"/>
            <a:ext cx="7308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05413" y="1179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Words>30</Words>
  <Application>Microsoft Office PowerPoint</Application>
  <PresentationFormat>Custom</PresentationFormat>
  <Paragraphs>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599</cp:revision>
  <dcterms:created xsi:type="dcterms:W3CDTF">2010-04-30T18:19:48Z</dcterms:created>
  <dcterms:modified xsi:type="dcterms:W3CDTF">2025-01-13T15:03:45Z</dcterms:modified>
</cp:coreProperties>
</file>