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76" r:id="rId3"/>
    <p:sldId id="257" r:id="rId4"/>
    <p:sldId id="256" r:id="rId5"/>
    <p:sldId id="259" r:id="rId6"/>
    <p:sldId id="260" r:id="rId7"/>
    <p:sldId id="261" r:id="rId8"/>
    <p:sldId id="265" r:id="rId9"/>
    <p:sldId id="267" r:id="rId10"/>
    <p:sldId id="3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6F8F-22B9-4255-8A0C-C65C4D70EC5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E0298-EF40-4F19-96D4-3905DFA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1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19F3758-4E62-757D-45FC-44CFE3EEF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CE069-2743-4D3A-B991-8F1874075B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618011F-37E3-FD86-0A1D-E301EBE40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E1D76E2-B7F7-3399-BC1A-83D1D4FA9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NGUYỄN THỊ HỒNG NGUYÊN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449571E1-8472-1480-054E-D717BF3474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5FAB88D9-A8AE-1177-5490-10EAE9032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NGUYỄN THỊ HỒNG NGUYÊN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7ACD2B19-9AF7-EF96-DEEE-06B6F63C4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7BEF8-D8C9-44CB-98E9-87FC7E19B0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A568-DAEA-B187-E553-A91EF51F4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CFA4E-EF6E-08DB-E8E4-40700543E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4F3D9-3C1A-DC94-5291-8E6CF8CB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70B31-9167-8343-8CCA-11525A7F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A18E7-EB37-6716-6BE3-C9D9741C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5616-A5A1-0BA0-0468-DD900210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FA2E7-A824-19DE-0D25-22D5EA4D8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F934-D1F9-1183-2BE3-BB9975B9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0B695-01E6-C6E7-3165-3C9A9656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1A0E5-840C-5556-D846-62820EDF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6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7F8C2-86E1-0D07-565F-CD90E1828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3667-9A1B-CFBF-9BE0-6D45F6C48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FCCAB-6CD4-8800-794E-23D2EA59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C7D86-0A3A-6902-EC3B-D930F970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2E97-29F6-56FD-1CC3-F145CA4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5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BB702D-34D4-4E0A-6658-56DA53719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879008-C2AD-AD4A-6CC1-DE7E456A4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7516B3-C7AC-0F83-29D3-360A98CC1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D349A-9005-4514-994C-830460607B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78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F5BB64-D027-9CF0-D5C1-32ED9F131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BBC13C-68C6-D8A6-F53C-FB22B149F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BCD7B3-E632-EA1F-E88B-A5AD03520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A2382-19F3-4A50-A490-DC508A9A1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60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8D5ABF-61D6-B022-8939-05F37263C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0740B-591D-1836-E984-FC05131A9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D2C99D-F404-4573-DF2E-157718C70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825BE-62F8-4408-BA21-84952C8A2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827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36988-8018-6383-9DA8-E105670AD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8506B-BC6F-005C-1311-71FD6B4C6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2C286-C1B9-94E8-9F4B-53D40C824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91C1F-12E8-4887-A685-EBEA4274D6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89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4AABA9-C95E-158C-0DC2-CE8A49B59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F232BC-D4E4-E35A-5DFF-12FF513C2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6CEC1C-FD0E-5C8E-E0B8-3F1432A41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27CA8-0497-4C9F-827D-67C48969C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658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0E36C9-8373-B59D-248D-8D4BCDF6A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7C31B8-C9E8-5D97-60CE-5B258DE3A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3C077C-8CC2-40D7-AC32-BC4CDBBCB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DEE58-6F07-4432-932B-694BC78A84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519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D12DF9-BCD8-141D-781F-C795A77EE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1E0CF5-419A-FD54-35C9-A51EBC671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3DF22F-F7D6-9D1E-1BB0-64A8E4953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580FB-4F50-4DA5-A4BB-0EA295B91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110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75569F-4686-329F-E7E8-ABE6375C0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3D826B-7388-A440-7645-02019030C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C3780-6CBB-5388-190C-D5B9682F3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07366-6DD4-4F8D-9912-3161357C7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85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6AD5-7483-3F85-8B95-7967D09E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57218-2579-D9F3-6C2D-89BBD0F00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61EC-DFEA-EB88-F645-8F0917B5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41F62-2B24-9944-26BE-28B0591C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D2447-B4DC-FC23-99DA-300D22C3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63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A0FF1-3B40-8A1B-7826-14F154160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49462-A1C8-DC6A-2995-EB4C7C8A7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F4091-840C-FC04-3747-4B68AB2A2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3243D-EA16-4EED-B130-B2A76D34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714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C39599-EA09-B6B7-74BD-5DD591B1C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D7436A-D23C-AB3E-1B93-57E921B39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70C1B0-F841-BBFF-F39D-B96AB1EDB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2A2A7-20BA-444D-B8CF-4B9C43724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81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5BE78-3B28-5396-A5A6-8EE7CCEA4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A83E1-41C2-3955-0957-74B4F7DFA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6A026E-76FB-25D0-2808-D31FCAEE4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FBF50-833D-4AF1-A798-772EDF926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04EC5B-D3A8-07D9-561B-DCDE7C1FB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0588BA-85C0-A5A5-A7E7-C0B8733A0A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707BA7-DC2B-0A90-2818-FB412255B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7B6EC-3770-4205-BF72-5EF486C18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92B2-376C-EC3F-D11A-5972ED06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C48F2-2381-7168-7D2C-0E83FCC6B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C33CC-05CC-9DD3-C4B3-F24653A6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319E3-1F8B-7E7F-2401-FFFECF8F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75EE-0A6B-E335-FB6E-2FD55F2E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9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8C84-34A9-E34C-D99C-8130D2FB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79587-451C-D817-66D3-57CC66B01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1C555-552F-6F03-B81D-F9A8EF46A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9EA30-9751-B9EC-22DD-1DA62E00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C06AC-F411-35D6-A6DF-084CBCCE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5997-F31B-6FC8-1BF9-555C0CBC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1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610A-1DFE-1161-D31D-D3A157C1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211B-735B-5C15-AAFD-28A02AC0C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B9FFA-004F-5383-A522-6D2B0CB7D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D2220-8EF7-D11B-6259-B3E0F7D54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32593-5E61-3775-E640-9A6ADB344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17C81-A2F8-E487-B365-2DAA8A51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163D-DFEB-6727-7651-3C10339B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6E72A-7D3E-A1D9-AE3B-593C52FF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3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BB3A-4BF8-40AD-9CBE-12DE6E2E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E697C-6E97-76BE-3307-FE28F50C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82A83-B8A3-B384-AFBC-ABF284D2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CE6E6-30E1-336A-2267-7163C8FE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2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F0458-BAD7-5738-233B-C360943B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B4133-F106-34ED-4C63-3888AFAF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89FB3-AB72-4F23-6467-0F4A60B0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59FF-A52D-B966-A2EB-D3E85477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5455F-FCB3-1FB3-4253-6BE851731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005E4-DF06-D439-932D-F47452C4B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B1D9F-8DC1-8A53-0850-990672C9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F438F-E398-35C6-D390-FA4267A2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DB5A0-DE81-3346-FB0C-4B3C5371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0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F9CA-0082-ABA3-1E88-1B6DF474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EC1EF-985E-53D6-6AFC-A2854882A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7BD4C-3D5A-2DA0-6225-55B37F1A9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031B3-B6B8-8498-2D55-299A47E0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B5BAC-B1B8-7B0C-75AA-4FEE6AF0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F0256-1B6E-8361-30FC-7C2D07D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D9D5D-2207-4813-EC22-BA1D7288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10782-0296-36F6-A8ED-3BCA7474E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40487-83CA-ECB7-D407-632EE614A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0DDA-9FBF-4116-A099-9A5BEFEF8A3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05A1-3814-FD30-EF80-0BC87C3F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7CB7A-3C3D-413B-D1E0-CBC762B17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27BB3-93DA-418F-B223-0B6EFD046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9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79DFBE-EF4E-C689-6BF4-2DFE2BC53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811F31F-D2A0-67E4-592D-C62333846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id="{86F43F5C-DA67-46C1-82A7-2FD81460AA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5" name="Rectangle 5">
            <a:extLst>
              <a:ext uri="{FF2B5EF4-FFF2-40B4-BE49-F238E27FC236}">
                <a16:creationId xmlns:a16="http://schemas.microsoft.com/office/drawing/2014/main" id="{8673E51B-4F9B-C410-3B83-ECAE8A52BC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6" name="Rectangle 6">
            <a:extLst>
              <a:ext uri="{FF2B5EF4-FFF2-40B4-BE49-F238E27FC236}">
                <a16:creationId xmlns:a16="http://schemas.microsoft.com/office/drawing/2014/main" id="{A009DA8B-22A0-FF7D-AD58-B76D33FAA1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46E48D5-778C-4F2D-8249-597463F77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4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ppy">
            <a:extLst>
              <a:ext uri="{FF2B5EF4-FFF2-40B4-BE49-F238E27FC236}">
                <a16:creationId xmlns:a16="http://schemas.microsoft.com/office/drawing/2014/main" id="{952DC00A-0986-AF94-19E4-20A6CB80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0" y="272416"/>
            <a:ext cx="2579077" cy="6400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3">
            <a:extLst>
              <a:ext uri="{FF2B5EF4-FFF2-40B4-BE49-F238E27FC236}">
                <a16:creationId xmlns:a16="http://schemas.microsoft.com/office/drawing/2014/main" id="{CE72C39B-ABC5-E64A-4BB2-FC07FF2C3BA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42380" y="4929752"/>
            <a:ext cx="2895600" cy="1857375"/>
            <a:chOff x="2332" y="1554"/>
            <a:chExt cx="1105" cy="1218"/>
          </a:xfrm>
        </p:grpSpPr>
        <p:sp>
          <p:nvSpPr>
            <p:cNvPr id="4107" name="Freeform 4">
              <a:extLst>
                <a:ext uri="{FF2B5EF4-FFF2-40B4-BE49-F238E27FC236}">
                  <a16:creationId xmlns:a16="http://schemas.microsoft.com/office/drawing/2014/main" id="{BD30663C-668F-5A5C-936B-C2134BB5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8" name="Freeform 5">
              <a:extLst>
                <a:ext uri="{FF2B5EF4-FFF2-40B4-BE49-F238E27FC236}">
                  <a16:creationId xmlns:a16="http://schemas.microsoft.com/office/drawing/2014/main" id="{C3386AAB-9EF0-B92E-32DD-E1E0B05C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Freeform 6">
              <a:extLst>
                <a:ext uri="{FF2B5EF4-FFF2-40B4-BE49-F238E27FC236}">
                  <a16:creationId xmlns:a16="http://schemas.microsoft.com/office/drawing/2014/main" id="{5067B1A2-5390-9D4B-1989-79B97AB14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Freeform 7">
              <a:extLst>
                <a:ext uri="{FF2B5EF4-FFF2-40B4-BE49-F238E27FC236}">
                  <a16:creationId xmlns:a16="http://schemas.microsoft.com/office/drawing/2014/main" id="{9E40B63B-CDBE-08F7-0158-0FB23EA50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Freeform 8">
              <a:extLst>
                <a:ext uri="{FF2B5EF4-FFF2-40B4-BE49-F238E27FC236}">
                  <a16:creationId xmlns:a16="http://schemas.microsoft.com/office/drawing/2014/main" id="{D98E57E7-DB7A-D00E-F033-37A8CE034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Freeform 9">
              <a:extLst>
                <a:ext uri="{FF2B5EF4-FFF2-40B4-BE49-F238E27FC236}">
                  <a16:creationId xmlns:a16="http://schemas.microsoft.com/office/drawing/2014/main" id="{89A05E1F-FBB9-D5D0-5476-29B60C438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Freeform 10">
              <a:extLst>
                <a:ext uri="{FF2B5EF4-FFF2-40B4-BE49-F238E27FC236}">
                  <a16:creationId xmlns:a16="http://schemas.microsoft.com/office/drawing/2014/main" id="{84E371C0-4A34-B950-388C-1340BBCD0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4" name="Freeform 11">
              <a:extLst>
                <a:ext uri="{FF2B5EF4-FFF2-40B4-BE49-F238E27FC236}">
                  <a16:creationId xmlns:a16="http://schemas.microsoft.com/office/drawing/2014/main" id="{C4D79311-9F31-3287-F964-4C6130A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Freeform 12">
              <a:extLst>
                <a:ext uri="{FF2B5EF4-FFF2-40B4-BE49-F238E27FC236}">
                  <a16:creationId xmlns:a16="http://schemas.microsoft.com/office/drawing/2014/main" id="{6B22A3EC-B485-BB62-3499-1A1788A4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Freeform 13">
              <a:extLst>
                <a:ext uri="{FF2B5EF4-FFF2-40B4-BE49-F238E27FC236}">
                  <a16:creationId xmlns:a16="http://schemas.microsoft.com/office/drawing/2014/main" id="{7784714A-3006-5694-7FAA-4B1E115FF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7" name="Freeform 14">
              <a:extLst>
                <a:ext uri="{FF2B5EF4-FFF2-40B4-BE49-F238E27FC236}">
                  <a16:creationId xmlns:a16="http://schemas.microsoft.com/office/drawing/2014/main" id="{57B6137B-AFE0-1E4B-75D6-C0DC4616F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8" name="Freeform 15">
              <a:extLst>
                <a:ext uri="{FF2B5EF4-FFF2-40B4-BE49-F238E27FC236}">
                  <a16:creationId xmlns:a16="http://schemas.microsoft.com/office/drawing/2014/main" id="{3E4560C6-7F92-92A9-9394-B85F6E897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9" name="Freeform 16">
              <a:extLst>
                <a:ext uri="{FF2B5EF4-FFF2-40B4-BE49-F238E27FC236}">
                  <a16:creationId xmlns:a16="http://schemas.microsoft.com/office/drawing/2014/main" id="{59D85D7C-CC5B-62AC-54A5-C57545E58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0" name="Freeform 17">
              <a:extLst>
                <a:ext uri="{FF2B5EF4-FFF2-40B4-BE49-F238E27FC236}">
                  <a16:creationId xmlns:a16="http://schemas.microsoft.com/office/drawing/2014/main" id="{8D936C9C-B5EB-14BE-F6D9-CDEAD5771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18" cy="88"/>
            </a:xfrm>
            <a:custGeom>
              <a:avLst/>
              <a:gdLst>
                <a:gd name="T0" fmla="*/ 0 w 52"/>
                <a:gd name="T1" fmla="*/ 0 h 73"/>
                <a:gd name="T2" fmla="*/ 0 w 52"/>
                <a:gd name="T3" fmla="*/ 0 h 73"/>
                <a:gd name="T4" fmla="*/ 0 w 52"/>
                <a:gd name="T5" fmla="*/ 0 h 73"/>
                <a:gd name="T6" fmla="*/ 0 w 52"/>
                <a:gd name="T7" fmla="*/ 0 h 73"/>
                <a:gd name="T8" fmla="*/ 0 w 52"/>
                <a:gd name="T9" fmla="*/ 0 h 73"/>
                <a:gd name="T10" fmla="*/ 0 w 52"/>
                <a:gd name="T11" fmla="*/ 0 h 73"/>
                <a:gd name="T12" fmla="*/ 0 w 52"/>
                <a:gd name="T13" fmla="*/ 0 h 73"/>
                <a:gd name="T14" fmla="*/ 0 w 52"/>
                <a:gd name="T15" fmla="*/ 0 h 73"/>
                <a:gd name="T16" fmla="*/ 0 w 52"/>
                <a:gd name="T17" fmla="*/ 0 h 73"/>
                <a:gd name="T18" fmla="*/ 0 w 52"/>
                <a:gd name="T19" fmla="*/ 0 h 73"/>
                <a:gd name="T20" fmla="*/ 0 w 52"/>
                <a:gd name="T21" fmla="*/ 0 h 73"/>
                <a:gd name="T22" fmla="*/ 0 w 52"/>
                <a:gd name="T23" fmla="*/ 0 h 73"/>
                <a:gd name="T24" fmla="*/ 0 w 52"/>
                <a:gd name="T25" fmla="*/ 0 h 73"/>
                <a:gd name="T26" fmla="*/ 0 w 52"/>
                <a:gd name="T27" fmla="*/ 0 h 73"/>
                <a:gd name="T28" fmla="*/ 0 w 52"/>
                <a:gd name="T29" fmla="*/ 0 h 73"/>
                <a:gd name="T30" fmla="*/ 0 w 52"/>
                <a:gd name="T31" fmla="*/ 0 h 73"/>
                <a:gd name="T32" fmla="*/ 0 w 52"/>
                <a:gd name="T33" fmla="*/ 0 h 73"/>
                <a:gd name="T34" fmla="*/ 0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1" name="Freeform 18">
              <a:extLst>
                <a:ext uri="{FF2B5EF4-FFF2-40B4-BE49-F238E27FC236}">
                  <a16:creationId xmlns:a16="http://schemas.microsoft.com/office/drawing/2014/main" id="{C71F643C-6181-026D-63BD-180A9B89B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2" name="Freeform 19">
              <a:extLst>
                <a:ext uri="{FF2B5EF4-FFF2-40B4-BE49-F238E27FC236}">
                  <a16:creationId xmlns:a16="http://schemas.microsoft.com/office/drawing/2014/main" id="{5C04BB08-99ED-6213-E753-8CFD5816A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3" name="Freeform 20">
              <a:extLst>
                <a:ext uri="{FF2B5EF4-FFF2-40B4-BE49-F238E27FC236}">
                  <a16:creationId xmlns:a16="http://schemas.microsoft.com/office/drawing/2014/main" id="{5222B9D9-1494-0738-65D1-8A1DDE70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4" name="Freeform 21">
              <a:extLst>
                <a:ext uri="{FF2B5EF4-FFF2-40B4-BE49-F238E27FC236}">
                  <a16:creationId xmlns:a16="http://schemas.microsoft.com/office/drawing/2014/main" id="{B33202F6-A9BD-ED73-37A3-30E089839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5" name="Freeform 22">
              <a:extLst>
                <a:ext uri="{FF2B5EF4-FFF2-40B4-BE49-F238E27FC236}">
                  <a16:creationId xmlns:a16="http://schemas.microsoft.com/office/drawing/2014/main" id="{12DE94F5-F69C-8B3F-5088-12D3502E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6" name="Freeform 23">
              <a:extLst>
                <a:ext uri="{FF2B5EF4-FFF2-40B4-BE49-F238E27FC236}">
                  <a16:creationId xmlns:a16="http://schemas.microsoft.com/office/drawing/2014/main" id="{73F802BA-931F-10A2-EC68-9CB88C8A7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7" name="Freeform 24">
              <a:extLst>
                <a:ext uri="{FF2B5EF4-FFF2-40B4-BE49-F238E27FC236}">
                  <a16:creationId xmlns:a16="http://schemas.microsoft.com/office/drawing/2014/main" id="{2FED761A-E297-28A4-E48C-B1ED515B6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8" name="Freeform 25">
              <a:extLst>
                <a:ext uri="{FF2B5EF4-FFF2-40B4-BE49-F238E27FC236}">
                  <a16:creationId xmlns:a16="http://schemas.microsoft.com/office/drawing/2014/main" id="{C26DB7D6-386D-3AEC-D0C8-A63B8B644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9" name="Freeform 26">
              <a:extLst>
                <a:ext uri="{FF2B5EF4-FFF2-40B4-BE49-F238E27FC236}">
                  <a16:creationId xmlns:a16="http://schemas.microsoft.com/office/drawing/2014/main" id="{1FDA4241-1755-597A-9D7B-9A2F4A1C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0" name="Freeform 27">
              <a:extLst>
                <a:ext uri="{FF2B5EF4-FFF2-40B4-BE49-F238E27FC236}">
                  <a16:creationId xmlns:a16="http://schemas.microsoft.com/office/drawing/2014/main" id="{0B18001F-D843-296D-F766-7126B848A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1" name="Freeform 28">
              <a:extLst>
                <a:ext uri="{FF2B5EF4-FFF2-40B4-BE49-F238E27FC236}">
                  <a16:creationId xmlns:a16="http://schemas.microsoft.com/office/drawing/2014/main" id="{8F71A26B-8764-BE7A-0CEB-17B947320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2" name="Freeform 29">
              <a:extLst>
                <a:ext uri="{FF2B5EF4-FFF2-40B4-BE49-F238E27FC236}">
                  <a16:creationId xmlns:a16="http://schemas.microsoft.com/office/drawing/2014/main" id="{EA2C10EB-9195-F6CF-7C6A-893431E3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3" name="Freeform 30">
              <a:extLst>
                <a:ext uri="{FF2B5EF4-FFF2-40B4-BE49-F238E27FC236}">
                  <a16:creationId xmlns:a16="http://schemas.microsoft.com/office/drawing/2014/main" id="{A5FCA8F8-28A3-98FF-736C-E40333535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4" name="Freeform 31">
              <a:extLst>
                <a:ext uri="{FF2B5EF4-FFF2-40B4-BE49-F238E27FC236}">
                  <a16:creationId xmlns:a16="http://schemas.microsoft.com/office/drawing/2014/main" id="{7BAC7B6E-0FE2-44C1-27A9-D16075C6D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5" name="Freeform 32">
              <a:extLst>
                <a:ext uri="{FF2B5EF4-FFF2-40B4-BE49-F238E27FC236}">
                  <a16:creationId xmlns:a16="http://schemas.microsoft.com/office/drawing/2014/main" id="{6AFCFF18-7921-EA3D-DD50-8612E6E6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6" name="Freeform 33">
              <a:extLst>
                <a:ext uri="{FF2B5EF4-FFF2-40B4-BE49-F238E27FC236}">
                  <a16:creationId xmlns:a16="http://schemas.microsoft.com/office/drawing/2014/main" id="{4C41F54A-8274-334A-E3B7-E3C991D7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7" name="Freeform 34">
              <a:extLst>
                <a:ext uri="{FF2B5EF4-FFF2-40B4-BE49-F238E27FC236}">
                  <a16:creationId xmlns:a16="http://schemas.microsoft.com/office/drawing/2014/main" id="{FBB72283-EB54-3802-19B8-886F30868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8" name="Freeform 35">
              <a:extLst>
                <a:ext uri="{FF2B5EF4-FFF2-40B4-BE49-F238E27FC236}">
                  <a16:creationId xmlns:a16="http://schemas.microsoft.com/office/drawing/2014/main" id="{EC2DDD97-5CF3-4ED0-CF57-CFAF454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9" name="Freeform 36">
              <a:extLst>
                <a:ext uri="{FF2B5EF4-FFF2-40B4-BE49-F238E27FC236}">
                  <a16:creationId xmlns:a16="http://schemas.microsoft.com/office/drawing/2014/main" id="{A86C7857-A73A-495E-2E57-3EEF0B0FD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0" name="Freeform 37">
              <a:extLst>
                <a:ext uri="{FF2B5EF4-FFF2-40B4-BE49-F238E27FC236}">
                  <a16:creationId xmlns:a16="http://schemas.microsoft.com/office/drawing/2014/main" id="{DED60B18-90D0-1119-62A0-C5A5AAE1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1" name="Freeform 38">
              <a:extLst>
                <a:ext uri="{FF2B5EF4-FFF2-40B4-BE49-F238E27FC236}">
                  <a16:creationId xmlns:a16="http://schemas.microsoft.com/office/drawing/2014/main" id="{7C84307A-AB4A-5B02-63C0-92EA2C2D1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2" name="Freeform 39">
              <a:extLst>
                <a:ext uri="{FF2B5EF4-FFF2-40B4-BE49-F238E27FC236}">
                  <a16:creationId xmlns:a16="http://schemas.microsoft.com/office/drawing/2014/main" id="{4C919D58-9F4C-3FCC-2B8B-F3965CE4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3" name="Freeform 40">
              <a:extLst>
                <a:ext uri="{FF2B5EF4-FFF2-40B4-BE49-F238E27FC236}">
                  <a16:creationId xmlns:a16="http://schemas.microsoft.com/office/drawing/2014/main" id="{4276097C-1FC6-F66B-79B5-E19016C6C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4" name="Freeform 41">
              <a:extLst>
                <a:ext uri="{FF2B5EF4-FFF2-40B4-BE49-F238E27FC236}">
                  <a16:creationId xmlns:a16="http://schemas.microsoft.com/office/drawing/2014/main" id="{3BF3FFAC-E9A8-95EB-443A-CA36B865D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5" name="Freeform 42">
              <a:extLst>
                <a:ext uri="{FF2B5EF4-FFF2-40B4-BE49-F238E27FC236}">
                  <a16:creationId xmlns:a16="http://schemas.microsoft.com/office/drawing/2014/main" id="{2033DE99-6EFF-6FFF-D450-DF6769DCA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6" name="Freeform 43">
              <a:extLst>
                <a:ext uri="{FF2B5EF4-FFF2-40B4-BE49-F238E27FC236}">
                  <a16:creationId xmlns:a16="http://schemas.microsoft.com/office/drawing/2014/main" id="{E12D58A7-F2C5-9248-7E82-00365CBC9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7" name="Freeform 44">
              <a:extLst>
                <a:ext uri="{FF2B5EF4-FFF2-40B4-BE49-F238E27FC236}">
                  <a16:creationId xmlns:a16="http://schemas.microsoft.com/office/drawing/2014/main" id="{D08DECBF-D66E-DC7D-3028-D19F32A93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8" name="Freeform 45">
              <a:extLst>
                <a:ext uri="{FF2B5EF4-FFF2-40B4-BE49-F238E27FC236}">
                  <a16:creationId xmlns:a16="http://schemas.microsoft.com/office/drawing/2014/main" id="{DEE7A797-0324-F355-0E9B-7AAE1F242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9" name="Freeform 46">
              <a:extLst>
                <a:ext uri="{FF2B5EF4-FFF2-40B4-BE49-F238E27FC236}">
                  <a16:creationId xmlns:a16="http://schemas.microsoft.com/office/drawing/2014/main" id="{87E07AAF-C538-0EF4-FE73-05F90640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0" name="Freeform 47">
              <a:extLst>
                <a:ext uri="{FF2B5EF4-FFF2-40B4-BE49-F238E27FC236}">
                  <a16:creationId xmlns:a16="http://schemas.microsoft.com/office/drawing/2014/main" id="{8020D6D0-F3D4-F65A-DCA4-D9AF6F9CE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1" name="Freeform 48">
              <a:extLst>
                <a:ext uri="{FF2B5EF4-FFF2-40B4-BE49-F238E27FC236}">
                  <a16:creationId xmlns:a16="http://schemas.microsoft.com/office/drawing/2014/main" id="{B665E7DC-9784-D2FF-EBF5-267CDB76D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2" name="Freeform 49">
              <a:extLst>
                <a:ext uri="{FF2B5EF4-FFF2-40B4-BE49-F238E27FC236}">
                  <a16:creationId xmlns:a16="http://schemas.microsoft.com/office/drawing/2014/main" id="{5F6BA914-A3CA-AC1D-8D33-83953E33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3" name="Freeform 50">
              <a:extLst>
                <a:ext uri="{FF2B5EF4-FFF2-40B4-BE49-F238E27FC236}">
                  <a16:creationId xmlns:a16="http://schemas.microsoft.com/office/drawing/2014/main" id="{3B280BE8-CA8C-3F6E-74A4-843795ED5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4" name="Freeform 51">
              <a:extLst>
                <a:ext uri="{FF2B5EF4-FFF2-40B4-BE49-F238E27FC236}">
                  <a16:creationId xmlns:a16="http://schemas.microsoft.com/office/drawing/2014/main" id="{610E630C-3A0C-8584-C010-85B5AC140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5" name="Freeform 52">
              <a:extLst>
                <a:ext uri="{FF2B5EF4-FFF2-40B4-BE49-F238E27FC236}">
                  <a16:creationId xmlns:a16="http://schemas.microsoft.com/office/drawing/2014/main" id="{A363849B-4DE7-BCCD-7688-FD6A094B4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6" name="Freeform 53">
              <a:extLst>
                <a:ext uri="{FF2B5EF4-FFF2-40B4-BE49-F238E27FC236}">
                  <a16:creationId xmlns:a16="http://schemas.microsoft.com/office/drawing/2014/main" id="{95AFD9B7-39D8-A600-3CEB-39D3B8FB2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7" name="Freeform 54">
              <a:extLst>
                <a:ext uri="{FF2B5EF4-FFF2-40B4-BE49-F238E27FC236}">
                  <a16:creationId xmlns:a16="http://schemas.microsoft.com/office/drawing/2014/main" id="{AD4E02FE-3050-86BE-7446-11E013DD4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8" name="Freeform 55">
              <a:extLst>
                <a:ext uri="{FF2B5EF4-FFF2-40B4-BE49-F238E27FC236}">
                  <a16:creationId xmlns:a16="http://schemas.microsoft.com/office/drawing/2014/main" id="{AE81D21B-A02E-DEE9-719A-A1EB3F727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9" name="Freeform 56">
              <a:extLst>
                <a:ext uri="{FF2B5EF4-FFF2-40B4-BE49-F238E27FC236}">
                  <a16:creationId xmlns:a16="http://schemas.microsoft.com/office/drawing/2014/main" id="{3D690F9C-16BF-94F4-E856-E4A9419AE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0" name="Freeform 57">
              <a:extLst>
                <a:ext uri="{FF2B5EF4-FFF2-40B4-BE49-F238E27FC236}">
                  <a16:creationId xmlns:a16="http://schemas.microsoft.com/office/drawing/2014/main" id="{AF7952C6-0E11-0A6B-CDE1-AC53E4B4D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1" name="Freeform 58">
              <a:extLst>
                <a:ext uri="{FF2B5EF4-FFF2-40B4-BE49-F238E27FC236}">
                  <a16:creationId xmlns:a16="http://schemas.microsoft.com/office/drawing/2014/main" id="{4837EFA0-5158-124B-8E62-63F795B79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2" name="Freeform 59">
              <a:extLst>
                <a:ext uri="{FF2B5EF4-FFF2-40B4-BE49-F238E27FC236}">
                  <a16:creationId xmlns:a16="http://schemas.microsoft.com/office/drawing/2014/main" id="{67DF4EE2-41F1-40D7-E918-D4B67FDAB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3" name="Freeform 60">
              <a:extLst>
                <a:ext uri="{FF2B5EF4-FFF2-40B4-BE49-F238E27FC236}">
                  <a16:creationId xmlns:a16="http://schemas.microsoft.com/office/drawing/2014/main" id="{E39CA1C1-5F82-AB30-432B-6DF0609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4" name="Freeform 61">
              <a:extLst>
                <a:ext uri="{FF2B5EF4-FFF2-40B4-BE49-F238E27FC236}">
                  <a16:creationId xmlns:a16="http://schemas.microsoft.com/office/drawing/2014/main" id="{79C98E00-AB86-1460-C4E8-1E4E79FCE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5" name="Freeform 62">
              <a:extLst>
                <a:ext uri="{FF2B5EF4-FFF2-40B4-BE49-F238E27FC236}">
                  <a16:creationId xmlns:a16="http://schemas.microsoft.com/office/drawing/2014/main" id="{A5EF594D-F607-4D93-813D-8B89CFCDF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6" name="Freeform 63">
              <a:extLst>
                <a:ext uri="{FF2B5EF4-FFF2-40B4-BE49-F238E27FC236}">
                  <a16:creationId xmlns:a16="http://schemas.microsoft.com/office/drawing/2014/main" id="{26178CED-8AFE-D42C-7688-AC62306B5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7" name="Freeform 64">
              <a:extLst>
                <a:ext uri="{FF2B5EF4-FFF2-40B4-BE49-F238E27FC236}">
                  <a16:creationId xmlns:a16="http://schemas.microsoft.com/office/drawing/2014/main" id="{C59A7B61-4C86-2F03-AB16-7543ACAD5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8" name="Freeform 65">
              <a:extLst>
                <a:ext uri="{FF2B5EF4-FFF2-40B4-BE49-F238E27FC236}">
                  <a16:creationId xmlns:a16="http://schemas.microsoft.com/office/drawing/2014/main" id="{72228D6E-4864-1291-137F-FD2CE533C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9" name="Freeform 66">
              <a:extLst>
                <a:ext uri="{FF2B5EF4-FFF2-40B4-BE49-F238E27FC236}">
                  <a16:creationId xmlns:a16="http://schemas.microsoft.com/office/drawing/2014/main" id="{C1D725B1-57DE-A673-B823-7124A737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0" name="Freeform 67">
              <a:extLst>
                <a:ext uri="{FF2B5EF4-FFF2-40B4-BE49-F238E27FC236}">
                  <a16:creationId xmlns:a16="http://schemas.microsoft.com/office/drawing/2014/main" id="{DE5B0599-EB03-1F85-057B-14BE52E57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1" name="Freeform 68">
              <a:extLst>
                <a:ext uri="{FF2B5EF4-FFF2-40B4-BE49-F238E27FC236}">
                  <a16:creationId xmlns:a16="http://schemas.microsoft.com/office/drawing/2014/main" id="{D2DF1DC2-8C62-1E93-A5F8-52C6C1D1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2" name="Freeform 69">
              <a:extLst>
                <a:ext uri="{FF2B5EF4-FFF2-40B4-BE49-F238E27FC236}">
                  <a16:creationId xmlns:a16="http://schemas.microsoft.com/office/drawing/2014/main" id="{E76244C4-58F8-1B61-BA2A-86DF4657E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3" name="Freeform 70">
              <a:extLst>
                <a:ext uri="{FF2B5EF4-FFF2-40B4-BE49-F238E27FC236}">
                  <a16:creationId xmlns:a16="http://schemas.microsoft.com/office/drawing/2014/main" id="{C92166BD-DFFE-F0C7-0BED-5C640284C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4" name="Freeform 71">
              <a:extLst>
                <a:ext uri="{FF2B5EF4-FFF2-40B4-BE49-F238E27FC236}">
                  <a16:creationId xmlns:a16="http://schemas.microsoft.com/office/drawing/2014/main" id="{250A745A-C218-8A52-9AB3-752CD1F8C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5" name="Freeform 72">
              <a:extLst>
                <a:ext uri="{FF2B5EF4-FFF2-40B4-BE49-F238E27FC236}">
                  <a16:creationId xmlns:a16="http://schemas.microsoft.com/office/drawing/2014/main" id="{05CF5DD8-336B-5CFB-8EE9-5E50A88ED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6" name="Freeform 73">
              <a:extLst>
                <a:ext uri="{FF2B5EF4-FFF2-40B4-BE49-F238E27FC236}">
                  <a16:creationId xmlns:a16="http://schemas.microsoft.com/office/drawing/2014/main" id="{E225ADFC-BFB7-0B91-F571-BF76185D3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7" name="Freeform 74">
              <a:extLst>
                <a:ext uri="{FF2B5EF4-FFF2-40B4-BE49-F238E27FC236}">
                  <a16:creationId xmlns:a16="http://schemas.microsoft.com/office/drawing/2014/main" id="{1470CD85-1537-61A0-210E-967482E5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8" name="Freeform 75">
              <a:extLst>
                <a:ext uri="{FF2B5EF4-FFF2-40B4-BE49-F238E27FC236}">
                  <a16:creationId xmlns:a16="http://schemas.microsoft.com/office/drawing/2014/main" id="{FD3136EA-6A33-23EF-A814-11675E6B7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79" name="Freeform 76">
              <a:extLst>
                <a:ext uri="{FF2B5EF4-FFF2-40B4-BE49-F238E27FC236}">
                  <a16:creationId xmlns:a16="http://schemas.microsoft.com/office/drawing/2014/main" id="{36D9074E-3D52-8317-2E1B-B109944E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0" name="Freeform 77">
              <a:extLst>
                <a:ext uri="{FF2B5EF4-FFF2-40B4-BE49-F238E27FC236}">
                  <a16:creationId xmlns:a16="http://schemas.microsoft.com/office/drawing/2014/main" id="{2A71E027-06F3-D63B-E8C0-727846999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1" name="Freeform 78">
              <a:extLst>
                <a:ext uri="{FF2B5EF4-FFF2-40B4-BE49-F238E27FC236}">
                  <a16:creationId xmlns:a16="http://schemas.microsoft.com/office/drawing/2014/main" id="{94351A6F-ED93-4254-B85E-5C30A3DFE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2" name="Freeform 79">
              <a:extLst>
                <a:ext uri="{FF2B5EF4-FFF2-40B4-BE49-F238E27FC236}">
                  <a16:creationId xmlns:a16="http://schemas.microsoft.com/office/drawing/2014/main" id="{03744E29-CFA6-3D22-200A-D36EB806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3" name="Freeform 80">
              <a:extLst>
                <a:ext uri="{FF2B5EF4-FFF2-40B4-BE49-F238E27FC236}">
                  <a16:creationId xmlns:a16="http://schemas.microsoft.com/office/drawing/2014/main" id="{A1821D74-60F6-D0CA-2FE3-3867F527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4" name="Freeform 81">
              <a:extLst>
                <a:ext uri="{FF2B5EF4-FFF2-40B4-BE49-F238E27FC236}">
                  <a16:creationId xmlns:a16="http://schemas.microsoft.com/office/drawing/2014/main" id="{121F491C-4244-2F4B-1070-90C6E304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5" name="Freeform 82">
              <a:extLst>
                <a:ext uri="{FF2B5EF4-FFF2-40B4-BE49-F238E27FC236}">
                  <a16:creationId xmlns:a16="http://schemas.microsoft.com/office/drawing/2014/main" id="{49D40A6F-3434-0D8E-68A8-D04ADCB1C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6" name="Freeform 83">
              <a:extLst>
                <a:ext uri="{FF2B5EF4-FFF2-40B4-BE49-F238E27FC236}">
                  <a16:creationId xmlns:a16="http://schemas.microsoft.com/office/drawing/2014/main" id="{AE53ABC8-281B-1E85-7096-664D5B374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7" name="Freeform 84">
              <a:extLst>
                <a:ext uri="{FF2B5EF4-FFF2-40B4-BE49-F238E27FC236}">
                  <a16:creationId xmlns:a16="http://schemas.microsoft.com/office/drawing/2014/main" id="{EEA85995-C9C6-9E47-ECB0-501B0F4F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8" name="Freeform 85">
              <a:extLst>
                <a:ext uri="{FF2B5EF4-FFF2-40B4-BE49-F238E27FC236}">
                  <a16:creationId xmlns:a16="http://schemas.microsoft.com/office/drawing/2014/main" id="{B6E6FF63-59A5-6628-7654-AE177708E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89" name="Freeform 86">
              <a:extLst>
                <a:ext uri="{FF2B5EF4-FFF2-40B4-BE49-F238E27FC236}">
                  <a16:creationId xmlns:a16="http://schemas.microsoft.com/office/drawing/2014/main" id="{EC0FE7D7-2C28-CB08-83F2-40DDB7A75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0" name="Freeform 87">
              <a:extLst>
                <a:ext uri="{FF2B5EF4-FFF2-40B4-BE49-F238E27FC236}">
                  <a16:creationId xmlns:a16="http://schemas.microsoft.com/office/drawing/2014/main" id="{2226E69A-C831-FA95-B517-DD782EB7C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1" name="Freeform 88">
              <a:extLst>
                <a:ext uri="{FF2B5EF4-FFF2-40B4-BE49-F238E27FC236}">
                  <a16:creationId xmlns:a16="http://schemas.microsoft.com/office/drawing/2014/main" id="{75DAE43C-209C-71A4-9C24-9DFDFB20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2" name="Freeform 89">
              <a:extLst>
                <a:ext uri="{FF2B5EF4-FFF2-40B4-BE49-F238E27FC236}">
                  <a16:creationId xmlns:a16="http://schemas.microsoft.com/office/drawing/2014/main" id="{EC0C6056-698C-F5BC-C26A-7DD215C0D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3" name="Freeform 90">
              <a:extLst>
                <a:ext uri="{FF2B5EF4-FFF2-40B4-BE49-F238E27FC236}">
                  <a16:creationId xmlns:a16="http://schemas.microsoft.com/office/drawing/2014/main" id="{6BEEAFDF-1A89-AD97-4F16-91D09F28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4" name="Freeform 91">
              <a:extLst>
                <a:ext uri="{FF2B5EF4-FFF2-40B4-BE49-F238E27FC236}">
                  <a16:creationId xmlns:a16="http://schemas.microsoft.com/office/drawing/2014/main" id="{DF857C0D-8921-2CEF-0730-4C47F5542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5" name="Freeform 92">
              <a:extLst>
                <a:ext uri="{FF2B5EF4-FFF2-40B4-BE49-F238E27FC236}">
                  <a16:creationId xmlns:a16="http://schemas.microsoft.com/office/drawing/2014/main" id="{FDCB0B6E-0FDB-5265-8E86-C9D9471D1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6" name="Freeform 93">
              <a:extLst>
                <a:ext uri="{FF2B5EF4-FFF2-40B4-BE49-F238E27FC236}">
                  <a16:creationId xmlns:a16="http://schemas.microsoft.com/office/drawing/2014/main" id="{39E06747-8AF4-39B3-2D6E-E725030D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7" name="Freeform 94">
              <a:extLst>
                <a:ext uri="{FF2B5EF4-FFF2-40B4-BE49-F238E27FC236}">
                  <a16:creationId xmlns:a16="http://schemas.microsoft.com/office/drawing/2014/main" id="{445E439F-6D0D-DF7C-6B9A-2D0B1BE4A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8" name="Freeform 95">
              <a:extLst>
                <a:ext uri="{FF2B5EF4-FFF2-40B4-BE49-F238E27FC236}">
                  <a16:creationId xmlns:a16="http://schemas.microsoft.com/office/drawing/2014/main" id="{6286E0AE-40BD-80ED-D0E9-EBC1C654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" name="Freeform 96">
              <a:extLst>
                <a:ext uri="{FF2B5EF4-FFF2-40B4-BE49-F238E27FC236}">
                  <a16:creationId xmlns:a16="http://schemas.microsoft.com/office/drawing/2014/main" id="{0C0C28AB-3315-8F70-F42E-A66CABD8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" name="Freeform 97">
              <a:extLst>
                <a:ext uri="{FF2B5EF4-FFF2-40B4-BE49-F238E27FC236}">
                  <a16:creationId xmlns:a16="http://schemas.microsoft.com/office/drawing/2014/main" id="{A6E6FEAE-BC0E-5D86-1C91-6156EBAB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" name="Freeform 98">
              <a:extLst>
                <a:ext uri="{FF2B5EF4-FFF2-40B4-BE49-F238E27FC236}">
                  <a16:creationId xmlns:a16="http://schemas.microsoft.com/office/drawing/2014/main" id="{6FDCF5FE-BEEA-DACD-8F7E-D59CB950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" name="Freeform 99">
              <a:extLst>
                <a:ext uri="{FF2B5EF4-FFF2-40B4-BE49-F238E27FC236}">
                  <a16:creationId xmlns:a16="http://schemas.microsoft.com/office/drawing/2014/main" id="{E9D7725C-1F4F-C7FF-7F04-5BFAE7AF2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3" name="Freeform 100">
              <a:extLst>
                <a:ext uri="{FF2B5EF4-FFF2-40B4-BE49-F238E27FC236}">
                  <a16:creationId xmlns:a16="http://schemas.microsoft.com/office/drawing/2014/main" id="{24414E6F-2D57-B2C5-8F5E-2EF13C3FA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4" name="Freeform 101">
              <a:extLst>
                <a:ext uri="{FF2B5EF4-FFF2-40B4-BE49-F238E27FC236}">
                  <a16:creationId xmlns:a16="http://schemas.microsoft.com/office/drawing/2014/main" id="{01803E07-0008-9A95-8E09-8FD63AF3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5" name="Freeform 102">
              <a:extLst>
                <a:ext uri="{FF2B5EF4-FFF2-40B4-BE49-F238E27FC236}">
                  <a16:creationId xmlns:a16="http://schemas.microsoft.com/office/drawing/2014/main" id="{D0B88EC3-C76B-A5B8-F57F-A768A8FF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6" name="Freeform 103">
              <a:extLst>
                <a:ext uri="{FF2B5EF4-FFF2-40B4-BE49-F238E27FC236}">
                  <a16:creationId xmlns:a16="http://schemas.microsoft.com/office/drawing/2014/main" id="{6AE49646-D0B1-A28A-7AC2-A3D2F6DA5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7" name="Freeform 104">
              <a:extLst>
                <a:ext uri="{FF2B5EF4-FFF2-40B4-BE49-F238E27FC236}">
                  <a16:creationId xmlns:a16="http://schemas.microsoft.com/office/drawing/2014/main" id="{25176915-BDBF-6325-74DC-415353F2C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8" name="Freeform 105">
              <a:extLst>
                <a:ext uri="{FF2B5EF4-FFF2-40B4-BE49-F238E27FC236}">
                  <a16:creationId xmlns:a16="http://schemas.microsoft.com/office/drawing/2014/main" id="{A48ED913-B4D6-63C2-1B45-0F232EDC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9" name="Freeform 106">
              <a:extLst>
                <a:ext uri="{FF2B5EF4-FFF2-40B4-BE49-F238E27FC236}">
                  <a16:creationId xmlns:a16="http://schemas.microsoft.com/office/drawing/2014/main" id="{8E93BD86-04F9-F0A7-76E9-CF2B5FFDA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0" name="Freeform 107">
              <a:extLst>
                <a:ext uri="{FF2B5EF4-FFF2-40B4-BE49-F238E27FC236}">
                  <a16:creationId xmlns:a16="http://schemas.microsoft.com/office/drawing/2014/main" id="{6E04096E-634A-B5D1-D80E-36A838F8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1" name="Freeform 108">
              <a:extLst>
                <a:ext uri="{FF2B5EF4-FFF2-40B4-BE49-F238E27FC236}">
                  <a16:creationId xmlns:a16="http://schemas.microsoft.com/office/drawing/2014/main" id="{3AD6A71D-49E2-5E95-C323-ABFF61E6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2" name="Freeform 109">
              <a:extLst>
                <a:ext uri="{FF2B5EF4-FFF2-40B4-BE49-F238E27FC236}">
                  <a16:creationId xmlns:a16="http://schemas.microsoft.com/office/drawing/2014/main" id="{C7E0683D-2F4F-F0CF-430C-80799B9A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3" name="Freeform 110">
              <a:extLst>
                <a:ext uri="{FF2B5EF4-FFF2-40B4-BE49-F238E27FC236}">
                  <a16:creationId xmlns:a16="http://schemas.microsoft.com/office/drawing/2014/main" id="{C1B07692-397D-7361-DD4A-7C798B53D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4" name="Freeform 111">
              <a:extLst>
                <a:ext uri="{FF2B5EF4-FFF2-40B4-BE49-F238E27FC236}">
                  <a16:creationId xmlns:a16="http://schemas.microsoft.com/office/drawing/2014/main" id="{B9252A24-BE6E-038E-F835-690AF0D3E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5" name="Freeform 112">
              <a:extLst>
                <a:ext uri="{FF2B5EF4-FFF2-40B4-BE49-F238E27FC236}">
                  <a16:creationId xmlns:a16="http://schemas.microsoft.com/office/drawing/2014/main" id="{E84A90BC-95EC-4A5E-A20C-89163EE32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6" name="Freeform 113">
              <a:extLst>
                <a:ext uri="{FF2B5EF4-FFF2-40B4-BE49-F238E27FC236}">
                  <a16:creationId xmlns:a16="http://schemas.microsoft.com/office/drawing/2014/main" id="{9FAF6D81-D064-89C9-7FA3-AC807DA9F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7" name="Freeform 114">
              <a:extLst>
                <a:ext uri="{FF2B5EF4-FFF2-40B4-BE49-F238E27FC236}">
                  <a16:creationId xmlns:a16="http://schemas.microsoft.com/office/drawing/2014/main" id="{859C116B-7923-9DB8-1F04-944012AD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8" name="Freeform 115">
              <a:extLst>
                <a:ext uri="{FF2B5EF4-FFF2-40B4-BE49-F238E27FC236}">
                  <a16:creationId xmlns:a16="http://schemas.microsoft.com/office/drawing/2014/main" id="{F199505F-0C42-3C13-9481-1B412C3C9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19" name="Freeform 116">
              <a:extLst>
                <a:ext uri="{FF2B5EF4-FFF2-40B4-BE49-F238E27FC236}">
                  <a16:creationId xmlns:a16="http://schemas.microsoft.com/office/drawing/2014/main" id="{60881B80-A5F3-6152-8C5D-7C627D17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0" name="Freeform 117">
              <a:extLst>
                <a:ext uri="{FF2B5EF4-FFF2-40B4-BE49-F238E27FC236}">
                  <a16:creationId xmlns:a16="http://schemas.microsoft.com/office/drawing/2014/main" id="{0FBF53A8-523C-F43A-0C2C-492B2C50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1" name="Freeform 118">
              <a:extLst>
                <a:ext uri="{FF2B5EF4-FFF2-40B4-BE49-F238E27FC236}">
                  <a16:creationId xmlns:a16="http://schemas.microsoft.com/office/drawing/2014/main" id="{3AA43AE0-8286-3424-9931-4CD251E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2" name="Freeform 119">
              <a:extLst>
                <a:ext uri="{FF2B5EF4-FFF2-40B4-BE49-F238E27FC236}">
                  <a16:creationId xmlns:a16="http://schemas.microsoft.com/office/drawing/2014/main" id="{61371F8B-0582-9C2E-05F4-7B68DB5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3" name="Freeform 120">
              <a:extLst>
                <a:ext uri="{FF2B5EF4-FFF2-40B4-BE49-F238E27FC236}">
                  <a16:creationId xmlns:a16="http://schemas.microsoft.com/office/drawing/2014/main" id="{47FC453F-DF4C-8FE2-91A7-BFEC40D9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4" name="Freeform 121">
              <a:extLst>
                <a:ext uri="{FF2B5EF4-FFF2-40B4-BE49-F238E27FC236}">
                  <a16:creationId xmlns:a16="http://schemas.microsoft.com/office/drawing/2014/main" id="{BFBF2315-953B-B49F-AE7A-488C0421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5" name="Freeform 122">
              <a:extLst>
                <a:ext uri="{FF2B5EF4-FFF2-40B4-BE49-F238E27FC236}">
                  <a16:creationId xmlns:a16="http://schemas.microsoft.com/office/drawing/2014/main" id="{B4FC61E1-D499-0176-616E-67D22F31D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6" name="Freeform 123">
              <a:extLst>
                <a:ext uri="{FF2B5EF4-FFF2-40B4-BE49-F238E27FC236}">
                  <a16:creationId xmlns:a16="http://schemas.microsoft.com/office/drawing/2014/main" id="{C5D318CD-F029-F27A-1B35-3FDE24246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7" name="Freeform 124">
              <a:extLst>
                <a:ext uri="{FF2B5EF4-FFF2-40B4-BE49-F238E27FC236}">
                  <a16:creationId xmlns:a16="http://schemas.microsoft.com/office/drawing/2014/main" id="{5467320B-7BD3-515F-F419-3CF2AAA41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8" name="Freeform 125">
              <a:extLst>
                <a:ext uri="{FF2B5EF4-FFF2-40B4-BE49-F238E27FC236}">
                  <a16:creationId xmlns:a16="http://schemas.microsoft.com/office/drawing/2014/main" id="{8D3895E8-F672-998E-250F-B8D66513B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29" name="Freeform 126">
              <a:extLst>
                <a:ext uri="{FF2B5EF4-FFF2-40B4-BE49-F238E27FC236}">
                  <a16:creationId xmlns:a16="http://schemas.microsoft.com/office/drawing/2014/main" id="{43C424A5-6733-DD67-3D63-F4BC36E8D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0" name="Freeform 127">
              <a:extLst>
                <a:ext uri="{FF2B5EF4-FFF2-40B4-BE49-F238E27FC236}">
                  <a16:creationId xmlns:a16="http://schemas.microsoft.com/office/drawing/2014/main" id="{ACC26CFD-0021-4B18-CF32-A1959736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1" name="Freeform 128">
              <a:extLst>
                <a:ext uri="{FF2B5EF4-FFF2-40B4-BE49-F238E27FC236}">
                  <a16:creationId xmlns:a16="http://schemas.microsoft.com/office/drawing/2014/main" id="{C3F3A229-3153-E314-05FA-7E46035D4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2" name="Freeform 129">
              <a:extLst>
                <a:ext uri="{FF2B5EF4-FFF2-40B4-BE49-F238E27FC236}">
                  <a16:creationId xmlns:a16="http://schemas.microsoft.com/office/drawing/2014/main" id="{3C428A17-016E-326D-2E7E-4FD32AEBE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3" name="Freeform 130">
              <a:extLst>
                <a:ext uri="{FF2B5EF4-FFF2-40B4-BE49-F238E27FC236}">
                  <a16:creationId xmlns:a16="http://schemas.microsoft.com/office/drawing/2014/main" id="{016A8D5C-5FCE-6CBF-A9D4-6C695F0C7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4" name="Freeform 131">
              <a:extLst>
                <a:ext uri="{FF2B5EF4-FFF2-40B4-BE49-F238E27FC236}">
                  <a16:creationId xmlns:a16="http://schemas.microsoft.com/office/drawing/2014/main" id="{AEE4D87D-9D26-36B0-3662-9B06EAB90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5" name="Freeform 132">
              <a:extLst>
                <a:ext uri="{FF2B5EF4-FFF2-40B4-BE49-F238E27FC236}">
                  <a16:creationId xmlns:a16="http://schemas.microsoft.com/office/drawing/2014/main" id="{E14CFAEC-C57D-827D-6A62-0D9F9AFF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6" name="Freeform 133">
              <a:extLst>
                <a:ext uri="{FF2B5EF4-FFF2-40B4-BE49-F238E27FC236}">
                  <a16:creationId xmlns:a16="http://schemas.microsoft.com/office/drawing/2014/main" id="{26BC29BE-6BC9-466C-C18A-F46E8B3A3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7" name="Freeform 134">
              <a:extLst>
                <a:ext uri="{FF2B5EF4-FFF2-40B4-BE49-F238E27FC236}">
                  <a16:creationId xmlns:a16="http://schemas.microsoft.com/office/drawing/2014/main" id="{69AC5732-8F5B-70AE-0A70-5E0279A7B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8" name="Freeform 135">
              <a:extLst>
                <a:ext uri="{FF2B5EF4-FFF2-40B4-BE49-F238E27FC236}">
                  <a16:creationId xmlns:a16="http://schemas.microsoft.com/office/drawing/2014/main" id="{E0D75A77-E2F5-1D39-43A0-9E3924E3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39" name="Freeform 136">
              <a:extLst>
                <a:ext uri="{FF2B5EF4-FFF2-40B4-BE49-F238E27FC236}">
                  <a16:creationId xmlns:a16="http://schemas.microsoft.com/office/drawing/2014/main" id="{3E60C00A-02C4-F458-2B92-28E682400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0" name="Freeform 137">
              <a:extLst>
                <a:ext uri="{FF2B5EF4-FFF2-40B4-BE49-F238E27FC236}">
                  <a16:creationId xmlns:a16="http://schemas.microsoft.com/office/drawing/2014/main" id="{529E8B64-53D2-26CF-5A57-6D18F98EB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1" name="Freeform 138">
              <a:extLst>
                <a:ext uri="{FF2B5EF4-FFF2-40B4-BE49-F238E27FC236}">
                  <a16:creationId xmlns:a16="http://schemas.microsoft.com/office/drawing/2014/main" id="{9DE3EC85-7C90-E449-780A-CA64B649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2" name="Freeform 139">
              <a:extLst>
                <a:ext uri="{FF2B5EF4-FFF2-40B4-BE49-F238E27FC236}">
                  <a16:creationId xmlns:a16="http://schemas.microsoft.com/office/drawing/2014/main" id="{F0FF07D6-F8B2-51EF-0704-C0B0966F3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3" name="Freeform 140">
              <a:extLst>
                <a:ext uri="{FF2B5EF4-FFF2-40B4-BE49-F238E27FC236}">
                  <a16:creationId xmlns:a16="http://schemas.microsoft.com/office/drawing/2014/main" id="{11619F1A-4824-F1C7-7253-3C4FB4E28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4" name="Freeform 141">
              <a:extLst>
                <a:ext uri="{FF2B5EF4-FFF2-40B4-BE49-F238E27FC236}">
                  <a16:creationId xmlns:a16="http://schemas.microsoft.com/office/drawing/2014/main" id="{451D9146-7C94-64DD-07C5-F2F753F85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45" name="Freeform 142">
              <a:extLst>
                <a:ext uri="{FF2B5EF4-FFF2-40B4-BE49-F238E27FC236}">
                  <a16:creationId xmlns:a16="http://schemas.microsoft.com/office/drawing/2014/main" id="{38966FD9-8728-9F31-3B94-7B76D5A1D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0" name="WordArt 143">
            <a:extLst>
              <a:ext uri="{FF2B5EF4-FFF2-40B4-BE49-F238E27FC236}">
                <a16:creationId xmlns:a16="http://schemas.microsoft.com/office/drawing/2014/main" id="{2771F3D7-1F44-7BD7-3D58-7B4CA1454D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665" y="238125"/>
            <a:ext cx="10017197" cy="2286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101" name="WordArt 150">
            <a:extLst>
              <a:ext uri="{FF2B5EF4-FFF2-40B4-BE49-F238E27FC236}">
                <a16:creationId xmlns:a16="http://schemas.microsoft.com/office/drawing/2014/main" id="{F5429916-81AB-268B-61C7-3D7A1FB8CC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2286000"/>
            <a:ext cx="670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Âm nhạc lớp 3C</a:t>
            </a:r>
          </a:p>
        </p:txBody>
      </p:sp>
      <p:sp>
        <p:nvSpPr>
          <p:cNvPr id="4102" name="Text Box 151">
            <a:extLst>
              <a:ext uri="{FF2B5EF4-FFF2-40B4-BE49-F238E27FC236}">
                <a16:creationId xmlns:a16="http://schemas.microsoft.com/office/drawing/2014/main" id="{93EEC97F-F223-6F99-3DC9-D31F2202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343401"/>
            <a:ext cx="7239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Thanh Tâm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.VnTimeH" panose="020B7200000000000000" pitchFamily="34" charset="0"/>
              </a:rPr>
              <a:t> 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Bình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31" descr="1147863vfq6fp3e9x">
            <a:extLst>
              <a:ext uri="{FF2B5EF4-FFF2-40B4-BE49-F238E27FC236}">
                <a16:creationId xmlns:a16="http://schemas.microsoft.com/office/drawing/2014/main" id="{F7138F50-D803-4CE5-9B12-FD1617772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1"/>
            <a:ext cx="76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5" descr="music">
            <a:extLst>
              <a:ext uri="{FF2B5EF4-FFF2-40B4-BE49-F238E27FC236}">
                <a16:creationId xmlns:a16="http://schemas.microsoft.com/office/drawing/2014/main" id="{B69ADD7B-E25E-8EC0-C0A9-A665A5CB0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1976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5" descr="music">
            <a:extLst>
              <a:ext uri="{FF2B5EF4-FFF2-40B4-BE49-F238E27FC236}">
                <a16:creationId xmlns:a16="http://schemas.microsoft.com/office/drawing/2014/main" id="{5023344D-5F73-FCB7-D7EF-D4BDDA40A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76600"/>
            <a:ext cx="990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5" descr="music">
            <a:extLst>
              <a:ext uri="{FF2B5EF4-FFF2-40B4-BE49-F238E27FC236}">
                <a16:creationId xmlns:a16="http://schemas.microsoft.com/office/drawing/2014/main" id="{00E7690B-1831-AAF8-CC0A-635C2290B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990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395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D3E061-8BC8-988E-B212-9CA7A9847BB9}"/>
              </a:ext>
            </a:extLst>
          </p:cNvPr>
          <p:cNvSpPr txBox="1"/>
          <p:nvPr/>
        </p:nvSpPr>
        <p:spPr>
          <a:xfrm>
            <a:off x="1038073" y="449949"/>
            <a:ext cx="9716122" cy="1927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KHỞI ĐỘNG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44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 vận động cơ thể theo hình tiết tấu</a:t>
            </a:r>
            <a:endParaRPr lang="en-US" sz="4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07735-6B39-DD7E-578D-DA700EEEC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3" y="2391247"/>
            <a:ext cx="11095013" cy="305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91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61244E-F088-5788-07B3-04004EC38F59}"/>
              </a:ext>
            </a:extLst>
          </p:cNvPr>
          <p:cNvSpPr txBox="1"/>
          <p:nvPr/>
        </p:nvSpPr>
        <p:spPr>
          <a:xfrm>
            <a:off x="-2344" y="5508840"/>
            <a:ext cx="6098344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HÁT: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6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ông tin, tiểu sử về nhạc sĩ Lê Quốc Thắng - Hợp Âm Pro">
            <a:extLst>
              <a:ext uri="{FF2B5EF4-FFF2-40B4-BE49-F238E27FC236}">
                <a16:creationId xmlns:a16="http://schemas.microsoft.com/office/drawing/2014/main" id="{53EA2EEA-A532-6C7F-AC88-3D663A85B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52" y="1093952"/>
            <a:ext cx="4234375" cy="51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041EF-ECBA-C1D2-3953-ECB768DC1445}"/>
              </a:ext>
            </a:extLst>
          </p:cNvPr>
          <p:cNvSpPr txBox="1"/>
          <p:nvPr/>
        </p:nvSpPr>
        <p:spPr>
          <a:xfrm>
            <a:off x="684628" y="1093952"/>
            <a:ext cx="5011616" cy="5358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000" b="1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 Quốc Thắng</a:t>
            </a:r>
            <a:r>
              <a:rPr lang="vi-VN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000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000" i="1" kern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Búp bê bằng bông, Mái trường mến yêu</a:t>
            </a:r>
            <a:endParaRPr lang="en-US" sz="3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80B28-1D8E-F473-172E-4068445195B2}"/>
              </a:ext>
            </a:extLst>
          </p:cNvPr>
          <p:cNvSpPr txBox="1"/>
          <p:nvPr/>
        </p:nvSpPr>
        <p:spPr>
          <a:xfrm>
            <a:off x="4335037" y="161779"/>
            <a:ext cx="3521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GIỚI THIỆU TÁC GIẢ</a:t>
            </a:r>
          </a:p>
        </p:txBody>
      </p:sp>
    </p:spTree>
    <p:extLst>
      <p:ext uri="{BB962C8B-B14F-4D97-AF65-F5344CB8AC3E}">
        <p14:creationId xmlns:p14="http://schemas.microsoft.com/office/powerpoint/2010/main" val="370542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( Nhạc hát mẫu) Âm nhạc 3 - Sách Kết nối tri thức với cuộc sống. (online-video-cutter.com)58">
            <a:hlinkClick r:id="" action="ppaction://media"/>
            <a:extLst>
              <a:ext uri="{FF2B5EF4-FFF2-40B4-BE49-F238E27FC236}">
                <a16:creationId xmlns:a16="http://schemas.microsoft.com/office/drawing/2014/main" id="{C2215DB6-9278-DAF0-5644-5EBBC9DBE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B0BEC-DF91-B460-8D05-EF5DC15A87B6}"/>
              </a:ext>
            </a:extLst>
          </p:cNvPr>
          <p:cNvSpPr txBox="1"/>
          <p:nvPr/>
        </p:nvSpPr>
        <p:spPr>
          <a:xfrm>
            <a:off x="351693" y="0"/>
            <a:ext cx="13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NGHE NHẠC</a:t>
            </a:r>
          </a:p>
        </p:txBody>
      </p:sp>
    </p:spTree>
    <p:extLst>
      <p:ext uri="{BB962C8B-B14F-4D97-AF65-F5344CB8AC3E}">
        <p14:creationId xmlns:p14="http://schemas.microsoft.com/office/powerpoint/2010/main" val="33209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910B5-1A6D-5049-B5E5-91A6BE592EE3}"/>
              </a:ext>
            </a:extLst>
          </p:cNvPr>
          <p:cNvSpPr txBox="1"/>
          <p:nvPr/>
        </p:nvSpPr>
        <p:spPr>
          <a:xfrm>
            <a:off x="3484452" y="1398267"/>
            <a:ext cx="9048207" cy="156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i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i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nionPro-I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U I ĐẾN TRƯỜNG GÕ ĐỆM THEO PHÁCH - YouTube">
            <a:extLst>
              <a:ext uri="{FF2B5EF4-FFF2-40B4-BE49-F238E27FC236}">
                <a16:creationId xmlns:a16="http://schemas.microsoft.com/office/drawing/2014/main" id="{8803990B-96AA-BA1F-893B-C1A046DD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E6BB85-022D-BE88-F7B7-91F9740E02FD}"/>
              </a:ext>
            </a:extLst>
          </p:cNvPr>
          <p:cNvSpPr txBox="1"/>
          <p:nvPr/>
        </p:nvSpPr>
        <p:spPr>
          <a:xfrm>
            <a:off x="1631852" y="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 GÕ ĐỆM</a:t>
            </a:r>
          </a:p>
        </p:txBody>
      </p:sp>
    </p:spTree>
    <p:extLst>
      <p:ext uri="{BB962C8B-B14F-4D97-AF65-F5344CB8AC3E}">
        <p14:creationId xmlns:p14="http://schemas.microsoft.com/office/powerpoint/2010/main" val="31092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21FE10-945A-BBE5-1D6D-D4AE61507450}"/>
              </a:ext>
            </a:extLst>
          </p:cNvPr>
          <p:cNvSpPr txBox="1"/>
          <p:nvPr/>
        </p:nvSpPr>
        <p:spPr>
          <a:xfrm>
            <a:off x="4837527" y="333735"/>
            <a:ext cx="235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0D62F-4537-9720-E504-E50191D6479E}"/>
              </a:ext>
            </a:extLst>
          </p:cNvPr>
          <p:cNvSpPr txBox="1"/>
          <p:nvPr/>
        </p:nvSpPr>
        <p:spPr>
          <a:xfrm>
            <a:off x="615461" y="1341251"/>
            <a:ext cx="8444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84774-1B23-C638-D46A-F064070068EA}"/>
              </a:ext>
            </a:extLst>
          </p:cNvPr>
          <p:cNvSpPr txBox="1"/>
          <p:nvPr/>
        </p:nvSpPr>
        <p:spPr>
          <a:xfrm>
            <a:off x="606356" y="2610376"/>
            <a:ext cx="1097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42498-E648-AE65-9AF7-4C5C6E2F1FCA}"/>
              </a:ext>
            </a:extLst>
          </p:cNvPr>
          <p:cNvSpPr txBox="1"/>
          <p:nvPr/>
        </p:nvSpPr>
        <p:spPr>
          <a:xfrm>
            <a:off x="606356" y="4248442"/>
            <a:ext cx="10786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39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h dong">
            <a:extLst>
              <a:ext uri="{FF2B5EF4-FFF2-40B4-BE49-F238E27FC236}">
                <a16:creationId xmlns:a16="http://schemas.microsoft.com/office/drawing/2014/main" id="{6551BC72-CADC-90C3-DEA5-3642A5AC2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407">
            <a:off x="320825" y="-86604"/>
            <a:ext cx="4202112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3">
            <a:extLst>
              <a:ext uri="{FF2B5EF4-FFF2-40B4-BE49-F238E27FC236}">
                <a16:creationId xmlns:a16="http://schemas.microsoft.com/office/drawing/2014/main" id="{E01BB474-D4D4-FE33-5AC6-B75DB27529B9}"/>
              </a:ext>
            </a:extLst>
          </p:cNvPr>
          <p:cNvGrpSpPr>
            <a:grpSpLocks/>
          </p:cNvGrpSpPr>
          <p:nvPr/>
        </p:nvGrpSpPr>
        <p:grpSpPr bwMode="auto">
          <a:xfrm rot="21502698" flipH="1">
            <a:off x="9024899" y="5021503"/>
            <a:ext cx="3111500" cy="1814512"/>
            <a:chOff x="2332" y="1554"/>
            <a:chExt cx="1105" cy="1218"/>
          </a:xfrm>
        </p:grpSpPr>
        <p:sp>
          <p:nvSpPr>
            <p:cNvPr id="19462" name="Freeform 4">
              <a:extLst>
                <a:ext uri="{FF2B5EF4-FFF2-40B4-BE49-F238E27FC236}">
                  <a16:creationId xmlns:a16="http://schemas.microsoft.com/office/drawing/2014/main" id="{E785335B-83BE-8D61-EEEB-79E75029A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3" name="Freeform 5">
              <a:extLst>
                <a:ext uri="{FF2B5EF4-FFF2-40B4-BE49-F238E27FC236}">
                  <a16:creationId xmlns:a16="http://schemas.microsoft.com/office/drawing/2014/main" id="{F2E706C3-41CB-0D81-57E0-140B714AD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4" name="Freeform 6">
              <a:extLst>
                <a:ext uri="{FF2B5EF4-FFF2-40B4-BE49-F238E27FC236}">
                  <a16:creationId xmlns:a16="http://schemas.microsoft.com/office/drawing/2014/main" id="{FC1C5849-A19A-4748-9EB4-12522D2D9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5" name="Freeform 7">
              <a:extLst>
                <a:ext uri="{FF2B5EF4-FFF2-40B4-BE49-F238E27FC236}">
                  <a16:creationId xmlns:a16="http://schemas.microsoft.com/office/drawing/2014/main" id="{FD534D06-620E-71DD-FC94-5F502F447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6" name="Freeform 8">
              <a:extLst>
                <a:ext uri="{FF2B5EF4-FFF2-40B4-BE49-F238E27FC236}">
                  <a16:creationId xmlns:a16="http://schemas.microsoft.com/office/drawing/2014/main" id="{0872BA9D-0C84-CDEA-D22D-8513EA369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7" name="Freeform 9">
              <a:extLst>
                <a:ext uri="{FF2B5EF4-FFF2-40B4-BE49-F238E27FC236}">
                  <a16:creationId xmlns:a16="http://schemas.microsoft.com/office/drawing/2014/main" id="{8EFAC724-18C7-D8F7-0120-4A68D6798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8" name="Freeform 10">
              <a:extLst>
                <a:ext uri="{FF2B5EF4-FFF2-40B4-BE49-F238E27FC236}">
                  <a16:creationId xmlns:a16="http://schemas.microsoft.com/office/drawing/2014/main" id="{F7F4F012-F451-B863-4B1D-796BA713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9" name="Freeform 11">
              <a:extLst>
                <a:ext uri="{FF2B5EF4-FFF2-40B4-BE49-F238E27FC236}">
                  <a16:creationId xmlns:a16="http://schemas.microsoft.com/office/drawing/2014/main" id="{6D91C009-D64A-B3C0-6C94-27D74579A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0" name="Freeform 12">
              <a:extLst>
                <a:ext uri="{FF2B5EF4-FFF2-40B4-BE49-F238E27FC236}">
                  <a16:creationId xmlns:a16="http://schemas.microsoft.com/office/drawing/2014/main" id="{E7407520-0AD1-BCBA-5DE6-F3F62B56B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1" name="Freeform 13">
              <a:extLst>
                <a:ext uri="{FF2B5EF4-FFF2-40B4-BE49-F238E27FC236}">
                  <a16:creationId xmlns:a16="http://schemas.microsoft.com/office/drawing/2014/main" id="{32DD8B91-BFC6-5E48-EB7A-D8720C36A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2" name="Freeform 14">
              <a:extLst>
                <a:ext uri="{FF2B5EF4-FFF2-40B4-BE49-F238E27FC236}">
                  <a16:creationId xmlns:a16="http://schemas.microsoft.com/office/drawing/2014/main" id="{DA91DB71-6771-B93A-1BF4-D797B9932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3" name="Freeform 15">
              <a:extLst>
                <a:ext uri="{FF2B5EF4-FFF2-40B4-BE49-F238E27FC236}">
                  <a16:creationId xmlns:a16="http://schemas.microsoft.com/office/drawing/2014/main" id="{FE45EBE1-CA33-05D2-1B2E-854B79019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4" name="Freeform 16">
              <a:extLst>
                <a:ext uri="{FF2B5EF4-FFF2-40B4-BE49-F238E27FC236}">
                  <a16:creationId xmlns:a16="http://schemas.microsoft.com/office/drawing/2014/main" id="{72F681B1-C682-25D8-D9E4-566FB8A83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5" name="Freeform 17">
              <a:extLst>
                <a:ext uri="{FF2B5EF4-FFF2-40B4-BE49-F238E27FC236}">
                  <a16:creationId xmlns:a16="http://schemas.microsoft.com/office/drawing/2014/main" id="{B5D66306-CEBA-9B8A-C705-C72E8B51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6" name="Freeform 18">
              <a:extLst>
                <a:ext uri="{FF2B5EF4-FFF2-40B4-BE49-F238E27FC236}">
                  <a16:creationId xmlns:a16="http://schemas.microsoft.com/office/drawing/2014/main" id="{602259B6-F077-6CCD-7FC6-C3FF03CB0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7" name="Freeform 19">
              <a:extLst>
                <a:ext uri="{FF2B5EF4-FFF2-40B4-BE49-F238E27FC236}">
                  <a16:creationId xmlns:a16="http://schemas.microsoft.com/office/drawing/2014/main" id="{7B8E0325-782A-CB37-636F-270D0BB51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8" name="Freeform 20">
              <a:extLst>
                <a:ext uri="{FF2B5EF4-FFF2-40B4-BE49-F238E27FC236}">
                  <a16:creationId xmlns:a16="http://schemas.microsoft.com/office/drawing/2014/main" id="{F7270629-D524-0EDF-48B5-E35BF7A93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9" name="Freeform 21">
              <a:extLst>
                <a:ext uri="{FF2B5EF4-FFF2-40B4-BE49-F238E27FC236}">
                  <a16:creationId xmlns:a16="http://schemas.microsoft.com/office/drawing/2014/main" id="{9C242373-12B2-1C14-F92F-09339FBE6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0" name="Freeform 22">
              <a:extLst>
                <a:ext uri="{FF2B5EF4-FFF2-40B4-BE49-F238E27FC236}">
                  <a16:creationId xmlns:a16="http://schemas.microsoft.com/office/drawing/2014/main" id="{5C4E2F7C-7DAD-75E3-6C15-7C4F5D84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1" name="Freeform 23">
              <a:extLst>
                <a:ext uri="{FF2B5EF4-FFF2-40B4-BE49-F238E27FC236}">
                  <a16:creationId xmlns:a16="http://schemas.microsoft.com/office/drawing/2014/main" id="{FEDA2D30-0FE4-2C60-3E7E-3D33DBA5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2" name="Freeform 24">
              <a:extLst>
                <a:ext uri="{FF2B5EF4-FFF2-40B4-BE49-F238E27FC236}">
                  <a16:creationId xmlns:a16="http://schemas.microsoft.com/office/drawing/2014/main" id="{DDF0D741-F17F-B1F5-154C-BB6ABB0CD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3" name="Freeform 25">
              <a:extLst>
                <a:ext uri="{FF2B5EF4-FFF2-40B4-BE49-F238E27FC236}">
                  <a16:creationId xmlns:a16="http://schemas.microsoft.com/office/drawing/2014/main" id="{9D5465A5-9F75-71CD-C8C8-ACB0BAE98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4" name="Freeform 26">
              <a:extLst>
                <a:ext uri="{FF2B5EF4-FFF2-40B4-BE49-F238E27FC236}">
                  <a16:creationId xmlns:a16="http://schemas.microsoft.com/office/drawing/2014/main" id="{602FAE01-73FF-6931-30B8-FE759CF84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5" name="Freeform 27">
              <a:extLst>
                <a:ext uri="{FF2B5EF4-FFF2-40B4-BE49-F238E27FC236}">
                  <a16:creationId xmlns:a16="http://schemas.microsoft.com/office/drawing/2014/main" id="{06A47123-54F2-829B-1ECE-8DC2F850B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6" name="Freeform 28">
              <a:extLst>
                <a:ext uri="{FF2B5EF4-FFF2-40B4-BE49-F238E27FC236}">
                  <a16:creationId xmlns:a16="http://schemas.microsoft.com/office/drawing/2014/main" id="{BEF7CD34-ED2C-3727-135C-16F57F13B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7" name="Freeform 29">
              <a:extLst>
                <a:ext uri="{FF2B5EF4-FFF2-40B4-BE49-F238E27FC236}">
                  <a16:creationId xmlns:a16="http://schemas.microsoft.com/office/drawing/2014/main" id="{A858BE93-5508-7A8C-F2C0-74CC80F94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8" name="Freeform 30">
              <a:extLst>
                <a:ext uri="{FF2B5EF4-FFF2-40B4-BE49-F238E27FC236}">
                  <a16:creationId xmlns:a16="http://schemas.microsoft.com/office/drawing/2014/main" id="{E853147D-ED92-C1A3-77C2-4AE34EE99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Freeform 31">
              <a:extLst>
                <a:ext uri="{FF2B5EF4-FFF2-40B4-BE49-F238E27FC236}">
                  <a16:creationId xmlns:a16="http://schemas.microsoft.com/office/drawing/2014/main" id="{0A4A7054-2330-FB17-A29E-85BF00540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0" name="Freeform 32">
              <a:extLst>
                <a:ext uri="{FF2B5EF4-FFF2-40B4-BE49-F238E27FC236}">
                  <a16:creationId xmlns:a16="http://schemas.microsoft.com/office/drawing/2014/main" id="{47C3FF90-414A-5E05-A3A3-1DFC5E870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1" name="Freeform 33">
              <a:extLst>
                <a:ext uri="{FF2B5EF4-FFF2-40B4-BE49-F238E27FC236}">
                  <a16:creationId xmlns:a16="http://schemas.microsoft.com/office/drawing/2014/main" id="{0371EE86-107D-E128-9509-662258040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2" name="Freeform 34">
              <a:extLst>
                <a:ext uri="{FF2B5EF4-FFF2-40B4-BE49-F238E27FC236}">
                  <a16:creationId xmlns:a16="http://schemas.microsoft.com/office/drawing/2014/main" id="{F32AA773-6DCD-8D13-7BC0-8FA6DC5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3" name="Freeform 35">
              <a:extLst>
                <a:ext uri="{FF2B5EF4-FFF2-40B4-BE49-F238E27FC236}">
                  <a16:creationId xmlns:a16="http://schemas.microsoft.com/office/drawing/2014/main" id="{92D3298D-1D26-937E-0186-966833422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4" name="Freeform 36">
              <a:extLst>
                <a:ext uri="{FF2B5EF4-FFF2-40B4-BE49-F238E27FC236}">
                  <a16:creationId xmlns:a16="http://schemas.microsoft.com/office/drawing/2014/main" id="{CCBDB478-05B8-C3FB-D6C2-10E2F388F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5" name="Freeform 37">
              <a:extLst>
                <a:ext uri="{FF2B5EF4-FFF2-40B4-BE49-F238E27FC236}">
                  <a16:creationId xmlns:a16="http://schemas.microsoft.com/office/drawing/2014/main" id="{81702A3F-3FF7-C1F0-C8B0-0F58FDF6C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6" name="Freeform 38">
              <a:extLst>
                <a:ext uri="{FF2B5EF4-FFF2-40B4-BE49-F238E27FC236}">
                  <a16:creationId xmlns:a16="http://schemas.microsoft.com/office/drawing/2014/main" id="{F34C6CE5-9E19-F6D5-4794-7838F746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7" name="Freeform 39">
              <a:extLst>
                <a:ext uri="{FF2B5EF4-FFF2-40B4-BE49-F238E27FC236}">
                  <a16:creationId xmlns:a16="http://schemas.microsoft.com/office/drawing/2014/main" id="{989C0215-E508-F4B0-BB4A-48833E27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8" name="Freeform 40">
              <a:extLst>
                <a:ext uri="{FF2B5EF4-FFF2-40B4-BE49-F238E27FC236}">
                  <a16:creationId xmlns:a16="http://schemas.microsoft.com/office/drawing/2014/main" id="{EB1927CF-4511-B816-3F9A-239E17B44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Freeform 41">
              <a:extLst>
                <a:ext uri="{FF2B5EF4-FFF2-40B4-BE49-F238E27FC236}">
                  <a16:creationId xmlns:a16="http://schemas.microsoft.com/office/drawing/2014/main" id="{88BEE406-0BB5-A95D-5724-16DA37A5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0" name="Freeform 42">
              <a:extLst>
                <a:ext uri="{FF2B5EF4-FFF2-40B4-BE49-F238E27FC236}">
                  <a16:creationId xmlns:a16="http://schemas.microsoft.com/office/drawing/2014/main" id="{B9874C8D-5EA5-BDC8-3A89-6B3839429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Freeform 43">
              <a:extLst>
                <a:ext uri="{FF2B5EF4-FFF2-40B4-BE49-F238E27FC236}">
                  <a16:creationId xmlns:a16="http://schemas.microsoft.com/office/drawing/2014/main" id="{9BAF60F2-37A4-5C99-FA0D-A1CF9CBA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2" name="Freeform 44">
              <a:extLst>
                <a:ext uri="{FF2B5EF4-FFF2-40B4-BE49-F238E27FC236}">
                  <a16:creationId xmlns:a16="http://schemas.microsoft.com/office/drawing/2014/main" id="{F785DA0E-B6DC-967C-8A73-CA36CFC1C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Freeform 45">
              <a:extLst>
                <a:ext uri="{FF2B5EF4-FFF2-40B4-BE49-F238E27FC236}">
                  <a16:creationId xmlns:a16="http://schemas.microsoft.com/office/drawing/2014/main" id="{6A5FDC58-6361-61EF-644E-78DB08349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4" name="Freeform 46">
              <a:extLst>
                <a:ext uri="{FF2B5EF4-FFF2-40B4-BE49-F238E27FC236}">
                  <a16:creationId xmlns:a16="http://schemas.microsoft.com/office/drawing/2014/main" id="{0E105213-C209-BAF0-54E8-F463BF60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Freeform 47">
              <a:extLst>
                <a:ext uri="{FF2B5EF4-FFF2-40B4-BE49-F238E27FC236}">
                  <a16:creationId xmlns:a16="http://schemas.microsoft.com/office/drawing/2014/main" id="{212B0FB5-E9A4-5889-082E-20F079DD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6" name="Freeform 48">
              <a:extLst>
                <a:ext uri="{FF2B5EF4-FFF2-40B4-BE49-F238E27FC236}">
                  <a16:creationId xmlns:a16="http://schemas.microsoft.com/office/drawing/2014/main" id="{D0A7C1A7-0C04-B76D-91AC-9152F32A0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Freeform 49">
              <a:extLst>
                <a:ext uri="{FF2B5EF4-FFF2-40B4-BE49-F238E27FC236}">
                  <a16:creationId xmlns:a16="http://schemas.microsoft.com/office/drawing/2014/main" id="{11F06059-811A-E803-DC5F-8E45DCCCC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8" name="Freeform 50">
              <a:extLst>
                <a:ext uri="{FF2B5EF4-FFF2-40B4-BE49-F238E27FC236}">
                  <a16:creationId xmlns:a16="http://schemas.microsoft.com/office/drawing/2014/main" id="{C2AEA064-ECDB-4343-16C9-1ADFD652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9" name="Freeform 51">
              <a:extLst>
                <a:ext uri="{FF2B5EF4-FFF2-40B4-BE49-F238E27FC236}">
                  <a16:creationId xmlns:a16="http://schemas.microsoft.com/office/drawing/2014/main" id="{A3270C0A-1772-A804-93D5-25FAFA30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0" name="Freeform 52">
              <a:extLst>
                <a:ext uri="{FF2B5EF4-FFF2-40B4-BE49-F238E27FC236}">
                  <a16:creationId xmlns:a16="http://schemas.microsoft.com/office/drawing/2014/main" id="{1991A441-69DB-D512-951E-8ED8693BA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1" name="Freeform 53">
              <a:extLst>
                <a:ext uri="{FF2B5EF4-FFF2-40B4-BE49-F238E27FC236}">
                  <a16:creationId xmlns:a16="http://schemas.microsoft.com/office/drawing/2014/main" id="{632955B3-2E5A-D929-9873-8715C7F73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2" name="Freeform 54">
              <a:extLst>
                <a:ext uri="{FF2B5EF4-FFF2-40B4-BE49-F238E27FC236}">
                  <a16:creationId xmlns:a16="http://schemas.microsoft.com/office/drawing/2014/main" id="{0C8A9AD6-B4E5-FFF8-463F-8A6DDA01C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3" name="Freeform 55">
              <a:extLst>
                <a:ext uri="{FF2B5EF4-FFF2-40B4-BE49-F238E27FC236}">
                  <a16:creationId xmlns:a16="http://schemas.microsoft.com/office/drawing/2014/main" id="{A99A6CF4-50A3-C38C-86BE-2809CD65C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4" name="Freeform 56">
              <a:extLst>
                <a:ext uri="{FF2B5EF4-FFF2-40B4-BE49-F238E27FC236}">
                  <a16:creationId xmlns:a16="http://schemas.microsoft.com/office/drawing/2014/main" id="{29914FD5-B817-D07C-C002-D050372BB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5" name="Freeform 57">
              <a:extLst>
                <a:ext uri="{FF2B5EF4-FFF2-40B4-BE49-F238E27FC236}">
                  <a16:creationId xmlns:a16="http://schemas.microsoft.com/office/drawing/2014/main" id="{CBE3AE27-BD36-37B1-2A5E-207A232A9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6" name="Freeform 58">
              <a:extLst>
                <a:ext uri="{FF2B5EF4-FFF2-40B4-BE49-F238E27FC236}">
                  <a16:creationId xmlns:a16="http://schemas.microsoft.com/office/drawing/2014/main" id="{646A9454-59A8-0271-DE0A-32A3E738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7" name="Freeform 59">
              <a:extLst>
                <a:ext uri="{FF2B5EF4-FFF2-40B4-BE49-F238E27FC236}">
                  <a16:creationId xmlns:a16="http://schemas.microsoft.com/office/drawing/2014/main" id="{3B3C88F6-ACFC-5DF5-08EA-6F716EE5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8" name="Freeform 60">
              <a:extLst>
                <a:ext uri="{FF2B5EF4-FFF2-40B4-BE49-F238E27FC236}">
                  <a16:creationId xmlns:a16="http://schemas.microsoft.com/office/drawing/2014/main" id="{782E57EA-A496-6971-244D-4587CAD2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9" name="Freeform 61">
              <a:extLst>
                <a:ext uri="{FF2B5EF4-FFF2-40B4-BE49-F238E27FC236}">
                  <a16:creationId xmlns:a16="http://schemas.microsoft.com/office/drawing/2014/main" id="{AE10C452-54C7-A70E-BCB3-D73ACCAB1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0" name="Freeform 62">
              <a:extLst>
                <a:ext uri="{FF2B5EF4-FFF2-40B4-BE49-F238E27FC236}">
                  <a16:creationId xmlns:a16="http://schemas.microsoft.com/office/drawing/2014/main" id="{55B3A8CB-408C-A3C2-BD9C-3F2422ED1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1" name="Freeform 63">
              <a:extLst>
                <a:ext uri="{FF2B5EF4-FFF2-40B4-BE49-F238E27FC236}">
                  <a16:creationId xmlns:a16="http://schemas.microsoft.com/office/drawing/2014/main" id="{BA9B9731-7B75-B8AF-AE9A-27D757AF5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2" name="Freeform 64">
              <a:extLst>
                <a:ext uri="{FF2B5EF4-FFF2-40B4-BE49-F238E27FC236}">
                  <a16:creationId xmlns:a16="http://schemas.microsoft.com/office/drawing/2014/main" id="{D8C38E0A-5CB1-7FE4-11C3-C9A95D12F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3" name="Freeform 65">
              <a:extLst>
                <a:ext uri="{FF2B5EF4-FFF2-40B4-BE49-F238E27FC236}">
                  <a16:creationId xmlns:a16="http://schemas.microsoft.com/office/drawing/2014/main" id="{FE245330-FF53-99CB-B5D8-7FC0F80BB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4" name="Freeform 66">
              <a:extLst>
                <a:ext uri="{FF2B5EF4-FFF2-40B4-BE49-F238E27FC236}">
                  <a16:creationId xmlns:a16="http://schemas.microsoft.com/office/drawing/2014/main" id="{A08D8BEB-829C-A681-D5F6-E85C25357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5" name="Freeform 67">
              <a:extLst>
                <a:ext uri="{FF2B5EF4-FFF2-40B4-BE49-F238E27FC236}">
                  <a16:creationId xmlns:a16="http://schemas.microsoft.com/office/drawing/2014/main" id="{2FB48122-4DBD-1230-210C-6F45BE934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6" name="Freeform 68">
              <a:extLst>
                <a:ext uri="{FF2B5EF4-FFF2-40B4-BE49-F238E27FC236}">
                  <a16:creationId xmlns:a16="http://schemas.microsoft.com/office/drawing/2014/main" id="{FE66AD0B-082E-5A3D-F46C-C07CF8A61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7" name="Freeform 69">
              <a:extLst>
                <a:ext uri="{FF2B5EF4-FFF2-40B4-BE49-F238E27FC236}">
                  <a16:creationId xmlns:a16="http://schemas.microsoft.com/office/drawing/2014/main" id="{D79D2576-7AD6-2570-1E5B-C0E33E31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8" name="Freeform 70">
              <a:extLst>
                <a:ext uri="{FF2B5EF4-FFF2-40B4-BE49-F238E27FC236}">
                  <a16:creationId xmlns:a16="http://schemas.microsoft.com/office/drawing/2014/main" id="{7AB9E34E-E6C9-1B0F-D02A-F6103D760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9" name="Freeform 71">
              <a:extLst>
                <a:ext uri="{FF2B5EF4-FFF2-40B4-BE49-F238E27FC236}">
                  <a16:creationId xmlns:a16="http://schemas.microsoft.com/office/drawing/2014/main" id="{109F9CBB-117C-3C41-D3FE-8CD4CCB36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0" name="Freeform 72">
              <a:extLst>
                <a:ext uri="{FF2B5EF4-FFF2-40B4-BE49-F238E27FC236}">
                  <a16:creationId xmlns:a16="http://schemas.microsoft.com/office/drawing/2014/main" id="{858BD2DB-58E8-1600-1E28-A08F5DFAC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1" name="Freeform 73">
              <a:extLst>
                <a:ext uri="{FF2B5EF4-FFF2-40B4-BE49-F238E27FC236}">
                  <a16:creationId xmlns:a16="http://schemas.microsoft.com/office/drawing/2014/main" id="{5FA3EB04-B565-C2E4-F2AF-C07A1D47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2" name="Freeform 74">
              <a:extLst>
                <a:ext uri="{FF2B5EF4-FFF2-40B4-BE49-F238E27FC236}">
                  <a16:creationId xmlns:a16="http://schemas.microsoft.com/office/drawing/2014/main" id="{B7FFB0A0-F0FB-43DA-B116-19A4FF66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3" name="Freeform 75">
              <a:extLst>
                <a:ext uri="{FF2B5EF4-FFF2-40B4-BE49-F238E27FC236}">
                  <a16:creationId xmlns:a16="http://schemas.microsoft.com/office/drawing/2014/main" id="{8E837BCE-2B48-C9EE-5ECE-173570220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4" name="Freeform 76">
              <a:extLst>
                <a:ext uri="{FF2B5EF4-FFF2-40B4-BE49-F238E27FC236}">
                  <a16:creationId xmlns:a16="http://schemas.microsoft.com/office/drawing/2014/main" id="{0B2C89FC-2AD1-8A21-2BEF-053F9FB32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5" name="Freeform 77">
              <a:extLst>
                <a:ext uri="{FF2B5EF4-FFF2-40B4-BE49-F238E27FC236}">
                  <a16:creationId xmlns:a16="http://schemas.microsoft.com/office/drawing/2014/main" id="{CF866E53-FCF1-37D2-C981-2C9332FC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6" name="Freeform 78">
              <a:extLst>
                <a:ext uri="{FF2B5EF4-FFF2-40B4-BE49-F238E27FC236}">
                  <a16:creationId xmlns:a16="http://schemas.microsoft.com/office/drawing/2014/main" id="{4AC6AACB-3638-1CD2-FE48-09409D2F5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7" name="Freeform 79">
              <a:extLst>
                <a:ext uri="{FF2B5EF4-FFF2-40B4-BE49-F238E27FC236}">
                  <a16:creationId xmlns:a16="http://schemas.microsoft.com/office/drawing/2014/main" id="{6AE0CA5F-D0B4-74A2-A9EF-8C92D0139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8" name="Freeform 80">
              <a:extLst>
                <a:ext uri="{FF2B5EF4-FFF2-40B4-BE49-F238E27FC236}">
                  <a16:creationId xmlns:a16="http://schemas.microsoft.com/office/drawing/2014/main" id="{6B8AB3D3-B134-8CA2-F7A1-031789D54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9" name="Freeform 81">
              <a:extLst>
                <a:ext uri="{FF2B5EF4-FFF2-40B4-BE49-F238E27FC236}">
                  <a16:creationId xmlns:a16="http://schemas.microsoft.com/office/drawing/2014/main" id="{DEA5F20B-FE21-CC9B-CD20-9B21D71E7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0" name="Freeform 82">
              <a:extLst>
                <a:ext uri="{FF2B5EF4-FFF2-40B4-BE49-F238E27FC236}">
                  <a16:creationId xmlns:a16="http://schemas.microsoft.com/office/drawing/2014/main" id="{EC4D9950-82C0-A89E-E2A2-B3E0553DD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1" name="Freeform 83">
              <a:extLst>
                <a:ext uri="{FF2B5EF4-FFF2-40B4-BE49-F238E27FC236}">
                  <a16:creationId xmlns:a16="http://schemas.microsoft.com/office/drawing/2014/main" id="{0D9878E1-0EFC-F934-86BD-37FA49A98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2" name="Freeform 84">
              <a:extLst>
                <a:ext uri="{FF2B5EF4-FFF2-40B4-BE49-F238E27FC236}">
                  <a16:creationId xmlns:a16="http://schemas.microsoft.com/office/drawing/2014/main" id="{C6B9F108-B41A-C3B6-F6B4-84A0C60BA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3" name="Freeform 85">
              <a:extLst>
                <a:ext uri="{FF2B5EF4-FFF2-40B4-BE49-F238E27FC236}">
                  <a16:creationId xmlns:a16="http://schemas.microsoft.com/office/drawing/2014/main" id="{3C68222A-8E7C-4421-E9D7-D580CD915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4" name="Freeform 86">
              <a:extLst>
                <a:ext uri="{FF2B5EF4-FFF2-40B4-BE49-F238E27FC236}">
                  <a16:creationId xmlns:a16="http://schemas.microsoft.com/office/drawing/2014/main" id="{D4D8F015-5B2C-065B-2647-45C826663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5" name="Freeform 87">
              <a:extLst>
                <a:ext uri="{FF2B5EF4-FFF2-40B4-BE49-F238E27FC236}">
                  <a16:creationId xmlns:a16="http://schemas.microsoft.com/office/drawing/2014/main" id="{A9C60BFB-C8AE-3958-F602-959AFC285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6" name="Freeform 88">
              <a:extLst>
                <a:ext uri="{FF2B5EF4-FFF2-40B4-BE49-F238E27FC236}">
                  <a16:creationId xmlns:a16="http://schemas.microsoft.com/office/drawing/2014/main" id="{8C018AE3-9B89-94A1-533A-2B0E86FAA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7" name="Freeform 89">
              <a:extLst>
                <a:ext uri="{FF2B5EF4-FFF2-40B4-BE49-F238E27FC236}">
                  <a16:creationId xmlns:a16="http://schemas.microsoft.com/office/drawing/2014/main" id="{7794C6CB-F9C7-E6EB-06CE-E3CC6D8DB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8" name="Freeform 90">
              <a:extLst>
                <a:ext uri="{FF2B5EF4-FFF2-40B4-BE49-F238E27FC236}">
                  <a16:creationId xmlns:a16="http://schemas.microsoft.com/office/drawing/2014/main" id="{D2E0F806-8A2E-90A9-D19F-6249C0A0D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9" name="Freeform 91">
              <a:extLst>
                <a:ext uri="{FF2B5EF4-FFF2-40B4-BE49-F238E27FC236}">
                  <a16:creationId xmlns:a16="http://schemas.microsoft.com/office/drawing/2014/main" id="{54F3FAE0-3925-D491-B26F-672CD7B43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0" name="Freeform 92">
              <a:extLst>
                <a:ext uri="{FF2B5EF4-FFF2-40B4-BE49-F238E27FC236}">
                  <a16:creationId xmlns:a16="http://schemas.microsoft.com/office/drawing/2014/main" id="{7DECA512-FDA4-C32C-2DC8-0B456B98F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1" name="Freeform 93">
              <a:extLst>
                <a:ext uri="{FF2B5EF4-FFF2-40B4-BE49-F238E27FC236}">
                  <a16:creationId xmlns:a16="http://schemas.microsoft.com/office/drawing/2014/main" id="{3EAB0DC7-E46A-FB16-CE69-D70BDC5F8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2" name="Freeform 94">
              <a:extLst>
                <a:ext uri="{FF2B5EF4-FFF2-40B4-BE49-F238E27FC236}">
                  <a16:creationId xmlns:a16="http://schemas.microsoft.com/office/drawing/2014/main" id="{9DF557D1-6168-EC93-0118-E352E762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3" name="Freeform 95">
              <a:extLst>
                <a:ext uri="{FF2B5EF4-FFF2-40B4-BE49-F238E27FC236}">
                  <a16:creationId xmlns:a16="http://schemas.microsoft.com/office/drawing/2014/main" id="{8161274E-A54F-1A3A-0360-8FD6C3C1E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4" name="Freeform 96">
              <a:extLst>
                <a:ext uri="{FF2B5EF4-FFF2-40B4-BE49-F238E27FC236}">
                  <a16:creationId xmlns:a16="http://schemas.microsoft.com/office/drawing/2014/main" id="{B1F35736-F844-6157-98DC-CF800F63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5" name="Freeform 97">
              <a:extLst>
                <a:ext uri="{FF2B5EF4-FFF2-40B4-BE49-F238E27FC236}">
                  <a16:creationId xmlns:a16="http://schemas.microsoft.com/office/drawing/2014/main" id="{8D4C38D5-C038-6CCB-6B2F-5AF33F8BE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6" name="Freeform 98">
              <a:extLst>
                <a:ext uri="{FF2B5EF4-FFF2-40B4-BE49-F238E27FC236}">
                  <a16:creationId xmlns:a16="http://schemas.microsoft.com/office/drawing/2014/main" id="{178F8C2B-B692-9040-27F8-7E8DC2B8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7" name="Freeform 99">
              <a:extLst>
                <a:ext uri="{FF2B5EF4-FFF2-40B4-BE49-F238E27FC236}">
                  <a16:creationId xmlns:a16="http://schemas.microsoft.com/office/drawing/2014/main" id="{B9CA9A9F-A3F8-96CF-3653-EC622D21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8" name="Freeform 100">
              <a:extLst>
                <a:ext uri="{FF2B5EF4-FFF2-40B4-BE49-F238E27FC236}">
                  <a16:creationId xmlns:a16="http://schemas.microsoft.com/office/drawing/2014/main" id="{93D9A246-6ADE-44EC-351B-6B0169E3F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9" name="Freeform 101">
              <a:extLst>
                <a:ext uri="{FF2B5EF4-FFF2-40B4-BE49-F238E27FC236}">
                  <a16:creationId xmlns:a16="http://schemas.microsoft.com/office/drawing/2014/main" id="{C2254012-87DB-962E-A2EB-D9CC10BF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0" name="Freeform 102">
              <a:extLst>
                <a:ext uri="{FF2B5EF4-FFF2-40B4-BE49-F238E27FC236}">
                  <a16:creationId xmlns:a16="http://schemas.microsoft.com/office/drawing/2014/main" id="{528DE069-002B-B869-154B-CE171090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1" name="Freeform 103">
              <a:extLst>
                <a:ext uri="{FF2B5EF4-FFF2-40B4-BE49-F238E27FC236}">
                  <a16:creationId xmlns:a16="http://schemas.microsoft.com/office/drawing/2014/main" id="{2C2AB840-634B-76FE-2149-46FC52053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2" name="Freeform 104">
              <a:extLst>
                <a:ext uri="{FF2B5EF4-FFF2-40B4-BE49-F238E27FC236}">
                  <a16:creationId xmlns:a16="http://schemas.microsoft.com/office/drawing/2014/main" id="{9D55E4E1-7DDF-474B-EA22-BB0FC4D0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3" name="Freeform 105">
              <a:extLst>
                <a:ext uri="{FF2B5EF4-FFF2-40B4-BE49-F238E27FC236}">
                  <a16:creationId xmlns:a16="http://schemas.microsoft.com/office/drawing/2014/main" id="{0CB802EB-ABA9-B119-F596-247C98091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4" name="Freeform 106">
              <a:extLst>
                <a:ext uri="{FF2B5EF4-FFF2-40B4-BE49-F238E27FC236}">
                  <a16:creationId xmlns:a16="http://schemas.microsoft.com/office/drawing/2014/main" id="{2FFEBAD8-3FBD-E144-4405-D9AAD112C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5" name="Freeform 107">
              <a:extLst>
                <a:ext uri="{FF2B5EF4-FFF2-40B4-BE49-F238E27FC236}">
                  <a16:creationId xmlns:a16="http://schemas.microsoft.com/office/drawing/2014/main" id="{54B50F82-5FC0-6C76-5B7E-CFD22C4F6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6" name="Freeform 108">
              <a:extLst>
                <a:ext uri="{FF2B5EF4-FFF2-40B4-BE49-F238E27FC236}">
                  <a16:creationId xmlns:a16="http://schemas.microsoft.com/office/drawing/2014/main" id="{5E0D5A04-3741-FEB5-C064-10F649D9B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7" name="Freeform 109">
              <a:extLst>
                <a:ext uri="{FF2B5EF4-FFF2-40B4-BE49-F238E27FC236}">
                  <a16:creationId xmlns:a16="http://schemas.microsoft.com/office/drawing/2014/main" id="{6F52525F-7523-86A7-7CF4-C453DECED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8" name="Freeform 110">
              <a:extLst>
                <a:ext uri="{FF2B5EF4-FFF2-40B4-BE49-F238E27FC236}">
                  <a16:creationId xmlns:a16="http://schemas.microsoft.com/office/drawing/2014/main" id="{6AC7F8DD-93A1-A471-51C0-6CE54ACA9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9" name="Freeform 111">
              <a:extLst>
                <a:ext uri="{FF2B5EF4-FFF2-40B4-BE49-F238E27FC236}">
                  <a16:creationId xmlns:a16="http://schemas.microsoft.com/office/drawing/2014/main" id="{73E705F1-64CE-41EC-16FA-FC01F6CB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0" name="Freeform 112">
              <a:extLst>
                <a:ext uri="{FF2B5EF4-FFF2-40B4-BE49-F238E27FC236}">
                  <a16:creationId xmlns:a16="http://schemas.microsoft.com/office/drawing/2014/main" id="{BD2E9EAB-7914-0C64-8EED-541E93E08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1" name="Freeform 113">
              <a:extLst>
                <a:ext uri="{FF2B5EF4-FFF2-40B4-BE49-F238E27FC236}">
                  <a16:creationId xmlns:a16="http://schemas.microsoft.com/office/drawing/2014/main" id="{FF9451BE-EE9F-05AD-3F40-F10CFFC45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2" name="Freeform 114">
              <a:extLst>
                <a:ext uri="{FF2B5EF4-FFF2-40B4-BE49-F238E27FC236}">
                  <a16:creationId xmlns:a16="http://schemas.microsoft.com/office/drawing/2014/main" id="{F3366A31-2598-69AF-075D-67833A5ED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3" name="Freeform 115">
              <a:extLst>
                <a:ext uri="{FF2B5EF4-FFF2-40B4-BE49-F238E27FC236}">
                  <a16:creationId xmlns:a16="http://schemas.microsoft.com/office/drawing/2014/main" id="{F88C1CF4-37BD-97FB-E4EC-5DE00794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4" name="Freeform 116">
              <a:extLst>
                <a:ext uri="{FF2B5EF4-FFF2-40B4-BE49-F238E27FC236}">
                  <a16:creationId xmlns:a16="http://schemas.microsoft.com/office/drawing/2014/main" id="{101078BA-A814-31F2-FC11-29A726106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5" name="Freeform 117">
              <a:extLst>
                <a:ext uri="{FF2B5EF4-FFF2-40B4-BE49-F238E27FC236}">
                  <a16:creationId xmlns:a16="http://schemas.microsoft.com/office/drawing/2014/main" id="{0DA57ECC-B932-0C83-E33B-5B66F0A5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6" name="Freeform 118">
              <a:extLst>
                <a:ext uri="{FF2B5EF4-FFF2-40B4-BE49-F238E27FC236}">
                  <a16:creationId xmlns:a16="http://schemas.microsoft.com/office/drawing/2014/main" id="{47267801-2413-EBDE-0BCD-987AD094E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7" name="Freeform 119">
              <a:extLst>
                <a:ext uri="{FF2B5EF4-FFF2-40B4-BE49-F238E27FC236}">
                  <a16:creationId xmlns:a16="http://schemas.microsoft.com/office/drawing/2014/main" id="{4170A801-A294-48BC-9FFC-934274EBB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8" name="Freeform 120">
              <a:extLst>
                <a:ext uri="{FF2B5EF4-FFF2-40B4-BE49-F238E27FC236}">
                  <a16:creationId xmlns:a16="http://schemas.microsoft.com/office/drawing/2014/main" id="{C9BD0EA0-5360-ADBB-5CE9-6F378C781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79" name="Freeform 121">
              <a:extLst>
                <a:ext uri="{FF2B5EF4-FFF2-40B4-BE49-F238E27FC236}">
                  <a16:creationId xmlns:a16="http://schemas.microsoft.com/office/drawing/2014/main" id="{8299AE00-4693-A7BB-E674-217AC180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0" name="Freeform 122">
              <a:extLst>
                <a:ext uri="{FF2B5EF4-FFF2-40B4-BE49-F238E27FC236}">
                  <a16:creationId xmlns:a16="http://schemas.microsoft.com/office/drawing/2014/main" id="{C77A8804-DAD9-51B8-857B-A50A7890B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1" name="Freeform 123">
              <a:extLst>
                <a:ext uri="{FF2B5EF4-FFF2-40B4-BE49-F238E27FC236}">
                  <a16:creationId xmlns:a16="http://schemas.microsoft.com/office/drawing/2014/main" id="{1BFCCC56-9115-EC60-4C02-8F395BFC3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2" name="Freeform 124">
              <a:extLst>
                <a:ext uri="{FF2B5EF4-FFF2-40B4-BE49-F238E27FC236}">
                  <a16:creationId xmlns:a16="http://schemas.microsoft.com/office/drawing/2014/main" id="{225A3EE4-C633-0D4C-3199-BB1A6061C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3" name="Freeform 125">
              <a:extLst>
                <a:ext uri="{FF2B5EF4-FFF2-40B4-BE49-F238E27FC236}">
                  <a16:creationId xmlns:a16="http://schemas.microsoft.com/office/drawing/2014/main" id="{8C4C9812-EDD4-6644-0D27-309513D0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4" name="Freeform 126">
              <a:extLst>
                <a:ext uri="{FF2B5EF4-FFF2-40B4-BE49-F238E27FC236}">
                  <a16:creationId xmlns:a16="http://schemas.microsoft.com/office/drawing/2014/main" id="{968F3BA6-C1B7-77E9-C3A4-32252DEDB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5" name="Freeform 127">
              <a:extLst>
                <a:ext uri="{FF2B5EF4-FFF2-40B4-BE49-F238E27FC236}">
                  <a16:creationId xmlns:a16="http://schemas.microsoft.com/office/drawing/2014/main" id="{FF93B31A-68B4-41D0-762F-7ABBC2649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6" name="Freeform 128">
              <a:extLst>
                <a:ext uri="{FF2B5EF4-FFF2-40B4-BE49-F238E27FC236}">
                  <a16:creationId xmlns:a16="http://schemas.microsoft.com/office/drawing/2014/main" id="{3ABCEF6F-6CE5-E0C7-723C-851738E1F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7" name="Freeform 129">
              <a:extLst>
                <a:ext uri="{FF2B5EF4-FFF2-40B4-BE49-F238E27FC236}">
                  <a16:creationId xmlns:a16="http://schemas.microsoft.com/office/drawing/2014/main" id="{53664D7C-83B0-CF2E-02D9-41C59F49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8" name="Freeform 130">
              <a:extLst>
                <a:ext uri="{FF2B5EF4-FFF2-40B4-BE49-F238E27FC236}">
                  <a16:creationId xmlns:a16="http://schemas.microsoft.com/office/drawing/2014/main" id="{D01B1344-AF2B-1B72-B857-381CDCB41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89" name="Freeform 131">
              <a:extLst>
                <a:ext uri="{FF2B5EF4-FFF2-40B4-BE49-F238E27FC236}">
                  <a16:creationId xmlns:a16="http://schemas.microsoft.com/office/drawing/2014/main" id="{7A0428DC-E8BA-F624-1BDA-67628BDF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0" name="Freeform 132">
              <a:extLst>
                <a:ext uri="{FF2B5EF4-FFF2-40B4-BE49-F238E27FC236}">
                  <a16:creationId xmlns:a16="http://schemas.microsoft.com/office/drawing/2014/main" id="{F8F177E6-C41E-609E-5BCB-DD19612C4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1" name="Freeform 133">
              <a:extLst>
                <a:ext uri="{FF2B5EF4-FFF2-40B4-BE49-F238E27FC236}">
                  <a16:creationId xmlns:a16="http://schemas.microsoft.com/office/drawing/2014/main" id="{15D87863-2DD3-18DF-EA5F-92A6F621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2" name="Freeform 134">
              <a:extLst>
                <a:ext uri="{FF2B5EF4-FFF2-40B4-BE49-F238E27FC236}">
                  <a16:creationId xmlns:a16="http://schemas.microsoft.com/office/drawing/2014/main" id="{ADBBB000-3F2E-14FB-4EC9-334EB12A0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3" name="Freeform 135">
              <a:extLst>
                <a:ext uri="{FF2B5EF4-FFF2-40B4-BE49-F238E27FC236}">
                  <a16:creationId xmlns:a16="http://schemas.microsoft.com/office/drawing/2014/main" id="{F889044D-2A97-B944-E671-F49C9C1EA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4" name="Freeform 136">
              <a:extLst>
                <a:ext uri="{FF2B5EF4-FFF2-40B4-BE49-F238E27FC236}">
                  <a16:creationId xmlns:a16="http://schemas.microsoft.com/office/drawing/2014/main" id="{B0882FEC-7E44-8688-6F62-6203E176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5" name="Freeform 137">
              <a:extLst>
                <a:ext uri="{FF2B5EF4-FFF2-40B4-BE49-F238E27FC236}">
                  <a16:creationId xmlns:a16="http://schemas.microsoft.com/office/drawing/2014/main" id="{B047B2BD-ACEB-9488-7858-B2CF650B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6" name="Freeform 138">
              <a:extLst>
                <a:ext uri="{FF2B5EF4-FFF2-40B4-BE49-F238E27FC236}">
                  <a16:creationId xmlns:a16="http://schemas.microsoft.com/office/drawing/2014/main" id="{01A0DBEE-D1D9-A19C-65F1-4A3072597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7" name="Freeform 139">
              <a:extLst>
                <a:ext uri="{FF2B5EF4-FFF2-40B4-BE49-F238E27FC236}">
                  <a16:creationId xmlns:a16="http://schemas.microsoft.com/office/drawing/2014/main" id="{12E49591-E0A2-9401-B896-5434D0C7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8" name="Freeform 140">
              <a:extLst>
                <a:ext uri="{FF2B5EF4-FFF2-40B4-BE49-F238E27FC236}">
                  <a16:creationId xmlns:a16="http://schemas.microsoft.com/office/drawing/2014/main" id="{01C59DF5-4DD6-E0D3-6F64-E34C59749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99" name="Freeform 141">
              <a:extLst>
                <a:ext uri="{FF2B5EF4-FFF2-40B4-BE49-F238E27FC236}">
                  <a16:creationId xmlns:a16="http://schemas.microsoft.com/office/drawing/2014/main" id="{72EC2C51-CC92-A408-D7CD-7088E82E3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600" name="Freeform 142">
              <a:extLst>
                <a:ext uri="{FF2B5EF4-FFF2-40B4-BE49-F238E27FC236}">
                  <a16:creationId xmlns:a16="http://schemas.microsoft.com/office/drawing/2014/main" id="{7F31C0AF-605B-7B70-0FE0-3B8668A34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60" name="Picture 144" descr="happy">
            <a:extLst>
              <a:ext uri="{FF2B5EF4-FFF2-40B4-BE49-F238E27FC236}">
                <a16:creationId xmlns:a16="http://schemas.microsoft.com/office/drawing/2014/main" id="{3EA86BED-9ACC-EF68-0A88-0C90C986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52" y="0"/>
            <a:ext cx="5715000" cy="20955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46">
            <a:extLst>
              <a:ext uri="{FF2B5EF4-FFF2-40B4-BE49-F238E27FC236}">
                <a16:creationId xmlns:a16="http://schemas.microsoft.com/office/drawing/2014/main" id="{00224544-AFBE-442E-D219-8FE8DE48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529" y="1907684"/>
            <a:ext cx="66685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err="1">
                <a:solidFill>
                  <a:srgbClr val="0000FF"/>
                </a:solidFill>
                <a:latin typeface="Times New Roman" panose="02020603050405020304" pitchFamily="18" charset="0"/>
              </a:rPr>
              <a:t>khoẻ</a:t>
            </a: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</a:rPr>
              <a:t> quý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advTm="21647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9|2.9|3.9|3.9|2.1|16.8|7.9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236</Words>
  <Application>Microsoft Office PowerPoint</Application>
  <PresentationFormat>Widescreen</PresentationFormat>
  <Paragraphs>22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.VnTimeH</vt:lpstr>
      <vt:lpstr>Arial</vt:lpstr>
      <vt:lpstr>Calibri</vt:lpstr>
      <vt:lpstr>Calibri Light</vt:lpstr>
      <vt:lpstr>MinionPro-It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</cp:revision>
  <dcterms:created xsi:type="dcterms:W3CDTF">2023-10-13T14:28:47Z</dcterms:created>
  <dcterms:modified xsi:type="dcterms:W3CDTF">2025-01-14T07:18:09Z</dcterms:modified>
</cp:coreProperties>
</file>