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8" r:id="rId2"/>
    <p:sldId id="338" r:id="rId3"/>
    <p:sldId id="303" r:id="rId4"/>
    <p:sldId id="282" r:id="rId5"/>
    <p:sldId id="296" r:id="rId6"/>
    <p:sldId id="335" r:id="rId7"/>
    <p:sldId id="311" r:id="rId8"/>
    <p:sldId id="334" r:id="rId9"/>
    <p:sldId id="290" r:id="rId10"/>
    <p:sldId id="322" r:id="rId11"/>
    <p:sldId id="291" r:id="rId12"/>
    <p:sldId id="328" r:id="rId13"/>
    <p:sldId id="337" r:id="rId14"/>
    <p:sldId id="294" r:id="rId15"/>
    <p:sldId id="329" r:id="rId16"/>
    <p:sldId id="298" r:id="rId17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E6"/>
    <a:srgbClr val="FF0000"/>
    <a:srgbClr val="5BB385"/>
    <a:srgbClr val="58A658"/>
    <a:srgbClr val="EA7908"/>
    <a:srgbClr val="F14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995" autoAdjust="0"/>
  </p:normalViewPr>
  <p:slideViewPr>
    <p:cSldViewPr snapToGrid="0">
      <p:cViewPr varScale="1">
        <p:scale>
          <a:sx n="84" d="100"/>
          <a:sy n="84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02/05/2022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02/05/2022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xmlns="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xmlns="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xmlns="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4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D8A13-5EB9-42D9-ACF1-01825437C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 rtl="0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02/05/2022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gif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0"/>
            <a:ext cx="12185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798"/>
            <a:ext cx="12192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2800" y="488003"/>
            <a:ext cx="11199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 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TRƯỜNG TIỂU 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 TRƯƠNG CÔNG ĐỊNH </a:t>
            </a:r>
            <a:endParaRPr lang="vi-VN" sz="3600" b="1" i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144" y="3212433"/>
            <a:ext cx="1046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19153" y="5790650"/>
            <a:ext cx="5080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b="1" i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QUÁCH THỊ KIM HUỆ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4052" y="2224545"/>
            <a:ext cx="9604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MĨ </a:t>
            </a:r>
            <a:r>
              <a:rPr lang="en-US" sz="6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THUẬT </a:t>
            </a:r>
            <a:r>
              <a:rPr lang="en-US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LỚP 3</a:t>
            </a:r>
            <a:endParaRPr lang="vi-VN" sz="6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11200" y="97406"/>
            <a:ext cx="1066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220"/>
          <p:cNvGrpSpPr>
            <a:grpSpLocks/>
          </p:cNvGrpSpPr>
          <p:nvPr/>
        </p:nvGrpSpPr>
        <p:grpSpPr bwMode="auto">
          <a:xfrm>
            <a:off x="1091958" y="725863"/>
            <a:ext cx="4582978" cy="2516957"/>
            <a:chOff x="287" y="576"/>
            <a:chExt cx="2353" cy="1381"/>
          </a:xfrm>
        </p:grpSpPr>
        <p:sp>
          <p:nvSpPr>
            <p:cNvPr id="16506" name="Rectangle 74"/>
            <p:cNvSpPr>
              <a:spLocks noChangeArrowheads="1"/>
            </p:cNvSpPr>
            <p:nvPr/>
          </p:nvSpPr>
          <p:spPr bwMode="auto">
            <a:xfrm>
              <a:off x="287" y="576"/>
              <a:ext cx="2353" cy="1381"/>
            </a:xfrm>
            <a:prstGeom prst="rect">
              <a:avLst/>
            </a:prstGeom>
            <a:solidFill>
              <a:srgbClr val="5BB385"/>
            </a:solidFill>
            <a:ln w="2857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n w="76200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3" name="Group 111"/>
            <p:cNvGrpSpPr>
              <a:grpSpLocks/>
            </p:cNvGrpSpPr>
            <p:nvPr/>
          </p:nvGrpSpPr>
          <p:grpSpPr bwMode="auto">
            <a:xfrm>
              <a:off x="495" y="651"/>
              <a:ext cx="1909" cy="1228"/>
              <a:chOff x="240" y="672"/>
              <a:chExt cx="5376" cy="3456"/>
            </a:xfrm>
          </p:grpSpPr>
          <p:sp>
            <p:nvSpPr>
              <p:cNvPr id="35918" name="Freeform 78"/>
              <p:cNvSpPr>
                <a:spLocks/>
              </p:cNvSpPr>
              <p:nvPr/>
            </p:nvSpPr>
            <p:spPr bwMode="auto">
              <a:xfrm>
                <a:off x="1057" y="3793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19" name="Freeform 79"/>
              <p:cNvSpPr>
                <a:spLocks/>
              </p:cNvSpPr>
              <p:nvPr/>
            </p:nvSpPr>
            <p:spPr bwMode="auto">
              <a:xfrm>
                <a:off x="1152" y="3889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20" name="Freeform 80"/>
              <p:cNvSpPr>
                <a:spLocks/>
              </p:cNvSpPr>
              <p:nvPr/>
            </p:nvSpPr>
            <p:spPr bwMode="auto">
              <a:xfrm>
                <a:off x="3121" y="3697"/>
                <a:ext cx="670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21" name="Freeform 81"/>
              <p:cNvSpPr>
                <a:spLocks/>
              </p:cNvSpPr>
              <p:nvPr/>
            </p:nvSpPr>
            <p:spPr bwMode="auto">
              <a:xfrm>
                <a:off x="3743" y="3793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16513" name="Freeform 82"/>
              <p:cNvSpPr>
                <a:spLocks/>
              </p:cNvSpPr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4" name="Freeform 83"/>
              <p:cNvSpPr>
                <a:spLocks/>
              </p:cNvSpPr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84"/>
              <p:cNvGrpSpPr>
                <a:grpSpLocks/>
              </p:cNvGrpSpPr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5" name="Group 85"/>
                <p:cNvGrpSpPr>
                  <a:grpSpLocks/>
                </p:cNvGrpSpPr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6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16538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39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40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41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537" name="Freeform 91"/>
                  <p:cNvSpPr>
                    <a:spLocks/>
                  </p:cNvSpPr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17" name="Freeform 92"/>
                <p:cNvSpPr>
                  <a:spLocks/>
                </p:cNvSpPr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119 w 333"/>
                    <a:gd name="T1" fmla="*/ 0 h 168"/>
                    <a:gd name="T2" fmla="*/ 201 w 333"/>
                    <a:gd name="T3" fmla="*/ 27 h 168"/>
                    <a:gd name="T4" fmla="*/ 305 w 333"/>
                    <a:gd name="T5" fmla="*/ 93 h 168"/>
                    <a:gd name="T6" fmla="*/ 433 w 333"/>
                    <a:gd name="T7" fmla="*/ 106 h 168"/>
                    <a:gd name="T8" fmla="*/ 456 w 333"/>
                    <a:gd name="T9" fmla="*/ 146 h 168"/>
                    <a:gd name="T10" fmla="*/ 468 w 333"/>
                    <a:gd name="T11" fmla="*/ 186 h 168"/>
                    <a:gd name="T12" fmla="*/ 433 w 333"/>
                    <a:gd name="T13" fmla="*/ 159 h 168"/>
                    <a:gd name="T14" fmla="*/ 363 w 333"/>
                    <a:gd name="T15" fmla="*/ 133 h 168"/>
                    <a:gd name="T16" fmla="*/ 328 w 333"/>
                    <a:gd name="T17" fmla="*/ 120 h 168"/>
                    <a:gd name="T18" fmla="*/ 363 w 333"/>
                    <a:gd name="T19" fmla="*/ 133 h 168"/>
                    <a:gd name="T20" fmla="*/ 445 w 333"/>
                    <a:gd name="T21" fmla="*/ 159 h 168"/>
                    <a:gd name="T22" fmla="*/ 468 w 333"/>
                    <a:gd name="T23" fmla="*/ 279 h 168"/>
                    <a:gd name="T24" fmla="*/ 328 w 333"/>
                    <a:gd name="T25" fmla="*/ 239 h 168"/>
                    <a:gd name="T26" fmla="*/ 96 w 333"/>
                    <a:gd name="T27" fmla="*/ 186 h 168"/>
                    <a:gd name="T28" fmla="*/ 49 w 333"/>
                    <a:gd name="T29" fmla="*/ 27 h 168"/>
                    <a:gd name="T30" fmla="*/ 119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8" name="Oval 93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grpSp>
              <p:nvGrpSpPr>
                <p:cNvPr id="7" name="Group 94"/>
                <p:cNvGrpSpPr>
                  <a:grpSpLocks/>
                </p:cNvGrpSpPr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16534" name="Freeform 95"/>
                  <p:cNvSpPr>
                    <a:spLocks/>
                  </p:cNvSpPr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5" name="Freeform 96"/>
                  <p:cNvSpPr>
                    <a:spLocks/>
                  </p:cNvSpPr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97"/>
                <p:cNvGrpSpPr>
                  <a:grpSpLocks/>
                </p:cNvGrpSpPr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16529" name="Freeform 98"/>
                  <p:cNvSpPr>
                    <a:spLocks/>
                  </p:cNvSpPr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16531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32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33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521" name="Oval 103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522" name="Oval 104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523" name="Oval 105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524" name="Freeform 106"/>
                <p:cNvSpPr>
                  <a:spLocks/>
                </p:cNvSpPr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29 w 172"/>
                    <a:gd name="T1" fmla="*/ 0 h 104"/>
                    <a:gd name="T2" fmla="*/ 250 w 172"/>
                    <a:gd name="T3" fmla="*/ 53 h 104"/>
                    <a:gd name="T4" fmla="*/ 87 w 172"/>
                    <a:gd name="T5" fmla="*/ 146 h 104"/>
                    <a:gd name="T6" fmla="*/ 17 w 172"/>
                    <a:gd name="T7" fmla="*/ 173 h 104"/>
                    <a:gd name="T8" fmla="*/ 29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5" name="Freeform 107"/>
                <p:cNvSpPr>
                  <a:spLocks/>
                </p:cNvSpPr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994 w 794"/>
                    <a:gd name="T1" fmla="*/ 658 h 430"/>
                    <a:gd name="T2" fmla="*/ 1122 w 794"/>
                    <a:gd name="T3" fmla="*/ 419 h 430"/>
                    <a:gd name="T4" fmla="*/ 1063 w 794"/>
                    <a:gd name="T5" fmla="*/ 73 h 430"/>
                    <a:gd name="T6" fmla="*/ 994 w 794"/>
                    <a:gd name="T7" fmla="*/ 326 h 430"/>
                    <a:gd name="T8" fmla="*/ 878 w 794"/>
                    <a:gd name="T9" fmla="*/ 246 h 430"/>
                    <a:gd name="T10" fmla="*/ 855 w 794"/>
                    <a:gd name="T11" fmla="*/ 206 h 430"/>
                    <a:gd name="T12" fmla="*/ 785 w 794"/>
                    <a:gd name="T13" fmla="*/ 153 h 430"/>
                    <a:gd name="T14" fmla="*/ 727 w 794"/>
                    <a:gd name="T15" fmla="*/ 100 h 430"/>
                    <a:gd name="T16" fmla="*/ 657 w 794"/>
                    <a:gd name="T17" fmla="*/ 33 h 430"/>
                    <a:gd name="T18" fmla="*/ 588 w 794"/>
                    <a:gd name="T19" fmla="*/ 7 h 430"/>
                    <a:gd name="T20" fmla="*/ 483 w 794"/>
                    <a:gd name="T21" fmla="*/ 20 h 430"/>
                    <a:gd name="T22" fmla="*/ 506 w 794"/>
                    <a:gd name="T23" fmla="*/ 60 h 430"/>
                    <a:gd name="T24" fmla="*/ 518 w 794"/>
                    <a:gd name="T25" fmla="*/ 126 h 430"/>
                    <a:gd name="T26" fmla="*/ 541 w 794"/>
                    <a:gd name="T27" fmla="*/ 206 h 430"/>
                    <a:gd name="T28" fmla="*/ 460 w 794"/>
                    <a:gd name="T29" fmla="*/ 233 h 430"/>
                    <a:gd name="T30" fmla="*/ 297 w 794"/>
                    <a:gd name="T31" fmla="*/ 273 h 430"/>
                    <a:gd name="T32" fmla="*/ 135 w 794"/>
                    <a:gd name="T33" fmla="*/ 259 h 430"/>
                    <a:gd name="T34" fmla="*/ 65 w 794"/>
                    <a:gd name="T35" fmla="*/ 233 h 430"/>
                    <a:gd name="T36" fmla="*/ 30 w 794"/>
                    <a:gd name="T37" fmla="*/ 193 h 430"/>
                    <a:gd name="T38" fmla="*/ 30 w 794"/>
                    <a:gd name="T39" fmla="*/ 273 h 430"/>
                    <a:gd name="T40" fmla="*/ 112 w 794"/>
                    <a:gd name="T41" fmla="*/ 512 h 430"/>
                    <a:gd name="T42" fmla="*/ 158 w 794"/>
                    <a:gd name="T43" fmla="*/ 579 h 430"/>
                    <a:gd name="T44" fmla="*/ 181 w 794"/>
                    <a:gd name="T45" fmla="*/ 619 h 430"/>
                    <a:gd name="T46" fmla="*/ 495 w 794"/>
                    <a:gd name="T47" fmla="*/ 712 h 430"/>
                    <a:gd name="T48" fmla="*/ 855 w 794"/>
                    <a:gd name="T49" fmla="*/ 698 h 430"/>
                    <a:gd name="T50" fmla="*/ 924 w 794"/>
                    <a:gd name="T51" fmla="*/ 685 h 430"/>
                    <a:gd name="T52" fmla="*/ 994 w 794"/>
                    <a:gd name="T53" fmla="*/ 658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" name="Group 108"/>
                <p:cNvGrpSpPr>
                  <a:grpSpLocks/>
                </p:cNvGrpSpPr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16527" name="Freeform 109"/>
                  <p:cNvSpPr>
                    <a:spLocks/>
                  </p:cNvSpPr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28" name="Oval 110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/>
                  </a:p>
                </p:txBody>
              </p:sp>
            </p:grpSp>
          </p:grpSp>
        </p:grpSp>
        <p:sp>
          <p:nvSpPr>
            <p:cNvPr id="16508" name="Text Box 214"/>
            <p:cNvSpPr txBox="1">
              <a:spLocks noChangeArrowheads="1"/>
            </p:cNvSpPr>
            <p:nvPr/>
          </p:nvSpPr>
          <p:spPr bwMode="auto">
            <a:xfrm>
              <a:off x="322" y="621"/>
              <a:ext cx="192" cy="2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/>
                <a:t>1</a:t>
              </a:r>
            </a:p>
          </p:txBody>
        </p:sp>
      </p:grpSp>
      <p:grpSp>
        <p:nvGrpSpPr>
          <p:cNvPr id="11" name="Group 221"/>
          <p:cNvGrpSpPr>
            <a:grpSpLocks/>
          </p:cNvGrpSpPr>
          <p:nvPr/>
        </p:nvGrpSpPr>
        <p:grpSpPr bwMode="auto">
          <a:xfrm>
            <a:off x="6443730" y="744718"/>
            <a:ext cx="4308475" cy="2352596"/>
            <a:chOff x="3023" y="576"/>
            <a:chExt cx="2353" cy="1381"/>
          </a:xfrm>
        </p:grpSpPr>
        <p:sp>
          <p:nvSpPr>
            <p:cNvPr id="16470" name="Rectangle 76"/>
            <p:cNvSpPr>
              <a:spLocks noChangeArrowheads="1"/>
            </p:cNvSpPr>
            <p:nvPr/>
          </p:nvSpPr>
          <p:spPr bwMode="auto">
            <a:xfrm>
              <a:off x="3023" y="576"/>
              <a:ext cx="2353" cy="1381"/>
            </a:xfrm>
            <a:prstGeom prst="rect">
              <a:avLst/>
            </a:prstGeom>
            <a:solidFill>
              <a:srgbClr val="5BB3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2" name="Group 112"/>
            <p:cNvGrpSpPr>
              <a:grpSpLocks/>
            </p:cNvGrpSpPr>
            <p:nvPr/>
          </p:nvGrpSpPr>
          <p:grpSpPr bwMode="auto">
            <a:xfrm>
              <a:off x="3755" y="1022"/>
              <a:ext cx="901" cy="579"/>
              <a:chOff x="240" y="672"/>
              <a:chExt cx="5376" cy="3456"/>
            </a:xfrm>
          </p:grpSpPr>
          <p:sp>
            <p:nvSpPr>
              <p:cNvPr id="35953" name="Freeform 113"/>
              <p:cNvSpPr>
                <a:spLocks/>
              </p:cNvSpPr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54" name="Freeform 114"/>
              <p:cNvSpPr>
                <a:spLocks/>
              </p:cNvSpPr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55" name="Freeform 115"/>
              <p:cNvSpPr>
                <a:spLocks/>
              </p:cNvSpPr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56" name="Freeform 116"/>
              <p:cNvSpPr>
                <a:spLocks/>
              </p:cNvSpPr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16477" name="Freeform 117"/>
              <p:cNvSpPr>
                <a:spLocks/>
              </p:cNvSpPr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8" name="Freeform 118"/>
              <p:cNvSpPr>
                <a:spLocks/>
              </p:cNvSpPr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119"/>
              <p:cNvGrpSpPr>
                <a:grpSpLocks/>
              </p:cNvGrpSpPr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14" name="Group 120"/>
                <p:cNvGrpSpPr>
                  <a:grpSpLocks/>
                </p:cNvGrpSpPr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15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16502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3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4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5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501" name="Freeform 126"/>
                  <p:cNvSpPr>
                    <a:spLocks/>
                  </p:cNvSpPr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81" name="Freeform 127"/>
                <p:cNvSpPr>
                  <a:spLocks/>
                </p:cNvSpPr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119 w 333"/>
                    <a:gd name="T1" fmla="*/ 0 h 168"/>
                    <a:gd name="T2" fmla="*/ 201 w 333"/>
                    <a:gd name="T3" fmla="*/ 27 h 168"/>
                    <a:gd name="T4" fmla="*/ 305 w 333"/>
                    <a:gd name="T5" fmla="*/ 93 h 168"/>
                    <a:gd name="T6" fmla="*/ 433 w 333"/>
                    <a:gd name="T7" fmla="*/ 106 h 168"/>
                    <a:gd name="T8" fmla="*/ 456 w 333"/>
                    <a:gd name="T9" fmla="*/ 146 h 168"/>
                    <a:gd name="T10" fmla="*/ 468 w 333"/>
                    <a:gd name="T11" fmla="*/ 186 h 168"/>
                    <a:gd name="T12" fmla="*/ 433 w 333"/>
                    <a:gd name="T13" fmla="*/ 159 h 168"/>
                    <a:gd name="T14" fmla="*/ 363 w 333"/>
                    <a:gd name="T15" fmla="*/ 133 h 168"/>
                    <a:gd name="T16" fmla="*/ 328 w 333"/>
                    <a:gd name="T17" fmla="*/ 120 h 168"/>
                    <a:gd name="T18" fmla="*/ 363 w 333"/>
                    <a:gd name="T19" fmla="*/ 133 h 168"/>
                    <a:gd name="T20" fmla="*/ 445 w 333"/>
                    <a:gd name="T21" fmla="*/ 159 h 168"/>
                    <a:gd name="T22" fmla="*/ 468 w 333"/>
                    <a:gd name="T23" fmla="*/ 279 h 168"/>
                    <a:gd name="T24" fmla="*/ 328 w 333"/>
                    <a:gd name="T25" fmla="*/ 239 h 168"/>
                    <a:gd name="T26" fmla="*/ 96 w 333"/>
                    <a:gd name="T27" fmla="*/ 186 h 168"/>
                    <a:gd name="T28" fmla="*/ 49 w 333"/>
                    <a:gd name="T29" fmla="*/ 27 h 168"/>
                    <a:gd name="T30" fmla="*/ 119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82" name="Oval 128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grpSp>
              <p:nvGrpSpPr>
                <p:cNvPr id="16" name="Group 129"/>
                <p:cNvGrpSpPr>
                  <a:grpSpLocks/>
                </p:cNvGrpSpPr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16498" name="Freeform 130"/>
                  <p:cNvSpPr>
                    <a:spLocks/>
                  </p:cNvSpPr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99" name="Freeform 131"/>
                  <p:cNvSpPr>
                    <a:spLocks/>
                  </p:cNvSpPr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32"/>
                <p:cNvGrpSpPr>
                  <a:grpSpLocks/>
                </p:cNvGrpSpPr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16493" name="Freeform 133"/>
                  <p:cNvSpPr>
                    <a:spLocks/>
                  </p:cNvSpPr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16495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96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97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85" name="Oval 138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86" name="Oval 139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87" name="Oval 140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88" name="Freeform 141"/>
                <p:cNvSpPr>
                  <a:spLocks/>
                </p:cNvSpPr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29 w 172"/>
                    <a:gd name="T1" fmla="*/ 0 h 104"/>
                    <a:gd name="T2" fmla="*/ 250 w 172"/>
                    <a:gd name="T3" fmla="*/ 53 h 104"/>
                    <a:gd name="T4" fmla="*/ 87 w 172"/>
                    <a:gd name="T5" fmla="*/ 146 h 104"/>
                    <a:gd name="T6" fmla="*/ 17 w 172"/>
                    <a:gd name="T7" fmla="*/ 173 h 104"/>
                    <a:gd name="T8" fmla="*/ 29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89" name="Freeform 142"/>
                <p:cNvSpPr>
                  <a:spLocks/>
                </p:cNvSpPr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994 w 794"/>
                    <a:gd name="T1" fmla="*/ 658 h 430"/>
                    <a:gd name="T2" fmla="*/ 1122 w 794"/>
                    <a:gd name="T3" fmla="*/ 419 h 430"/>
                    <a:gd name="T4" fmla="*/ 1063 w 794"/>
                    <a:gd name="T5" fmla="*/ 73 h 430"/>
                    <a:gd name="T6" fmla="*/ 994 w 794"/>
                    <a:gd name="T7" fmla="*/ 326 h 430"/>
                    <a:gd name="T8" fmla="*/ 878 w 794"/>
                    <a:gd name="T9" fmla="*/ 246 h 430"/>
                    <a:gd name="T10" fmla="*/ 855 w 794"/>
                    <a:gd name="T11" fmla="*/ 206 h 430"/>
                    <a:gd name="T12" fmla="*/ 785 w 794"/>
                    <a:gd name="T13" fmla="*/ 153 h 430"/>
                    <a:gd name="T14" fmla="*/ 727 w 794"/>
                    <a:gd name="T15" fmla="*/ 100 h 430"/>
                    <a:gd name="T16" fmla="*/ 657 w 794"/>
                    <a:gd name="T17" fmla="*/ 33 h 430"/>
                    <a:gd name="T18" fmla="*/ 588 w 794"/>
                    <a:gd name="T19" fmla="*/ 7 h 430"/>
                    <a:gd name="T20" fmla="*/ 483 w 794"/>
                    <a:gd name="T21" fmla="*/ 20 h 430"/>
                    <a:gd name="T22" fmla="*/ 506 w 794"/>
                    <a:gd name="T23" fmla="*/ 60 h 430"/>
                    <a:gd name="T24" fmla="*/ 518 w 794"/>
                    <a:gd name="T25" fmla="*/ 126 h 430"/>
                    <a:gd name="T26" fmla="*/ 541 w 794"/>
                    <a:gd name="T27" fmla="*/ 206 h 430"/>
                    <a:gd name="T28" fmla="*/ 460 w 794"/>
                    <a:gd name="T29" fmla="*/ 233 h 430"/>
                    <a:gd name="T30" fmla="*/ 297 w 794"/>
                    <a:gd name="T31" fmla="*/ 273 h 430"/>
                    <a:gd name="T32" fmla="*/ 135 w 794"/>
                    <a:gd name="T33" fmla="*/ 259 h 430"/>
                    <a:gd name="T34" fmla="*/ 65 w 794"/>
                    <a:gd name="T35" fmla="*/ 233 h 430"/>
                    <a:gd name="T36" fmla="*/ 30 w 794"/>
                    <a:gd name="T37" fmla="*/ 193 h 430"/>
                    <a:gd name="T38" fmla="*/ 30 w 794"/>
                    <a:gd name="T39" fmla="*/ 273 h 430"/>
                    <a:gd name="T40" fmla="*/ 112 w 794"/>
                    <a:gd name="T41" fmla="*/ 512 h 430"/>
                    <a:gd name="T42" fmla="*/ 158 w 794"/>
                    <a:gd name="T43" fmla="*/ 579 h 430"/>
                    <a:gd name="T44" fmla="*/ 181 w 794"/>
                    <a:gd name="T45" fmla="*/ 619 h 430"/>
                    <a:gd name="T46" fmla="*/ 495 w 794"/>
                    <a:gd name="T47" fmla="*/ 712 h 430"/>
                    <a:gd name="T48" fmla="*/ 855 w 794"/>
                    <a:gd name="T49" fmla="*/ 698 h 430"/>
                    <a:gd name="T50" fmla="*/ 924 w 794"/>
                    <a:gd name="T51" fmla="*/ 685 h 430"/>
                    <a:gd name="T52" fmla="*/ 994 w 794"/>
                    <a:gd name="T53" fmla="*/ 658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43"/>
                <p:cNvGrpSpPr>
                  <a:grpSpLocks/>
                </p:cNvGrpSpPr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16491" name="Freeform 144"/>
                  <p:cNvSpPr>
                    <a:spLocks/>
                  </p:cNvSpPr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92" name="Oval 145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/>
                  </a:p>
                </p:txBody>
              </p:sp>
            </p:grpSp>
          </p:grpSp>
        </p:grpSp>
        <p:sp>
          <p:nvSpPr>
            <p:cNvPr id="16472" name="Text Box 215"/>
            <p:cNvSpPr txBox="1">
              <a:spLocks noChangeArrowheads="1"/>
            </p:cNvSpPr>
            <p:nvPr/>
          </p:nvSpPr>
          <p:spPr bwMode="auto">
            <a:xfrm>
              <a:off x="3079" y="613"/>
              <a:ext cx="210" cy="2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/>
                <a:t>2</a:t>
              </a:r>
            </a:p>
          </p:txBody>
        </p:sp>
      </p:grpSp>
      <p:grpSp>
        <p:nvGrpSpPr>
          <p:cNvPr id="20" name="Group 218"/>
          <p:cNvGrpSpPr>
            <a:grpSpLocks/>
          </p:cNvGrpSpPr>
          <p:nvPr/>
        </p:nvGrpSpPr>
        <p:grpSpPr bwMode="auto">
          <a:xfrm>
            <a:off x="1064351" y="3780150"/>
            <a:ext cx="4620036" cy="2345521"/>
            <a:chOff x="287" y="2592"/>
            <a:chExt cx="2353" cy="1381"/>
          </a:xfrm>
        </p:grpSpPr>
        <p:sp>
          <p:nvSpPr>
            <p:cNvPr id="16434" name="Rectangle 75"/>
            <p:cNvSpPr>
              <a:spLocks noChangeArrowheads="1"/>
            </p:cNvSpPr>
            <p:nvPr/>
          </p:nvSpPr>
          <p:spPr bwMode="auto">
            <a:xfrm>
              <a:off x="287" y="2592"/>
              <a:ext cx="2353" cy="1381"/>
            </a:xfrm>
            <a:prstGeom prst="rect">
              <a:avLst/>
            </a:prstGeom>
            <a:solidFill>
              <a:srgbClr val="5BB3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1" name="Group 180"/>
            <p:cNvGrpSpPr>
              <a:grpSpLocks/>
            </p:cNvGrpSpPr>
            <p:nvPr/>
          </p:nvGrpSpPr>
          <p:grpSpPr bwMode="auto">
            <a:xfrm>
              <a:off x="336" y="2976"/>
              <a:ext cx="901" cy="579"/>
              <a:chOff x="240" y="672"/>
              <a:chExt cx="5376" cy="3456"/>
            </a:xfrm>
          </p:grpSpPr>
          <p:sp>
            <p:nvSpPr>
              <p:cNvPr id="36021" name="Freeform 181"/>
              <p:cNvSpPr>
                <a:spLocks/>
              </p:cNvSpPr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6022" name="Freeform 182"/>
              <p:cNvSpPr>
                <a:spLocks/>
              </p:cNvSpPr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6023" name="Freeform 183"/>
              <p:cNvSpPr>
                <a:spLocks/>
              </p:cNvSpPr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6024" name="Freeform 184"/>
              <p:cNvSpPr>
                <a:spLocks/>
              </p:cNvSpPr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16441" name="Freeform 185"/>
              <p:cNvSpPr>
                <a:spLocks/>
              </p:cNvSpPr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Freeform 186"/>
              <p:cNvSpPr>
                <a:spLocks/>
              </p:cNvSpPr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187"/>
              <p:cNvGrpSpPr>
                <a:grpSpLocks/>
              </p:cNvGrpSpPr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3" name="Group 188"/>
                <p:cNvGrpSpPr>
                  <a:grpSpLocks/>
                </p:cNvGrpSpPr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4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16466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7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8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9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465" name="Freeform 194"/>
                  <p:cNvSpPr>
                    <a:spLocks/>
                  </p:cNvSpPr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45" name="Freeform 195"/>
                <p:cNvSpPr>
                  <a:spLocks/>
                </p:cNvSpPr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119 w 333"/>
                    <a:gd name="T1" fmla="*/ 0 h 168"/>
                    <a:gd name="T2" fmla="*/ 201 w 333"/>
                    <a:gd name="T3" fmla="*/ 27 h 168"/>
                    <a:gd name="T4" fmla="*/ 305 w 333"/>
                    <a:gd name="T5" fmla="*/ 93 h 168"/>
                    <a:gd name="T6" fmla="*/ 433 w 333"/>
                    <a:gd name="T7" fmla="*/ 106 h 168"/>
                    <a:gd name="T8" fmla="*/ 456 w 333"/>
                    <a:gd name="T9" fmla="*/ 146 h 168"/>
                    <a:gd name="T10" fmla="*/ 468 w 333"/>
                    <a:gd name="T11" fmla="*/ 186 h 168"/>
                    <a:gd name="T12" fmla="*/ 433 w 333"/>
                    <a:gd name="T13" fmla="*/ 159 h 168"/>
                    <a:gd name="T14" fmla="*/ 363 w 333"/>
                    <a:gd name="T15" fmla="*/ 133 h 168"/>
                    <a:gd name="T16" fmla="*/ 328 w 333"/>
                    <a:gd name="T17" fmla="*/ 120 h 168"/>
                    <a:gd name="T18" fmla="*/ 363 w 333"/>
                    <a:gd name="T19" fmla="*/ 133 h 168"/>
                    <a:gd name="T20" fmla="*/ 445 w 333"/>
                    <a:gd name="T21" fmla="*/ 159 h 168"/>
                    <a:gd name="T22" fmla="*/ 468 w 333"/>
                    <a:gd name="T23" fmla="*/ 279 h 168"/>
                    <a:gd name="T24" fmla="*/ 328 w 333"/>
                    <a:gd name="T25" fmla="*/ 239 h 168"/>
                    <a:gd name="T26" fmla="*/ 96 w 333"/>
                    <a:gd name="T27" fmla="*/ 186 h 168"/>
                    <a:gd name="T28" fmla="*/ 49 w 333"/>
                    <a:gd name="T29" fmla="*/ 27 h 168"/>
                    <a:gd name="T30" fmla="*/ 119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46" name="Oval 196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grpSp>
              <p:nvGrpSpPr>
                <p:cNvPr id="25" name="Group 197"/>
                <p:cNvGrpSpPr>
                  <a:grpSpLocks/>
                </p:cNvGrpSpPr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16462" name="Freeform 198"/>
                  <p:cNvSpPr>
                    <a:spLocks/>
                  </p:cNvSpPr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3" name="Freeform 199"/>
                  <p:cNvSpPr>
                    <a:spLocks/>
                  </p:cNvSpPr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00"/>
                <p:cNvGrpSpPr>
                  <a:grpSpLocks/>
                </p:cNvGrpSpPr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16457" name="Freeform 201"/>
                  <p:cNvSpPr>
                    <a:spLocks/>
                  </p:cNvSpPr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16459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0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1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49" name="Oval 206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50" name="Oval 207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51" name="Oval 208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52" name="Freeform 209"/>
                <p:cNvSpPr>
                  <a:spLocks/>
                </p:cNvSpPr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29 w 172"/>
                    <a:gd name="T1" fmla="*/ 0 h 104"/>
                    <a:gd name="T2" fmla="*/ 250 w 172"/>
                    <a:gd name="T3" fmla="*/ 53 h 104"/>
                    <a:gd name="T4" fmla="*/ 87 w 172"/>
                    <a:gd name="T5" fmla="*/ 146 h 104"/>
                    <a:gd name="T6" fmla="*/ 17 w 172"/>
                    <a:gd name="T7" fmla="*/ 173 h 104"/>
                    <a:gd name="T8" fmla="*/ 29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53" name="Freeform 210"/>
                <p:cNvSpPr>
                  <a:spLocks/>
                </p:cNvSpPr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994 w 794"/>
                    <a:gd name="T1" fmla="*/ 658 h 430"/>
                    <a:gd name="T2" fmla="*/ 1122 w 794"/>
                    <a:gd name="T3" fmla="*/ 419 h 430"/>
                    <a:gd name="T4" fmla="*/ 1063 w 794"/>
                    <a:gd name="T5" fmla="*/ 73 h 430"/>
                    <a:gd name="T6" fmla="*/ 994 w 794"/>
                    <a:gd name="T7" fmla="*/ 326 h 430"/>
                    <a:gd name="T8" fmla="*/ 878 w 794"/>
                    <a:gd name="T9" fmla="*/ 246 h 430"/>
                    <a:gd name="T10" fmla="*/ 855 w 794"/>
                    <a:gd name="T11" fmla="*/ 206 h 430"/>
                    <a:gd name="T12" fmla="*/ 785 w 794"/>
                    <a:gd name="T13" fmla="*/ 153 h 430"/>
                    <a:gd name="T14" fmla="*/ 727 w 794"/>
                    <a:gd name="T15" fmla="*/ 100 h 430"/>
                    <a:gd name="T16" fmla="*/ 657 w 794"/>
                    <a:gd name="T17" fmla="*/ 33 h 430"/>
                    <a:gd name="T18" fmla="*/ 588 w 794"/>
                    <a:gd name="T19" fmla="*/ 7 h 430"/>
                    <a:gd name="T20" fmla="*/ 483 w 794"/>
                    <a:gd name="T21" fmla="*/ 20 h 430"/>
                    <a:gd name="T22" fmla="*/ 506 w 794"/>
                    <a:gd name="T23" fmla="*/ 60 h 430"/>
                    <a:gd name="T24" fmla="*/ 518 w 794"/>
                    <a:gd name="T25" fmla="*/ 126 h 430"/>
                    <a:gd name="T26" fmla="*/ 541 w 794"/>
                    <a:gd name="T27" fmla="*/ 206 h 430"/>
                    <a:gd name="T28" fmla="*/ 460 w 794"/>
                    <a:gd name="T29" fmla="*/ 233 h 430"/>
                    <a:gd name="T30" fmla="*/ 297 w 794"/>
                    <a:gd name="T31" fmla="*/ 273 h 430"/>
                    <a:gd name="T32" fmla="*/ 135 w 794"/>
                    <a:gd name="T33" fmla="*/ 259 h 430"/>
                    <a:gd name="T34" fmla="*/ 65 w 794"/>
                    <a:gd name="T35" fmla="*/ 233 h 430"/>
                    <a:gd name="T36" fmla="*/ 30 w 794"/>
                    <a:gd name="T37" fmla="*/ 193 h 430"/>
                    <a:gd name="T38" fmla="*/ 30 w 794"/>
                    <a:gd name="T39" fmla="*/ 273 h 430"/>
                    <a:gd name="T40" fmla="*/ 112 w 794"/>
                    <a:gd name="T41" fmla="*/ 512 h 430"/>
                    <a:gd name="T42" fmla="*/ 158 w 794"/>
                    <a:gd name="T43" fmla="*/ 579 h 430"/>
                    <a:gd name="T44" fmla="*/ 181 w 794"/>
                    <a:gd name="T45" fmla="*/ 619 h 430"/>
                    <a:gd name="T46" fmla="*/ 495 w 794"/>
                    <a:gd name="T47" fmla="*/ 712 h 430"/>
                    <a:gd name="T48" fmla="*/ 855 w 794"/>
                    <a:gd name="T49" fmla="*/ 698 h 430"/>
                    <a:gd name="T50" fmla="*/ 924 w 794"/>
                    <a:gd name="T51" fmla="*/ 685 h 430"/>
                    <a:gd name="T52" fmla="*/ 994 w 794"/>
                    <a:gd name="T53" fmla="*/ 658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11"/>
                <p:cNvGrpSpPr>
                  <a:grpSpLocks/>
                </p:cNvGrpSpPr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16455" name="Freeform 212"/>
                  <p:cNvSpPr>
                    <a:spLocks/>
                  </p:cNvSpPr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56" name="Oval 213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/>
                  </a:p>
                </p:txBody>
              </p:sp>
            </p:grpSp>
          </p:grpSp>
        </p:grpSp>
        <p:sp>
          <p:nvSpPr>
            <p:cNvPr id="16436" name="Text Box 216"/>
            <p:cNvSpPr txBox="1">
              <a:spLocks noChangeArrowheads="1"/>
            </p:cNvSpPr>
            <p:nvPr/>
          </p:nvSpPr>
          <p:spPr bwMode="auto">
            <a:xfrm>
              <a:off x="329" y="3695"/>
              <a:ext cx="192" cy="2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/>
                <a:t>3</a:t>
              </a:r>
            </a:p>
          </p:txBody>
        </p:sp>
      </p:grpSp>
      <p:grpSp>
        <p:nvGrpSpPr>
          <p:cNvPr id="29" name="Group 219"/>
          <p:cNvGrpSpPr>
            <a:grpSpLocks/>
          </p:cNvGrpSpPr>
          <p:nvPr/>
        </p:nvGrpSpPr>
        <p:grpSpPr bwMode="auto">
          <a:xfrm>
            <a:off x="6502401" y="3780149"/>
            <a:ext cx="4327617" cy="2335311"/>
            <a:chOff x="3023" y="2592"/>
            <a:chExt cx="2343" cy="1381"/>
          </a:xfrm>
        </p:grpSpPr>
        <p:sp>
          <p:nvSpPr>
            <p:cNvPr id="16398" name="Rectangle 77"/>
            <p:cNvSpPr>
              <a:spLocks noChangeArrowheads="1"/>
            </p:cNvSpPr>
            <p:nvPr/>
          </p:nvSpPr>
          <p:spPr bwMode="auto">
            <a:xfrm>
              <a:off x="3023" y="2592"/>
              <a:ext cx="2343" cy="1381"/>
            </a:xfrm>
            <a:prstGeom prst="rect">
              <a:avLst/>
            </a:prstGeom>
            <a:solidFill>
              <a:srgbClr val="5BB3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30" name="Group 146"/>
            <p:cNvGrpSpPr>
              <a:grpSpLocks/>
            </p:cNvGrpSpPr>
            <p:nvPr/>
          </p:nvGrpSpPr>
          <p:grpSpPr bwMode="auto">
            <a:xfrm>
              <a:off x="3072" y="2640"/>
              <a:ext cx="901" cy="579"/>
              <a:chOff x="240" y="672"/>
              <a:chExt cx="5376" cy="3456"/>
            </a:xfrm>
          </p:grpSpPr>
          <p:sp>
            <p:nvSpPr>
              <p:cNvPr id="35987" name="Freeform 147"/>
              <p:cNvSpPr>
                <a:spLocks/>
              </p:cNvSpPr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88" name="Freeform 148"/>
              <p:cNvSpPr>
                <a:spLocks/>
              </p:cNvSpPr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89" name="Freeform 149"/>
              <p:cNvSpPr>
                <a:spLocks/>
              </p:cNvSpPr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35990" name="Freeform 150"/>
              <p:cNvSpPr>
                <a:spLocks/>
              </p:cNvSpPr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0"/>
              </a:p>
            </p:txBody>
          </p:sp>
          <p:sp>
            <p:nvSpPr>
              <p:cNvPr id="16405" name="Freeform 151"/>
              <p:cNvSpPr>
                <a:spLocks/>
              </p:cNvSpPr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6" name="Freeform 152"/>
              <p:cNvSpPr>
                <a:spLocks/>
              </p:cNvSpPr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" name="Group 153"/>
              <p:cNvGrpSpPr>
                <a:grpSpLocks/>
              </p:cNvGrpSpPr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16384" name="Group 154"/>
                <p:cNvGrpSpPr>
                  <a:grpSpLocks/>
                </p:cNvGrpSpPr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16385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16430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1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2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3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429" name="Freeform 160"/>
                  <p:cNvSpPr>
                    <a:spLocks/>
                  </p:cNvSpPr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09" name="Freeform 161"/>
                <p:cNvSpPr>
                  <a:spLocks/>
                </p:cNvSpPr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119 w 333"/>
                    <a:gd name="T1" fmla="*/ 0 h 168"/>
                    <a:gd name="T2" fmla="*/ 201 w 333"/>
                    <a:gd name="T3" fmla="*/ 27 h 168"/>
                    <a:gd name="T4" fmla="*/ 305 w 333"/>
                    <a:gd name="T5" fmla="*/ 93 h 168"/>
                    <a:gd name="T6" fmla="*/ 433 w 333"/>
                    <a:gd name="T7" fmla="*/ 106 h 168"/>
                    <a:gd name="T8" fmla="*/ 456 w 333"/>
                    <a:gd name="T9" fmla="*/ 146 h 168"/>
                    <a:gd name="T10" fmla="*/ 468 w 333"/>
                    <a:gd name="T11" fmla="*/ 186 h 168"/>
                    <a:gd name="T12" fmla="*/ 433 w 333"/>
                    <a:gd name="T13" fmla="*/ 159 h 168"/>
                    <a:gd name="T14" fmla="*/ 363 w 333"/>
                    <a:gd name="T15" fmla="*/ 133 h 168"/>
                    <a:gd name="T16" fmla="*/ 328 w 333"/>
                    <a:gd name="T17" fmla="*/ 120 h 168"/>
                    <a:gd name="T18" fmla="*/ 363 w 333"/>
                    <a:gd name="T19" fmla="*/ 133 h 168"/>
                    <a:gd name="T20" fmla="*/ 445 w 333"/>
                    <a:gd name="T21" fmla="*/ 159 h 168"/>
                    <a:gd name="T22" fmla="*/ 468 w 333"/>
                    <a:gd name="T23" fmla="*/ 279 h 168"/>
                    <a:gd name="T24" fmla="*/ 328 w 333"/>
                    <a:gd name="T25" fmla="*/ 239 h 168"/>
                    <a:gd name="T26" fmla="*/ 96 w 333"/>
                    <a:gd name="T27" fmla="*/ 186 h 168"/>
                    <a:gd name="T28" fmla="*/ 49 w 333"/>
                    <a:gd name="T29" fmla="*/ 27 h 168"/>
                    <a:gd name="T30" fmla="*/ 119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0" name="Oval 162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grpSp>
              <p:nvGrpSpPr>
                <p:cNvPr id="16387" name="Group 163"/>
                <p:cNvGrpSpPr>
                  <a:grpSpLocks/>
                </p:cNvGrpSpPr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16426" name="Freeform 164"/>
                  <p:cNvSpPr>
                    <a:spLocks/>
                  </p:cNvSpPr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7" name="Freeform 165"/>
                  <p:cNvSpPr>
                    <a:spLocks/>
                  </p:cNvSpPr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388" name="Group 166"/>
                <p:cNvGrpSpPr>
                  <a:grpSpLocks/>
                </p:cNvGrpSpPr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16421" name="Freeform 167"/>
                  <p:cNvSpPr>
                    <a:spLocks/>
                  </p:cNvSpPr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389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16423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4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5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13" name="Oval 172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14" name="Oval 173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15" name="Oval 174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416" name="Freeform 175"/>
                <p:cNvSpPr>
                  <a:spLocks/>
                </p:cNvSpPr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29 w 172"/>
                    <a:gd name="T1" fmla="*/ 0 h 104"/>
                    <a:gd name="T2" fmla="*/ 250 w 172"/>
                    <a:gd name="T3" fmla="*/ 53 h 104"/>
                    <a:gd name="T4" fmla="*/ 87 w 172"/>
                    <a:gd name="T5" fmla="*/ 146 h 104"/>
                    <a:gd name="T6" fmla="*/ 17 w 172"/>
                    <a:gd name="T7" fmla="*/ 173 h 104"/>
                    <a:gd name="T8" fmla="*/ 29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7" name="Freeform 176"/>
                <p:cNvSpPr>
                  <a:spLocks/>
                </p:cNvSpPr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994 w 794"/>
                    <a:gd name="T1" fmla="*/ 658 h 430"/>
                    <a:gd name="T2" fmla="*/ 1122 w 794"/>
                    <a:gd name="T3" fmla="*/ 419 h 430"/>
                    <a:gd name="T4" fmla="*/ 1063 w 794"/>
                    <a:gd name="T5" fmla="*/ 73 h 430"/>
                    <a:gd name="T6" fmla="*/ 994 w 794"/>
                    <a:gd name="T7" fmla="*/ 326 h 430"/>
                    <a:gd name="T8" fmla="*/ 878 w 794"/>
                    <a:gd name="T9" fmla="*/ 246 h 430"/>
                    <a:gd name="T10" fmla="*/ 855 w 794"/>
                    <a:gd name="T11" fmla="*/ 206 h 430"/>
                    <a:gd name="T12" fmla="*/ 785 w 794"/>
                    <a:gd name="T13" fmla="*/ 153 h 430"/>
                    <a:gd name="T14" fmla="*/ 727 w 794"/>
                    <a:gd name="T15" fmla="*/ 100 h 430"/>
                    <a:gd name="T16" fmla="*/ 657 w 794"/>
                    <a:gd name="T17" fmla="*/ 33 h 430"/>
                    <a:gd name="T18" fmla="*/ 588 w 794"/>
                    <a:gd name="T19" fmla="*/ 7 h 430"/>
                    <a:gd name="T20" fmla="*/ 483 w 794"/>
                    <a:gd name="T21" fmla="*/ 20 h 430"/>
                    <a:gd name="T22" fmla="*/ 506 w 794"/>
                    <a:gd name="T23" fmla="*/ 60 h 430"/>
                    <a:gd name="T24" fmla="*/ 518 w 794"/>
                    <a:gd name="T25" fmla="*/ 126 h 430"/>
                    <a:gd name="T26" fmla="*/ 541 w 794"/>
                    <a:gd name="T27" fmla="*/ 206 h 430"/>
                    <a:gd name="T28" fmla="*/ 460 w 794"/>
                    <a:gd name="T29" fmla="*/ 233 h 430"/>
                    <a:gd name="T30" fmla="*/ 297 w 794"/>
                    <a:gd name="T31" fmla="*/ 273 h 430"/>
                    <a:gd name="T32" fmla="*/ 135 w 794"/>
                    <a:gd name="T33" fmla="*/ 259 h 430"/>
                    <a:gd name="T34" fmla="*/ 65 w 794"/>
                    <a:gd name="T35" fmla="*/ 233 h 430"/>
                    <a:gd name="T36" fmla="*/ 30 w 794"/>
                    <a:gd name="T37" fmla="*/ 193 h 430"/>
                    <a:gd name="T38" fmla="*/ 30 w 794"/>
                    <a:gd name="T39" fmla="*/ 273 h 430"/>
                    <a:gd name="T40" fmla="*/ 112 w 794"/>
                    <a:gd name="T41" fmla="*/ 512 h 430"/>
                    <a:gd name="T42" fmla="*/ 158 w 794"/>
                    <a:gd name="T43" fmla="*/ 579 h 430"/>
                    <a:gd name="T44" fmla="*/ 181 w 794"/>
                    <a:gd name="T45" fmla="*/ 619 h 430"/>
                    <a:gd name="T46" fmla="*/ 495 w 794"/>
                    <a:gd name="T47" fmla="*/ 712 h 430"/>
                    <a:gd name="T48" fmla="*/ 855 w 794"/>
                    <a:gd name="T49" fmla="*/ 698 h 430"/>
                    <a:gd name="T50" fmla="*/ 924 w 794"/>
                    <a:gd name="T51" fmla="*/ 685 h 430"/>
                    <a:gd name="T52" fmla="*/ 994 w 794"/>
                    <a:gd name="T53" fmla="*/ 658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390" name="Group 177"/>
                <p:cNvGrpSpPr>
                  <a:grpSpLocks/>
                </p:cNvGrpSpPr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16419" name="Freeform 178"/>
                  <p:cNvSpPr>
                    <a:spLocks/>
                  </p:cNvSpPr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0" name="Oval 179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/>
                  </a:p>
                </p:txBody>
              </p:sp>
            </p:grpSp>
          </p:grpSp>
        </p:grpSp>
        <p:sp>
          <p:nvSpPr>
            <p:cNvPr id="16400" name="Text Box 217"/>
            <p:cNvSpPr txBox="1">
              <a:spLocks noChangeArrowheads="1"/>
            </p:cNvSpPr>
            <p:nvPr/>
          </p:nvSpPr>
          <p:spPr bwMode="auto">
            <a:xfrm>
              <a:off x="3063" y="3693"/>
              <a:ext cx="192" cy="2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/>
                <a:t>4</a:t>
              </a:r>
            </a:p>
          </p:txBody>
        </p:sp>
      </p:grpSp>
      <p:sp>
        <p:nvSpPr>
          <p:cNvPr id="16391" name="Text Box 152"/>
          <p:cNvSpPr txBox="1">
            <a:spLocks noChangeArrowheads="1"/>
          </p:cNvSpPr>
          <p:nvPr/>
        </p:nvSpPr>
        <p:spPr bwMode="auto">
          <a:xfrm>
            <a:off x="914400" y="2209800"/>
            <a:ext cx="325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16392" name="Text Box 154"/>
          <p:cNvSpPr txBox="1">
            <a:spLocks noChangeArrowheads="1"/>
          </p:cNvSpPr>
          <p:nvPr/>
        </p:nvSpPr>
        <p:spPr bwMode="auto">
          <a:xfrm>
            <a:off x="2632632" y="3792765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0" i="1" dirty="0"/>
          </a:p>
        </p:txBody>
      </p:sp>
      <p:sp>
        <p:nvSpPr>
          <p:cNvPr id="16393" name="Text Box 157"/>
          <p:cNvSpPr txBox="1">
            <a:spLocks noChangeArrowheads="1"/>
          </p:cNvSpPr>
          <p:nvPr/>
        </p:nvSpPr>
        <p:spPr bwMode="auto">
          <a:xfrm>
            <a:off x="1071674" y="358909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22687" name="Rectangle 159"/>
          <p:cNvSpPr>
            <a:spLocks noChangeArrowheads="1"/>
          </p:cNvSpPr>
          <p:nvPr/>
        </p:nvSpPr>
        <p:spPr bwMode="auto">
          <a:xfrm>
            <a:off x="1370736" y="3256964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89" name="Text Box 161"/>
          <p:cNvSpPr txBox="1">
            <a:spLocks noChangeArrowheads="1"/>
          </p:cNvSpPr>
          <p:nvPr/>
        </p:nvSpPr>
        <p:spPr bwMode="auto">
          <a:xfrm>
            <a:off x="6404300" y="3225034"/>
            <a:ext cx="436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91" name="Text Box 163"/>
          <p:cNvSpPr txBox="1">
            <a:spLocks noChangeArrowheads="1"/>
          </p:cNvSpPr>
          <p:nvPr/>
        </p:nvSpPr>
        <p:spPr bwMode="auto">
          <a:xfrm>
            <a:off x="1163040" y="6133709"/>
            <a:ext cx="443954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92" name="Rectangle 164"/>
          <p:cNvSpPr>
            <a:spLocks noChangeArrowheads="1"/>
          </p:cNvSpPr>
          <p:nvPr/>
        </p:nvSpPr>
        <p:spPr bwMode="auto">
          <a:xfrm>
            <a:off x="6557834" y="6155667"/>
            <a:ext cx="4219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91" grpId="0"/>
      <p:bldP spid="226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z3383112791348_582426dfa92089a0e8c9dbce5d2daf8a.jpg"/>
          <p:cNvPicPr>
            <a:picLocks noChangeAspect="1"/>
          </p:cNvPicPr>
          <p:nvPr/>
        </p:nvPicPr>
        <p:blipFill>
          <a:blip r:embed="rId2"/>
          <a:srcRect r="205" b="50911"/>
          <a:stretch>
            <a:fillRect/>
          </a:stretch>
        </p:blipFill>
        <p:spPr>
          <a:xfrm>
            <a:off x="8077200" y="1414948"/>
            <a:ext cx="3124200" cy="2284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877" y="4392889"/>
            <a:ext cx="3307229" cy="2465111"/>
          </a:xfrm>
          <a:prstGeom prst="rect">
            <a:avLst/>
          </a:prstGeom>
        </p:spPr>
      </p:pic>
      <p:pic>
        <p:nvPicPr>
          <p:cNvPr id="13" name="Picture 6" descr="images (23)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1408" y="4493268"/>
            <a:ext cx="3134471" cy="2218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259" descr="WP_20131011_01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92445" y="1437785"/>
            <a:ext cx="3319088" cy="225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3" name="Picture 4" descr="images (5)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63192" y="1414594"/>
            <a:ext cx="3050008" cy="228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4" name="Oval 8"/>
          <p:cNvSpPr>
            <a:spLocks noChangeArrowheads="1"/>
          </p:cNvSpPr>
          <p:nvPr/>
        </p:nvSpPr>
        <p:spPr bwMode="auto">
          <a:xfrm>
            <a:off x="5703478" y="935386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9229195" y="899110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2537" name="Oval 8"/>
          <p:cNvSpPr>
            <a:spLocks noChangeArrowheads="1"/>
          </p:cNvSpPr>
          <p:nvPr/>
        </p:nvSpPr>
        <p:spPr bwMode="auto">
          <a:xfrm>
            <a:off x="2269307" y="881903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1076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TRANH </a:t>
            </a:r>
            <a:r>
              <a:rPr lang="vi-VN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VẼ</a:t>
            </a: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CỦA HỌC SINH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141717" y="3993214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14" name="Picture 13" descr="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813" y="4394200"/>
            <a:ext cx="3421930" cy="2444946"/>
          </a:xfrm>
          <a:prstGeom prst="rect">
            <a:avLst/>
          </a:prstGeom>
        </p:spPr>
      </p:pic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5833183" y="3968133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9397650" y="3968770"/>
            <a:ext cx="524933" cy="417512"/>
          </a:xfrm>
          <a:prstGeom prst="ellipse">
            <a:avLst/>
          </a:prstGeom>
          <a:gradFill rotWithShape="1">
            <a:gsLst>
              <a:gs pos="0">
                <a:srgbClr val="FF9900">
                  <a:alpha val="95000"/>
                </a:srgbClr>
              </a:gs>
              <a:gs pos="100000">
                <a:srgbClr val="7647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" y="352014"/>
            <a:ext cx="10218656" cy="5778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62" y="1360714"/>
            <a:ext cx="2091908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92194" y="2875191"/>
            <a:ext cx="7718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3: THỰC HÀNH</a:t>
            </a:r>
          </a:p>
        </p:txBody>
      </p:sp>
      <p:sp>
        <p:nvSpPr>
          <p:cNvPr id="7" name="Rounded Rectangle 6"/>
          <p:cNvSpPr/>
          <p:nvPr/>
        </p:nvSpPr>
        <p:spPr>
          <a:xfrm rot="20970962">
            <a:off x="1987774" y="1272711"/>
            <a:ext cx="2106607" cy="595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3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0643" y="3695310"/>
            <a:ext cx="9719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endParaRPr lang="en-US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7" y="348792"/>
            <a:ext cx="10218656" cy="5778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62" y="1360714"/>
            <a:ext cx="2091908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6629" y="2856341"/>
            <a:ext cx="8861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4: NHẬN XÉT, ĐÁNH GIÁ</a:t>
            </a:r>
          </a:p>
        </p:txBody>
      </p:sp>
      <p:sp>
        <p:nvSpPr>
          <p:cNvPr id="7" name="Rounded Rectangle 6"/>
          <p:cNvSpPr/>
          <p:nvPr/>
        </p:nvSpPr>
        <p:spPr>
          <a:xfrm rot="20970962">
            <a:off x="1987774" y="1272711"/>
            <a:ext cx="2106607" cy="595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3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3814" y="3545241"/>
            <a:ext cx="8297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1" name="Group 3"/>
          <p:cNvGraphicFramePr>
            <a:graphicFrameLocks noGrp="1"/>
          </p:cNvGraphicFramePr>
          <p:nvPr>
            <p:ph type="tbl" idx="1"/>
          </p:nvPr>
        </p:nvGraphicFramePr>
        <p:xfrm>
          <a:off x="0" y="1828800"/>
          <a:ext cx="12192000" cy="4724400"/>
        </p:xfrm>
        <a:graphic>
          <a:graphicData uri="http://schemas.openxmlformats.org/drawingml/2006/table">
            <a:tbl>
              <a:tblPr/>
              <a:tblGrid>
                <a:gridCol w="4064000"/>
                <a:gridCol w="4064000"/>
                <a:gridCol w="4064000"/>
              </a:tblGrid>
              <a:tr h="2362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2362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711200" y="26670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80808"/>
                </a:solidFill>
                <a:latin typeface="Arial" charset="0"/>
              </a:rPr>
              <a:t>5 – 2 = 3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4368800" y="2667000"/>
            <a:ext cx="355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80808"/>
                </a:solidFill>
                <a:latin typeface="Arial" charset="0"/>
              </a:rPr>
              <a:t>5 – 4 = 1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8839200" y="2667000"/>
            <a:ext cx="284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80808"/>
                </a:solidFill>
                <a:latin typeface="Arial" charset="0"/>
              </a:rPr>
              <a:t>5 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812800" y="4953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80808"/>
                </a:solidFill>
                <a:latin typeface="Arial" charset="0"/>
              </a:rPr>
              <a:t>5</a:t>
            </a:r>
            <a:endParaRPr lang="en-US" sz="3200">
              <a:latin typeface="Arial" charset="0"/>
            </a:endParaRP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8534400" y="5029200"/>
            <a:ext cx="365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solidFill>
                  <a:srgbClr val="080808"/>
                </a:solidFill>
                <a:latin typeface="Arial" charset="0"/>
              </a:rPr>
              <a:t>5 </a:t>
            </a:r>
          </a:p>
        </p:txBody>
      </p:sp>
      <p:pic>
        <p:nvPicPr>
          <p:cNvPr id="58390" name="Picture 22" descr="CAT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1885950"/>
            <a:ext cx="3962400" cy="2286000"/>
          </a:xfrm>
          <a:prstGeom prst="rect">
            <a:avLst/>
          </a:prstGeom>
          <a:noFill/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775200" y="4343401"/>
            <a:ext cx="3251200" cy="1611178"/>
            <a:chOff x="576" y="1680"/>
            <a:chExt cx="3264" cy="1176"/>
          </a:xfrm>
        </p:grpSpPr>
        <p:pic>
          <p:nvPicPr>
            <p:cNvPr id="58392" name="Picture 24" descr="PRESENT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88" y="1680"/>
              <a:ext cx="954" cy="954"/>
            </a:xfrm>
            <a:prstGeom prst="rect">
              <a:avLst/>
            </a:prstGeom>
            <a:noFill/>
          </p:spPr>
        </p:pic>
        <p:sp>
          <p:nvSpPr>
            <p:cNvPr id="58393" name="Rectangle 25"/>
            <p:cNvSpPr>
              <a:spLocks noChangeArrowheads="1"/>
            </p:cNvSpPr>
            <p:nvPr/>
          </p:nvSpPr>
          <p:spPr bwMode="auto">
            <a:xfrm>
              <a:off x="576" y="2160"/>
              <a:ext cx="3264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n-US" sz="2800" i="1">
                  <a:solidFill>
                    <a:srgbClr val="FF00FF"/>
                  </a:solidFill>
                  <a:latin typeface="VNI-Times" pitchFamily="2" charset="0"/>
                  <a:sym typeface="Wingdings" pitchFamily="2" charset="2"/>
                </a:rPr>
                <a:t>Baïn ñöôïc nhaän moät phaàn quaø</a:t>
              </a:r>
              <a:endParaRPr lang="vi-VN" sz="2800" i="1">
                <a:solidFill>
                  <a:srgbClr val="FF00FF"/>
                </a:solidFill>
                <a:latin typeface="VNI-Times" pitchFamily="2" charset="0"/>
                <a:sym typeface="Wingdings" pitchFamily="2" charset="2"/>
              </a:endParaRPr>
            </a:p>
          </p:txBody>
        </p:sp>
      </p:grpSp>
      <p:pic>
        <p:nvPicPr>
          <p:cNvPr id="58394" name="Picture 26" descr="Flowers-70 Ng Chi Thanh (26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2946" y="4276627"/>
            <a:ext cx="3835400" cy="2203450"/>
          </a:xfrm>
          <a:prstGeom prst="rect">
            <a:avLst/>
          </a:prstGeom>
          <a:noFill/>
        </p:spPr>
      </p:pic>
      <p:pic>
        <p:nvPicPr>
          <p:cNvPr id="58395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31200" y="4305300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96" name="Picture 28" descr="Ve vat nuoi trong nha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4267200"/>
            <a:ext cx="3962400" cy="2209800"/>
          </a:xfrm>
          <a:prstGeom prst="rect">
            <a:avLst/>
          </a:prstGeom>
          <a:noFill/>
        </p:spPr>
      </p:pic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50800" y="4343401"/>
            <a:ext cx="4015317" cy="2085975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Con gì sáng tinh</a:t>
            </a:r>
          </a:p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 mơ gọi người</a:t>
            </a:r>
          </a:p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 thức dậy ?</a:t>
            </a: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8343901" y="4267200"/>
            <a:ext cx="3746500" cy="2205038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Con gì giữ nhà</a:t>
            </a:r>
          </a:p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 giúp người ?</a:t>
            </a:r>
          </a:p>
        </p:txBody>
      </p:sp>
      <p:pic>
        <p:nvPicPr>
          <p:cNvPr id="58399" name="Picture 31" descr="qua%20die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9600" y="4267200"/>
            <a:ext cx="3860800" cy="2171700"/>
          </a:xfrm>
          <a:prstGeom prst="rect">
            <a:avLst/>
          </a:prstGeom>
          <a:noFill/>
        </p:spPr>
      </p:pic>
      <p:pic>
        <p:nvPicPr>
          <p:cNvPr id="58400" name="Picture 32" descr="vietnamese_buffal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04200" y="1905001"/>
            <a:ext cx="3962400" cy="2232025"/>
          </a:xfrm>
          <a:prstGeom prst="rect">
            <a:avLst/>
          </a:prstGeom>
          <a:noFill/>
        </p:spPr>
      </p:pic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8216901" y="1981201"/>
            <a:ext cx="3873500" cy="2117725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Con gì kéo cày</a:t>
            </a:r>
          </a:p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 giúp người </a:t>
            </a:r>
          </a:p>
          <a:p>
            <a:pPr algn="ctr" eaLnBrk="0" hangingPunct="0"/>
            <a:r>
              <a:rPr lang="en-US" sz="2800">
                <a:solidFill>
                  <a:srgbClr val="080808"/>
                </a:solidFill>
                <a:latin typeface="Arial" charset="0"/>
              </a:rPr>
              <a:t>nông dân ?</a:t>
            </a:r>
          </a:p>
        </p:txBody>
      </p:sp>
      <p:pic>
        <p:nvPicPr>
          <p:cNvPr id="58402" name="Picture 34" descr="Flowers-70 Ng Chi Thanh (23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84634" y="1981201"/>
            <a:ext cx="3805767" cy="2098731"/>
          </a:xfrm>
          <a:prstGeom prst="rect">
            <a:avLst/>
          </a:prstGeom>
          <a:noFill/>
        </p:spPr>
      </p:pic>
      <p:sp>
        <p:nvSpPr>
          <p:cNvPr id="58403" name="Rectangle 35"/>
          <p:cNvSpPr>
            <a:spLocks noChangeArrowheads="1"/>
          </p:cNvSpPr>
          <p:nvPr/>
        </p:nvSpPr>
        <p:spPr bwMode="auto">
          <a:xfrm>
            <a:off x="179763" y="1931323"/>
            <a:ext cx="3790949" cy="2209800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>
                <a:solidFill>
                  <a:srgbClr val="080808"/>
                </a:solidFill>
                <a:latin typeface="Arial" charset="0"/>
              </a:rPr>
              <a:t>Con gì</a:t>
            </a:r>
          </a:p>
          <a:p>
            <a:pPr algn="ctr" eaLnBrk="0" hangingPunct="0"/>
            <a:r>
              <a:rPr lang="en-US" sz="3200">
                <a:solidFill>
                  <a:srgbClr val="080808"/>
                </a:solidFill>
                <a:latin typeface="Arial" charset="0"/>
              </a:rPr>
              <a:t>bắt chuột?</a:t>
            </a:r>
          </a:p>
        </p:txBody>
      </p:sp>
      <p:pic>
        <p:nvPicPr>
          <p:cNvPr id="58404" name="Picture 36" descr="Hình ảnh008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559" y="1924050"/>
            <a:ext cx="3886200" cy="2191792"/>
          </a:xfrm>
          <a:prstGeom prst="rect">
            <a:avLst/>
          </a:prstGeom>
          <a:noFill/>
        </p:spPr>
      </p:pic>
      <p:pic>
        <p:nvPicPr>
          <p:cNvPr id="58405" name="Picture 37" descr="LUTU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91000" y="1924050"/>
            <a:ext cx="3860800" cy="2190750"/>
          </a:xfrm>
          <a:prstGeom prst="rect">
            <a:avLst/>
          </a:prstGeom>
          <a:noFill/>
        </p:spPr>
      </p:pic>
      <p:sp>
        <p:nvSpPr>
          <p:cNvPr id="58406" name="Rectangle 38"/>
          <p:cNvSpPr>
            <a:spLocks noChangeArrowheads="1"/>
          </p:cNvSpPr>
          <p:nvPr/>
        </p:nvSpPr>
        <p:spPr bwMode="auto">
          <a:xfrm>
            <a:off x="4191001" y="1943101"/>
            <a:ext cx="3822700" cy="2117725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>
                <a:solidFill>
                  <a:srgbClr val="080808"/>
                </a:solidFill>
                <a:latin typeface="Arial" charset="0"/>
              </a:rPr>
              <a:t>Con gì là </a:t>
            </a:r>
          </a:p>
          <a:p>
            <a:pPr algn="ctr" eaLnBrk="0" hangingPunct="0"/>
            <a:r>
              <a:rPr lang="en-US" sz="3200">
                <a:solidFill>
                  <a:srgbClr val="080808"/>
                </a:solidFill>
                <a:latin typeface="Arial" charset="0"/>
              </a:rPr>
              <a:t>chúa sơn lâm</a:t>
            </a:r>
          </a:p>
        </p:txBody>
      </p:sp>
      <p:pic>
        <p:nvPicPr>
          <p:cNvPr id="58407" name="Picture 39" descr="Hình ảnh008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6400" y="1943100"/>
            <a:ext cx="3886200" cy="2114550"/>
          </a:xfrm>
          <a:prstGeom prst="rect">
            <a:avLst/>
          </a:prstGeom>
          <a:noFill/>
        </p:spPr>
      </p:pic>
      <p:pic>
        <p:nvPicPr>
          <p:cNvPr id="58408" name="Picture 40" descr="Hình ảnh016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52" y="4267200"/>
            <a:ext cx="3962400" cy="2133600"/>
          </a:xfrm>
          <a:prstGeom prst="rect">
            <a:avLst/>
          </a:prstGeom>
          <a:noFill/>
        </p:spPr>
      </p:pic>
      <p:sp>
        <p:nvSpPr>
          <p:cNvPr id="58410" name="WordArt 42"/>
          <p:cNvSpPr>
            <a:spLocks noChangeArrowheads="1" noChangeShapeType="1" noTextEdit="1"/>
          </p:cNvSpPr>
          <p:nvPr/>
        </p:nvSpPr>
        <p:spPr bwMode="auto">
          <a:xfrm>
            <a:off x="914400" y="609600"/>
            <a:ext cx="103632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chơi:Ô CHỮ KÌ DIỆU</a:t>
            </a:r>
            <a:endParaRPr lang="en-US" sz="3600" b="1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03919" y="15086"/>
            <a:ext cx="3800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8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8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8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8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0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4"/>
                  </p:tgtEl>
                </p:cond>
              </p:nextCondLst>
            </p:seq>
          </p:childTnLst>
        </p:cTn>
      </p:par>
    </p:tnLst>
    <p:bldLst>
      <p:bldP spid="58397" grpId="0" animBg="1"/>
      <p:bldP spid="58398" grpId="0" animBg="1"/>
      <p:bldP spid="58401" grpId="0" animBg="1"/>
      <p:bldP spid="58403" grpId="0" animBg="1"/>
      <p:bldP spid="58406" grpId="0" animBg="1"/>
      <p:bldP spid="584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727440"/>
            <a:ext cx="8534400" cy="4447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9D63C6-1B17-48A7-961C-59B917603CF7}"/>
              </a:ext>
            </a:extLst>
          </p:cNvPr>
          <p:cNvSpPr/>
          <p:nvPr/>
        </p:nvSpPr>
        <p:spPr>
          <a:xfrm>
            <a:off x="3299018" y="2599785"/>
            <a:ext cx="53967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0" indent="-914400" algn="ctr">
              <a:lnSpc>
                <a:spcPct val="120000"/>
              </a:lnSpc>
            </a:pPr>
            <a:endParaRPr lang="en-US" altLang="zh-CN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7048" y="1932327"/>
            <a:ext cx="7112000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0" indent="-914400" algn="ctr">
              <a:lnSpc>
                <a:spcPct val="120000"/>
              </a:lnSpc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Dặn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dò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067" y="2818380"/>
            <a:ext cx="756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đất nặn cho bài học sau.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4979" y="3694241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3" y="2439793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8599332" y="692881"/>
            <a:ext cx="3651992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309" y="1409157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ú Mèo Con - Nhạc Thiếu Nhi - Con Mèo Và Chuộ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9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xmlns="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0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F2B6ED-2292-4282-9F2B-A651C501F27E}"/>
              </a:ext>
            </a:extLst>
          </p:cNvPr>
          <p:cNvSpPr/>
          <p:nvPr/>
        </p:nvSpPr>
        <p:spPr>
          <a:xfrm>
            <a:off x="1550894" y="2276872"/>
            <a:ext cx="907228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1E7031-0A72-4AAC-859B-1BA6FC917861}"/>
              </a:ext>
            </a:extLst>
          </p:cNvPr>
          <p:cNvSpPr/>
          <p:nvPr/>
        </p:nvSpPr>
        <p:spPr>
          <a:xfrm>
            <a:off x="1703511" y="3107869"/>
            <a:ext cx="87849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D:\ảnh chèn GA thi GVG\but-chi-vang-gom-400x400_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40106" y="4034116"/>
            <a:ext cx="1869141" cy="186914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E95ECE-3787-4638-A4F1-3CBAF2BA7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344" y="4204446"/>
            <a:ext cx="1979847" cy="1703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FAEC4A-B602-43D0-8851-B5324DC74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258" y="3777535"/>
            <a:ext cx="1568823" cy="1117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72A24E-6BE3-49DB-9A9B-E5A8BFF972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0156" y="5190562"/>
            <a:ext cx="1328596" cy="950259"/>
          </a:xfrm>
          <a:prstGeom prst="rect">
            <a:avLst/>
          </a:prstGeom>
        </p:spPr>
      </p:pic>
      <p:pic>
        <p:nvPicPr>
          <p:cNvPr id="11" name="Picture 3" descr="D:\ảnh chèn GA thi GVG\but-chi-vang-gom-400x400_0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978588" y="4074458"/>
            <a:ext cx="1846729" cy="18467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812800" y="228600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?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47110" name="Picture 6" descr="42e2c53e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57" r="2562"/>
          <a:stretch>
            <a:fillRect/>
          </a:stretch>
        </p:blipFill>
        <p:spPr bwMode="auto">
          <a:xfrm>
            <a:off x="1240953" y="746449"/>
            <a:ext cx="9806474" cy="611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85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66" y="-9331"/>
            <a:ext cx="12315358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69" y="0"/>
            <a:ext cx="8432800" cy="42183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98" y="221788"/>
            <a:ext cx="2091908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47857" y="1810878"/>
            <a:ext cx="77186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14: </a:t>
            </a:r>
            <a:r>
              <a:rPr lang="en-US" sz="44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400" b="1" i="1" dirty="0" smtClean="0">
              <a:ln w="18000">
                <a:solidFill>
                  <a:schemeClr val="accent5">
                    <a:lumMod val="5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 CON VẬT QUEN THUỘC</a:t>
            </a:r>
          </a:p>
        </p:txBody>
      </p:sp>
      <p:sp>
        <p:nvSpPr>
          <p:cNvPr id="7" name="Rounded Rectangle 6"/>
          <p:cNvSpPr/>
          <p:nvPr/>
        </p:nvSpPr>
        <p:spPr>
          <a:xfrm rot="21126995">
            <a:off x="4316192" y="471432"/>
            <a:ext cx="2106607" cy="595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MĨ THUẬT 3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6" y="443061"/>
            <a:ext cx="10218656" cy="5778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62" y="1360714"/>
            <a:ext cx="2091908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92194" y="3289979"/>
            <a:ext cx="7718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ctr"/>
            <a:r>
              <a:rPr lang="en-US" sz="40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 SÁT, TÌM HIỂU</a:t>
            </a:r>
          </a:p>
        </p:txBody>
      </p:sp>
      <p:sp>
        <p:nvSpPr>
          <p:cNvPr id="7" name="Rounded Rectangle 6"/>
          <p:cNvSpPr/>
          <p:nvPr/>
        </p:nvSpPr>
        <p:spPr>
          <a:xfrm rot="20970962">
            <a:off x="1987774" y="1272711"/>
            <a:ext cx="2106607" cy="595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983806">
            <a:off x="2236274" y="1434387"/>
            <a:ext cx="166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MĨ THUẬT 3</a:t>
            </a:r>
            <a:endParaRPr lang="en-US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76179" y="3883842"/>
            <a:ext cx="3959259" cy="2936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b="5153"/>
          <a:stretch>
            <a:fillRect/>
          </a:stretch>
        </p:blipFill>
        <p:spPr bwMode="auto">
          <a:xfrm>
            <a:off x="8210746" y="772999"/>
            <a:ext cx="3864721" cy="295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59089" y="3893271"/>
            <a:ext cx="3878280" cy="293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9" descr="DOGS07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105707" y="744718"/>
            <a:ext cx="3841089" cy="297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33276" y="814376"/>
            <a:ext cx="3498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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Tên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những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này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là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gì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44615" y="5329759"/>
            <a:ext cx="3636919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i="1" dirty="0" smtClean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dáng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sắc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i="1" dirty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i="1" dirty="0" smtClean="0">
                <a:solidFill>
                  <a:srgbClr val="0A00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 </a:t>
            </a:r>
            <a:endParaRPr lang="en-US" sz="2400" b="1" i="1" dirty="0">
              <a:solidFill>
                <a:srgbClr val="0A0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42598" y="1659882"/>
            <a:ext cx="36451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</a:t>
            </a:r>
            <a:r>
              <a:rPr lang="en-US" sz="2400" b="1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30164" y="2841239"/>
            <a:ext cx="36451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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Tìm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sự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khác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nhau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về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hình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dáng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của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mỗi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42607" y="4019348"/>
            <a:ext cx="36451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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Em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có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nhận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xét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gì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về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màu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sắc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của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từng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33" y="148118"/>
            <a:ext cx="10309385" cy="602994"/>
          </a:xfrm>
          <a:prstGeom prst="rect">
            <a:avLst/>
          </a:prstGeom>
          <a:noFill/>
        </p:spPr>
        <p:txBody>
          <a:bodyPr wrap="square" lIns="109481" tIns="54741" rIns="109481" bIns="54741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Quan</a:t>
            </a:r>
            <a: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sát</a:t>
            </a:r>
            <a: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tìm</a:t>
            </a:r>
            <a: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hiểu</a:t>
            </a: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776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9" grpId="0" build="p" autoUpdateAnimBg="0"/>
      <p:bldP spid="10" grpId="0" build="p" autoUpdateAnimBg="0"/>
      <p:bldP spid="12" grpId="0" build="p" autoUpdateAnimBg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7" y="405354"/>
            <a:ext cx="10218656" cy="5778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62" y="1360714"/>
            <a:ext cx="2091908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92194" y="2875191"/>
            <a:ext cx="7718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 b="1" i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 VẼ CON VẬT</a:t>
            </a:r>
          </a:p>
        </p:txBody>
      </p:sp>
      <p:sp>
        <p:nvSpPr>
          <p:cNvPr id="7" name="Rounded Rectangle 6"/>
          <p:cNvSpPr/>
          <p:nvPr/>
        </p:nvSpPr>
        <p:spPr>
          <a:xfrm rot="20970962">
            <a:off x="1987774" y="1272711"/>
            <a:ext cx="2106607" cy="595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983806">
            <a:off x="2330049" y="1406106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3</a:t>
            </a:r>
            <a:endParaRPr lang="en-US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51406" y="887695"/>
            <a:ext cx="8220116" cy="5349907"/>
            <a:chOff x="325" y="528"/>
            <a:chExt cx="4811" cy="3315"/>
          </a:xfrm>
        </p:grpSpPr>
        <p:pic>
          <p:nvPicPr>
            <p:cNvPr id="9224" name="Picture 3" descr="Con meo"/>
            <p:cNvPicPr>
              <a:picLocks noChangeAspect="1" noChangeArrowheads="1"/>
            </p:cNvPicPr>
            <p:nvPr/>
          </p:nvPicPr>
          <p:blipFill>
            <a:blip r:embed="rId2">
              <a:lum bright="10000"/>
            </a:blip>
            <a:stretch>
              <a:fillRect/>
            </a:stretch>
          </p:blipFill>
          <p:spPr bwMode="auto">
            <a:xfrm>
              <a:off x="325" y="528"/>
              <a:ext cx="4793" cy="3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225" name="Oval 4"/>
            <p:cNvSpPr>
              <a:spLocks noChangeArrowheads="1"/>
            </p:cNvSpPr>
            <p:nvPr/>
          </p:nvSpPr>
          <p:spPr bwMode="auto">
            <a:xfrm flipH="1">
              <a:off x="461" y="588"/>
              <a:ext cx="301" cy="2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9226" name="Oval 5"/>
            <p:cNvSpPr>
              <a:spLocks noChangeArrowheads="1"/>
            </p:cNvSpPr>
            <p:nvPr/>
          </p:nvSpPr>
          <p:spPr bwMode="auto">
            <a:xfrm>
              <a:off x="2790" y="588"/>
              <a:ext cx="336" cy="2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/>
                <a:t>2</a:t>
              </a:r>
            </a:p>
          </p:txBody>
        </p:sp>
        <p:sp>
          <p:nvSpPr>
            <p:cNvPr id="9227" name="Oval 6"/>
            <p:cNvSpPr>
              <a:spLocks noChangeArrowheads="1"/>
            </p:cNvSpPr>
            <p:nvPr/>
          </p:nvSpPr>
          <p:spPr bwMode="auto">
            <a:xfrm>
              <a:off x="417" y="2094"/>
              <a:ext cx="336" cy="2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/>
                <a:t>3</a:t>
              </a:r>
            </a:p>
          </p:txBody>
        </p:sp>
        <p:sp>
          <p:nvSpPr>
            <p:cNvPr id="9228" name="Oval 7"/>
            <p:cNvSpPr>
              <a:spLocks noChangeArrowheads="1"/>
            </p:cNvSpPr>
            <p:nvPr/>
          </p:nvSpPr>
          <p:spPr bwMode="auto">
            <a:xfrm>
              <a:off x="2777" y="2132"/>
              <a:ext cx="336" cy="2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/>
                <a:t>4</a:t>
              </a:r>
            </a:p>
          </p:txBody>
        </p:sp>
        <p:sp>
          <p:nvSpPr>
            <p:cNvPr id="9229" name="Line 8"/>
            <p:cNvSpPr>
              <a:spLocks noChangeShapeType="1"/>
            </p:cNvSpPr>
            <p:nvPr/>
          </p:nvSpPr>
          <p:spPr bwMode="auto">
            <a:xfrm>
              <a:off x="336" y="2064"/>
              <a:ext cx="4783" cy="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9"/>
            <p:cNvSpPr>
              <a:spLocks noChangeShapeType="1"/>
            </p:cNvSpPr>
            <p:nvPr/>
          </p:nvSpPr>
          <p:spPr bwMode="auto">
            <a:xfrm flipV="1">
              <a:off x="2709" y="528"/>
              <a:ext cx="27" cy="3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10"/>
            <p:cNvSpPr>
              <a:spLocks noChangeShapeType="1"/>
            </p:cNvSpPr>
            <p:nvPr/>
          </p:nvSpPr>
          <p:spPr bwMode="auto">
            <a:xfrm>
              <a:off x="336" y="528"/>
              <a:ext cx="48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1"/>
            <p:cNvSpPr>
              <a:spLocks noChangeShapeType="1"/>
            </p:cNvSpPr>
            <p:nvPr/>
          </p:nvSpPr>
          <p:spPr bwMode="auto">
            <a:xfrm>
              <a:off x="347" y="3815"/>
              <a:ext cx="4756" cy="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2"/>
            <p:cNvSpPr>
              <a:spLocks noChangeShapeType="1"/>
            </p:cNvSpPr>
            <p:nvPr/>
          </p:nvSpPr>
          <p:spPr bwMode="auto">
            <a:xfrm>
              <a:off x="336" y="528"/>
              <a:ext cx="0" cy="3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/>
            <p:cNvSpPr>
              <a:spLocks noChangeShapeType="1"/>
            </p:cNvSpPr>
            <p:nvPr/>
          </p:nvSpPr>
          <p:spPr bwMode="auto">
            <a:xfrm>
              <a:off x="5136" y="528"/>
              <a:ext cx="0" cy="3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2" name="AutoShape 14"/>
          <p:cNvSpPr>
            <a:spLocks noChangeArrowheads="1"/>
          </p:cNvSpPr>
          <p:nvPr/>
        </p:nvSpPr>
        <p:spPr bwMode="auto">
          <a:xfrm>
            <a:off x="2498111" y="2960017"/>
            <a:ext cx="2799763" cy="38178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3" name="AutoShape 15"/>
          <p:cNvSpPr>
            <a:spLocks noChangeArrowheads="1"/>
          </p:cNvSpPr>
          <p:nvPr/>
        </p:nvSpPr>
        <p:spPr bwMode="auto">
          <a:xfrm>
            <a:off x="6928701" y="3007154"/>
            <a:ext cx="2680354" cy="35821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2444679" y="6237603"/>
            <a:ext cx="2626937" cy="389444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5" name="AutoShape 17"/>
          <p:cNvSpPr>
            <a:spLocks noChangeArrowheads="1"/>
          </p:cNvSpPr>
          <p:nvPr/>
        </p:nvSpPr>
        <p:spPr bwMode="auto">
          <a:xfrm>
            <a:off x="6759022" y="6265883"/>
            <a:ext cx="2699207" cy="38944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1366" y="44420"/>
            <a:ext cx="10309385" cy="602994"/>
          </a:xfrm>
          <a:prstGeom prst="rect">
            <a:avLst/>
          </a:prstGeom>
          <a:noFill/>
        </p:spPr>
        <p:txBody>
          <a:bodyPr wrap="square" lIns="109481" tIns="54741" rIns="109481" bIns="54741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Cách</a:t>
            </a:r>
            <a:r>
              <a:rPr lang="en-US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vẽ</a:t>
            </a:r>
            <a:r>
              <a:rPr lang="en-US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vật</a:t>
            </a:r>
            <a:endParaRPr lang="en-US" sz="3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nimBg="1"/>
      <p:bldP spid="43023" grpId="0" animBg="1"/>
      <p:bldP spid="43024" grpId="0" animBg="1"/>
      <p:bldP spid="43025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</TotalTime>
  <Words>427</Words>
  <Application>Microsoft Office PowerPoint</Application>
  <PresentationFormat>Widescreen</PresentationFormat>
  <Paragraphs>84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Calibri</vt:lpstr>
      <vt:lpstr>Garamond</vt:lpstr>
      <vt:lpstr>iCiel Pony</vt:lpstr>
      <vt:lpstr>Segoe Print</vt:lpstr>
      <vt:lpstr>Tahoma</vt:lpstr>
      <vt:lpstr>Times New Roman</vt:lpstr>
      <vt:lpstr>VNI-Times</vt:lpstr>
      <vt:lpstr>Wingdings</vt:lpstr>
      <vt:lpstr>等线</vt:lpstr>
      <vt:lpstr>迷你简细行楷</vt:lpstr>
      <vt:lpstr>mau-5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TRƯƠNG CÔNG ĐỊNH</dc:title>
  <dc:creator>Microsoft</dc:creator>
  <cp:lastModifiedBy>lamhuunhut</cp:lastModifiedBy>
  <cp:revision>185</cp:revision>
  <dcterms:created xsi:type="dcterms:W3CDTF">2022-05-01T07:34:15Z</dcterms:created>
  <dcterms:modified xsi:type="dcterms:W3CDTF">2022-05-02T14:54:07Z</dcterms:modified>
</cp:coreProperties>
</file>