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3" r:id="rId6"/>
    <p:sldId id="265" r:id="rId7"/>
    <p:sldId id="267" r:id="rId8"/>
    <p:sldId id="261" r:id="rId9"/>
    <p:sldId id="268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6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F7A9-2D6B-4239-BE8E-6A6609D076F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DF29-BCEB-42C5-B46E-CA082F66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7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F7A9-2D6B-4239-BE8E-6A6609D076F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DF29-BCEB-42C5-B46E-CA082F66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8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F7A9-2D6B-4239-BE8E-6A6609D076F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DF29-BCEB-42C5-B46E-CA082F66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5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F7A9-2D6B-4239-BE8E-6A6609D076F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DF29-BCEB-42C5-B46E-CA082F66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F7A9-2D6B-4239-BE8E-6A6609D076F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DF29-BCEB-42C5-B46E-CA082F66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8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F7A9-2D6B-4239-BE8E-6A6609D076F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DF29-BCEB-42C5-B46E-CA082F66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1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F7A9-2D6B-4239-BE8E-6A6609D076F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DF29-BCEB-42C5-B46E-CA082F66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8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F7A9-2D6B-4239-BE8E-6A6609D076F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DF29-BCEB-42C5-B46E-CA082F66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4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F7A9-2D6B-4239-BE8E-6A6609D076F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DF29-BCEB-42C5-B46E-CA082F66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0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F7A9-2D6B-4239-BE8E-6A6609D076F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DF29-BCEB-42C5-B46E-CA082F66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7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8F7A9-2D6B-4239-BE8E-6A6609D076F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FDF29-BCEB-42C5-B46E-CA082F66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5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8F7A9-2D6B-4239-BE8E-6A6609D076F7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FDF29-BCEB-42C5-B46E-CA082F662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323" y="5797118"/>
            <a:ext cx="10400930" cy="878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020" y="9108489"/>
            <a:ext cx="10515600" cy="5662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287"/>
            <a:ext cx="1301115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410"/>
            <a:ext cx="1301115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82166" y="334802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35935" y="1532662"/>
            <a:ext cx="10515600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5825" y="71021"/>
            <a:ext cx="13676975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997479" y="0"/>
            <a:ext cx="14189478" cy="76081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86726"/>
            <a:ext cx="10515600" cy="5339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9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8" y="0"/>
            <a:ext cx="12735942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3352016" y="266139"/>
            <a:ext cx="2999912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48871"/>
            <a:ext cx="10515600" cy="65694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" y="0"/>
            <a:ext cx="12735942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9608" y="0"/>
            <a:ext cx="14200758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46554" y="365125"/>
            <a:ext cx="36398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38200" y="9361502"/>
            <a:ext cx="10515600" cy="1109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698" y="-239697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Custom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  </vt:lpstr>
      <vt:lpstr>PowerPoint Presentation</vt:lpstr>
      <vt:lpstr>                       </vt:lpstr>
      <vt:lpstr>PowerPoint Presentation</vt:lpstr>
      <vt:lpstr>PowerPoint Presentation</vt:lpstr>
      <vt:lpstr>PowerPoint Presentation</vt:lpstr>
      <vt:lpstr>     </vt:lpstr>
      <vt:lpstr>     </vt:lpstr>
      <vt:lpstr>      </vt:lpstr>
      <vt:lpstr>   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Tinfo79</dc:creator>
  <cp:lastModifiedBy>TRẦN THÀNH</cp:lastModifiedBy>
  <cp:revision>8</cp:revision>
  <dcterms:created xsi:type="dcterms:W3CDTF">2021-10-26T03:29:59Z</dcterms:created>
  <dcterms:modified xsi:type="dcterms:W3CDTF">2021-11-22T14:33:04Z</dcterms:modified>
</cp:coreProperties>
</file>