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60" r:id="rId8"/>
    <p:sldId id="261" r:id="rId9"/>
    <p:sldId id="268" r:id="rId10"/>
    <p:sldId id="263" r:id="rId11"/>
    <p:sldId id="265" r:id="rId12"/>
    <p:sldId id="262"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5032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851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1989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609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1E62D-B8C8-4098-AEE4-B227A35CEA83}"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7197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1E62D-B8C8-4098-AEE4-B227A35CEA83}"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983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1E62D-B8C8-4098-AEE4-B227A35CEA83}"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3094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1E62D-B8C8-4098-AEE4-B227A35CEA83}"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72739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767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8414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40120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t>‹#›</a:t>
            </a:fld>
            <a:endParaRPr lang="en-US"/>
          </a:p>
        </p:txBody>
      </p:sp>
    </p:spTree>
    <p:extLst>
      <p:ext uri="{BB962C8B-B14F-4D97-AF65-F5344CB8AC3E}">
        <p14:creationId xmlns:p14="http://schemas.microsoft.com/office/powerpoint/2010/main" val="59117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49504"/>
            <a:ext cx="8280920" cy="1569660"/>
          </a:xfrm>
          <a:prstGeom prst="rect">
            <a:avLst/>
          </a:prstGeom>
        </p:spPr>
        <p:txBody>
          <a:bodyPr wrap="square">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QUÝ THẦY CÔ VỀ DỰ GIỜ THĂM LỚP</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267744" y="2564904"/>
            <a:ext cx="4005840" cy="707886"/>
          </a:xfrm>
          <a:prstGeom prst="rect">
            <a:avLst/>
          </a:prstGeom>
        </p:spPr>
        <p:txBody>
          <a:bodyPr wrap="none">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MĨ THUẬT – LỚP 2</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32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55776" y="1844824"/>
            <a:ext cx="3690434" cy="769441"/>
          </a:xfrm>
          <a:prstGeom prst="rect">
            <a:avLst/>
          </a:prstGeom>
        </p:spPr>
        <p:txBody>
          <a:bodyPr wrap="non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THỰC HÀNH</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07704" y="2831345"/>
            <a:ext cx="6192688" cy="1938992"/>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kè</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yêu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thích</a:t>
            </a:r>
            <a:endParaRPr lang="en-US" sz="4000" b="1" dirty="0" smtClean="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màu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sinh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động</a:t>
            </a:r>
            <a:endParaRPr lang="en-US" sz="4000" b="1" dirty="0" smtClean="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trên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giấy</a:t>
            </a:r>
            <a:r>
              <a:rPr lang="en-US" sz="4000" b="1" dirty="0" smtClean="0">
                <a:latin typeface="Times New Roman" panose="02020603050405020304" pitchFamily="18" charset="0"/>
                <a:cs typeface="Times New Roman" panose="02020603050405020304" pitchFamily="18" charset="0"/>
              </a:rPr>
              <a:t> a4</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395536" y="764704"/>
            <a:ext cx="8272201"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TRƯNG BÀY SẢN PHẨM VÀ CHIA SẺ</a:t>
            </a:r>
            <a:endParaRPr lang="en-US" sz="3600" dirty="0"/>
          </a:p>
        </p:txBody>
      </p:sp>
    </p:spTree>
    <p:extLst>
      <p:ext uri="{BB962C8B-B14F-4D97-AF65-F5344CB8AC3E}">
        <p14:creationId xmlns:p14="http://schemas.microsoft.com/office/powerpoint/2010/main" val="12441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smtClean="0">
                <a:latin typeface="Times New Roman" panose="02020603050405020304" pitchFamily="18" charset="0"/>
                <a:cs typeface="Times New Roman" panose="02020603050405020304" pitchFamily="18" charset="0"/>
              </a:rPr>
              <a:t>DẶN DÒ</a:t>
            </a:r>
            <a:endParaRPr lang="en-US" sz="4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smtClean="0">
                <a:latin typeface="Times New Roman" panose="02020603050405020304" pitchFamily="18" charset="0"/>
                <a:cs typeface="Times New Roman" panose="02020603050405020304" pitchFamily="18" charset="0"/>
              </a:rPr>
              <a:t>Hoàn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thành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tiếp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Chuẩn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đồ</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dùng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học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sau</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8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340768"/>
            <a:ext cx="9298058" cy="2462213"/>
          </a:xfrm>
          <a:prstGeom prst="rect">
            <a:avLst/>
          </a:prstGeom>
          <a:noFill/>
        </p:spPr>
        <p:txBody>
          <a:bodyPr wrap="none" rtlCol="0">
            <a:spAutoFit/>
          </a:bodyPr>
          <a:lstStyle/>
          <a:p>
            <a:r>
              <a:rPr lang="en-US" sz="4400" b="1" dirty="0" smtClean="0">
                <a:solidFill>
                  <a:srgbClr val="FFC000"/>
                </a:solidFill>
                <a:latin typeface="Times New Roman" panose="02020603050405020304" pitchFamily="18" charset="0"/>
                <a:cs typeface="Times New Roman" panose="02020603050405020304" pitchFamily="18" charset="0"/>
              </a:rPr>
              <a:t>BÀI HỌC ĐẾN ĐÂY LÀ KẾT THÚC</a:t>
            </a:r>
          </a:p>
          <a:p>
            <a:r>
              <a:rPr lang="en-US" sz="4400" b="1" dirty="0" smtClean="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                    </a:t>
            </a:r>
            <a:r>
              <a:rPr lang="en-US" sz="6600" b="1" dirty="0" smtClean="0">
                <a:solidFill>
                  <a:srgbClr val="FFC000"/>
                </a:solidFill>
                <a:latin typeface="Times New Roman" panose="02020603050405020304" pitchFamily="18" charset="0"/>
                <a:cs typeface="Times New Roman" panose="02020603050405020304" pitchFamily="18" charset="0"/>
              </a:rPr>
              <a:t>THANKS!</a:t>
            </a:r>
            <a:endParaRPr lang="en-US" sz="6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4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KIỂM TRA ĐỒ DÙNG HỌC TẬP</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992888"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                  MĨ THUẬT</a:t>
            </a:r>
          </a:p>
          <a:p>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p>
          <a:p>
            <a:r>
              <a:rPr lang="en-US" sz="40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extLst>
      <p:ext uri="{BB962C8B-B14F-4D97-AF65-F5344CB8AC3E}">
        <p14:creationId xmlns:p14="http://schemas.microsoft.com/office/powerpoint/2010/main" val="35888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NHẬN BIẾT ĐẶC ĐIỂM CỦA TẮC KÈ HOA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Tăc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maù</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ntn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5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smtClean="0"/>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smtClean="0"/>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smtClean="0"/>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smtClean="0"/>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smtClean="0">
                <a:latin typeface="Times New Roman" panose="02020603050405020304" pitchFamily="18" charset="0"/>
                <a:cs typeface="Times New Roman" panose="02020603050405020304" pitchFamily="18" charset="0"/>
              </a:rPr>
              <a:t>                         </a:t>
            </a:r>
            <a:r>
              <a:rPr lang="en-US" sz="4400" b="1" i="1" dirty="0" smtClean="0">
                <a:latin typeface="Times New Roman" panose="02020603050405020304" pitchFamily="18" charset="0"/>
                <a:cs typeface="Times New Roman" panose="02020603050405020304" pitchFamily="18" charset="0"/>
              </a:rPr>
              <a:t>KÊT LUẬN</a:t>
            </a:r>
          </a:p>
          <a:p>
            <a:endParaRPr lang="en-US" sz="2800" b="1" i="1" dirty="0" smtClean="0">
              <a:latin typeface="Times New Roman" panose="02020603050405020304" pitchFamily="18" charset="0"/>
              <a:cs typeface="Times New Roman" panose="02020603050405020304" pitchFamily="18" charset="0"/>
            </a:endParaRPr>
          </a:p>
          <a:p>
            <a:r>
              <a:rPr lang="en-US" sz="2800" b="1" i="1" dirty="0" smtClean="0">
                <a:latin typeface="Times New Roman" panose="02020603050405020304" pitchFamily="18" charset="0"/>
                <a:cs typeface="Times New Roman" panose="02020603050405020304" pitchFamily="18" charset="0"/>
              </a:rPr>
              <a:t>- T</a:t>
            </a:r>
            <a:r>
              <a:rPr lang="vi-VN" sz="2800" b="1" i="1" dirty="0" smtClean="0">
                <a:latin typeface="Times New Roman" panose="02020603050405020304" pitchFamily="18" charset="0"/>
                <a:cs typeface="Times New Roman" panose="02020603050405020304" pitchFamily="18" charset="0"/>
              </a:rPr>
              <a:t>ắc </a:t>
            </a:r>
            <a:r>
              <a:rPr lang="vi-VN" sz="2800" b="1" i="1" dirty="0">
                <a:latin typeface="Times New Roman" panose="02020603050405020304" pitchFamily="18" charset="0"/>
                <a:cs typeface="Times New Roman" panose="02020603050405020304" pitchFamily="18" charset="0"/>
              </a:rPr>
              <a:t>kè là loài bò sát có khả năng đổi màu rất tài tình, khiến nhiều người cảm thấy thích thú. Chúng đã dùng khả năng này để ngụy trang cho mình nhằm tránh thoát khỏi móng vuốt của kẻ </a:t>
            </a:r>
            <a:r>
              <a:rPr lang="vi-VN" sz="2800" b="1" i="1" dirty="0" smtClean="0">
                <a:latin typeface="Times New Roman" panose="02020603050405020304" pitchFamily="18" charset="0"/>
                <a:cs typeface="Times New Roman" panose="02020603050405020304" pitchFamily="18" charset="0"/>
              </a:rPr>
              <a:t>thù</a:t>
            </a:r>
            <a:r>
              <a:rPr lang="en-US" sz="2800" b="1" i="1" dirty="0" smtClean="0">
                <a:latin typeface="Times New Roman" panose="02020603050405020304" pitchFamily="18" charset="0"/>
                <a:cs typeface="Times New Roman" panose="02020603050405020304" pitchFamily="18" charset="0"/>
              </a:rPr>
              <a:t>.</a:t>
            </a:r>
          </a:p>
          <a:p>
            <a:r>
              <a:rPr lang="en-US" sz="2800" dirty="0" smtClean="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extLst>
      <p:ext uri="{BB962C8B-B14F-4D97-AF65-F5344CB8AC3E}">
        <p14:creationId xmlns:p14="http://schemas.microsoft.com/office/powerpoint/2010/main" val="342298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kè</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B1: </a:t>
            </a:r>
            <a:r>
              <a:rPr lang="en-US" sz="2000" b="1" dirty="0" err="1" smtClean="0">
                <a:latin typeface="Times New Roman" panose="02020603050405020304" pitchFamily="18" charset="0"/>
                <a:cs typeface="Times New Roman" panose="02020603050405020304" pitchFamily="18" charset="0"/>
              </a:rPr>
              <a:t>Vẽ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bằng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B2:Trang </a:t>
            </a:r>
            <a:r>
              <a:rPr lang="en-US" sz="2000" b="1" dirty="0" err="1" smtClean="0">
                <a:latin typeface="Times New Roman" panose="02020603050405020304" pitchFamily="18" charset="0"/>
                <a:cs typeface="Times New Roman" panose="02020603050405020304" pitchFamily="18" charset="0"/>
              </a:rPr>
              <a:t>trí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bằng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B3: </a:t>
            </a:r>
            <a:r>
              <a:rPr lang="en-US" sz="2000" b="1" dirty="0" err="1" smtClean="0">
                <a:latin typeface="Times New Roman" panose="02020603050405020304" pitchFamily="18" charset="0"/>
                <a:cs typeface="Times New Roman" panose="02020603050405020304" pitchFamily="18" charset="0"/>
              </a:rPr>
              <a:t>Vẽ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màu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thêm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sinh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565" y="1437592"/>
            <a:ext cx="381000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2899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365" y="3550722"/>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437" y="1460076"/>
            <a:ext cx="2190750" cy="43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arn(inVertical)">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1340385"/>
            <a:ext cx="244827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2776"/>
            <a:ext cx="28479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 y="1412776"/>
            <a:ext cx="30735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365104"/>
            <a:ext cx="273630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8" y="4221088"/>
            <a:ext cx="3044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992" y="4296219"/>
            <a:ext cx="286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barn(inVertical)">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wipe(down)">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arn(inVertic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225</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KIỂM TRA ĐỒ DÙNG HỌC TẬP </vt:lpstr>
      <vt:lpstr>PowerPoint Presentation</vt:lpstr>
      <vt:lpstr>NHẬN BIẾT ĐẶC ĐIỂM CỦA TẮC KÈ HOA</vt:lpstr>
      <vt:lpstr>CẤU TẠO TẮC KÈ HOA</vt:lpstr>
      <vt:lpstr>PowerPoint Presentation</vt:lpstr>
      <vt:lpstr>CÁCH VẼ TẮC KÈ HOA</vt:lpstr>
      <vt:lpstr>BÀI THAM KHẢO</vt:lpstr>
      <vt:lpstr>BÀI THAM KHẢO</vt:lpstr>
      <vt:lpstr>PowerPoint Presentation</vt:lpstr>
      <vt:lpstr>PowerPoint Presentation</vt:lpstr>
      <vt:lpstr>TẠO BỨC TRANH TẮC KÈ HOA TRONG RỪNG CÂY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21AK22.COM</cp:lastModifiedBy>
  <cp:revision>20</cp:revision>
  <dcterms:created xsi:type="dcterms:W3CDTF">2021-07-23T15:11:22Z</dcterms:created>
  <dcterms:modified xsi:type="dcterms:W3CDTF">2021-08-19T05:59:58Z</dcterms:modified>
</cp:coreProperties>
</file>