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2.xml" ContentType="application/vnd.openxmlformats-officedocument.presentationml.notesSlide+xml"/>
  <Override PartName="/ppt/media/media2.wav" ContentType="audio/x-wav"/>
  <Override PartName="/ppt/notesSlides/notesSlide3.xml" ContentType="application/vnd.openxmlformats-officedocument.presentationml.notesSlide+xml"/>
  <Override PartName="/ppt/media/audio9.wav" ContentType="audio/x-wav"/>
  <Override PartName="/ppt/media/media3.wav" ContentType="audio/x-wav"/>
  <Override PartName="/ppt/notesSlides/notesSlide4.xml" ContentType="application/vnd.openxmlformats-officedocument.presentationml.notesSlide+xml"/>
  <Override PartName="/ppt/media/audio10.wav" ContentType="audio/x-wav"/>
  <Override PartName="/ppt/media/audio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1"/>
  </p:notesMasterIdLst>
  <p:sldIdLst>
    <p:sldId id="779" r:id="rId3"/>
    <p:sldId id="326" r:id="rId4"/>
    <p:sldId id="750" r:id="rId5"/>
    <p:sldId id="752" r:id="rId6"/>
    <p:sldId id="751" r:id="rId7"/>
    <p:sldId id="753" r:id="rId8"/>
    <p:sldId id="260" r:id="rId9"/>
    <p:sldId id="771" r:id="rId10"/>
    <p:sldId id="772" r:id="rId11"/>
    <p:sldId id="259" r:id="rId12"/>
    <p:sldId id="776" r:id="rId13"/>
    <p:sldId id="267" r:id="rId14"/>
    <p:sldId id="777" r:id="rId15"/>
    <p:sldId id="270" r:id="rId16"/>
    <p:sldId id="778" r:id="rId17"/>
    <p:sldId id="272" r:id="rId18"/>
    <p:sldId id="269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Khánh Linh (KHN.SBU1.QA1)" initials="LL" lastIdx="1" clrIdx="0">
    <p:extLst>
      <p:ext uri="{19B8F6BF-5375-455C-9EA6-DF929625EA0E}">
        <p15:presenceInfo xmlns:p15="http://schemas.microsoft.com/office/powerpoint/2012/main" userId="S::linhlk@kaopiz.com::b23677cd-4ebb-415f-a730-0d5984616411" providerId="AD"/>
      </p:ext>
    </p:extLst>
  </p:cmAuthor>
  <p:cmAuthor id="2" name="Linh Le Khanh" initials="LL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B10"/>
    <a:srgbClr val="C35041"/>
    <a:srgbClr val="F5D3B9"/>
    <a:srgbClr val="FFFAD1"/>
    <a:srgbClr val="FFFFFF"/>
    <a:srgbClr val="803600"/>
    <a:srgbClr val="FFD64E"/>
    <a:srgbClr val="EEEBD5"/>
    <a:srgbClr val="262626"/>
    <a:srgbClr val="518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25" autoAdjust="0"/>
    <p:restoredTop sz="86027" autoAdjust="0"/>
  </p:normalViewPr>
  <p:slideViewPr>
    <p:cSldViewPr snapToGrid="0">
      <p:cViewPr varScale="1">
        <p:scale>
          <a:sx n="57" d="100"/>
          <a:sy n="57" d="100"/>
        </p:scale>
        <p:origin x="668" y="52"/>
      </p:cViewPr>
      <p:guideLst/>
    </p:cSldViewPr>
  </p:slideViewPr>
  <p:outlineViewPr>
    <p:cViewPr>
      <p:scale>
        <a:sx n="33" d="100"/>
        <a:sy n="33" d="100"/>
      </p:scale>
      <p:origin x="0" y="-6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button Check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xem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button Next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chuyển</a:t>
            </a:r>
            <a:r>
              <a:rPr lang="en-GB" baseline="0" dirty="0"/>
              <a:t> sang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3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3056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>
            <a:off x="6353060" y="174330"/>
            <a:ext cx="5318017" cy="6499433"/>
            <a:chOff x="4764794" y="130747"/>
            <a:chExt cx="3988513" cy="4874575"/>
          </a:xfrm>
        </p:grpSpPr>
        <p:sp>
          <p:nvSpPr>
            <p:cNvPr id="76" name="Google Shape;76;p5"/>
            <p:cNvSpPr/>
            <p:nvPr/>
          </p:nvSpPr>
          <p:spPr>
            <a:xfrm>
              <a:off x="8349048" y="130747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764794" y="47557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346366" y="5856076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8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5"/>
          <p:cNvGrpSpPr/>
          <p:nvPr/>
        </p:nvGrpSpPr>
        <p:grpSpPr>
          <a:xfrm>
            <a:off x="316738" y="54347"/>
            <a:ext cx="11723705" cy="6702000"/>
            <a:chOff x="237553" y="40760"/>
            <a:chExt cx="8792779" cy="5026500"/>
          </a:xfrm>
        </p:grpSpPr>
        <p:sp>
          <p:nvSpPr>
            <p:cNvPr id="195" name="Google Shape;195;p15"/>
            <p:cNvSpPr/>
            <p:nvPr/>
          </p:nvSpPr>
          <p:spPr>
            <a:xfrm>
              <a:off x="489824" y="45123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862607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723344" y="481768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237553" y="194195"/>
              <a:ext cx="329112" cy="340814"/>
            </a:xfrm>
            <a:custGeom>
              <a:avLst/>
              <a:gdLst/>
              <a:ahLst/>
              <a:cxnLst/>
              <a:rect l="l" t="t" r="r" b="b"/>
              <a:pathLst>
                <a:path w="1800" h="1864" extrusionOk="0">
                  <a:moveTo>
                    <a:pt x="979" y="0"/>
                  </a:moveTo>
                  <a:cubicBezTo>
                    <a:pt x="916" y="0"/>
                    <a:pt x="884" y="48"/>
                    <a:pt x="869" y="95"/>
                  </a:cubicBezTo>
                  <a:lnTo>
                    <a:pt x="869" y="663"/>
                  </a:lnTo>
                  <a:lnTo>
                    <a:pt x="537" y="300"/>
                  </a:lnTo>
                  <a:cubicBezTo>
                    <a:pt x="511" y="283"/>
                    <a:pt x="480" y="270"/>
                    <a:pt x="453" y="270"/>
                  </a:cubicBezTo>
                  <a:cubicBezTo>
                    <a:pt x="430" y="270"/>
                    <a:pt x="409" y="279"/>
                    <a:pt x="395" y="300"/>
                  </a:cubicBezTo>
                  <a:cubicBezTo>
                    <a:pt x="348" y="332"/>
                    <a:pt x="348" y="395"/>
                    <a:pt x="379" y="442"/>
                  </a:cubicBezTo>
                  <a:lnTo>
                    <a:pt x="726" y="805"/>
                  </a:lnTo>
                  <a:lnTo>
                    <a:pt x="95" y="805"/>
                  </a:lnTo>
                  <a:cubicBezTo>
                    <a:pt x="48" y="805"/>
                    <a:pt x="0" y="853"/>
                    <a:pt x="0" y="900"/>
                  </a:cubicBezTo>
                  <a:cubicBezTo>
                    <a:pt x="0" y="963"/>
                    <a:pt x="48" y="1011"/>
                    <a:pt x="95" y="1011"/>
                  </a:cubicBezTo>
                  <a:lnTo>
                    <a:pt x="679" y="1011"/>
                  </a:lnTo>
                  <a:lnTo>
                    <a:pt x="221" y="1311"/>
                  </a:lnTo>
                  <a:cubicBezTo>
                    <a:pt x="174" y="1342"/>
                    <a:pt x="158" y="1405"/>
                    <a:pt x="190" y="1453"/>
                  </a:cubicBezTo>
                  <a:cubicBezTo>
                    <a:pt x="221" y="1468"/>
                    <a:pt x="253" y="1484"/>
                    <a:pt x="284" y="1484"/>
                  </a:cubicBezTo>
                  <a:cubicBezTo>
                    <a:pt x="300" y="1484"/>
                    <a:pt x="316" y="1484"/>
                    <a:pt x="332" y="1468"/>
                  </a:cubicBezTo>
                  <a:lnTo>
                    <a:pt x="853" y="1121"/>
                  </a:lnTo>
                  <a:lnTo>
                    <a:pt x="853" y="1753"/>
                  </a:lnTo>
                  <a:cubicBezTo>
                    <a:pt x="853" y="1816"/>
                    <a:pt x="884" y="1863"/>
                    <a:pt x="947" y="1863"/>
                  </a:cubicBezTo>
                  <a:cubicBezTo>
                    <a:pt x="995" y="1863"/>
                    <a:pt x="1042" y="1816"/>
                    <a:pt x="1042" y="1768"/>
                  </a:cubicBezTo>
                  <a:lnTo>
                    <a:pt x="1058" y="1153"/>
                  </a:lnTo>
                  <a:lnTo>
                    <a:pt x="1405" y="1547"/>
                  </a:lnTo>
                  <a:cubicBezTo>
                    <a:pt x="1437" y="1563"/>
                    <a:pt x="1453" y="1579"/>
                    <a:pt x="1484" y="1579"/>
                  </a:cubicBezTo>
                  <a:cubicBezTo>
                    <a:pt x="1500" y="1579"/>
                    <a:pt x="1532" y="1563"/>
                    <a:pt x="1547" y="1547"/>
                  </a:cubicBezTo>
                  <a:cubicBezTo>
                    <a:pt x="1595" y="1516"/>
                    <a:pt x="1595" y="1453"/>
                    <a:pt x="1563" y="1405"/>
                  </a:cubicBezTo>
                  <a:lnTo>
                    <a:pt x="1184" y="1011"/>
                  </a:lnTo>
                  <a:lnTo>
                    <a:pt x="1689" y="1011"/>
                  </a:lnTo>
                  <a:cubicBezTo>
                    <a:pt x="1753" y="1011"/>
                    <a:pt x="1800" y="963"/>
                    <a:pt x="1800" y="916"/>
                  </a:cubicBezTo>
                  <a:cubicBezTo>
                    <a:pt x="1800" y="853"/>
                    <a:pt x="1753" y="805"/>
                    <a:pt x="1689" y="805"/>
                  </a:cubicBezTo>
                  <a:lnTo>
                    <a:pt x="1311" y="805"/>
                  </a:lnTo>
                  <a:lnTo>
                    <a:pt x="1721" y="537"/>
                  </a:lnTo>
                  <a:cubicBezTo>
                    <a:pt x="1768" y="505"/>
                    <a:pt x="1768" y="442"/>
                    <a:pt x="1737" y="395"/>
                  </a:cubicBezTo>
                  <a:cubicBezTo>
                    <a:pt x="1719" y="369"/>
                    <a:pt x="1692" y="357"/>
                    <a:pt x="1666" y="357"/>
                  </a:cubicBezTo>
                  <a:cubicBezTo>
                    <a:pt x="1645" y="357"/>
                    <a:pt x="1625" y="365"/>
                    <a:pt x="1610" y="379"/>
                  </a:cubicBezTo>
                  <a:lnTo>
                    <a:pt x="1058" y="742"/>
                  </a:lnTo>
                  <a:lnTo>
                    <a:pt x="1074" y="111"/>
                  </a:lnTo>
                  <a:cubicBezTo>
                    <a:pt x="1074" y="48"/>
                    <a:pt x="1026" y="0"/>
                    <a:pt x="9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1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1"/>
          </p:nvPr>
        </p:nvSpPr>
        <p:spPr>
          <a:xfrm>
            <a:off x="960000" y="1687067"/>
            <a:ext cx="5560800" cy="4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5"/>
          <p:cNvSpPr>
            <a:spLocks noGrp="1"/>
          </p:cNvSpPr>
          <p:nvPr>
            <p:ph type="pic" idx="2"/>
          </p:nvPr>
        </p:nvSpPr>
        <p:spPr>
          <a:xfrm>
            <a:off x="7332800" y="1860167"/>
            <a:ext cx="3899200" cy="3899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3" name="Google Shape;203;p15"/>
          <p:cNvSpPr/>
          <p:nvPr/>
        </p:nvSpPr>
        <p:spPr>
          <a:xfrm rot="-10602819" flipH="1">
            <a:off x="-807231" y="4250007"/>
            <a:ext cx="1319957" cy="3419567"/>
          </a:xfrm>
          <a:custGeom>
            <a:avLst/>
            <a:gdLst/>
            <a:ahLst/>
            <a:cxnLst/>
            <a:rect l="l" t="t" r="r" b="b"/>
            <a:pathLst>
              <a:path w="5763" h="14930" extrusionOk="0">
                <a:moveTo>
                  <a:pt x="1076" y="1"/>
                </a:moveTo>
                <a:cubicBezTo>
                  <a:pt x="1011" y="1"/>
                  <a:pt x="948" y="4"/>
                  <a:pt x="885" y="12"/>
                </a:cubicBezTo>
                <a:cubicBezTo>
                  <a:pt x="822" y="12"/>
                  <a:pt x="790" y="60"/>
                  <a:pt x="790" y="107"/>
                </a:cubicBezTo>
                <a:cubicBezTo>
                  <a:pt x="790" y="154"/>
                  <a:pt x="837" y="202"/>
                  <a:pt x="885" y="202"/>
                </a:cubicBezTo>
                <a:lnTo>
                  <a:pt x="1279" y="202"/>
                </a:lnTo>
                <a:cubicBezTo>
                  <a:pt x="1327" y="202"/>
                  <a:pt x="1374" y="170"/>
                  <a:pt x="1374" y="107"/>
                </a:cubicBezTo>
                <a:cubicBezTo>
                  <a:pt x="1374" y="60"/>
                  <a:pt x="1342" y="12"/>
                  <a:pt x="1279" y="12"/>
                </a:cubicBezTo>
                <a:cubicBezTo>
                  <a:pt x="1208" y="4"/>
                  <a:pt x="1141" y="1"/>
                  <a:pt x="1076" y="1"/>
                </a:cubicBezTo>
                <a:close/>
                <a:moveTo>
                  <a:pt x="490" y="28"/>
                </a:moveTo>
                <a:cubicBezTo>
                  <a:pt x="237" y="60"/>
                  <a:pt x="80" y="91"/>
                  <a:pt x="80" y="91"/>
                </a:cubicBezTo>
                <a:cubicBezTo>
                  <a:pt x="32" y="107"/>
                  <a:pt x="1" y="170"/>
                  <a:pt x="1" y="218"/>
                </a:cubicBezTo>
                <a:cubicBezTo>
                  <a:pt x="16" y="265"/>
                  <a:pt x="64" y="296"/>
                  <a:pt x="111" y="296"/>
                </a:cubicBezTo>
                <a:lnTo>
                  <a:pt x="127" y="296"/>
                </a:lnTo>
                <a:cubicBezTo>
                  <a:pt x="127" y="296"/>
                  <a:pt x="269" y="249"/>
                  <a:pt x="506" y="233"/>
                </a:cubicBezTo>
                <a:cubicBezTo>
                  <a:pt x="553" y="218"/>
                  <a:pt x="601" y="170"/>
                  <a:pt x="585" y="123"/>
                </a:cubicBezTo>
                <a:cubicBezTo>
                  <a:pt x="585" y="75"/>
                  <a:pt x="537" y="28"/>
                  <a:pt x="490" y="28"/>
                </a:cubicBezTo>
                <a:close/>
                <a:moveTo>
                  <a:pt x="1690" y="44"/>
                </a:moveTo>
                <a:cubicBezTo>
                  <a:pt x="1627" y="44"/>
                  <a:pt x="1579" y="75"/>
                  <a:pt x="1579" y="139"/>
                </a:cubicBezTo>
                <a:cubicBezTo>
                  <a:pt x="1563" y="186"/>
                  <a:pt x="1611" y="233"/>
                  <a:pt x="1658" y="249"/>
                </a:cubicBezTo>
                <a:cubicBezTo>
                  <a:pt x="1784" y="265"/>
                  <a:pt x="1911" y="281"/>
                  <a:pt x="2037" y="312"/>
                </a:cubicBezTo>
                <a:lnTo>
                  <a:pt x="2053" y="312"/>
                </a:lnTo>
                <a:cubicBezTo>
                  <a:pt x="2100" y="312"/>
                  <a:pt x="2147" y="281"/>
                  <a:pt x="2163" y="249"/>
                </a:cubicBezTo>
                <a:cubicBezTo>
                  <a:pt x="2163" y="186"/>
                  <a:pt x="2132" y="139"/>
                  <a:pt x="2084" y="123"/>
                </a:cubicBezTo>
                <a:cubicBezTo>
                  <a:pt x="1958" y="91"/>
                  <a:pt x="1816" y="75"/>
                  <a:pt x="1690" y="44"/>
                </a:cubicBezTo>
                <a:close/>
                <a:moveTo>
                  <a:pt x="2453" y="229"/>
                </a:moveTo>
                <a:cubicBezTo>
                  <a:pt x="2411" y="229"/>
                  <a:pt x="2366" y="258"/>
                  <a:pt x="2353" y="296"/>
                </a:cubicBezTo>
                <a:cubicBezTo>
                  <a:pt x="2337" y="344"/>
                  <a:pt x="2353" y="407"/>
                  <a:pt x="2416" y="423"/>
                </a:cubicBezTo>
                <a:cubicBezTo>
                  <a:pt x="2526" y="470"/>
                  <a:pt x="2653" y="517"/>
                  <a:pt x="2763" y="581"/>
                </a:cubicBezTo>
                <a:lnTo>
                  <a:pt x="2810" y="581"/>
                </a:lnTo>
                <a:cubicBezTo>
                  <a:pt x="2842" y="581"/>
                  <a:pt x="2874" y="565"/>
                  <a:pt x="2889" y="533"/>
                </a:cubicBezTo>
                <a:cubicBezTo>
                  <a:pt x="2921" y="486"/>
                  <a:pt x="2905" y="423"/>
                  <a:pt x="2842" y="407"/>
                </a:cubicBezTo>
                <a:cubicBezTo>
                  <a:pt x="2732" y="344"/>
                  <a:pt x="2605" y="281"/>
                  <a:pt x="2479" y="233"/>
                </a:cubicBezTo>
                <a:cubicBezTo>
                  <a:pt x="2471" y="231"/>
                  <a:pt x="2462" y="229"/>
                  <a:pt x="2453" y="229"/>
                </a:cubicBezTo>
                <a:close/>
                <a:moveTo>
                  <a:pt x="3136" y="590"/>
                </a:moveTo>
                <a:cubicBezTo>
                  <a:pt x="3107" y="590"/>
                  <a:pt x="3080" y="602"/>
                  <a:pt x="3063" y="628"/>
                </a:cubicBezTo>
                <a:cubicBezTo>
                  <a:pt x="3031" y="675"/>
                  <a:pt x="3047" y="738"/>
                  <a:pt x="3095" y="770"/>
                </a:cubicBezTo>
                <a:cubicBezTo>
                  <a:pt x="3189" y="833"/>
                  <a:pt x="3300" y="912"/>
                  <a:pt x="3395" y="1007"/>
                </a:cubicBezTo>
                <a:cubicBezTo>
                  <a:pt x="3410" y="1023"/>
                  <a:pt x="3426" y="1023"/>
                  <a:pt x="3458" y="1023"/>
                </a:cubicBezTo>
                <a:cubicBezTo>
                  <a:pt x="3473" y="1023"/>
                  <a:pt x="3505" y="1023"/>
                  <a:pt x="3521" y="991"/>
                </a:cubicBezTo>
                <a:cubicBezTo>
                  <a:pt x="3568" y="959"/>
                  <a:pt x="3568" y="896"/>
                  <a:pt x="3521" y="849"/>
                </a:cubicBezTo>
                <a:cubicBezTo>
                  <a:pt x="3426" y="770"/>
                  <a:pt x="3316" y="675"/>
                  <a:pt x="3205" y="612"/>
                </a:cubicBezTo>
                <a:cubicBezTo>
                  <a:pt x="3184" y="598"/>
                  <a:pt x="3159" y="590"/>
                  <a:pt x="3136" y="590"/>
                </a:cubicBezTo>
                <a:close/>
                <a:moveTo>
                  <a:pt x="3732" y="1111"/>
                </a:moveTo>
                <a:cubicBezTo>
                  <a:pt x="3709" y="1111"/>
                  <a:pt x="3684" y="1119"/>
                  <a:pt x="3663" y="1133"/>
                </a:cubicBezTo>
                <a:cubicBezTo>
                  <a:pt x="3631" y="1165"/>
                  <a:pt x="3616" y="1228"/>
                  <a:pt x="3663" y="1275"/>
                </a:cubicBezTo>
                <a:cubicBezTo>
                  <a:pt x="3742" y="1370"/>
                  <a:pt x="3821" y="1465"/>
                  <a:pt x="3884" y="1575"/>
                </a:cubicBezTo>
                <a:cubicBezTo>
                  <a:pt x="3915" y="1607"/>
                  <a:pt x="3931" y="1622"/>
                  <a:pt x="3963" y="1622"/>
                </a:cubicBezTo>
                <a:lnTo>
                  <a:pt x="3979" y="1622"/>
                </a:lnTo>
                <a:cubicBezTo>
                  <a:pt x="3994" y="1622"/>
                  <a:pt x="4010" y="1607"/>
                  <a:pt x="4026" y="1607"/>
                </a:cubicBezTo>
                <a:cubicBezTo>
                  <a:pt x="4073" y="1575"/>
                  <a:pt x="4089" y="1512"/>
                  <a:pt x="4058" y="1465"/>
                </a:cubicBezTo>
                <a:cubicBezTo>
                  <a:pt x="3979" y="1354"/>
                  <a:pt x="3900" y="1244"/>
                  <a:pt x="3805" y="1149"/>
                </a:cubicBezTo>
                <a:cubicBezTo>
                  <a:pt x="3788" y="1123"/>
                  <a:pt x="3761" y="1111"/>
                  <a:pt x="3732" y="1111"/>
                </a:cubicBezTo>
                <a:close/>
                <a:moveTo>
                  <a:pt x="4158" y="1759"/>
                </a:moveTo>
                <a:cubicBezTo>
                  <a:pt x="4145" y="1759"/>
                  <a:pt x="4132" y="1761"/>
                  <a:pt x="4121" y="1765"/>
                </a:cubicBezTo>
                <a:cubicBezTo>
                  <a:pt x="4073" y="1796"/>
                  <a:pt x="4058" y="1859"/>
                  <a:pt x="4073" y="1907"/>
                </a:cubicBezTo>
                <a:cubicBezTo>
                  <a:pt x="4136" y="2017"/>
                  <a:pt x="4200" y="2128"/>
                  <a:pt x="4247" y="2254"/>
                </a:cubicBezTo>
                <a:cubicBezTo>
                  <a:pt x="4263" y="2301"/>
                  <a:pt x="4294" y="2317"/>
                  <a:pt x="4326" y="2317"/>
                </a:cubicBezTo>
                <a:lnTo>
                  <a:pt x="4373" y="2317"/>
                </a:lnTo>
                <a:cubicBezTo>
                  <a:pt x="4421" y="2285"/>
                  <a:pt x="4436" y="2238"/>
                  <a:pt x="4421" y="2191"/>
                </a:cubicBezTo>
                <a:cubicBezTo>
                  <a:pt x="4373" y="2049"/>
                  <a:pt x="4310" y="1938"/>
                  <a:pt x="4263" y="1812"/>
                </a:cubicBezTo>
                <a:cubicBezTo>
                  <a:pt x="4239" y="1776"/>
                  <a:pt x="4198" y="1759"/>
                  <a:pt x="4158" y="1759"/>
                </a:cubicBezTo>
                <a:close/>
                <a:moveTo>
                  <a:pt x="4436" y="2491"/>
                </a:moveTo>
                <a:cubicBezTo>
                  <a:pt x="4373" y="2506"/>
                  <a:pt x="4342" y="2570"/>
                  <a:pt x="4357" y="2617"/>
                </a:cubicBezTo>
                <a:cubicBezTo>
                  <a:pt x="4405" y="2743"/>
                  <a:pt x="4421" y="2869"/>
                  <a:pt x="4436" y="2996"/>
                </a:cubicBezTo>
                <a:cubicBezTo>
                  <a:pt x="4452" y="3043"/>
                  <a:pt x="4484" y="3075"/>
                  <a:pt x="4531" y="3075"/>
                </a:cubicBezTo>
                <a:lnTo>
                  <a:pt x="4547" y="3075"/>
                </a:lnTo>
                <a:cubicBezTo>
                  <a:pt x="4594" y="3075"/>
                  <a:pt x="4642" y="3027"/>
                  <a:pt x="4626" y="2964"/>
                </a:cubicBezTo>
                <a:cubicBezTo>
                  <a:pt x="4610" y="2838"/>
                  <a:pt x="4594" y="2696"/>
                  <a:pt x="4547" y="2570"/>
                </a:cubicBezTo>
                <a:cubicBezTo>
                  <a:pt x="4531" y="2506"/>
                  <a:pt x="4484" y="2491"/>
                  <a:pt x="4436" y="2491"/>
                </a:cubicBezTo>
                <a:close/>
                <a:moveTo>
                  <a:pt x="4563" y="3280"/>
                </a:moveTo>
                <a:cubicBezTo>
                  <a:pt x="4500" y="3280"/>
                  <a:pt x="4452" y="3311"/>
                  <a:pt x="4452" y="3375"/>
                </a:cubicBezTo>
                <a:cubicBezTo>
                  <a:pt x="4452" y="3501"/>
                  <a:pt x="4436" y="3627"/>
                  <a:pt x="4405" y="3738"/>
                </a:cubicBezTo>
                <a:cubicBezTo>
                  <a:pt x="4389" y="3801"/>
                  <a:pt x="4421" y="3848"/>
                  <a:pt x="4484" y="3864"/>
                </a:cubicBezTo>
                <a:lnTo>
                  <a:pt x="4500" y="3864"/>
                </a:lnTo>
                <a:cubicBezTo>
                  <a:pt x="4547" y="3864"/>
                  <a:pt x="4594" y="3832"/>
                  <a:pt x="4594" y="3785"/>
                </a:cubicBezTo>
                <a:cubicBezTo>
                  <a:pt x="4626" y="3659"/>
                  <a:pt x="4642" y="3517"/>
                  <a:pt x="4657" y="3375"/>
                </a:cubicBezTo>
                <a:cubicBezTo>
                  <a:pt x="4657" y="3327"/>
                  <a:pt x="4610" y="3280"/>
                  <a:pt x="4563" y="3280"/>
                </a:cubicBezTo>
                <a:close/>
                <a:moveTo>
                  <a:pt x="4378" y="4032"/>
                </a:moveTo>
                <a:cubicBezTo>
                  <a:pt x="4336" y="4032"/>
                  <a:pt x="4303" y="4053"/>
                  <a:pt x="4279" y="4101"/>
                </a:cubicBezTo>
                <a:cubicBezTo>
                  <a:pt x="4231" y="4211"/>
                  <a:pt x="4168" y="4322"/>
                  <a:pt x="4105" y="4416"/>
                </a:cubicBezTo>
                <a:cubicBezTo>
                  <a:pt x="4073" y="4464"/>
                  <a:pt x="4073" y="4527"/>
                  <a:pt x="4121" y="4559"/>
                </a:cubicBezTo>
                <a:cubicBezTo>
                  <a:pt x="4136" y="4574"/>
                  <a:pt x="4168" y="4574"/>
                  <a:pt x="4184" y="4574"/>
                </a:cubicBezTo>
                <a:cubicBezTo>
                  <a:pt x="4215" y="4574"/>
                  <a:pt x="4247" y="4559"/>
                  <a:pt x="4263" y="4527"/>
                </a:cubicBezTo>
                <a:cubicBezTo>
                  <a:pt x="4342" y="4416"/>
                  <a:pt x="4405" y="4306"/>
                  <a:pt x="4468" y="4180"/>
                </a:cubicBezTo>
                <a:cubicBezTo>
                  <a:pt x="4484" y="4132"/>
                  <a:pt x="4468" y="4069"/>
                  <a:pt x="4421" y="4038"/>
                </a:cubicBezTo>
                <a:cubicBezTo>
                  <a:pt x="4406" y="4034"/>
                  <a:pt x="4392" y="4032"/>
                  <a:pt x="4378" y="4032"/>
                </a:cubicBezTo>
                <a:close/>
                <a:moveTo>
                  <a:pt x="2337" y="4622"/>
                </a:moveTo>
                <a:cubicBezTo>
                  <a:pt x="2274" y="4622"/>
                  <a:pt x="2242" y="4669"/>
                  <a:pt x="2242" y="4716"/>
                </a:cubicBezTo>
                <a:cubicBezTo>
                  <a:pt x="2242" y="4780"/>
                  <a:pt x="2290" y="4811"/>
                  <a:pt x="2337" y="4811"/>
                </a:cubicBezTo>
                <a:lnTo>
                  <a:pt x="2384" y="4811"/>
                </a:lnTo>
                <a:cubicBezTo>
                  <a:pt x="2495" y="4811"/>
                  <a:pt x="2605" y="4827"/>
                  <a:pt x="2716" y="4843"/>
                </a:cubicBezTo>
                <a:lnTo>
                  <a:pt x="2732" y="4843"/>
                </a:lnTo>
                <a:cubicBezTo>
                  <a:pt x="2779" y="4843"/>
                  <a:pt x="2826" y="4811"/>
                  <a:pt x="2826" y="4764"/>
                </a:cubicBezTo>
                <a:cubicBezTo>
                  <a:pt x="2842" y="4716"/>
                  <a:pt x="2795" y="4669"/>
                  <a:pt x="2747" y="4653"/>
                </a:cubicBezTo>
                <a:cubicBezTo>
                  <a:pt x="2637" y="4637"/>
                  <a:pt x="2511" y="4622"/>
                  <a:pt x="2384" y="4622"/>
                </a:cubicBezTo>
                <a:close/>
                <a:moveTo>
                  <a:pt x="1951" y="4665"/>
                </a:moveTo>
                <a:cubicBezTo>
                  <a:pt x="1943" y="4665"/>
                  <a:pt x="1935" y="4666"/>
                  <a:pt x="1927" y="4669"/>
                </a:cubicBezTo>
                <a:cubicBezTo>
                  <a:pt x="1784" y="4716"/>
                  <a:pt x="1642" y="4764"/>
                  <a:pt x="1532" y="4827"/>
                </a:cubicBezTo>
                <a:cubicBezTo>
                  <a:pt x="1485" y="4858"/>
                  <a:pt x="1469" y="4922"/>
                  <a:pt x="1485" y="4969"/>
                </a:cubicBezTo>
                <a:cubicBezTo>
                  <a:pt x="1516" y="5001"/>
                  <a:pt x="1548" y="5016"/>
                  <a:pt x="1579" y="5016"/>
                </a:cubicBezTo>
                <a:cubicBezTo>
                  <a:pt x="1595" y="5016"/>
                  <a:pt x="1611" y="5001"/>
                  <a:pt x="1627" y="5001"/>
                </a:cubicBezTo>
                <a:cubicBezTo>
                  <a:pt x="1721" y="4937"/>
                  <a:pt x="1848" y="4890"/>
                  <a:pt x="1974" y="4858"/>
                </a:cubicBezTo>
                <a:cubicBezTo>
                  <a:pt x="2021" y="4858"/>
                  <a:pt x="2053" y="4795"/>
                  <a:pt x="2037" y="4748"/>
                </a:cubicBezTo>
                <a:cubicBezTo>
                  <a:pt x="2024" y="4696"/>
                  <a:pt x="1989" y="4665"/>
                  <a:pt x="1951" y="4665"/>
                </a:cubicBezTo>
                <a:close/>
                <a:moveTo>
                  <a:pt x="3941" y="4686"/>
                </a:moveTo>
                <a:cubicBezTo>
                  <a:pt x="3912" y="4686"/>
                  <a:pt x="3885" y="4699"/>
                  <a:pt x="3868" y="4716"/>
                </a:cubicBezTo>
                <a:cubicBezTo>
                  <a:pt x="3773" y="4811"/>
                  <a:pt x="3679" y="4890"/>
                  <a:pt x="3584" y="4969"/>
                </a:cubicBezTo>
                <a:cubicBezTo>
                  <a:pt x="3568" y="4985"/>
                  <a:pt x="3568" y="5001"/>
                  <a:pt x="3552" y="5001"/>
                </a:cubicBezTo>
                <a:cubicBezTo>
                  <a:pt x="3552" y="4985"/>
                  <a:pt x="3537" y="4953"/>
                  <a:pt x="3521" y="4937"/>
                </a:cubicBezTo>
                <a:cubicBezTo>
                  <a:pt x="3395" y="4874"/>
                  <a:pt x="3268" y="4811"/>
                  <a:pt x="3142" y="4764"/>
                </a:cubicBezTo>
                <a:cubicBezTo>
                  <a:pt x="3129" y="4755"/>
                  <a:pt x="3114" y="4751"/>
                  <a:pt x="3100" y="4751"/>
                </a:cubicBezTo>
                <a:cubicBezTo>
                  <a:pt x="3063" y="4751"/>
                  <a:pt x="3027" y="4777"/>
                  <a:pt x="3016" y="4811"/>
                </a:cubicBezTo>
                <a:cubicBezTo>
                  <a:pt x="3000" y="4858"/>
                  <a:pt x="3016" y="4922"/>
                  <a:pt x="3063" y="4937"/>
                </a:cubicBezTo>
                <a:cubicBezTo>
                  <a:pt x="3189" y="4985"/>
                  <a:pt x="3300" y="5048"/>
                  <a:pt x="3410" y="5111"/>
                </a:cubicBezTo>
                <a:cubicBezTo>
                  <a:pt x="3427" y="5122"/>
                  <a:pt x="3444" y="5127"/>
                  <a:pt x="3460" y="5127"/>
                </a:cubicBezTo>
                <a:cubicBezTo>
                  <a:pt x="3489" y="5127"/>
                  <a:pt x="3516" y="5110"/>
                  <a:pt x="3537" y="5079"/>
                </a:cubicBezTo>
                <a:lnTo>
                  <a:pt x="3552" y="5079"/>
                </a:lnTo>
                <a:cubicBezTo>
                  <a:pt x="3552" y="5095"/>
                  <a:pt x="3552" y="5095"/>
                  <a:pt x="3568" y="5111"/>
                </a:cubicBezTo>
                <a:cubicBezTo>
                  <a:pt x="3584" y="5143"/>
                  <a:pt x="3616" y="5158"/>
                  <a:pt x="3647" y="5158"/>
                </a:cubicBezTo>
                <a:cubicBezTo>
                  <a:pt x="3663" y="5158"/>
                  <a:pt x="3694" y="5143"/>
                  <a:pt x="3710" y="5127"/>
                </a:cubicBezTo>
                <a:cubicBezTo>
                  <a:pt x="3821" y="5048"/>
                  <a:pt x="3915" y="4953"/>
                  <a:pt x="4010" y="4858"/>
                </a:cubicBezTo>
                <a:cubicBezTo>
                  <a:pt x="4042" y="4811"/>
                  <a:pt x="4042" y="4748"/>
                  <a:pt x="4010" y="4716"/>
                </a:cubicBezTo>
                <a:cubicBezTo>
                  <a:pt x="3989" y="4695"/>
                  <a:pt x="3964" y="4686"/>
                  <a:pt x="3941" y="4686"/>
                </a:cubicBezTo>
                <a:close/>
                <a:moveTo>
                  <a:pt x="3322" y="5174"/>
                </a:moveTo>
                <a:cubicBezTo>
                  <a:pt x="3304" y="5174"/>
                  <a:pt x="3285" y="5179"/>
                  <a:pt x="3268" y="5190"/>
                </a:cubicBezTo>
                <a:cubicBezTo>
                  <a:pt x="3158" y="5269"/>
                  <a:pt x="3047" y="5316"/>
                  <a:pt x="2937" y="5379"/>
                </a:cubicBezTo>
                <a:cubicBezTo>
                  <a:pt x="2889" y="5395"/>
                  <a:pt x="2858" y="5458"/>
                  <a:pt x="2889" y="5506"/>
                </a:cubicBezTo>
                <a:cubicBezTo>
                  <a:pt x="2905" y="5553"/>
                  <a:pt x="2937" y="5569"/>
                  <a:pt x="2968" y="5569"/>
                </a:cubicBezTo>
                <a:lnTo>
                  <a:pt x="2984" y="5569"/>
                </a:lnTo>
                <a:cubicBezTo>
                  <a:pt x="2984" y="5569"/>
                  <a:pt x="3000" y="5569"/>
                  <a:pt x="3016" y="5553"/>
                </a:cubicBezTo>
                <a:cubicBezTo>
                  <a:pt x="3142" y="5506"/>
                  <a:pt x="3268" y="5427"/>
                  <a:pt x="3379" y="5364"/>
                </a:cubicBezTo>
                <a:cubicBezTo>
                  <a:pt x="3426" y="5332"/>
                  <a:pt x="3426" y="5269"/>
                  <a:pt x="3410" y="5222"/>
                </a:cubicBezTo>
                <a:cubicBezTo>
                  <a:pt x="3390" y="5191"/>
                  <a:pt x="3356" y="5174"/>
                  <a:pt x="3322" y="5174"/>
                </a:cubicBezTo>
                <a:close/>
                <a:moveTo>
                  <a:pt x="1284" y="5062"/>
                </a:moveTo>
                <a:cubicBezTo>
                  <a:pt x="1251" y="5062"/>
                  <a:pt x="1220" y="5076"/>
                  <a:pt x="1200" y="5095"/>
                </a:cubicBezTo>
                <a:cubicBezTo>
                  <a:pt x="1121" y="5190"/>
                  <a:pt x="1074" y="5300"/>
                  <a:pt x="1058" y="5411"/>
                </a:cubicBezTo>
                <a:cubicBezTo>
                  <a:pt x="1058" y="5427"/>
                  <a:pt x="1058" y="5458"/>
                  <a:pt x="1058" y="5474"/>
                </a:cubicBezTo>
                <a:cubicBezTo>
                  <a:pt x="1058" y="5506"/>
                  <a:pt x="1058" y="5521"/>
                  <a:pt x="1058" y="5553"/>
                </a:cubicBezTo>
                <a:cubicBezTo>
                  <a:pt x="1074" y="5585"/>
                  <a:pt x="1106" y="5632"/>
                  <a:pt x="1153" y="5632"/>
                </a:cubicBezTo>
                <a:lnTo>
                  <a:pt x="1153" y="5616"/>
                </a:lnTo>
                <a:lnTo>
                  <a:pt x="1169" y="5616"/>
                </a:lnTo>
                <a:cubicBezTo>
                  <a:pt x="1232" y="5616"/>
                  <a:pt x="1264" y="5553"/>
                  <a:pt x="1248" y="5506"/>
                </a:cubicBezTo>
                <a:cubicBezTo>
                  <a:pt x="1248" y="5490"/>
                  <a:pt x="1248" y="5490"/>
                  <a:pt x="1248" y="5474"/>
                </a:cubicBezTo>
                <a:cubicBezTo>
                  <a:pt x="1248" y="5458"/>
                  <a:pt x="1248" y="5458"/>
                  <a:pt x="1248" y="5442"/>
                </a:cubicBezTo>
                <a:cubicBezTo>
                  <a:pt x="1264" y="5364"/>
                  <a:pt x="1295" y="5300"/>
                  <a:pt x="1358" y="5222"/>
                </a:cubicBezTo>
                <a:cubicBezTo>
                  <a:pt x="1390" y="5174"/>
                  <a:pt x="1374" y="5111"/>
                  <a:pt x="1342" y="5079"/>
                </a:cubicBezTo>
                <a:cubicBezTo>
                  <a:pt x="1324" y="5067"/>
                  <a:pt x="1304" y="5062"/>
                  <a:pt x="1284" y="5062"/>
                </a:cubicBezTo>
                <a:close/>
                <a:moveTo>
                  <a:pt x="3781" y="5168"/>
                </a:moveTo>
                <a:cubicBezTo>
                  <a:pt x="3755" y="5168"/>
                  <a:pt x="3728" y="5180"/>
                  <a:pt x="3710" y="5206"/>
                </a:cubicBezTo>
                <a:cubicBezTo>
                  <a:pt x="3663" y="5237"/>
                  <a:pt x="3663" y="5300"/>
                  <a:pt x="3710" y="5332"/>
                </a:cubicBezTo>
                <a:cubicBezTo>
                  <a:pt x="3805" y="5427"/>
                  <a:pt x="3884" y="5506"/>
                  <a:pt x="3979" y="5616"/>
                </a:cubicBezTo>
                <a:cubicBezTo>
                  <a:pt x="3994" y="5632"/>
                  <a:pt x="4026" y="5648"/>
                  <a:pt x="4042" y="5648"/>
                </a:cubicBezTo>
                <a:lnTo>
                  <a:pt x="4058" y="5648"/>
                </a:lnTo>
                <a:cubicBezTo>
                  <a:pt x="4073" y="5648"/>
                  <a:pt x="4105" y="5632"/>
                  <a:pt x="4121" y="5616"/>
                </a:cubicBezTo>
                <a:cubicBezTo>
                  <a:pt x="4152" y="5585"/>
                  <a:pt x="4168" y="5521"/>
                  <a:pt x="4121" y="5490"/>
                </a:cubicBezTo>
                <a:cubicBezTo>
                  <a:pt x="4042" y="5379"/>
                  <a:pt x="3947" y="5285"/>
                  <a:pt x="3837" y="5190"/>
                </a:cubicBezTo>
                <a:cubicBezTo>
                  <a:pt x="3822" y="5176"/>
                  <a:pt x="3802" y="5168"/>
                  <a:pt x="3781" y="5168"/>
                </a:cubicBezTo>
                <a:close/>
                <a:moveTo>
                  <a:pt x="2600" y="5517"/>
                </a:moveTo>
                <a:cubicBezTo>
                  <a:pt x="2591" y="5517"/>
                  <a:pt x="2582" y="5519"/>
                  <a:pt x="2574" y="5521"/>
                </a:cubicBezTo>
                <a:cubicBezTo>
                  <a:pt x="2447" y="5569"/>
                  <a:pt x="2321" y="5600"/>
                  <a:pt x="2211" y="5632"/>
                </a:cubicBezTo>
                <a:cubicBezTo>
                  <a:pt x="2147" y="5648"/>
                  <a:pt x="2116" y="5695"/>
                  <a:pt x="2132" y="5742"/>
                </a:cubicBezTo>
                <a:cubicBezTo>
                  <a:pt x="2147" y="5790"/>
                  <a:pt x="2179" y="5821"/>
                  <a:pt x="2226" y="5821"/>
                </a:cubicBezTo>
                <a:lnTo>
                  <a:pt x="2258" y="5821"/>
                </a:lnTo>
                <a:cubicBezTo>
                  <a:pt x="2384" y="5790"/>
                  <a:pt x="2511" y="5758"/>
                  <a:pt x="2637" y="5711"/>
                </a:cubicBezTo>
                <a:cubicBezTo>
                  <a:pt x="2700" y="5695"/>
                  <a:pt x="2716" y="5632"/>
                  <a:pt x="2700" y="5585"/>
                </a:cubicBezTo>
                <a:cubicBezTo>
                  <a:pt x="2687" y="5546"/>
                  <a:pt x="2642" y="5517"/>
                  <a:pt x="2600" y="5517"/>
                </a:cubicBezTo>
                <a:close/>
                <a:moveTo>
                  <a:pt x="1443" y="5659"/>
                </a:moveTo>
                <a:cubicBezTo>
                  <a:pt x="1402" y="5659"/>
                  <a:pt x="1358" y="5690"/>
                  <a:pt x="1358" y="5742"/>
                </a:cubicBezTo>
                <a:cubicBezTo>
                  <a:pt x="1342" y="5790"/>
                  <a:pt x="1374" y="5837"/>
                  <a:pt x="1421" y="5853"/>
                </a:cubicBezTo>
                <a:cubicBezTo>
                  <a:pt x="1516" y="5869"/>
                  <a:pt x="1611" y="5884"/>
                  <a:pt x="1721" y="5884"/>
                </a:cubicBezTo>
                <a:lnTo>
                  <a:pt x="1848" y="5884"/>
                </a:lnTo>
                <a:cubicBezTo>
                  <a:pt x="1895" y="5884"/>
                  <a:pt x="1942" y="5837"/>
                  <a:pt x="1942" y="5774"/>
                </a:cubicBezTo>
                <a:cubicBezTo>
                  <a:pt x="1927" y="5727"/>
                  <a:pt x="1895" y="5679"/>
                  <a:pt x="1832" y="5679"/>
                </a:cubicBezTo>
                <a:cubicBezTo>
                  <a:pt x="1790" y="5684"/>
                  <a:pt x="1750" y="5686"/>
                  <a:pt x="1711" y="5686"/>
                </a:cubicBezTo>
                <a:cubicBezTo>
                  <a:pt x="1618" y="5686"/>
                  <a:pt x="1536" y="5675"/>
                  <a:pt x="1469" y="5663"/>
                </a:cubicBezTo>
                <a:cubicBezTo>
                  <a:pt x="1461" y="5661"/>
                  <a:pt x="1452" y="5659"/>
                  <a:pt x="1443" y="5659"/>
                </a:cubicBezTo>
                <a:close/>
                <a:moveTo>
                  <a:pt x="4285" y="5773"/>
                </a:moveTo>
                <a:cubicBezTo>
                  <a:pt x="4267" y="5773"/>
                  <a:pt x="4248" y="5779"/>
                  <a:pt x="4231" y="5790"/>
                </a:cubicBezTo>
                <a:cubicBezTo>
                  <a:pt x="4184" y="5806"/>
                  <a:pt x="4168" y="5869"/>
                  <a:pt x="4200" y="5916"/>
                </a:cubicBezTo>
                <a:cubicBezTo>
                  <a:pt x="4263" y="6027"/>
                  <a:pt x="4326" y="6137"/>
                  <a:pt x="4389" y="6248"/>
                </a:cubicBezTo>
                <a:cubicBezTo>
                  <a:pt x="4405" y="6295"/>
                  <a:pt x="4436" y="6311"/>
                  <a:pt x="4468" y="6311"/>
                </a:cubicBezTo>
                <a:cubicBezTo>
                  <a:pt x="4484" y="6311"/>
                  <a:pt x="4500" y="6311"/>
                  <a:pt x="4515" y="6295"/>
                </a:cubicBezTo>
                <a:cubicBezTo>
                  <a:pt x="4563" y="6279"/>
                  <a:pt x="4594" y="6216"/>
                  <a:pt x="4563" y="6169"/>
                </a:cubicBezTo>
                <a:cubicBezTo>
                  <a:pt x="4500" y="6042"/>
                  <a:pt x="4436" y="5932"/>
                  <a:pt x="4357" y="5821"/>
                </a:cubicBezTo>
                <a:cubicBezTo>
                  <a:pt x="4347" y="5791"/>
                  <a:pt x="4317" y="5773"/>
                  <a:pt x="4285" y="5773"/>
                </a:cubicBezTo>
                <a:close/>
                <a:moveTo>
                  <a:pt x="4632" y="6478"/>
                </a:moveTo>
                <a:cubicBezTo>
                  <a:pt x="4619" y="6478"/>
                  <a:pt x="4606" y="6480"/>
                  <a:pt x="4594" y="6484"/>
                </a:cubicBezTo>
                <a:cubicBezTo>
                  <a:pt x="4547" y="6500"/>
                  <a:pt x="4515" y="6563"/>
                  <a:pt x="4531" y="6611"/>
                </a:cubicBezTo>
                <a:cubicBezTo>
                  <a:pt x="4578" y="6721"/>
                  <a:pt x="4626" y="6847"/>
                  <a:pt x="4657" y="6974"/>
                </a:cubicBezTo>
                <a:cubicBezTo>
                  <a:pt x="4673" y="7021"/>
                  <a:pt x="4705" y="7053"/>
                  <a:pt x="4752" y="7053"/>
                </a:cubicBezTo>
                <a:cubicBezTo>
                  <a:pt x="4752" y="7053"/>
                  <a:pt x="4768" y="7037"/>
                  <a:pt x="4784" y="7037"/>
                </a:cubicBezTo>
                <a:cubicBezTo>
                  <a:pt x="4831" y="7021"/>
                  <a:pt x="4863" y="6974"/>
                  <a:pt x="4847" y="6926"/>
                </a:cubicBezTo>
                <a:cubicBezTo>
                  <a:pt x="4799" y="6784"/>
                  <a:pt x="4768" y="6658"/>
                  <a:pt x="4720" y="6532"/>
                </a:cubicBezTo>
                <a:cubicBezTo>
                  <a:pt x="4709" y="6496"/>
                  <a:pt x="4670" y="6478"/>
                  <a:pt x="4632" y="6478"/>
                </a:cubicBezTo>
                <a:close/>
                <a:moveTo>
                  <a:pt x="4831" y="7226"/>
                </a:moveTo>
                <a:cubicBezTo>
                  <a:pt x="4768" y="7242"/>
                  <a:pt x="4736" y="7289"/>
                  <a:pt x="4752" y="7353"/>
                </a:cubicBezTo>
                <a:cubicBezTo>
                  <a:pt x="4784" y="7479"/>
                  <a:pt x="4799" y="7605"/>
                  <a:pt x="4831" y="7731"/>
                </a:cubicBezTo>
                <a:cubicBezTo>
                  <a:pt x="4831" y="7779"/>
                  <a:pt x="4878" y="7810"/>
                  <a:pt x="4926" y="7810"/>
                </a:cubicBezTo>
                <a:lnTo>
                  <a:pt x="4941" y="7810"/>
                </a:lnTo>
                <a:cubicBezTo>
                  <a:pt x="4989" y="7810"/>
                  <a:pt x="5020" y="7747"/>
                  <a:pt x="5020" y="7700"/>
                </a:cubicBezTo>
                <a:cubicBezTo>
                  <a:pt x="5005" y="7558"/>
                  <a:pt x="4973" y="7431"/>
                  <a:pt x="4941" y="7305"/>
                </a:cubicBezTo>
                <a:cubicBezTo>
                  <a:pt x="4941" y="7258"/>
                  <a:pt x="4878" y="7226"/>
                  <a:pt x="4831" y="7226"/>
                </a:cubicBezTo>
                <a:close/>
                <a:moveTo>
                  <a:pt x="4982" y="8012"/>
                </a:moveTo>
                <a:cubicBezTo>
                  <a:pt x="4974" y="8012"/>
                  <a:pt x="4966" y="8013"/>
                  <a:pt x="4957" y="8016"/>
                </a:cubicBezTo>
                <a:cubicBezTo>
                  <a:pt x="4910" y="8016"/>
                  <a:pt x="4863" y="8063"/>
                  <a:pt x="4878" y="8110"/>
                </a:cubicBezTo>
                <a:cubicBezTo>
                  <a:pt x="4894" y="8252"/>
                  <a:pt x="4894" y="8379"/>
                  <a:pt x="4894" y="8505"/>
                </a:cubicBezTo>
                <a:cubicBezTo>
                  <a:pt x="4894" y="8552"/>
                  <a:pt x="4941" y="8600"/>
                  <a:pt x="4989" y="8600"/>
                </a:cubicBezTo>
                <a:cubicBezTo>
                  <a:pt x="5052" y="8600"/>
                  <a:pt x="5099" y="8552"/>
                  <a:pt x="5099" y="8505"/>
                </a:cubicBezTo>
                <a:cubicBezTo>
                  <a:pt x="5084" y="8363"/>
                  <a:pt x="5084" y="8236"/>
                  <a:pt x="5068" y="8094"/>
                </a:cubicBezTo>
                <a:cubicBezTo>
                  <a:pt x="5068" y="8053"/>
                  <a:pt x="5032" y="8012"/>
                  <a:pt x="4982" y="8012"/>
                </a:cubicBezTo>
                <a:close/>
                <a:moveTo>
                  <a:pt x="4970" y="8802"/>
                </a:moveTo>
                <a:cubicBezTo>
                  <a:pt x="4929" y="8802"/>
                  <a:pt x="4892" y="8843"/>
                  <a:pt x="4878" y="8884"/>
                </a:cubicBezTo>
                <a:cubicBezTo>
                  <a:pt x="4878" y="9026"/>
                  <a:pt x="4863" y="9152"/>
                  <a:pt x="4831" y="9278"/>
                </a:cubicBezTo>
                <a:cubicBezTo>
                  <a:pt x="4831" y="9326"/>
                  <a:pt x="4863" y="9373"/>
                  <a:pt x="4910" y="9389"/>
                </a:cubicBezTo>
                <a:lnTo>
                  <a:pt x="4926" y="9389"/>
                </a:lnTo>
                <a:cubicBezTo>
                  <a:pt x="4973" y="9389"/>
                  <a:pt x="5020" y="9357"/>
                  <a:pt x="5036" y="9310"/>
                </a:cubicBezTo>
                <a:cubicBezTo>
                  <a:pt x="5052" y="9184"/>
                  <a:pt x="5068" y="9042"/>
                  <a:pt x="5084" y="8899"/>
                </a:cubicBezTo>
                <a:cubicBezTo>
                  <a:pt x="5084" y="8852"/>
                  <a:pt x="5036" y="8805"/>
                  <a:pt x="4989" y="8805"/>
                </a:cubicBezTo>
                <a:cubicBezTo>
                  <a:pt x="4983" y="8803"/>
                  <a:pt x="4976" y="8802"/>
                  <a:pt x="4970" y="8802"/>
                </a:cubicBezTo>
                <a:close/>
                <a:moveTo>
                  <a:pt x="4838" y="9574"/>
                </a:moveTo>
                <a:cubicBezTo>
                  <a:pt x="4799" y="9574"/>
                  <a:pt x="4765" y="9602"/>
                  <a:pt x="4752" y="9641"/>
                </a:cubicBezTo>
                <a:cubicBezTo>
                  <a:pt x="4705" y="9768"/>
                  <a:pt x="4657" y="9878"/>
                  <a:pt x="4610" y="10004"/>
                </a:cubicBezTo>
                <a:cubicBezTo>
                  <a:pt x="4594" y="10052"/>
                  <a:pt x="4610" y="10115"/>
                  <a:pt x="4673" y="10131"/>
                </a:cubicBezTo>
                <a:cubicBezTo>
                  <a:pt x="4673" y="10131"/>
                  <a:pt x="4689" y="10147"/>
                  <a:pt x="4705" y="10147"/>
                </a:cubicBezTo>
                <a:lnTo>
                  <a:pt x="4705" y="10131"/>
                </a:lnTo>
                <a:cubicBezTo>
                  <a:pt x="4736" y="10131"/>
                  <a:pt x="4784" y="10115"/>
                  <a:pt x="4799" y="10083"/>
                </a:cubicBezTo>
                <a:cubicBezTo>
                  <a:pt x="4847" y="9957"/>
                  <a:pt x="4894" y="9831"/>
                  <a:pt x="4941" y="9689"/>
                </a:cubicBezTo>
                <a:cubicBezTo>
                  <a:pt x="4957" y="9641"/>
                  <a:pt x="4926" y="9594"/>
                  <a:pt x="4863" y="9578"/>
                </a:cubicBezTo>
                <a:cubicBezTo>
                  <a:pt x="4854" y="9575"/>
                  <a:pt x="4846" y="9574"/>
                  <a:pt x="4838" y="9574"/>
                </a:cubicBezTo>
                <a:close/>
                <a:moveTo>
                  <a:pt x="3205" y="10147"/>
                </a:moveTo>
                <a:cubicBezTo>
                  <a:pt x="3063" y="10162"/>
                  <a:pt x="2921" y="10194"/>
                  <a:pt x="2795" y="10241"/>
                </a:cubicBezTo>
                <a:cubicBezTo>
                  <a:pt x="2732" y="10257"/>
                  <a:pt x="2716" y="10320"/>
                  <a:pt x="2732" y="10368"/>
                </a:cubicBezTo>
                <a:cubicBezTo>
                  <a:pt x="2747" y="10399"/>
                  <a:pt x="2779" y="10431"/>
                  <a:pt x="2826" y="10431"/>
                </a:cubicBezTo>
                <a:lnTo>
                  <a:pt x="2858" y="10431"/>
                </a:lnTo>
                <a:cubicBezTo>
                  <a:pt x="2968" y="10383"/>
                  <a:pt x="3095" y="10352"/>
                  <a:pt x="3221" y="10352"/>
                </a:cubicBezTo>
                <a:cubicBezTo>
                  <a:pt x="3268" y="10336"/>
                  <a:pt x="3316" y="10289"/>
                  <a:pt x="3300" y="10241"/>
                </a:cubicBezTo>
                <a:cubicBezTo>
                  <a:pt x="3300" y="10194"/>
                  <a:pt x="3252" y="10147"/>
                  <a:pt x="3205" y="10147"/>
                </a:cubicBezTo>
                <a:close/>
                <a:moveTo>
                  <a:pt x="3590" y="10174"/>
                </a:moveTo>
                <a:cubicBezTo>
                  <a:pt x="3548" y="10174"/>
                  <a:pt x="3505" y="10205"/>
                  <a:pt x="3505" y="10257"/>
                </a:cubicBezTo>
                <a:cubicBezTo>
                  <a:pt x="3489" y="10304"/>
                  <a:pt x="3537" y="10352"/>
                  <a:pt x="3584" y="10368"/>
                </a:cubicBezTo>
                <a:cubicBezTo>
                  <a:pt x="3710" y="10383"/>
                  <a:pt x="3821" y="10415"/>
                  <a:pt x="3947" y="10462"/>
                </a:cubicBezTo>
                <a:lnTo>
                  <a:pt x="3979" y="10462"/>
                </a:lnTo>
                <a:cubicBezTo>
                  <a:pt x="4026" y="10462"/>
                  <a:pt x="4058" y="10446"/>
                  <a:pt x="4073" y="10399"/>
                </a:cubicBezTo>
                <a:cubicBezTo>
                  <a:pt x="4089" y="10352"/>
                  <a:pt x="4073" y="10304"/>
                  <a:pt x="4010" y="10273"/>
                </a:cubicBezTo>
                <a:cubicBezTo>
                  <a:pt x="3884" y="10225"/>
                  <a:pt x="3742" y="10194"/>
                  <a:pt x="3616" y="10178"/>
                </a:cubicBezTo>
                <a:cubicBezTo>
                  <a:pt x="3607" y="10175"/>
                  <a:pt x="3599" y="10174"/>
                  <a:pt x="3590" y="10174"/>
                </a:cubicBezTo>
                <a:close/>
                <a:moveTo>
                  <a:pt x="4525" y="10288"/>
                </a:moveTo>
                <a:cubicBezTo>
                  <a:pt x="4492" y="10288"/>
                  <a:pt x="4462" y="10305"/>
                  <a:pt x="4452" y="10336"/>
                </a:cubicBezTo>
                <a:cubicBezTo>
                  <a:pt x="4421" y="10383"/>
                  <a:pt x="4405" y="10415"/>
                  <a:pt x="4373" y="10446"/>
                </a:cubicBezTo>
                <a:cubicBezTo>
                  <a:pt x="4365" y="10442"/>
                  <a:pt x="4355" y="10441"/>
                  <a:pt x="4345" y="10441"/>
                </a:cubicBezTo>
                <a:cubicBezTo>
                  <a:pt x="4312" y="10441"/>
                  <a:pt x="4271" y="10458"/>
                  <a:pt x="4247" y="10494"/>
                </a:cubicBezTo>
                <a:cubicBezTo>
                  <a:pt x="4231" y="10525"/>
                  <a:pt x="4247" y="10573"/>
                  <a:pt x="4279" y="10604"/>
                </a:cubicBezTo>
                <a:cubicBezTo>
                  <a:pt x="4263" y="10636"/>
                  <a:pt x="4247" y="10652"/>
                  <a:pt x="4231" y="10667"/>
                </a:cubicBezTo>
                <a:cubicBezTo>
                  <a:pt x="4200" y="10699"/>
                  <a:pt x="4215" y="10762"/>
                  <a:pt x="4247" y="10794"/>
                </a:cubicBezTo>
                <a:cubicBezTo>
                  <a:pt x="4268" y="10808"/>
                  <a:pt x="4293" y="10816"/>
                  <a:pt x="4316" y="10816"/>
                </a:cubicBezTo>
                <a:cubicBezTo>
                  <a:pt x="4345" y="10816"/>
                  <a:pt x="4372" y="10804"/>
                  <a:pt x="4389" y="10778"/>
                </a:cubicBezTo>
                <a:cubicBezTo>
                  <a:pt x="4405" y="10762"/>
                  <a:pt x="4421" y="10746"/>
                  <a:pt x="4436" y="10715"/>
                </a:cubicBezTo>
                <a:cubicBezTo>
                  <a:pt x="4484" y="10762"/>
                  <a:pt x="4547" y="10794"/>
                  <a:pt x="4594" y="10841"/>
                </a:cubicBezTo>
                <a:cubicBezTo>
                  <a:pt x="4610" y="10857"/>
                  <a:pt x="4642" y="10857"/>
                  <a:pt x="4657" y="10857"/>
                </a:cubicBezTo>
                <a:cubicBezTo>
                  <a:pt x="4689" y="10857"/>
                  <a:pt x="4720" y="10857"/>
                  <a:pt x="4736" y="10825"/>
                </a:cubicBezTo>
                <a:cubicBezTo>
                  <a:pt x="4768" y="10778"/>
                  <a:pt x="4768" y="10715"/>
                  <a:pt x="4720" y="10683"/>
                </a:cubicBezTo>
                <a:cubicBezTo>
                  <a:pt x="4673" y="10636"/>
                  <a:pt x="4610" y="10604"/>
                  <a:pt x="4547" y="10557"/>
                </a:cubicBezTo>
                <a:cubicBezTo>
                  <a:pt x="4563" y="10525"/>
                  <a:pt x="4594" y="10478"/>
                  <a:pt x="4610" y="10446"/>
                </a:cubicBezTo>
                <a:cubicBezTo>
                  <a:pt x="4642" y="10399"/>
                  <a:pt x="4626" y="10336"/>
                  <a:pt x="4578" y="10304"/>
                </a:cubicBezTo>
                <a:cubicBezTo>
                  <a:pt x="4562" y="10293"/>
                  <a:pt x="4543" y="10288"/>
                  <a:pt x="4525" y="10288"/>
                </a:cubicBezTo>
                <a:close/>
                <a:moveTo>
                  <a:pt x="2485" y="10424"/>
                </a:moveTo>
                <a:cubicBezTo>
                  <a:pt x="2462" y="10424"/>
                  <a:pt x="2437" y="10432"/>
                  <a:pt x="2416" y="10446"/>
                </a:cubicBezTo>
                <a:cubicBezTo>
                  <a:pt x="2305" y="10525"/>
                  <a:pt x="2211" y="10620"/>
                  <a:pt x="2132" y="10746"/>
                </a:cubicBezTo>
                <a:cubicBezTo>
                  <a:pt x="2084" y="10794"/>
                  <a:pt x="2100" y="10857"/>
                  <a:pt x="2147" y="10888"/>
                </a:cubicBezTo>
                <a:cubicBezTo>
                  <a:pt x="2163" y="10888"/>
                  <a:pt x="2179" y="10904"/>
                  <a:pt x="2211" y="10904"/>
                </a:cubicBezTo>
                <a:cubicBezTo>
                  <a:pt x="2226" y="10904"/>
                  <a:pt x="2258" y="10888"/>
                  <a:pt x="2290" y="10857"/>
                </a:cubicBezTo>
                <a:cubicBezTo>
                  <a:pt x="2353" y="10762"/>
                  <a:pt x="2447" y="10667"/>
                  <a:pt x="2542" y="10604"/>
                </a:cubicBezTo>
                <a:cubicBezTo>
                  <a:pt x="2589" y="10573"/>
                  <a:pt x="2589" y="10510"/>
                  <a:pt x="2558" y="10462"/>
                </a:cubicBezTo>
                <a:cubicBezTo>
                  <a:pt x="2541" y="10436"/>
                  <a:pt x="2514" y="10424"/>
                  <a:pt x="2485" y="10424"/>
                </a:cubicBezTo>
                <a:close/>
                <a:moveTo>
                  <a:pt x="4050" y="10916"/>
                </a:moveTo>
                <a:cubicBezTo>
                  <a:pt x="4026" y="10916"/>
                  <a:pt x="4002" y="10928"/>
                  <a:pt x="3979" y="10952"/>
                </a:cubicBezTo>
                <a:cubicBezTo>
                  <a:pt x="3884" y="11030"/>
                  <a:pt x="3789" y="11125"/>
                  <a:pt x="3694" y="11204"/>
                </a:cubicBezTo>
                <a:cubicBezTo>
                  <a:pt x="3647" y="11236"/>
                  <a:pt x="3647" y="11299"/>
                  <a:pt x="3679" y="11330"/>
                </a:cubicBezTo>
                <a:cubicBezTo>
                  <a:pt x="3694" y="11362"/>
                  <a:pt x="3726" y="11378"/>
                  <a:pt x="3758" y="11378"/>
                </a:cubicBezTo>
                <a:cubicBezTo>
                  <a:pt x="3773" y="11378"/>
                  <a:pt x="3789" y="11362"/>
                  <a:pt x="3821" y="11362"/>
                </a:cubicBezTo>
                <a:cubicBezTo>
                  <a:pt x="3915" y="11267"/>
                  <a:pt x="4026" y="11188"/>
                  <a:pt x="4121" y="11094"/>
                </a:cubicBezTo>
                <a:cubicBezTo>
                  <a:pt x="4152" y="11046"/>
                  <a:pt x="4152" y="10983"/>
                  <a:pt x="4121" y="10952"/>
                </a:cubicBezTo>
                <a:cubicBezTo>
                  <a:pt x="4097" y="10928"/>
                  <a:pt x="4073" y="10916"/>
                  <a:pt x="4050" y="10916"/>
                </a:cubicBezTo>
                <a:close/>
                <a:moveTo>
                  <a:pt x="4955" y="10932"/>
                </a:moveTo>
                <a:cubicBezTo>
                  <a:pt x="4930" y="10932"/>
                  <a:pt x="4902" y="10944"/>
                  <a:pt x="4878" y="10967"/>
                </a:cubicBezTo>
                <a:cubicBezTo>
                  <a:pt x="4847" y="10999"/>
                  <a:pt x="4831" y="11062"/>
                  <a:pt x="4878" y="11094"/>
                </a:cubicBezTo>
                <a:cubicBezTo>
                  <a:pt x="4957" y="11188"/>
                  <a:pt x="5036" y="11299"/>
                  <a:pt x="5115" y="11394"/>
                </a:cubicBezTo>
                <a:cubicBezTo>
                  <a:pt x="5131" y="11425"/>
                  <a:pt x="5162" y="11441"/>
                  <a:pt x="5194" y="11441"/>
                </a:cubicBezTo>
                <a:cubicBezTo>
                  <a:pt x="5210" y="11441"/>
                  <a:pt x="5226" y="11441"/>
                  <a:pt x="5257" y="11425"/>
                </a:cubicBezTo>
                <a:cubicBezTo>
                  <a:pt x="5289" y="11394"/>
                  <a:pt x="5305" y="11330"/>
                  <a:pt x="5273" y="11283"/>
                </a:cubicBezTo>
                <a:cubicBezTo>
                  <a:pt x="5194" y="11173"/>
                  <a:pt x="5115" y="11062"/>
                  <a:pt x="5020" y="10967"/>
                </a:cubicBezTo>
                <a:cubicBezTo>
                  <a:pt x="5005" y="10944"/>
                  <a:pt x="4981" y="10932"/>
                  <a:pt x="4955" y="10932"/>
                </a:cubicBezTo>
                <a:close/>
                <a:moveTo>
                  <a:pt x="2021" y="11042"/>
                </a:moveTo>
                <a:cubicBezTo>
                  <a:pt x="1973" y="11042"/>
                  <a:pt x="1937" y="11070"/>
                  <a:pt x="1911" y="11109"/>
                </a:cubicBezTo>
                <a:cubicBezTo>
                  <a:pt x="1879" y="11204"/>
                  <a:pt x="1863" y="11299"/>
                  <a:pt x="1863" y="11378"/>
                </a:cubicBezTo>
                <a:cubicBezTo>
                  <a:pt x="1863" y="11441"/>
                  <a:pt x="1879" y="11504"/>
                  <a:pt x="1895" y="11567"/>
                </a:cubicBezTo>
                <a:cubicBezTo>
                  <a:pt x="1911" y="11599"/>
                  <a:pt x="1958" y="11630"/>
                  <a:pt x="1990" y="11630"/>
                </a:cubicBezTo>
                <a:cubicBezTo>
                  <a:pt x="2005" y="11630"/>
                  <a:pt x="2021" y="11630"/>
                  <a:pt x="2021" y="11615"/>
                </a:cubicBezTo>
                <a:cubicBezTo>
                  <a:pt x="2084" y="11599"/>
                  <a:pt x="2100" y="11536"/>
                  <a:pt x="2084" y="11488"/>
                </a:cubicBezTo>
                <a:cubicBezTo>
                  <a:pt x="2069" y="11457"/>
                  <a:pt x="2053" y="11425"/>
                  <a:pt x="2053" y="11378"/>
                </a:cubicBezTo>
                <a:cubicBezTo>
                  <a:pt x="2053" y="11315"/>
                  <a:pt x="2069" y="11251"/>
                  <a:pt x="2100" y="11173"/>
                </a:cubicBezTo>
                <a:cubicBezTo>
                  <a:pt x="2116" y="11125"/>
                  <a:pt x="2100" y="11078"/>
                  <a:pt x="2053" y="11046"/>
                </a:cubicBezTo>
                <a:cubicBezTo>
                  <a:pt x="2042" y="11043"/>
                  <a:pt x="2031" y="11042"/>
                  <a:pt x="2021" y="11042"/>
                </a:cubicBezTo>
                <a:close/>
                <a:moveTo>
                  <a:pt x="3432" y="11393"/>
                </a:moveTo>
                <a:cubicBezTo>
                  <a:pt x="3414" y="11393"/>
                  <a:pt x="3396" y="11398"/>
                  <a:pt x="3379" y="11409"/>
                </a:cubicBezTo>
                <a:cubicBezTo>
                  <a:pt x="3268" y="11472"/>
                  <a:pt x="3142" y="11520"/>
                  <a:pt x="3031" y="11567"/>
                </a:cubicBezTo>
                <a:cubicBezTo>
                  <a:pt x="2984" y="11583"/>
                  <a:pt x="2953" y="11646"/>
                  <a:pt x="2968" y="11693"/>
                </a:cubicBezTo>
                <a:cubicBezTo>
                  <a:pt x="2984" y="11741"/>
                  <a:pt x="3031" y="11757"/>
                  <a:pt x="3063" y="11757"/>
                </a:cubicBezTo>
                <a:lnTo>
                  <a:pt x="3110" y="11757"/>
                </a:lnTo>
                <a:cubicBezTo>
                  <a:pt x="3221" y="11709"/>
                  <a:pt x="3347" y="11646"/>
                  <a:pt x="3473" y="11583"/>
                </a:cubicBezTo>
                <a:cubicBezTo>
                  <a:pt x="3521" y="11551"/>
                  <a:pt x="3537" y="11488"/>
                  <a:pt x="3505" y="11441"/>
                </a:cubicBezTo>
                <a:cubicBezTo>
                  <a:pt x="3495" y="11410"/>
                  <a:pt x="3465" y="11393"/>
                  <a:pt x="3432" y="11393"/>
                </a:cubicBezTo>
                <a:close/>
                <a:moveTo>
                  <a:pt x="2289" y="11658"/>
                </a:moveTo>
                <a:cubicBezTo>
                  <a:pt x="2242" y="11658"/>
                  <a:pt x="2208" y="11686"/>
                  <a:pt x="2195" y="11725"/>
                </a:cubicBezTo>
                <a:cubicBezTo>
                  <a:pt x="2179" y="11788"/>
                  <a:pt x="2226" y="11836"/>
                  <a:pt x="2274" y="11851"/>
                </a:cubicBezTo>
                <a:cubicBezTo>
                  <a:pt x="2337" y="11867"/>
                  <a:pt x="2416" y="11867"/>
                  <a:pt x="2495" y="11867"/>
                </a:cubicBezTo>
                <a:lnTo>
                  <a:pt x="2495" y="11883"/>
                </a:lnTo>
                <a:cubicBezTo>
                  <a:pt x="2558" y="11883"/>
                  <a:pt x="2637" y="11867"/>
                  <a:pt x="2700" y="11867"/>
                </a:cubicBezTo>
                <a:cubicBezTo>
                  <a:pt x="2763" y="11851"/>
                  <a:pt x="2795" y="11804"/>
                  <a:pt x="2779" y="11741"/>
                </a:cubicBezTo>
                <a:cubicBezTo>
                  <a:pt x="2779" y="11693"/>
                  <a:pt x="2732" y="11662"/>
                  <a:pt x="2668" y="11662"/>
                </a:cubicBezTo>
                <a:cubicBezTo>
                  <a:pt x="2605" y="11670"/>
                  <a:pt x="2542" y="11674"/>
                  <a:pt x="2483" y="11674"/>
                </a:cubicBezTo>
                <a:cubicBezTo>
                  <a:pt x="2424" y="11674"/>
                  <a:pt x="2368" y="11670"/>
                  <a:pt x="2321" y="11662"/>
                </a:cubicBezTo>
                <a:cubicBezTo>
                  <a:pt x="2310" y="11659"/>
                  <a:pt x="2299" y="11658"/>
                  <a:pt x="2289" y="11658"/>
                </a:cubicBezTo>
                <a:close/>
                <a:moveTo>
                  <a:pt x="5394" y="11586"/>
                </a:moveTo>
                <a:cubicBezTo>
                  <a:pt x="5380" y="11586"/>
                  <a:pt x="5365" y="11590"/>
                  <a:pt x="5352" y="11599"/>
                </a:cubicBezTo>
                <a:cubicBezTo>
                  <a:pt x="5305" y="11615"/>
                  <a:pt x="5273" y="11678"/>
                  <a:pt x="5305" y="11725"/>
                </a:cubicBezTo>
                <a:cubicBezTo>
                  <a:pt x="5352" y="11836"/>
                  <a:pt x="5399" y="11962"/>
                  <a:pt x="5447" y="12072"/>
                </a:cubicBezTo>
                <a:cubicBezTo>
                  <a:pt x="5462" y="12120"/>
                  <a:pt x="5494" y="12151"/>
                  <a:pt x="5541" y="12151"/>
                </a:cubicBezTo>
                <a:lnTo>
                  <a:pt x="5573" y="12151"/>
                </a:lnTo>
                <a:cubicBezTo>
                  <a:pt x="5620" y="12135"/>
                  <a:pt x="5652" y="12072"/>
                  <a:pt x="5636" y="12025"/>
                </a:cubicBezTo>
                <a:cubicBezTo>
                  <a:pt x="5589" y="11899"/>
                  <a:pt x="5541" y="11757"/>
                  <a:pt x="5478" y="11646"/>
                </a:cubicBezTo>
                <a:cubicBezTo>
                  <a:pt x="5467" y="11612"/>
                  <a:pt x="5431" y="11586"/>
                  <a:pt x="5394" y="11586"/>
                </a:cubicBezTo>
                <a:close/>
                <a:moveTo>
                  <a:pt x="5639" y="12338"/>
                </a:moveTo>
                <a:cubicBezTo>
                  <a:pt x="5633" y="12338"/>
                  <a:pt x="5627" y="12339"/>
                  <a:pt x="5620" y="12341"/>
                </a:cubicBezTo>
                <a:cubicBezTo>
                  <a:pt x="5557" y="12341"/>
                  <a:pt x="5526" y="12388"/>
                  <a:pt x="5526" y="12451"/>
                </a:cubicBezTo>
                <a:cubicBezTo>
                  <a:pt x="5557" y="12562"/>
                  <a:pt x="5557" y="12688"/>
                  <a:pt x="5557" y="12830"/>
                </a:cubicBezTo>
                <a:cubicBezTo>
                  <a:pt x="5557" y="12877"/>
                  <a:pt x="5604" y="12925"/>
                  <a:pt x="5652" y="12925"/>
                </a:cubicBezTo>
                <a:cubicBezTo>
                  <a:pt x="5715" y="12925"/>
                  <a:pt x="5762" y="12877"/>
                  <a:pt x="5762" y="12830"/>
                </a:cubicBezTo>
                <a:lnTo>
                  <a:pt x="5762" y="12814"/>
                </a:lnTo>
                <a:cubicBezTo>
                  <a:pt x="5762" y="12672"/>
                  <a:pt x="5747" y="12546"/>
                  <a:pt x="5731" y="12420"/>
                </a:cubicBezTo>
                <a:cubicBezTo>
                  <a:pt x="5717" y="12379"/>
                  <a:pt x="5680" y="12338"/>
                  <a:pt x="5639" y="12338"/>
                </a:cubicBezTo>
                <a:close/>
                <a:moveTo>
                  <a:pt x="5636" y="13114"/>
                </a:moveTo>
                <a:cubicBezTo>
                  <a:pt x="5589" y="13114"/>
                  <a:pt x="5526" y="13146"/>
                  <a:pt x="5526" y="13209"/>
                </a:cubicBezTo>
                <a:cubicBezTo>
                  <a:pt x="5494" y="13335"/>
                  <a:pt x="5462" y="13446"/>
                  <a:pt x="5431" y="13556"/>
                </a:cubicBezTo>
                <a:cubicBezTo>
                  <a:pt x="5399" y="13619"/>
                  <a:pt x="5431" y="13667"/>
                  <a:pt x="5478" y="13698"/>
                </a:cubicBezTo>
                <a:lnTo>
                  <a:pt x="5526" y="13698"/>
                </a:lnTo>
                <a:cubicBezTo>
                  <a:pt x="5557" y="13698"/>
                  <a:pt x="5589" y="13667"/>
                  <a:pt x="5604" y="13635"/>
                </a:cubicBezTo>
                <a:cubicBezTo>
                  <a:pt x="5652" y="13509"/>
                  <a:pt x="5699" y="13383"/>
                  <a:pt x="5715" y="13240"/>
                </a:cubicBezTo>
                <a:cubicBezTo>
                  <a:pt x="5731" y="13177"/>
                  <a:pt x="5683" y="13130"/>
                  <a:pt x="5636" y="13114"/>
                </a:cubicBezTo>
                <a:close/>
                <a:moveTo>
                  <a:pt x="5345" y="13840"/>
                </a:moveTo>
                <a:cubicBezTo>
                  <a:pt x="5311" y="13840"/>
                  <a:pt x="5278" y="13857"/>
                  <a:pt x="5257" y="13888"/>
                </a:cubicBezTo>
                <a:cubicBezTo>
                  <a:pt x="5194" y="13998"/>
                  <a:pt x="5099" y="14077"/>
                  <a:pt x="5005" y="14172"/>
                </a:cubicBezTo>
                <a:cubicBezTo>
                  <a:pt x="4973" y="14203"/>
                  <a:pt x="4973" y="14266"/>
                  <a:pt x="5005" y="14314"/>
                </a:cubicBezTo>
                <a:cubicBezTo>
                  <a:pt x="5020" y="14330"/>
                  <a:pt x="5052" y="14345"/>
                  <a:pt x="5084" y="14345"/>
                </a:cubicBezTo>
                <a:cubicBezTo>
                  <a:pt x="5099" y="14345"/>
                  <a:pt x="5131" y="14330"/>
                  <a:pt x="5147" y="14314"/>
                </a:cubicBezTo>
                <a:cubicBezTo>
                  <a:pt x="5241" y="14219"/>
                  <a:pt x="5336" y="14109"/>
                  <a:pt x="5415" y="13998"/>
                </a:cubicBezTo>
                <a:cubicBezTo>
                  <a:pt x="5447" y="13951"/>
                  <a:pt x="5431" y="13888"/>
                  <a:pt x="5399" y="13856"/>
                </a:cubicBezTo>
                <a:cubicBezTo>
                  <a:pt x="5382" y="13845"/>
                  <a:pt x="5364" y="13840"/>
                  <a:pt x="5345" y="13840"/>
                </a:cubicBezTo>
                <a:close/>
                <a:moveTo>
                  <a:pt x="4742" y="14371"/>
                </a:moveTo>
                <a:cubicBezTo>
                  <a:pt x="4729" y="14371"/>
                  <a:pt x="4717" y="14373"/>
                  <a:pt x="4705" y="14377"/>
                </a:cubicBezTo>
                <a:cubicBezTo>
                  <a:pt x="4610" y="14440"/>
                  <a:pt x="4484" y="14503"/>
                  <a:pt x="4357" y="14535"/>
                </a:cubicBezTo>
                <a:cubicBezTo>
                  <a:pt x="4310" y="14566"/>
                  <a:pt x="4294" y="14614"/>
                  <a:pt x="4310" y="14661"/>
                </a:cubicBezTo>
                <a:cubicBezTo>
                  <a:pt x="4326" y="14708"/>
                  <a:pt x="4357" y="14740"/>
                  <a:pt x="4405" y="14740"/>
                </a:cubicBezTo>
                <a:cubicBezTo>
                  <a:pt x="4405" y="14740"/>
                  <a:pt x="4421" y="14724"/>
                  <a:pt x="4436" y="14724"/>
                </a:cubicBezTo>
                <a:cubicBezTo>
                  <a:pt x="4563" y="14677"/>
                  <a:pt x="4689" y="14614"/>
                  <a:pt x="4799" y="14551"/>
                </a:cubicBezTo>
                <a:cubicBezTo>
                  <a:pt x="4847" y="14535"/>
                  <a:pt x="4863" y="14472"/>
                  <a:pt x="4847" y="14424"/>
                </a:cubicBezTo>
                <a:cubicBezTo>
                  <a:pt x="4823" y="14389"/>
                  <a:pt x="4782" y="14371"/>
                  <a:pt x="4742" y="14371"/>
                </a:cubicBezTo>
                <a:close/>
                <a:moveTo>
                  <a:pt x="4014" y="14642"/>
                </a:moveTo>
                <a:cubicBezTo>
                  <a:pt x="4007" y="14642"/>
                  <a:pt x="4001" y="14643"/>
                  <a:pt x="3994" y="14645"/>
                </a:cubicBezTo>
                <a:cubicBezTo>
                  <a:pt x="3884" y="14677"/>
                  <a:pt x="3742" y="14693"/>
                  <a:pt x="3616" y="14708"/>
                </a:cubicBezTo>
                <a:cubicBezTo>
                  <a:pt x="3568" y="14708"/>
                  <a:pt x="3521" y="14772"/>
                  <a:pt x="3537" y="14819"/>
                </a:cubicBezTo>
                <a:cubicBezTo>
                  <a:pt x="3537" y="14866"/>
                  <a:pt x="3584" y="14898"/>
                  <a:pt x="3631" y="14898"/>
                </a:cubicBezTo>
                <a:lnTo>
                  <a:pt x="3631" y="14914"/>
                </a:lnTo>
                <a:cubicBezTo>
                  <a:pt x="3773" y="14898"/>
                  <a:pt x="3915" y="14866"/>
                  <a:pt x="4042" y="14835"/>
                </a:cubicBezTo>
                <a:cubicBezTo>
                  <a:pt x="4089" y="14835"/>
                  <a:pt x="4121" y="14772"/>
                  <a:pt x="4121" y="14724"/>
                </a:cubicBezTo>
                <a:cubicBezTo>
                  <a:pt x="4107" y="14683"/>
                  <a:pt x="4058" y="14642"/>
                  <a:pt x="4014" y="14642"/>
                </a:cubicBezTo>
                <a:close/>
                <a:moveTo>
                  <a:pt x="2842" y="14724"/>
                </a:moveTo>
                <a:cubicBezTo>
                  <a:pt x="2795" y="14724"/>
                  <a:pt x="2747" y="14772"/>
                  <a:pt x="2747" y="14819"/>
                </a:cubicBezTo>
                <a:cubicBezTo>
                  <a:pt x="2732" y="14882"/>
                  <a:pt x="2779" y="14929"/>
                  <a:pt x="2842" y="14929"/>
                </a:cubicBezTo>
                <a:lnTo>
                  <a:pt x="3237" y="14929"/>
                </a:lnTo>
                <a:cubicBezTo>
                  <a:pt x="3300" y="14929"/>
                  <a:pt x="3331" y="14882"/>
                  <a:pt x="3331" y="14835"/>
                </a:cubicBezTo>
                <a:cubicBezTo>
                  <a:pt x="3331" y="14780"/>
                  <a:pt x="3296" y="14737"/>
                  <a:pt x="3255" y="14737"/>
                </a:cubicBezTo>
                <a:cubicBezTo>
                  <a:pt x="3249" y="14737"/>
                  <a:pt x="3243" y="14738"/>
                  <a:pt x="3237" y="14740"/>
                </a:cubicBezTo>
                <a:cubicBezTo>
                  <a:pt x="3095" y="14740"/>
                  <a:pt x="2968" y="14740"/>
                  <a:pt x="2842" y="147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13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7"/>
          <p:cNvGrpSpPr/>
          <p:nvPr/>
        </p:nvGrpSpPr>
        <p:grpSpPr>
          <a:xfrm>
            <a:off x="107626" y="54347"/>
            <a:ext cx="6288772" cy="6803879"/>
            <a:chOff x="80719" y="40760"/>
            <a:chExt cx="4716579" cy="5102909"/>
          </a:xfrm>
        </p:grpSpPr>
        <p:sp>
          <p:nvSpPr>
            <p:cNvPr id="221" name="Google Shape;221;p17"/>
            <p:cNvSpPr/>
            <p:nvPr/>
          </p:nvSpPr>
          <p:spPr>
            <a:xfrm>
              <a:off x="80719" y="11576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41591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4346724" y="47107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1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25" name="Google Shape;22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subTitle" idx="1"/>
          </p:nvPr>
        </p:nvSpPr>
        <p:spPr>
          <a:xfrm>
            <a:off x="2055285" y="159214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ubTitle" idx="2"/>
          </p:nvPr>
        </p:nvSpPr>
        <p:spPr>
          <a:xfrm>
            <a:off x="2055285" y="3155109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7"/>
          <p:cNvSpPr txBox="1">
            <a:spLocks noGrp="1"/>
          </p:cNvSpPr>
          <p:nvPr>
            <p:ph type="subTitle" idx="3"/>
          </p:nvPr>
        </p:nvSpPr>
        <p:spPr>
          <a:xfrm>
            <a:off x="7207519" y="1592185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4"/>
          </p:nvPr>
        </p:nvSpPr>
        <p:spPr>
          <a:xfrm>
            <a:off x="2055285" y="4718076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5"/>
          </p:nvPr>
        </p:nvSpPr>
        <p:spPr>
          <a:xfrm>
            <a:off x="7207519" y="4718081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subTitle" idx="6"/>
          </p:nvPr>
        </p:nvSpPr>
        <p:spPr>
          <a:xfrm>
            <a:off x="7207519" y="315513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17"/>
          <p:cNvGrpSpPr/>
          <p:nvPr/>
        </p:nvGrpSpPr>
        <p:grpSpPr>
          <a:xfrm>
            <a:off x="252769" y="142067"/>
            <a:ext cx="11352401" cy="6488328"/>
            <a:chOff x="189576" y="106550"/>
            <a:chExt cx="8514301" cy="4866246"/>
          </a:xfrm>
        </p:grpSpPr>
        <p:sp>
          <p:nvSpPr>
            <p:cNvPr id="233" name="Google Shape;233;p17"/>
            <p:cNvSpPr/>
            <p:nvPr/>
          </p:nvSpPr>
          <p:spPr>
            <a:xfrm>
              <a:off x="8306414" y="193200"/>
              <a:ext cx="397463" cy="399389"/>
            </a:xfrm>
            <a:custGeom>
              <a:avLst/>
              <a:gdLst/>
              <a:ahLst/>
              <a:cxnLst/>
              <a:rect l="l" t="t" r="r" b="b"/>
              <a:pathLst>
                <a:path w="5494" h="5521" extrusionOk="0">
                  <a:moveTo>
                    <a:pt x="1986" y="0"/>
                  </a:moveTo>
                  <a:cubicBezTo>
                    <a:pt x="1739" y="0"/>
                    <a:pt x="1752" y="1967"/>
                    <a:pt x="1752" y="1967"/>
                  </a:cubicBezTo>
                  <a:cubicBezTo>
                    <a:pt x="1752" y="1967"/>
                    <a:pt x="300" y="2567"/>
                    <a:pt x="142" y="2803"/>
                  </a:cubicBezTo>
                  <a:cubicBezTo>
                    <a:pt x="0" y="3056"/>
                    <a:pt x="1642" y="3672"/>
                    <a:pt x="1642" y="3672"/>
                  </a:cubicBezTo>
                  <a:cubicBezTo>
                    <a:pt x="1642" y="3672"/>
                    <a:pt x="1547" y="5045"/>
                    <a:pt x="1831" y="5487"/>
                  </a:cubicBezTo>
                  <a:cubicBezTo>
                    <a:pt x="1845" y="5510"/>
                    <a:pt x="1864" y="5520"/>
                    <a:pt x="1889" y="5520"/>
                  </a:cubicBezTo>
                  <a:cubicBezTo>
                    <a:pt x="2193" y="5520"/>
                    <a:pt x="3284" y="3972"/>
                    <a:pt x="3284" y="3972"/>
                  </a:cubicBezTo>
                  <a:cubicBezTo>
                    <a:pt x="3284" y="3972"/>
                    <a:pt x="4504" y="4267"/>
                    <a:pt x="5009" y="4267"/>
                  </a:cubicBezTo>
                  <a:cubicBezTo>
                    <a:pt x="5064" y="4267"/>
                    <a:pt x="5111" y="4263"/>
                    <a:pt x="5146" y="4256"/>
                  </a:cubicBezTo>
                  <a:cubicBezTo>
                    <a:pt x="5494" y="4177"/>
                    <a:pt x="4215" y="2772"/>
                    <a:pt x="4215" y="2772"/>
                  </a:cubicBezTo>
                  <a:cubicBezTo>
                    <a:pt x="4215" y="2772"/>
                    <a:pt x="4988" y="1209"/>
                    <a:pt x="4957" y="1067"/>
                  </a:cubicBezTo>
                  <a:cubicBezTo>
                    <a:pt x="4952" y="1047"/>
                    <a:pt x="4916" y="1038"/>
                    <a:pt x="4857" y="1038"/>
                  </a:cubicBezTo>
                  <a:cubicBezTo>
                    <a:pt x="4502" y="1038"/>
                    <a:pt x="3331" y="1351"/>
                    <a:pt x="3331" y="1351"/>
                  </a:cubicBezTo>
                  <a:cubicBezTo>
                    <a:pt x="3331" y="1351"/>
                    <a:pt x="2352" y="325"/>
                    <a:pt x="2037" y="25"/>
                  </a:cubicBezTo>
                  <a:cubicBezTo>
                    <a:pt x="2019" y="8"/>
                    <a:pt x="2002" y="0"/>
                    <a:pt x="1986" y="0"/>
                  </a:cubicBezTo>
                  <a:close/>
                </a:path>
              </a:pathLst>
            </a:custGeom>
            <a:solidFill>
              <a:srgbClr val="DEB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17"/>
            <p:cNvGrpSpPr/>
            <p:nvPr/>
          </p:nvGrpSpPr>
          <p:grpSpPr>
            <a:xfrm>
              <a:off x="189576" y="106550"/>
              <a:ext cx="773734" cy="572688"/>
              <a:chOff x="3179042" y="3205618"/>
              <a:chExt cx="424802" cy="314439"/>
            </a:xfrm>
          </p:grpSpPr>
          <p:grpSp>
            <p:nvGrpSpPr>
              <p:cNvPr id="235" name="Google Shape;235;p17"/>
              <p:cNvGrpSpPr/>
              <p:nvPr/>
            </p:nvGrpSpPr>
            <p:grpSpPr>
              <a:xfrm>
                <a:off x="3179042" y="3205618"/>
                <a:ext cx="424802" cy="314439"/>
                <a:chOff x="3179042" y="3205618"/>
                <a:chExt cx="424802" cy="314439"/>
              </a:xfrm>
            </p:grpSpPr>
            <p:sp>
              <p:nvSpPr>
                <p:cNvPr id="236" name="Google Shape;236;p17"/>
                <p:cNvSpPr/>
                <p:nvPr/>
              </p:nvSpPr>
              <p:spPr>
                <a:xfrm>
                  <a:off x="3179042" y="3207093"/>
                  <a:ext cx="424802" cy="30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" h="4394" extrusionOk="0">
                      <a:moveTo>
                        <a:pt x="2586" y="0"/>
                      </a:moveTo>
                      <a:cubicBezTo>
                        <a:pt x="2433" y="0"/>
                        <a:pt x="2293" y="10"/>
                        <a:pt x="2179" y="35"/>
                      </a:cubicBezTo>
                      <a:cubicBezTo>
                        <a:pt x="1721" y="129"/>
                        <a:pt x="538" y="1724"/>
                        <a:pt x="269" y="2008"/>
                      </a:cubicBezTo>
                      <a:cubicBezTo>
                        <a:pt x="1" y="2276"/>
                        <a:pt x="1627" y="4060"/>
                        <a:pt x="2006" y="4328"/>
                      </a:cubicBezTo>
                      <a:cubicBezTo>
                        <a:pt x="2075" y="4379"/>
                        <a:pt x="2367" y="4394"/>
                        <a:pt x="2692" y="4394"/>
                      </a:cubicBezTo>
                      <a:cubicBezTo>
                        <a:pt x="3179" y="4394"/>
                        <a:pt x="3742" y="4360"/>
                        <a:pt x="3742" y="4360"/>
                      </a:cubicBezTo>
                      <a:cubicBezTo>
                        <a:pt x="3756" y="4370"/>
                        <a:pt x="3774" y="4374"/>
                        <a:pt x="3795" y="4374"/>
                      </a:cubicBezTo>
                      <a:cubicBezTo>
                        <a:pt x="4201" y="4374"/>
                        <a:pt x="5739" y="2539"/>
                        <a:pt x="5889" y="2434"/>
                      </a:cubicBezTo>
                      <a:cubicBezTo>
                        <a:pt x="6047" y="2323"/>
                        <a:pt x="4642" y="603"/>
                        <a:pt x="4137" y="177"/>
                      </a:cubicBezTo>
                      <a:lnTo>
                        <a:pt x="4137" y="161"/>
                      </a:lnTo>
                      <a:lnTo>
                        <a:pt x="4121" y="161"/>
                      </a:lnTo>
                      <a:cubicBezTo>
                        <a:pt x="4042" y="113"/>
                        <a:pt x="3995" y="82"/>
                        <a:pt x="3979" y="82"/>
                      </a:cubicBezTo>
                      <a:cubicBezTo>
                        <a:pt x="3963" y="82"/>
                        <a:pt x="3931" y="98"/>
                        <a:pt x="3900" y="129"/>
                      </a:cubicBezTo>
                      <a:cubicBezTo>
                        <a:pt x="3583" y="82"/>
                        <a:pt x="3031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17"/>
                <p:cNvSpPr/>
                <p:nvPr/>
              </p:nvSpPr>
              <p:spPr>
                <a:xfrm>
                  <a:off x="3190141" y="3205618"/>
                  <a:ext cx="276223" cy="314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" h="4476" extrusionOk="0">
                      <a:moveTo>
                        <a:pt x="3821" y="0"/>
                      </a:moveTo>
                      <a:cubicBezTo>
                        <a:pt x="3797" y="0"/>
                        <a:pt x="3773" y="8"/>
                        <a:pt x="3758" y="24"/>
                      </a:cubicBezTo>
                      <a:cubicBezTo>
                        <a:pt x="3742" y="40"/>
                        <a:pt x="2148" y="1602"/>
                        <a:pt x="1690" y="2076"/>
                      </a:cubicBezTo>
                      <a:lnTo>
                        <a:pt x="111" y="1918"/>
                      </a:lnTo>
                      <a:cubicBezTo>
                        <a:pt x="64" y="1918"/>
                        <a:pt x="17" y="1966"/>
                        <a:pt x="17" y="2013"/>
                      </a:cubicBezTo>
                      <a:cubicBezTo>
                        <a:pt x="1" y="2060"/>
                        <a:pt x="48" y="2123"/>
                        <a:pt x="95" y="2123"/>
                      </a:cubicBezTo>
                      <a:lnTo>
                        <a:pt x="1611" y="2265"/>
                      </a:lnTo>
                      <a:cubicBezTo>
                        <a:pt x="1721" y="2692"/>
                        <a:pt x="3079" y="4033"/>
                        <a:pt x="3521" y="4444"/>
                      </a:cubicBezTo>
                      <a:cubicBezTo>
                        <a:pt x="3537" y="4460"/>
                        <a:pt x="3552" y="4475"/>
                        <a:pt x="3584" y="4475"/>
                      </a:cubicBezTo>
                      <a:cubicBezTo>
                        <a:pt x="3616" y="4475"/>
                        <a:pt x="3631" y="4460"/>
                        <a:pt x="3647" y="4444"/>
                      </a:cubicBezTo>
                      <a:cubicBezTo>
                        <a:pt x="3694" y="4396"/>
                        <a:pt x="3694" y="4333"/>
                        <a:pt x="3647" y="4302"/>
                      </a:cubicBezTo>
                      <a:cubicBezTo>
                        <a:pt x="2779" y="3465"/>
                        <a:pt x="1848" y="2439"/>
                        <a:pt x="1800" y="2218"/>
                      </a:cubicBezTo>
                      <a:cubicBezTo>
                        <a:pt x="2242" y="1776"/>
                        <a:pt x="3868" y="182"/>
                        <a:pt x="3884" y="166"/>
                      </a:cubicBezTo>
                      <a:cubicBezTo>
                        <a:pt x="3931" y="134"/>
                        <a:pt x="3931" y="71"/>
                        <a:pt x="3884" y="24"/>
                      </a:cubicBezTo>
                      <a:cubicBezTo>
                        <a:pt x="3868" y="8"/>
                        <a:pt x="3844" y="0"/>
                        <a:pt x="38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17"/>
                <p:cNvSpPr/>
                <p:nvPr/>
              </p:nvSpPr>
              <p:spPr>
                <a:xfrm>
                  <a:off x="3347642" y="3341832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8"/>
                        <a:pt x="48" y="453"/>
                      </a:cubicBezTo>
                      <a:cubicBezTo>
                        <a:pt x="75" y="617"/>
                        <a:pt x="233" y="746"/>
                        <a:pt x="409" y="746"/>
                      </a:cubicBezTo>
                      <a:cubicBezTo>
                        <a:pt x="436" y="746"/>
                        <a:pt x="463" y="743"/>
                        <a:pt x="490" y="737"/>
                      </a:cubicBezTo>
                      <a:cubicBezTo>
                        <a:pt x="679" y="690"/>
                        <a:pt x="821" y="500"/>
                        <a:pt x="774" y="295"/>
                      </a:cubicBezTo>
                      <a:cubicBezTo>
                        <a:pt x="733" y="119"/>
                        <a:pt x="588" y="1"/>
                        <a:pt x="4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17"/>
                <p:cNvSpPr/>
                <p:nvPr/>
              </p:nvSpPr>
              <p:spPr>
                <a:xfrm>
                  <a:off x="3316591" y="3225428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27" y="42"/>
                        <a:pt x="0" y="247"/>
                        <a:pt x="32" y="452"/>
                      </a:cubicBezTo>
                      <a:cubicBezTo>
                        <a:pt x="72" y="628"/>
                        <a:pt x="229" y="746"/>
                        <a:pt x="393" y="746"/>
                      </a:cubicBezTo>
                      <a:cubicBezTo>
                        <a:pt x="420" y="746"/>
                        <a:pt x="447" y="743"/>
                        <a:pt x="474" y="736"/>
                      </a:cubicBezTo>
                      <a:cubicBezTo>
                        <a:pt x="679" y="705"/>
                        <a:pt x="821" y="500"/>
                        <a:pt x="774" y="294"/>
                      </a:cubicBezTo>
                      <a:cubicBezTo>
                        <a:pt x="733" y="118"/>
                        <a:pt x="588" y="0"/>
                        <a:pt x="4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17"/>
                <p:cNvSpPr/>
                <p:nvPr/>
              </p:nvSpPr>
              <p:spPr>
                <a:xfrm>
                  <a:off x="3263342" y="3281979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43" y="42"/>
                        <a:pt x="1" y="247"/>
                        <a:pt x="48" y="452"/>
                      </a:cubicBezTo>
                      <a:cubicBezTo>
                        <a:pt x="89" y="628"/>
                        <a:pt x="234" y="746"/>
                        <a:pt x="404" y="746"/>
                      </a:cubicBezTo>
                      <a:cubicBezTo>
                        <a:pt x="432" y="746"/>
                        <a:pt x="461" y="743"/>
                        <a:pt x="490" y="736"/>
                      </a:cubicBezTo>
                      <a:cubicBezTo>
                        <a:pt x="695" y="705"/>
                        <a:pt x="821" y="500"/>
                        <a:pt x="774" y="294"/>
                      </a:cubicBezTo>
                      <a:cubicBezTo>
                        <a:pt x="747" y="118"/>
                        <a:pt x="592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17"/>
                <p:cNvSpPr/>
                <p:nvPr/>
              </p:nvSpPr>
              <p:spPr>
                <a:xfrm>
                  <a:off x="3276619" y="3407657"/>
                  <a:ext cx="57745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4" y="2"/>
                        <a:pt x="332" y="5"/>
                      </a:cubicBezTo>
                      <a:cubicBezTo>
                        <a:pt x="127" y="52"/>
                        <a:pt x="1" y="242"/>
                        <a:pt x="48" y="447"/>
                      </a:cubicBezTo>
                      <a:cubicBezTo>
                        <a:pt x="77" y="631"/>
                        <a:pt x="245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80" y="700"/>
                        <a:pt x="822" y="510"/>
                        <a:pt x="774" y="305"/>
                      </a:cubicBezTo>
                      <a:cubicBezTo>
                        <a:pt x="732" y="121"/>
                        <a:pt x="575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17"/>
                <p:cNvSpPr/>
                <p:nvPr/>
              </p:nvSpPr>
              <p:spPr>
                <a:xfrm>
                  <a:off x="3429694" y="3259780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7"/>
                        <a:pt x="48" y="453"/>
                      </a:cubicBezTo>
                      <a:cubicBezTo>
                        <a:pt x="75" y="629"/>
                        <a:pt x="230" y="747"/>
                        <a:pt x="403" y="747"/>
                      </a:cubicBezTo>
                      <a:cubicBezTo>
                        <a:pt x="431" y="747"/>
                        <a:pt x="461" y="743"/>
                        <a:pt x="490" y="737"/>
                      </a:cubicBezTo>
                      <a:cubicBezTo>
                        <a:pt x="695" y="705"/>
                        <a:pt x="821" y="500"/>
                        <a:pt x="774" y="295"/>
                      </a:cubicBezTo>
                      <a:cubicBezTo>
                        <a:pt x="747" y="119"/>
                        <a:pt x="592" y="1"/>
                        <a:pt x="4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17"/>
                <p:cNvSpPr/>
                <p:nvPr/>
              </p:nvSpPr>
              <p:spPr>
                <a:xfrm>
                  <a:off x="3429694" y="3340779"/>
                  <a:ext cx="57746" cy="5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7" extrusionOk="0">
                      <a:moveTo>
                        <a:pt x="412" y="1"/>
                      </a:moveTo>
                      <a:cubicBezTo>
                        <a:pt x="385" y="1"/>
                        <a:pt x="359" y="4"/>
                        <a:pt x="332" y="10"/>
                      </a:cubicBezTo>
                      <a:cubicBezTo>
                        <a:pt x="127" y="57"/>
                        <a:pt x="0" y="247"/>
                        <a:pt x="48" y="452"/>
                      </a:cubicBezTo>
                      <a:cubicBezTo>
                        <a:pt x="76" y="636"/>
                        <a:pt x="244" y="757"/>
                        <a:pt x="427" y="757"/>
                      </a:cubicBezTo>
                      <a:cubicBezTo>
                        <a:pt x="448" y="757"/>
                        <a:pt x="469" y="755"/>
                        <a:pt x="490" y="752"/>
                      </a:cubicBezTo>
                      <a:cubicBezTo>
                        <a:pt x="695" y="705"/>
                        <a:pt x="821" y="499"/>
                        <a:pt x="774" y="310"/>
                      </a:cubicBezTo>
                      <a:cubicBezTo>
                        <a:pt x="746" y="132"/>
                        <a:pt x="588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17"/>
                <p:cNvSpPr/>
                <p:nvPr/>
              </p:nvSpPr>
              <p:spPr>
                <a:xfrm>
                  <a:off x="3429694" y="3423182"/>
                  <a:ext cx="57746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3" y="2"/>
                        <a:pt x="332" y="5"/>
                      </a:cubicBezTo>
                      <a:cubicBezTo>
                        <a:pt x="127" y="52"/>
                        <a:pt x="0" y="242"/>
                        <a:pt x="48" y="447"/>
                      </a:cubicBezTo>
                      <a:cubicBezTo>
                        <a:pt x="76" y="631"/>
                        <a:pt x="244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95" y="700"/>
                        <a:pt x="821" y="510"/>
                        <a:pt x="774" y="305"/>
                      </a:cubicBezTo>
                      <a:cubicBezTo>
                        <a:pt x="745" y="121"/>
                        <a:pt x="577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45" name="Google Shape;245;p17"/>
              <p:cNvSpPr/>
              <p:nvPr/>
            </p:nvSpPr>
            <p:spPr>
              <a:xfrm>
                <a:off x="3512870" y="3341270"/>
                <a:ext cx="58799" cy="52828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52" extrusionOk="0">
                    <a:moveTo>
                      <a:pt x="424" y="0"/>
                    </a:moveTo>
                    <a:cubicBezTo>
                      <a:pt x="336" y="0"/>
                      <a:pt x="247" y="32"/>
                      <a:pt x="174" y="98"/>
                    </a:cubicBezTo>
                    <a:cubicBezTo>
                      <a:pt x="16" y="240"/>
                      <a:pt x="0" y="477"/>
                      <a:pt x="142" y="634"/>
                    </a:cubicBezTo>
                    <a:cubicBezTo>
                      <a:pt x="220" y="712"/>
                      <a:pt x="325" y="752"/>
                      <a:pt x="430" y="752"/>
                    </a:cubicBezTo>
                    <a:cubicBezTo>
                      <a:pt x="519" y="752"/>
                      <a:pt x="607" y="724"/>
                      <a:pt x="679" y="666"/>
                    </a:cubicBezTo>
                    <a:cubicBezTo>
                      <a:pt x="821" y="524"/>
                      <a:pt x="837" y="287"/>
                      <a:pt x="695" y="129"/>
                    </a:cubicBezTo>
                    <a:cubicBezTo>
                      <a:pt x="627" y="44"/>
                      <a:pt x="526" y="0"/>
                      <a:pt x="424" y="0"/>
                    </a:cubicBezTo>
                    <a:close/>
                  </a:path>
                </a:pathLst>
              </a:custGeom>
              <a:solidFill>
                <a:srgbClr val="4039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" name="Google Shape;246;p17"/>
            <p:cNvGrpSpPr/>
            <p:nvPr/>
          </p:nvGrpSpPr>
          <p:grpSpPr>
            <a:xfrm>
              <a:off x="247797" y="4488367"/>
              <a:ext cx="819059" cy="484429"/>
              <a:chOff x="1179586" y="3966425"/>
              <a:chExt cx="501444" cy="296596"/>
            </a:xfrm>
          </p:grpSpPr>
          <p:sp>
            <p:nvSpPr>
              <p:cNvPr id="247" name="Google Shape;247;p17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7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38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8"/>
          <p:cNvSpPr txBox="1">
            <a:spLocks noGrp="1"/>
          </p:cNvSpPr>
          <p:nvPr>
            <p:ph type="ctrTitle"/>
          </p:nvPr>
        </p:nvSpPr>
        <p:spPr>
          <a:xfrm>
            <a:off x="4945229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1"/>
          </p:nvPr>
        </p:nvSpPr>
        <p:spPr>
          <a:xfrm>
            <a:off x="4982200" y="3171072"/>
            <a:ext cx="57252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193633" y="146862"/>
            <a:ext cx="11817583" cy="638564"/>
            <a:chOff x="145224" y="110146"/>
            <a:chExt cx="8863187" cy="478923"/>
          </a:xfrm>
        </p:grpSpPr>
        <p:sp>
          <p:nvSpPr>
            <p:cNvPr id="254" name="Google Shape;254;p18"/>
            <p:cNvSpPr/>
            <p:nvPr/>
          </p:nvSpPr>
          <p:spPr>
            <a:xfrm>
              <a:off x="145224" y="1561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8739819" y="1101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4982200" y="4570067"/>
            <a:ext cx="4778800" cy="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CREDITS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This template has been created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and includes icons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infographics &amp; images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and content by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Sandra Medina</a:t>
            </a:r>
            <a:endParaRPr sz="1333" b="1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642548" y="146877"/>
            <a:ext cx="11594859" cy="6275116"/>
            <a:chOff x="481911" y="110157"/>
            <a:chExt cx="8696144" cy="4706337"/>
          </a:xfrm>
        </p:grpSpPr>
        <p:sp>
          <p:nvSpPr>
            <p:cNvPr id="258" name="Google Shape;258;p18"/>
            <p:cNvSpPr/>
            <p:nvPr/>
          </p:nvSpPr>
          <p:spPr>
            <a:xfrm>
              <a:off x="481911" y="4400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18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1" name="Google Shape;271;p18"/>
          <p:cNvGrpSpPr/>
          <p:nvPr/>
        </p:nvGrpSpPr>
        <p:grpSpPr>
          <a:xfrm>
            <a:off x="953467" y="4569319"/>
            <a:ext cx="10965276" cy="3150703"/>
            <a:chOff x="715100" y="3426989"/>
            <a:chExt cx="8223957" cy="2363027"/>
          </a:xfrm>
        </p:grpSpPr>
        <p:sp>
          <p:nvSpPr>
            <p:cNvPr id="272" name="Google Shape;272;p18"/>
            <p:cNvSpPr/>
            <p:nvPr/>
          </p:nvSpPr>
          <p:spPr>
            <a:xfrm>
              <a:off x="8534798" y="36221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7320752" y="455306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8"/>
            <p:cNvSpPr/>
            <p:nvPr/>
          </p:nvSpPr>
          <p:spPr>
            <a:xfrm rot="3110361">
              <a:off x="1534230" y="3326164"/>
              <a:ext cx="989969" cy="2564677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20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grpSp>
        <p:nvGrpSpPr>
          <p:cNvPr id="277" name="Google Shape;277;p19"/>
          <p:cNvGrpSpPr/>
          <p:nvPr/>
        </p:nvGrpSpPr>
        <p:grpSpPr>
          <a:xfrm>
            <a:off x="135359" y="54347"/>
            <a:ext cx="11805589" cy="6669084"/>
            <a:chOff x="101519" y="40760"/>
            <a:chExt cx="8854192" cy="5001813"/>
          </a:xfrm>
        </p:grpSpPr>
        <p:sp>
          <p:nvSpPr>
            <p:cNvPr id="278" name="Google Shape;278;p19"/>
            <p:cNvSpPr/>
            <p:nvPr/>
          </p:nvSpPr>
          <p:spPr>
            <a:xfrm>
              <a:off x="101519" y="22667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42817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8687119" y="479299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841166" y="939921"/>
            <a:ext cx="9745417" cy="5167947"/>
            <a:chOff x="630874" y="704941"/>
            <a:chExt cx="7309063" cy="3875960"/>
          </a:xfrm>
        </p:grpSpPr>
        <p:sp>
          <p:nvSpPr>
            <p:cNvPr id="282" name="Google Shape;282;p19"/>
            <p:cNvSpPr/>
            <p:nvPr/>
          </p:nvSpPr>
          <p:spPr>
            <a:xfrm>
              <a:off x="7836740" y="107856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11219" y="70494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4559520" y="4451148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30874" y="41480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7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0"/>
          <p:cNvSpPr/>
          <p:nvPr/>
        </p:nvSpPr>
        <p:spPr>
          <a:xfrm>
            <a:off x="11368698" y="61446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9" name="Google Shape;289;p20"/>
          <p:cNvGrpSpPr/>
          <p:nvPr/>
        </p:nvGrpSpPr>
        <p:grpSpPr>
          <a:xfrm>
            <a:off x="1596526" y="1330667"/>
            <a:ext cx="9296236" cy="4641367"/>
            <a:chOff x="1197394" y="998000"/>
            <a:chExt cx="6972177" cy="3481025"/>
          </a:xfrm>
        </p:grpSpPr>
        <p:sp>
          <p:nvSpPr>
            <p:cNvPr id="290" name="Google Shape;290;p20"/>
            <p:cNvSpPr/>
            <p:nvPr/>
          </p:nvSpPr>
          <p:spPr>
            <a:xfrm>
              <a:off x="8066373" y="99800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63" y="196"/>
                  </a:moveTo>
                  <a:cubicBezTo>
                    <a:pt x="867" y="196"/>
                    <a:pt x="972" y="230"/>
                    <a:pt x="1058" y="303"/>
                  </a:cubicBezTo>
                  <a:cubicBezTo>
                    <a:pt x="1153" y="382"/>
                    <a:pt x="1216" y="492"/>
                    <a:pt x="1247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7" y="1167"/>
                    <a:pt x="551" y="1133"/>
                    <a:pt x="458" y="1060"/>
                  </a:cubicBezTo>
                  <a:cubicBezTo>
                    <a:pt x="253" y="902"/>
                    <a:pt x="206" y="603"/>
                    <a:pt x="379" y="382"/>
                  </a:cubicBezTo>
                  <a:cubicBezTo>
                    <a:pt x="471" y="262"/>
                    <a:pt x="617" y="196"/>
                    <a:pt x="763" y="196"/>
                  </a:cubicBezTo>
                  <a:close/>
                  <a:moveTo>
                    <a:pt x="771" y="0"/>
                  </a:moveTo>
                  <a:cubicBezTo>
                    <a:pt x="565" y="0"/>
                    <a:pt x="361" y="95"/>
                    <a:pt x="221" y="271"/>
                  </a:cubicBezTo>
                  <a:cubicBezTo>
                    <a:pt x="0" y="555"/>
                    <a:pt x="48" y="997"/>
                    <a:pt x="348" y="1218"/>
                  </a:cubicBezTo>
                  <a:cubicBezTo>
                    <a:pt x="471" y="1316"/>
                    <a:pt x="617" y="1363"/>
                    <a:pt x="760" y="1363"/>
                  </a:cubicBezTo>
                  <a:cubicBezTo>
                    <a:pt x="964" y="1363"/>
                    <a:pt x="1165" y="1268"/>
                    <a:pt x="1295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1" y="47"/>
                    <a:pt x="915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197394" y="196119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39920" y="4349273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" name="Google Shape;293;p20"/>
          <p:cNvGrpSpPr/>
          <p:nvPr/>
        </p:nvGrpSpPr>
        <p:grpSpPr>
          <a:xfrm>
            <a:off x="116297" y="139163"/>
            <a:ext cx="11784251" cy="6294096"/>
            <a:chOff x="87223" y="104372"/>
            <a:chExt cx="8838188" cy="4720572"/>
          </a:xfrm>
        </p:grpSpPr>
        <p:grpSp>
          <p:nvGrpSpPr>
            <p:cNvPr id="294" name="Google Shape;294;p20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295" name="Google Shape;295;p20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20"/>
            <p:cNvSpPr/>
            <p:nvPr/>
          </p:nvSpPr>
          <p:spPr>
            <a:xfrm>
              <a:off x="4190424" y="43920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89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4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69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5357425" y="169780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6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6"/>
          <p:cNvGrpSpPr/>
          <p:nvPr/>
        </p:nvGrpSpPr>
        <p:grpSpPr>
          <a:xfrm>
            <a:off x="-766728" y="3713502"/>
            <a:ext cx="12958741" cy="3489612"/>
            <a:chOff x="-575046" y="2785126"/>
            <a:chExt cx="9719056" cy="2617209"/>
          </a:xfrm>
        </p:grpSpPr>
        <p:sp>
          <p:nvSpPr>
            <p:cNvPr id="90" name="Google Shape;90;p6"/>
            <p:cNvSpPr/>
            <p:nvPr/>
          </p:nvSpPr>
          <p:spPr>
            <a:xfrm>
              <a:off x="8693437" y="46085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10602819" flipH="1">
              <a:off x="-502348" y="28113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body" idx="1"/>
          </p:nvPr>
        </p:nvSpPr>
        <p:spPr>
          <a:xfrm>
            <a:off x="1403600" y="1841433"/>
            <a:ext cx="9384800" cy="3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95093" y="54363"/>
            <a:ext cx="12026305" cy="6471563"/>
            <a:chOff x="71319" y="40772"/>
            <a:chExt cx="9019729" cy="4853672"/>
          </a:xfrm>
        </p:grpSpPr>
        <p:grpSp>
          <p:nvGrpSpPr>
            <p:cNvPr id="97" name="Google Shape;97;p7"/>
            <p:cNvGrpSpPr/>
            <p:nvPr/>
          </p:nvGrpSpPr>
          <p:grpSpPr>
            <a:xfrm>
              <a:off x="71319" y="40772"/>
              <a:ext cx="9019729" cy="2811050"/>
              <a:chOff x="71319" y="40772"/>
              <a:chExt cx="9019729" cy="2811050"/>
            </a:xfrm>
          </p:grpSpPr>
          <p:sp>
            <p:nvSpPr>
              <p:cNvPr id="98" name="Google Shape;98;p7"/>
              <p:cNvSpPr/>
              <p:nvPr/>
            </p:nvSpPr>
            <p:spPr>
              <a:xfrm>
                <a:off x="4290573" y="407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71319" y="260224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8640474" y="10210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7"/>
            <p:cNvSpPr/>
            <p:nvPr/>
          </p:nvSpPr>
          <p:spPr>
            <a:xfrm>
              <a:off x="198077" y="4439885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7"/>
          <p:cNvGrpSpPr/>
          <p:nvPr/>
        </p:nvGrpSpPr>
        <p:grpSpPr>
          <a:xfrm>
            <a:off x="264112" y="270704"/>
            <a:ext cx="11058737" cy="5873955"/>
            <a:chOff x="198083" y="203028"/>
            <a:chExt cx="8294053" cy="4405466"/>
          </a:xfrm>
        </p:grpSpPr>
        <p:sp>
          <p:nvSpPr>
            <p:cNvPr id="103" name="Google Shape;103;p7"/>
            <p:cNvSpPr/>
            <p:nvPr/>
          </p:nvSpPr>
          <p:spPr>
            <a:xfrm>
              <a:off x="8025736" y="4192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4" name="Google Shape;104;p7"/>
            <p:cNvGrpSpPr/>
            <p:nvPr/>
          </p:nvGrpSpPr>
          <p:grpSpPr>
            <a:xfrm>
              <a:off x="198083" y="203028"/>
              <a:ext cx="576572" cy="663928"/>
              <a:chOff x="2719958" y="3073899"/>
              <a:chExt cx="338324" cy="389606"/>
            </a:xfrm>
          </p:grpSpPr>
          <p:sp>
            <p:nvSpPr>
              <p:cNvPr id="105" name="Google Shape;105;p7"/>
              <p:cNvSpPr/>
              <p:nvPr/>
            </p:nvSpPr>
            <p:spPr>
              <a:xfrm>
                <a:off x="2719958" y="3077271"/>
                <a:ext cx="338324" cy="386234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5498" extrusionOk="0">
                    <a:moveTo>
                      <a:pt x="3129" y="0"/>
                    </a:moveTo>
                    <a:cubicBezTo>
                      <a:pt x="2602" y="0"/>
                      <a:pt x="927" y="1002"/>
                      <a:pt x="632" y="1283"/>
                    </a:cubicBezTo>
                    <a:cubicBezTo>
                      <a:pt x="474" y="1441"/>
                      <a:pt x="253" y="2987"/>
                      <a:pt x="253" y="2987"/>
                    </a:cubicBezTo>
                    <a:cubicBezTo>
                      <a:pt x="1" y="3240"/>
                      <a:pt x="1642" y="5292"/>
                      <a:pt x="1721" y="5482"/>
                    </a:cubicBezTo>
                    <a:cubicBezTo>
                      <a:pt x="1726" y="5493"/>
                      <a:pt x="1740" y="5498"/>
                      <a:pt x="1762" y="5498"/>
                    </a:cubicBezTo>
                    <a:cubicBezTo>
                      <a:pt x="2055" y="5498"/>
                      <a:pt x="3794" y="4584"/>
                      <a:pt x="4279" y="4203"/>
                    </a:cubicBezTo>
                    <a:lnTo>
                      <a:pt x="4294" y="4219"/>
                    </a:lnTo>
                    <a:cubicBezTo>
                      <a:pt x="4294" y="4219"/>
                      <a:pt x="4294" y="4203"/>
                      <a:pt x="4294" y="4187"/>
                    </a:cubicBezTo>
                    <a:cubicBezTo>
                      <a:pt x="4357" y="4140"/>
                      <a:pt x="4405" y="4092"/>
                      <a:pt x="4405" y="4077"/>
                    </a:cubicBezTo>
                    <a:cubicBezTo>
                      <a:pt x="4405" y="4061"/>
                      <a:pt x="4389" y="4029"/>
                      <a:pt x="4373" y="3982"/>
                    </a:cubicBezTo>
                    <a:cubicBezTo>
                      <a:pt x="4515" y="3587"/>
                      <a:pt x="4799" y="2766"/>
                      <a:pt x="4815" y="2325"/>
                    </a:cubicBezTo>
                    <a:cubicBezTo>
                      <a:pt x="4815" y="1851"/>
                      <a:pt x="3474" y="367"/>
                      <a:pt x="3268" y="51"/>
                    </a:cubicBezTo>
                    <a:cubicBezTo>
                      <a:pt x="3244" y="16"/>
                      <a:pt x="3195" y="0"/>
                      <a:pt x="31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2731057" y="3073899"/>
                <a:ext cx="306149" cy="29645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220" extrusionOk="0">
                    <a:moveTo>
                      <a:pt x="3101" y="1"/>
                    </a:moveTo>
                    <a:cubicBezTo>
                      <a:pt x="3063" y="1"/>
                      <a:pt x="3029" y="29"/>
                      <a:pt x="3016" y="68"/>
                    </a:cubicBezTo>
                    <a:lnTo>
                      <a:pt x="2574" y="1536"/>
                    </a:lnTo>
                    <a:cubicBezTo>
                      <a:pt x="2132" y="1552"/>
                      <a:pt x="537" y="2609"/>
                      <a:pt x="48" y="2957"/>
                    </a:cubicBezTo>
                    <a:cubicBezTo>
                      <a:pt x="1" y="2988"/>
                      <a:pt x="1" y="3051"/>
                      <a:pt x="16" y="3099"/>
                    </a:cubicBezTo>
                    <a:cubicBezTo>
                      <a:pt x="34" y="3125"/>
                      <a:pt x="61" y="3136"/>
                      <a:pt x="89" y="3136"/>
                    </a:cubicBezTo>
                    <a:cubicBezTo>
                      <a:pt x="113" y="3136"/>
                      <a:pt x="137" y="3129"/>
                      <a:pt x="158" y="3114"/>
                    </a:cubicBezTo>
                    <a:cubicBezTo>
                      <a:pt x="1153" y="2436"/>
                      <a:pt x="2321" y="1725"/>
                      <a:pt x="2558" y="1725"/>
                    </a:cubicBezTo>
                    <a:lnTo>
                      <a:pt x="2574" y="1725"/>
                    </a:lnTo>
                    <a:cubicBezTo>
                      <a:pt x="2921" y="2246"/>
                      <a:pt x="4152" y="4156"/>
                      <a:pt x="4168" y="4172"/>
                    </a:cubicBezTo>
                    <a:cubicBezTo>
                      <a:pt x="4184" y="4204"/>
                      <a:pt x="4215" y="4219"/>
                      <a:pt x="4247" y="4219"/>
                    </a:cubicBezTo>
                    <a:cubicBezTo>
                      <a:pt x="4263" y="4219"/>
                      <a:pt x="4278" y="4219"/>
                      <a:pt x="4294" y="4204"/>
                    </a:cubicBezTo>
                    <a:cubicBezTo>
                      <a:pt x="4342" y="4172"/>
                      <a:pt x="4357" y="4125"/>
                      <a:pt x="4326" y="4077"/>
                    </a:cubicBezTo>
                    <a:cubicBezTo>
                      <a:pt x="4310" y="4046"/>
                      <a:pt x="3110" y="2183"/>
                      <a:pt x="2747" y="1631"/>
                    </a:cubicBezTo>
                    <a:lnTo>
                      <a:pt x="3205" y="131"/>
                    </a:lnTo>
                    <a:cubicBezTo>
                      <a:pt x="3221" y="84"/>
                      <a:pt x="3189" y="20"/>
                      <a:pt x="3126" y="5"/>
                    </a:cubicBezTo>
                    <a:cubicBezTo>
                      <a:pt x="3118" y="2"/>
                      <a:pt x="3109" y="1"/>
                      <a:pt x="3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2851958" y="3249383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43"/>
                      <a:pt x="379" y="743"/>
                    </a:cubicBezTo>
                    <a:cubicBezTo>
                      <a:pt x="584" y="743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971734" y="3188406"/>
                <a:ext cx="5212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43" extrusionOk="0">
                    <a:moveTo>
                      <a:pt x="379" y="1"/>
                    </a:moveTo>
                    <a:cubicBezTo>
                      <a:pt x="174" y="1"/>
                      <a:pt x="0" y="158"/>
                      <a:pt x="0" y="364"/>
                    </a:cubicBezTo>
                    <a:cubicBezTo>
                      <a:pt x="0" y="569"/>
                      <a:pt x="174" y="743"/>
                      <a:pt x="379" y="743"/>
                    </a:cubicBezTo>
                    <a:cubicBezTo>
                      <a:pt x="584" y="743"/>
                      <a:pt x="742" y="569"/>
                      <a:pt x="742" y="364"/>
                    </a:cubicBezTo>
                    <a:cubicBezTo>
                      <a:pt x="742" y="158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2777633" y="3161782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58" y="1"/>
                      <a:pt x="1" y="174"/>
                      <a:pt x="1" y="380"/>
                    </a:cubicBezTo>
                    <a:cubicBezTo>
                      <a:pt x="1" y="585"/>
                      <a:pt x="158" y="743"/>
                      <a:pt x="379" y="743"/>
                    </a:cubicBezTo>
                    <a:cubicBezTo>
                      <a:pt x="585" y="743"/>
                      <a:pt x="743" y="585"/>
                      <a:pt x="743" y="380"/>
                    </a:cubicBezTo>
                    <a:cubicBezTo>
                      <a:pt x="743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2851958" y="3125181"/>
                <a:ext cx="52196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9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59"/>
                      <a:pt x="379" y="759"/>
                    </a:cubicBezTo>
                    <a:cubicBezTo>
                      <a:pt x="584" y="759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2896285" y="3301509"/>
                <a:ext cx="53320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759" extrusionOk="0">
                    <a:moveTo>
                      <a:pt x="379" y="1"/>
                    </a:moveTo>
                    <a:cubicBezTo>
                      <a:pt x="174" y="1"/>
                      <a:pt x="1" y="174"/>
                      <a:pt x="1" y="380"/>
                    </a:cubicBezTo>
                    <a:cubicBezTo>
                      <a:pt x="1" y="585"/>
                      <a:pt x="174" y="758"/>
                      <a:pt x="379" y="758"/>
                    </a:cubicBezTo>
                    <a:cubicBezTo>
                      <a:pt x="585" y="758"/>
                      <a:pt x="758" y="585"/>
                      <a:pt x="758" y="380"/>
                    </a:cubicBezTo>
                    <a:cubicBezTo>
                      <a:pt x="758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2783183" y="3293781"/>
                <a:ext cx="52196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8" extrusionOk="0">
                    <a:moveTo>
                      <a:pt x="364" y="0"/>
                    </a:moveTo>
                    <a:cubicBezTo>
                      <a:pt x="158" y="0"/>
                      <a:pt x="1" y="174"/>
                      <a:pt x="1" y="379"/>
                    </a:cubicBezTo>
                    <a:cubicBezTo>
                      <a:pt x="1" y="584"/>
                      <a:pt x="158" y="758"/>
                      <a:pt x="364" y="758"/>
                    </a:cubicBezTo>
                    <a:cubicBezTo>
                      <a:pt x="569" y="758"/>
                      <a:pt x="742" y="584"/>
                      <a:pt x="742" y="379"/>
                    </a:cubicBezTo>
                    <a:cubicBezTo>
                      <a:pt x="742" y="174"/>
                      <a:pt x="569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2838610" y="3346961"/>
                <a:ext cx="59994" cy="5275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51" extrusionOk="0">
                    <a:moveTo>
                      <a:pt x="432" y="1"/>
                    </a:moveTo>
                    <a:cubicBezTo>
                      <a:pt x="367" y="1"/>
                      <a:pt x="301" y="17"/>
                      <a:pt x="238" y="48"/>
                    </a:cubicBezTo>
                    <a:cubicBezTo>
                      <a:pt x="64" y="159"/>
                      <a:pt x="1" y="380"/>
                      <a:pt x="111" y="569"/>
                    </a:cubicBezTo>
                    <a:cubicBezTo>
                      <a:pt x="174" y="684"/>
                      <a:pt x="299" y="750"/>
                      <a:pt x="426" y="750"/>
                    </a:cubicBezTo>
                    <a:cubicBezTo>
                      <a:pt x="491" y="750"/>
                      <a:pt x="558" y="733"/>
                      <a:pt x="616" y="695"/>
                    </a:cubicBezTo>
                    <a:cubicBezTo>
                      <a:pt x="790" y="601"/>
                      <a:pt x="853" y="364"/>
                      <a:pt x="758" y="190"/>
                    </a:cubicBezTo>
                    <a:cubicBezTo>
                      <a:pt x="685" y="64"/>
                      <a:pt x="562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07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E916F89-77CA-43AA-A711-569EC5F3A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8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8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16" name="Google Shape;116;p8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3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/>
          <p:nvPr/>
        </p:nvSpPr>
        <p:spPr>
          <a:xfrm>
            <a:off x="453198" y="6054630"/>
            <a:ext cx="539012" cy="539012"/>
          </a:xfrm>
          <a:custGeom>
            <a:avLst/>
            <a:gdLst/>
            <a:ahLst/>
            <a:cxnLst/>
            <a:rect l="l" t="t" r="r" b="b"/>
            <a:pathLst>
              <a:path w="2211" h="2211" extrusionOk="0">
                <a:moveTo>
                  <a:pt x="1185" y="285"/>
                </a:moveTo>
                <a:cubicBezTo>
                  <a:pt x="1216" y="379"/>
                  <a:pt x="1248" y="506"/>
                  <a:pt x="1264" y="585"/>
                </a:cubicBezTo>
                <a:cubicBezTo>
                  <a:pt x="1327" y="806"/>
                  <a:pt x="1343" y="853"/>
                  <a:pt x="1358" y="884"/>
                </a:cubicBezTo>
                <a:cubicBezTo>
                  <a:pt x="1390" y="932"/>
                  <a:pt x="1421" y="948"/>
                  <a:pt x="1642" y="1026"/>
                </a:cubicBezTo>
                <a:cubicBezTo>
                  <a:pt x="1721" y="1058"/>
                  <a:pt x="1848" y="1090"/>
                  <a:pt x="1927" y="1137"/>
                </a:cubicBezTo>
                <a:cubicBezTo>
                  <a:pt x="1800" y="1184"/>
                  <a:pt x="1611" y="1263"/>
                  <a:pt x="1421" y="1326"/>
                </a:cubicBezTo>
                <a:cubicBezTo>
                  <a:pt x="1406" y="1326"/>
                  <a:pt x="1390" y="1358"/>
                  <a:pt x="1374" y="1374"/>
                </a:cubicBezTo>
                <a:cubicBezTo>
                  <a:pt x="1279" y="1579"/>
                  <a:pt x="1169" y="1816"/>
                  <a:pt x="1106" y="1942"/>
                </a:cubicBezTo>
                <a:cubicBezTo>
                  <a:pt x="1058" y="1800"/>
                  <a:pt x="980" y="1547"/>
                  <a:pt x="932" y="1342"/>
                </a:cubicBezTo>
                <a:cubicBezTo>
                  <a:pt x="916" y="1311"/>
                  <a:pt x="885" y="1279"/>
                  <a:pt x="853" y="1263"/>
                </a:cubicBezTo>
                <a:cubicBezTo>
                  <a:pt x="648" y="1232"/>
                  <a:pt x="411" y="1184"/>
                  <a:pt x="285" y="1137"/>
                </a:cubicBezTo>
                <a:cubicBezTo>
                  <a:pt x="411" y="1058"/>
                  <a:pt x="680" y="948"/>
                  <a:pt x="901" y="853"/>
                </a:cubicBezTo>
                <a:cubicBezTo>
                  <a:pt x="932" y="853"/>
                  <a:pt x="948" y="821"/>
                  <a:pt x="964" y="806"/>
                </a:cubicBezTo>
                <a:cubicBezTo>
                  <a:pt x="1027" y="616"/>
                  <a:pt x="1122" y="395"/>
                  <a:pt x="1185" y="285"/>
                </a:cubicBezTo>
                <a:close/>
                <a:moveTo>
                  <a:pt x="1216" y="0"/>
                </a:moveTo>
                <a:cubicBezTo>
                  <a:pt x="1153" y="0"/>
                  <a:pt x="1058" y="0"/>
                  <a:pt x="790" y="695"/>
                </a:cubicBezTo>
                <a:cubicBezTo>
                  <a:pt x="48" y="995"/>
                  <a:pt x="32" y="1090"/>
                  <a:pt x="17" y="1121"/>
                </a:cubicBezTo>
                <a:cubicBezTo>
                  <a:pt x="1" y="1153"/>
                  <a:pt x="17" y="1200"/>
                  <a:pt x="32" y="1232"/>
                </a:cubicBezTo>
                <a:cubicBezTo>
                  <a:pt x="48" y="1247"/>
                  <a:pt x="111" y="1326"/>
                  <a:pt x="759" y="1453"/>
                </a:cubicBezTo>
                <a:cubicBezTo>
                  <a:pt x="948" y="2210"/>
                  <a:pt x="1011" y="2210"/>
                  <a:pt x="1090" y="2210"/>
                </a:cubicBezTo>
                <a:cubicBezTo>
                  <a:pt x="1153" y="2210"/>
                  <a:pt x="1216" y="2210"/>
                  <a:pt x="1532" y="1500"/>
                </a:cubicBezTo>
                <a:cubicBezTo>
                  <a:pt x="1721" y="1421"/>
                  <a:pt x="2100" y="1295"/>
                  <a:pt x="2179" y="1216"/>
                </a:cubicBezTo>
                <a:cubicBezTo>
                  <a:pt x="2195" y="1200"/>
                  <a:pt x="2211" y="1153"/>
                  <a:pt x="2211" y="1105"/>
                </a:cubicBezTo>
                <a:cubicBezTo>
                  <a:pt x="2195" y="1026"/>
                  <a:pt x="2100" y="979"/>
                  <a:pt x="1706" y="837"/>
                </a:cubicBezTo>
                <a:cubicBezTo>
                  <a:pt x="1642" y="806"/>
                  <a:pt x="1564" y="790"/>
                  <a:pt x="1516" y="758"/>
                </a:cubicBezTo>
                <a:cubicBezTo>
                  <a:pt x="1500" y="727"/>
                  <a:pt x="1485" y="616"/>
                  <a:pt x="1453" y="537"/>
                </a:cubicBezTo>
                <a:cubicBezTo>
                  <a:pt x="1390" y="269"/>
                  <a:pt x="1343" y="111"/>
                  <a:pt x="1295" y="48"/>
                </a:cubicBezTo>
                <a:cubicBezTo>
                  <a:pt x="1279" y="16"/>
                  <a:pt x="1248" y="0"/>
                  <a:pt x="12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9"/>
          <p:cNvSpPr/>
          <p:nvPr/>
        </p:nvSpPr>
        <p:spPr>
          <a:xfrm>
            <a:off x="5612366" y="126458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11641959" y="248662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0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0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0" name="Google Shape;130;p10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10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0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1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7" name="Google Shape;137;p11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11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41" name="Google Shape;14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6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hasCustomPrompt="1"/>
          </p:nvPr>
        </p:nvSpPr>
        <p:spPr>
          <a:xfrm>
            <a:off x="1622000" y="2101347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" hasCustomPrompt="1"/>
          </p:nvPr>
        </p:nvSpPr>
        <p:spPr>
          <a:xfrm>
            <a:off x="1622000" y="4469031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"/>
          </p:nvPr>
        </p:nvSpPr>
        <p:spPr>
          <a:xfrm>
            <a:off x="3792800" y="1941400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3792800" y="4389033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" name="Google Shape;151;p13"/>
          <p:cNvGrpSpPr/>
          <p:nvPr/>
        </p:nvGrpSpPr>
        <p:grpSpPr>
          <a:xfrm>
            <a:off x="199630" y="158708"/>
            <a:ext cx="11669981" cy="865405"/>
            <a:chOff x="149722" y="119031"/>
            <a:chExt cx="8752486" cy="649054"/>
          </a:xfrm>
        </p:grpSpPr>
        <p:sp>
          <p:nvSpPr>
            <p:cNvPr id="152" name="Google Shape;152;p13"/>
            <p:cNvSpPr/>
            <p:nvPr/>
          </p:nvSpPr>
          <p:spPr>
            <a:xfrm>
              <a:off x="2019636" y="1190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3" name="Google Shape;153;p13"/>
            <p:cNvGrpSpPr/>
            <p:nvPr/>
          </p:nvGrpSpPr>
          <p:grpSpPr>
            <a:xfrm>
              <a:off x="7860469" y="169056"/>
              <a:ext cx="1041740" cy="599029"/>
              <a:chOff x="2396800" y="1168500"/>
              <a:chExt cx="454650" cy="261425"/>
            </a:xfrm>
          </p:grpSpPr>
          <p:sp>
            <p:nvSpPr>
              <p:cNvPr id="154" name="Google Shape;154;p13"/>
              <p:cNvSpPr/>
              <p:nvPr/>
            </p:nvSpPr>
            <p:spPr>
              <a:xfrm>
                <a:off x="2396800" y="1271500"/>
                <a:ext cx="1417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969" extrusionOk="0">
                    <a:moveTo>
                      <a:pt x="3416" y="1"/>
                    </a:moveTo>
                    <a:cubicBezTo>
                      <a:pt x="3404" y="1"/>
                      <a:pt x="3391" y="3"/>
                      <a:pt x="3379" y="7"/>
                    </a:cubicBezTo>
                    <a:cubicBezTo>
                      <a:pt x="3236" y="101"/>
                      <a:pt x="1" y="2106"/>
                      <a:pt x="727" y="3353"/>
                    </a:cubicBezTo>
                    <a:cubicBezTo>
                      <a:pt x="1011" y="3827"/>
                      <a:pt x="1800" y="3969"/>
                      <a:pt x="2652" y="3969"/>
                    </a:cubicBezTo>
                    <a:cubicBezTo>
                      <a:pt x="3978" y="3969"/>
                      <a:pt x="5478" y="3622"/>
                      <a:pt x="5588" y="3590"/>
                    </a:cubicBezTo>
                    <a:cubicBezTo>
                      <a:pt x="5636" y="3590"/>
                      <a:pt x="5667" y="3527"/>
                      <a:pt x="5652" y="3479"/>
                    </a:cubicBezTo>
                    <a:cubicBezTo>
                      <a:pt x="5636" y="3432"/>
                      <a:pt x="5588" y="3401"/>
                      <a:pt x="5541" y="3401"/>
                    </a:cubicBezTo>
                    <a:cubicBezTo>
                      <a:pt x="4920" y="3551"/>
                      <a:pt x="3699" y="3767"/>
                      <a:pt x="2655" y="3767"/>
                    </a:cubicBezTo>
                    <a:cubicBezTo>
                      <a:pt x="1842" y="3767"/>
                      <a:pt x="1135" y="3637"/>
                      <a:pt x="900" y="3243"/>
                    </a:cubicBezTo>
                    <a:cubicBezTo>
                      <a:pt x="364" y="2359"/>
                      <a:pt x="2574" y="733"/>
                      <a:pt x="3473" y="180"/>
                    </a:cubicBezTo>
                    <a:cubicBezTo>
                      <a:pt x="3521" y="149"/>
                      <a:pt x="3536" y="86"/>
                      <a:pt x="3505" y="38"/>
                    </a:cubicBezTo>
                    <a:cubicBezTo>
                      <a:pt x="3482" y="15"/>
                      <a:pt x="3450" y="1"/>
                      <a:pt x="3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2471000" y="1305875"/>
                <a:ext cx="722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31" extrusionOk="0">
                    <a:moveTo>
                      <a:pt x="1358" y="1"/>
                    </a:moveTo>
                    <a:cubicBezTo>
                      <a:pt x="1348" y="1"/>
                      <a:pt x="1337" y="2"/>
                      <a:pt x="1326" y="5"/>
                    </a:cubicBezTo>
                    <a:cubicBezTo>
                      <a:pt x="1279" y="21"/>
                      <a:pt x="0" y="400"/>
                      <a:pt x="79" y="1331"/>
                    </a:cubicBezTo>
                    <a:cubicBezTo>
                      <a:pt x="79" y="1378"/>
                      <a:pt x="95" y="1442"/>
                      <a:pt x="174" y="1505"/>
                    </a:cubicBezTo>
                    <a:cubicBezTo>
                      <a:pt x="300" y="1599"/>
                      <a:pt x="568" y="1631"/>
                      <a:pt x="884" y="1631"/>
                    </a:cubicBezTo>
                    <a:cubicBezTo>
                      <a:pt x="1626" y="1631"/>
                      <a:pt x="2652" y="1442"/>
                      <a:pt x="2810" y="1410"/>
                    </a:cubicBezTo>
                    <a:cubicBezTo>
                      <a:pt x="2857" y="1410"/>
                      <a:pt x="2889" y="1347"/>
                      <a:pt x="2889" y="1299"/>
                    </a:cubicBezTo>
                    <a:cubicBezTo>
                      <a:pt x="2876" y="1247"/>
                      <a:pt x="2841" y="1216"/>
                      <a:pt x="2794" y="1216"/>
                    </a:cubicBezTo>
                    <a:cubicBezTo>
                      <a:pt x="2784" y="1216"/>
                      <a:pt x="2773" y="1218"/>
                      <a:pt x="2763" y="1221"/>
                    </a:cubicBezTo>
                    <a:cubicBezTo>
                      <a:pt x="2220" y="1327"/>
                      <a:pt x="1413" y="1440"/>
                      <a:pt x="861" y="1440"/>
                    </a:cubicBezTo>
                    <a:cubicBezTo>
                      <a:pt x="594" y="1440"/>
                      <a:pt x="388" y="1414"/>
                      <a:pt x="300" y="1347"/>
                    </a:cubicBezTo>
                    <a:cubicBezTo>
                      <a:pt x="268" y="1331"/>
                      <a:pt x="268" y="1315"/>
                      <a:pt x="268" y="1315"/>
                    </a:cubicBezTo>
                    <a:cubicBezTo>
                      <a:pt x="205" y="542"/>
                      <a:pt x="1373" y="194"/>
                      <a:pt x="1389" y="194"/>
                    </a:cubicBezTo>
                    <a:cubicBezTo>
                      <a:pt x="1437" y="179"/>
                      <a:pt x="1468" y="131"/>
                      <a:pt x="1452" y="68"/>
                    </a:cubicBezTo>
                    <a:cubicBezTo>
                      <a:pt x="1439" y="29"/>
                      <a:pt x="1405" y="1"/>
                      <a:pt x="1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2736175" y="1241025"/>
                <a:ext cx="710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536" extrusionOk="0">
                    <a:moveTo>
                      <a:pt x="1715" y="0"/>
                    </a:moveTo>
                    <a:cubicBezTo>
                      <a:pt x="1389" y="0"/>
                      <a:pt x="1113" y="42"/>
                      <a:pt x="1090" y="42"/>
                    </a:cubicBezTo>
                    <a:cubicBezTo>
                      <a:pt x="1043" y="42"/>
                      <a:pt x="1011" y="105"/>
                      <a:pt x="1011" y="152"/>
                    </a:cubicBezTo>
                    <a:cubicBezTo>
                      <a:pt x="1024" y="205"/>
                      <a:pt x="1059" y="235"/>
                      <a:pt x="1097" y="235"/>
                    </a:cubicBezTo>
                    <a:cubicBezTo>
                      <a:pt x="1105" y="235"/>
                      <a:pt x="1113" y="234"/>
                      <a:pt x="1122" y="231"/>
                    </a:cubicBezTo>
                    <a:cubicBezTo>
                      <a:pt x="1247" y="211"/>
                      <a:pt x="1463" y="189"/>
                      <a:pt x="1694" y="189"/>
                    </a:cubicBezTo>
                    <a:cubicBezTo>
                      <a:pt x="2016" y="189"/>
                      <a:pt x="2368" y="233"/>
                      <a:pt x="2542" y="389"/>
                    </a:cubicBezTo>
                    <a:cubicBezTo>
                      <a:pt x="2605" y="452"/>
                      <a:pt x="2653" y="531"/>
                      <a:pt x="2653" y="626"/>
                    </a:cubicBezTo>
                    <a:cubicBezTo>
                      <a:pt x="2653" y="1115"/>
                      <a:pt x="1074" y="1936"/>
                      <a:pt x="80" y="2346"/>
                    </a:cubicBezTo>
                    <a:cubicBezTo>
                      <a:pt x="32" y="2362"/>
                      <a:pt x="1" y="2425"/>
                      <a:pt x="32" y="2473"/>
                    </a:cubicBezTo>
                    <a:cubicBezTo>
                      <a:pt x="48" y="2504"/>
                      <a:pt x="80" y="2536"/>
                      <a:pt x="111" y="2536"/>
                    </a:cubicBezTo>
                    <a:lnTo>
                      <a:pt x="127" y="2536"/>
                    </a:lnTo>
                    <a:cubicBezTo>
                      <a:pt x="127" y="2536"/>
                      <a:pt x="143" y="2520"/>
                      <a:pt x="159" y="2520"/>
                    </a:cubicBezTo>
                    <a:cubicBezTo>
                      <a:pt x="427" y="2410"/>
                      <a:pt x="2842" y="1415"/>
                      <a:pt x="2842" y="626"/>
                    </a:cubicBezTo>
                    <a:cubicBezTo>
                      <a:pt x="2842" y="468"/>
                      <a:pt x="2779" y="326"/>
                      <a:pt x="2669" y="231"/>
                    </a:cubicBezTo>
                    <a:cubicBezTo>
                      <a:pt x="2451" y="46"/>
                      <a:pt x="2056" y="0"/>
                      <a:pt x="1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2750000" y="1204550"/>
                <a:ext cx="1014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179" extrusionOk="0">
                    <a:moveTo>
                      <a:pt x="887" y="1"/>
                    </a:moveTo>
                    <a:cubicBezTo>
                      <a:pt x="834" y="1"/>
                      <a:pt x="800" y="1"/>
                      <a:pt x="790" y="1"/>
                    </a:cubicBezTo>
                    <a:cubicBezTo>
                      <a:pt x="726" y="1"/>
                      <a:pt x="695" y="49"/>
                      <a:pt x="695" y="112"/>
                    </a:cubicBezTo>
                    <a:cubicBezTo>
                      <a:pt x="695" y="159"/>
                      <a:pt x="742" y="206"/>
                      <a:pt x="790" y="206"/>
                    </a:cubicBezTo>
                    <a:cubicBezTo>
                      <a:pt x="793" y="206"/>
                      <a:pt x="825" y="206"/>
                      <a:pt x="881" y="206"/>
                    </a:cubicBezTo>
                    <a:cubicBezTo>
                      <a:pt x="1308" y="206"/>
                      <a:pt x="3114" y="255"/>
                      <a:pt x="3631" y="1122"/>
                    </a:cubicBezTo>
                    <a:cubicBezTo>
                      <a:pt x="3820" y="1406"/>
                      <a:pt x="3852" y="1722"/>
                      <a:pt x="3741" y="2053"/>
                    </a:cubicBezTo>
                    <a:cubicBezTo>
                      <a:pt x="3268" y="3553"/>
                      <a:pt x="95" y="4989"/>
                      <a:pt x="63" y="4989"/>
                    </a:cubicBezTo>
                    <a:cubicBezTo>
                      <a:pt x="16" y="5021"/>
                      <a:pt x="0" y="5084"/>
                      <a:pt x="16" y="5131"/>
                    </a:cubicBezTo>
                    <a:cubicBezTo>
                      <a:pt x="32" y="5163"/>
                      <a:pt x="79" y="5179"/>
                      <a:pt x="111" y="5179"/>
                    </a:cubicBezTo>
                    <a:lnTo>
                      <a:pt x="142" y="5179"/>
                    </a:lnTo>
                    <a:cubicBezTo>
                      <a:pt x="284" y="5116"/>
                      <a:pt x="3426" y="3711"/>
                      <a:pt x="3931" y="2116"/>
                    </a:cubicBezTo>
                    <a:cubicBezTo>
                      <a:pt x="4057" y="1722"/>
                      <a:pt x="4010" y="1359"/>
                      <a:pt x="3805" y="1011"/>
                    </a:cubicBezTo>
                    <a:cubicBezTo>
                      <a:pt x="3225" y="51"/>
                      <a:pt x="1345" y="1"/>
                      <a:pt x="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2461125" y="1168500"/>
                <a:ext cx="323225" cy="210925"/>
              </a:xfrm>
              <a:custGeom>
                <a:avLst/>
                <a:gdLst/>
                <a:ahLst/>
                <a:cxnLst/>
                <a:rect l="l" t="t" r="r" b="b"/>
                <a:pathLst>
                  <a:path w="12929" h="8437" extrusionOk="0">
                    <a:moveTo>
                      <a:pt x="9524" y="1"/>
                    </a:moveTo>
                    <a:cubicBezTo>
                      <a:pt x="9420" y="1"/>
                      <a:pt x="9312" y="3"/>
                      <a:pt x="9203" y="7"/>
                    </a:cubicBezTo>
                    <a:cubicBezTo>
                      <a:pt x="9203" y="7"/>
                      <a:pt x="6725" y="1506"/>
                      <a:pt x="6488" y="1522"/>
                    </a:cubicBezTo>
                    <a:lnTo>
                      <a:pt x="3236" y="1238"/>
                    </a:lnTo>
                    <a:cubicBezTo>
                      <a:pt x="2889" y="1380"/>
                      <a:pt x="2305" y="1680"/>
                      <a:pt x="2210" y="1822"/>
                    </a:cubicBezTo>
                    <a:cubicBezTo>
                      <a:pt x="1" y="5390"/>
                      <a:pt x="7719" y="8436"/>
                      <a:pt x="7719" y="8436"/>
                    </a:cubicBezTo>
                    <a:cubicBezTo>
                      <a:pt x="7719" y="8436"/>
                      <a:pt x="12929" y="4332"/>
                      <a:pt x="11003" y="322"/>
                    </a:cubicBezTo>
                    <a:cubicBezTo>
                      <a:pt x="10892" y="101"/>
                      <a:pt x="10272" y="1"/>
                      <a:pt x="9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2513600" y="1173200"/>
                <a:ext cx="2013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8052" h="2092" extrusionOk="0">
                    <a:moveTo>
                      <a:pt x="7939" y="0"/>
                    </a:moveTo>
                    <a:cubicBezTo>
                      <a:pt x="7913" y="0"/>
                      <a:pt x="7886" y="8"/>
                      <a:pt x="7862" y="24"/>
                    </a:cubicBezTo>
                    <a:cubicBezTo>
                      <a:pt x="6422" y="1512"/>
                      <a:pt x="4443" y="1877"/>
                      <a:pt x="2850" y="1877"/>
                    </a:cubicBezTo>
                    <a:cubicBezTo>
                      <a:pt x="1334" y="1877"/>
                      <a:pt x="166" y="1547"/>
                      <a:pt x="143" y="1539"/>
                    </a:cubicBezTo>
                    <a:cubicBezTo>
                      <a:pt x="135" y="1537"/>
                      <a:pt x="127" y="1535"/>
                      <a:pt x="119" y="1535"/>
                    </a:cubicBezTo>
                    <a:cubicBezTo>
                      <a:pt x="80" y="1535"/>
                      <a:pt x="46" y="1566"/>
                      <a:pt x="33" y="1618"/>
                    </a:cubicBezTo>
                    <a:cubicBezTo>
                      <a:pt x="1" y="1666"/>
                      <a:pt x="33" y="1713"/>
                      <a:pt x="96" y="1729"/>
                    </a:cubicBezTo>
                    <a:cubicBezTo>
                      <a:pt x="111" y="1745"/>
                      <a:pt x="1311" y="2092"/>
                      <a:pt x="2858" y="2092"/>
                    </a:cubicBezTo>
                    <a:lnTo>
                      <a:pt x="2937" y="2092"/>
                    </a:lnTo>
                    <a:cubicBezTo>
                      <a:pt x="4421" y="2076"/>
                      <a:pt x="6489" y="1729"/>
                      <a:pt x="8004" y="166"/>
                    </a:cubicBezTo>
                    <a:cubicBezTo>
                      <a:pt x="8051" y="134"/>
                      <a:pt x="8051" y="71"/>
                      <a:pt x="8004" y="24"/>
                    </a:cubicBezTo>
                    <a:cubicBezTo>
                      <a:pt x="7988" y="8"/>
                      <a:pt x="7965" y="0"/>
                      <a:pt x="7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2651725" y="1376625"/>
                <a:ext cx="118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32" extrusionOk="0">
                    <a:moveTo>
                      <a:pt x="95" y="1"/>
                    </a:moveTo>
                    <a:cubicBezTo>
                      <a:pt x="32" y="16"/>
                      <a:pt x="1" y="64"/>
                      <a:pt x="1" y="111"/>
                    </a:cubicBezTo>
                    <a:lnTo>
                      <a:pt x="269" y="2053"/>
                    </a:lnTo>
                    <a:cubicBezTo>
                      <a:pt x="269" y="2100"/>
                      <a:pt x="316" y="2132"/>
                      <a:pt x="364" y="2132"/>
                    </a:cubicBezTo>
                    <a:lnTo>
                      <a:pt x="380" y="2132"/>
                    </a:lnTo>
                    <a:cubicBezTo>
                      <a:pt x="427" y="2132"/>
                      <a:pt x="474" y="2084"/>
                      <a:pt x="459" y="2021"/>
                    </a:cubicBezTo>
                    <a:lnTo>
                      <a:pt x="206" y="95"/>
                    </a:lnTo>
                    <a:cubicBezTo>
                      <a:pt x="190" y="32"/>
                      <a:pt x="14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2520725" y="1228150"/>
                <a:ext cx="224550" cy="61300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2452" extrusionOk="0">
                    <a:moveTo>
                      <a:pt x="8879" y="0"/>
                    </a:moveTo>
                    <a:cubicBezTo>
                      <a:pt x="8856" y="0"/>
                      <a:pt x="8832" y="12"/>
                      <a:pt x="8808" y="36"/>
                    </a:cubicBezTo>
                    <a:cubicBezTo>
                      <a:pt x="6878" y="1945"/>
                      <a:pt x="3623" y="2254"/>
                      <a:pt x="1694" y="2254"/>
                    </a:cubicBezTo>
                    <a:cubicBezTo>
                      <a:pt x="767" y="2254"/>
                      <a:pt x="147" y="2183"/>
                      <a:pt x="126" y="2183"/>
                    </a:cubicBezTo>
                    <a:cubicBezTo>
                      <a:pt x="120" y="2181"/>
                      <a:pt x="113" y="2180"/>
                      <a:pt x="107" y="2180"/>
                    </a:cubicBezTo>
                    <a:cubicBezTo>
                      <a:pt x="63" y="2180"/>
                      <a:pt x="16" y="2221"/>
                      <a:pt x="16" y="2262"/>
                    </a:cubicBezTo>
                    <a:cubicBezTo>
                      <a:pt x="0" y="2325"/>
                      <a:pt x="47" y="2372"/>
                      <a:pt x="95" y="2372"/>
                    </a:cubicBezTo>
                    <a:cubicBezTo>
                      <a:pt x="111" y="2372"/>
                      <a:pt x="742" y="2451"/>
                      <a:pt x="1689" y="2451"/>
                    </a:cubicBezTo>
                    <a:cubicBezTo>
                      <a:pt x="3646" y="2451"/>
                      <a:pt x="6961" y="2135"/>
                      <a:pt x="8950" y="178"/>
                    </a:cubicBezTo>
                    <a:cubicBezTo>
                      <a:pt x="8982" y="131"/>
                      <a:pt x="8982" y="67"/>
                      <a:pt x="8950" y="36"/>
                    </a:cubicBezTo>
                    <a:cubicBezTo>
                      <a:pt x="8927" y="12"/>
                      <a:pt x="8903" y="0"/>
                      <a:pt x="8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2542025" y="1168650"/>
                <a:ext cx="149200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1717" extrusionOk="0">
                    <a:moveTo>
                      <a:pt x="5866" y="0"/>
                    </a:moveTo>
                    <a:cubicBezTo>
                      <a:pt x="3157" y="0"/>
                      <a:pt x="0" y="1232"/>
                      <a:pt x="0" y="1232"/>
                    </a:cubicBezTo>
                    <a:cubicBezTo>
                      <a:pt x="0" y="1232"/>
                      <a:pt x="851" y="1716"/>
                      <a:pt x="2293" y="1716"/>
                    </a:cubicBezTo>
                    <a:cubicBezTo>
                      <a:pt x="2598" y="1716"/>
                      <a:pt x="2929" y="1695"/>
                      <a:pt x="3284" y="1642"/>
                    </a:cubicBezTo>
                    <a:cubicBezTo>
                      <a:pt x="5336" y="1343"/>
                      <a:pt x="5967" y="1"/>
                      <a:pt x="5967" y="1"/>
                    </a:cubicBezTo>
                    <a:cubicBezTo>
                      <a:pt x="5934" y="0"/>
                      <a:pt x="5900" y="0"/>
                      <a:pt x="5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2552275" y="1235750"/>
                <a:ext cx="221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901" extrusionOk="0">
                    <a:moveTo>
                      <a:pt x="443" y="0"/>
                    </a:moveTo>
                    <a:cubicBezTo>
                      <a:pt x="206" y="0"/>
                      <a:pt x="1" y="205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885" y="695"/>
                      <a:pt x="885" y="442"/>
                    </a:cubicBezTo>
                    <a:cubicBezTo>
                      <a:pt x="885" y="205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2598450" y="1239300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43" y="0"/>
                    </a:moveTo>
                    <a:cubicBezTo>
                      <a:pt x="206" y="0"/>
                      <a:pt x="1" y="206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901" y="695"/>
                      <a:pt x="901" y="442"/>
                    </a:cubicBezTo>
                    <a:cubicBezTo>
                      <a:pt x="901" y="206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2649750" y="1224700"/>
                <a:ext cx="22525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5" extrusionOk="0">
                    <a:moveTo>
                      <a:pt x="443" y="0"/>
                    </a:moveTo>
                    <a:cubicBezTo>
                      <a:pt x="206" y="0"/>
                      <a:pt x="1" y="190"/>
                      <a:pt x="1" y="442"/>
                    </a:cubicBezTo>
                    <a:cubicBezTo>
                      <a:pt x="1" y="695"/>
                      <a:pt x="206" y="884"/>
                      <a:pt x="443" y="884"/>
                    </a:cubicBezTo>
                    <a:cubicBezTo>
                      <a:pt x="695" y="884"/>
                      <a:pt x="901" y="695"/>
                      <a:pt x="901" y="442"/>
                    </a:cubicBezTo>
                    <a:cubicBezTo>
                      <a:pt x="901" y="190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2692775" y="1204975"/>
                <a:ext cx="225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4" extrusionOk="0">
                    <a:moveTo>
                      <a:pt x="442" y="0"/>
                    </a:moveTo>
                    <a:cubicBezTo>
                      <a:pt x="206" y="0"/>
                      <a:pt x="0" y="189"/>
                      <a:pt x="0" y="442"/>
                    </a:cubicBezTo>
                    <a:cubicBezTo>
                      <a:pt x="0" y="679"/>
                      <a:pt x="206" y="884"/>
                      <a:pt x="442" y="884"/>
                    </a:cubicBezTo>
                    <a:cubicBezTo>
                      <a:pt x="695" y="884"/>
                      <a:pt x="900" y="679"/>
                      <a:pt x="900" y="442"/>
                    </a:cubicBezTo>
                    <a:cubicBezTo>
                      <a:pt x="900" y="189"/>
                      <a:pt x="695" y="0"/>
                      <a:pt x="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2579900" y="1310175"/>
                <a:ext cx="13815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1428" extrusionOk="0">
                    <a:moveTo>
                      <a:pt x="5405" y="1"/>
                    </a:moveTo>
                    <a:cubicBezTo>
                      <a:pt x="5393" y="1"/>
                      <a:pt x="5380" y="3"/>
                      <a:pt x="5368" y="7"/>
                    </a:cubicBezTo>
                    <a:cubicBezTo>
                      <a:pt x="3469" y="1045"/>
                      <a:pt x="1787" y="1226"/>
                      <a:pt x="862" y="1226"/>
                    </a:cubicBezTo>
                    <a:cubicBezTo>
                      <a:pt x="395" y="1226"/>
                      <a:pt x="122" y="1180"/>
                      <a:pt x="111" y="1175"/>
                    </a:cubicBezTo>
                    <a:cubicBezTo>
                      <a:pt x="64" y="1175"/>
                      <a:pt x="17" y="1206"/>
                      <a:pt x="1" y="1254"/>
                    </a:cubicBezTo>
                    <a:cubicBezTo>
                      <a:pt x="1" y="1317"/>
                      <a:pt x="32" y="1364"/>
                      <a:pt x="80" y="1380"/>
                    </a:cubicBezTo>
                    <a:cubicBezTo>
                      <a:pt x="96" y="1380"/>
                      <a:pt x="380" y="1427"/>
                      <a:pt x="869" y="1427"/>
                    </a:cubicBezTo>
                    <a:cubicBezTo>
                      <a:pt x="1816" y="1427"/>
                      <a:pt x="3537" y="1238"/>
                      <a:pt x="5463" y="180"/>
                    </a:cubicBezTo>
                    <a:cubicBezTo>
                      <a:pt x="5510" y="165"/>
                      <a:pt x="5526" y="101"/>
                      <a:pt x="5494" y="54"/>
                    </a:cubicBezTo>
                    <a:cubicBezTo>
                      <a:pt x="5482" y="19"/>
                      <a:pt x="5444" y="1"/>
                      <a:pt x="5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" name="Google Shape;168;p13"/>
            <p:cNvGrpSpPr/>
            <p:nvPr/>
          </p:nvGrpSpPr>
          <p:grpSpPr>
            <a:xfrm>
              <a:off x="149722" y="169042"/>
              <a:ext cx="819059" cy="484429"/>
              <a:chOff x="1179586" y="3966425"/>
              <a:chExt cx="501444" cy="296596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1" name="Google Shape;171;p13"/>
          <p:cNvGrpSpPr/>
          <p:nvPr/>
        </p:nvGrpSpPr>
        <p:grpSpPr>
          <a:xfrm>
            <a:off x="-313861" y="66742"/>
            <a:ext cx="12254809" cy="7228772"/>
            <a:chOff x="-235396" y="50056"/>
            <a:chExt cx="9191107" cy="5421579"/>
          </a:xfrm>
        </p:grpSpPr>
        <p:grpSp>
          <p:nvGrpSpPr>
            <p:cNvPr id="172" name="Google Shape;172;p13"/>
            <p:cNvGrpSpPr/>
            <p:nvPr/>
          </p:nvGrpSpPr>
          <p:grpSpPr>
            <a:xfrm>
              <a:off x="3" y="50056"/>
              <a:ext cx="8955707" cy="5069864"/>
              <a:chOff x="3" y="50056"/>
              <a:chExt cx="8955707" cy="5069864"/>
            </a:xfrm>
          </p:grpSpPr>
          <p:sp>
            <p:nvSpPr>
              <p:cNvPr id="173" name="Google Shape;173;p13"/>
              <p:cNvSpPr/>
              <p:nvPr/>
            </p:nvSpPr>
            <p:spPr>
              <a:xfrm>
                <a:off x="6321249" y="5005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3" y="1456045"/>
                <a:ext cx="329112" cy="340814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864" extrusionOk="0">
                    <a:moveTo>
                      <a:pt x="979" y="0"/>
                    </a:moveTo>
                    <a:cubicBezTo>
                      <a:pt x="916" y="0"/>
                      <a:pt x="884" y="48"/>
                      <a:pt x="869" y="95"/>
                    </a:cubicBezTo>
                    <a:lnTo>
                      <a:pt x="869" y="663"/>
                    </a:lnTo>
                    <a:lnTo>
                      <a:pt x="537" y="300"/>
                    </a:lnTo>
                    <a:cubicBezTo>
                      <a:pt x="511" y="283"/>
                      <a:pt x="480" y="270"/>
                      <a:pt x="453" y="270"/>
                    </a:cubicBezTo>
                    <a:cubicBezTo>
                      <a:pt x="430" y="270"/>
                      <a:pt x="409" y="279"/>
                      <a:pt x="395" y="300"/>
                    </a:cubicBezTo>
                    <a:cubicBezTo>
                      <a:pt x="348" y="332"/>
                      <a:pt x="348" y="395"/>
                      <a:pt x="379" y="442"/>
                    </a:cubicBezTo>
                    <a:lnTo>
                      <a:pt x="726" y="805"/>
                    </a:lnTo>
                    <a:lnTo>
                      <a:pt x="95" y="805"/>
                    </a:lnTo>
                    <a:cubicBezTo>
                      <a:pt x="48" y="805"/>
                      <a:pt x="0" y="853"/>
                      <a:pt x="0" y="900"/>
                    </a:cubicBezTo>
                    <a:cubicBezTo>
                      <a:pt x="0" y="963"/>
                      <a:pt x="48" y="1011"/>
                      <a:pt x="95" y="1011"/>
                    </a:cubicBezTo>
                    <a:lnTo>
                      <a:pt x="679" y="1011"/>
                    </a:lnTo>
                    <a:lnTo>
                      <a:pt x="221" y="1311"/>
                    </a:lnTo>
                    <a:cubicBezTo>
                      <a:pt x="174" y="1342"/>
                      <a:pt x="158" y="1405"/>
                      <a:pt x="190" y="1453"/>
                    </a:cubicBezTo>
                    <a:cubicBezTo>
                      <a:pt x="221" y="1468"/>
                      <a:pt x="253" y="1484"/>
                      <a:pt x="284" y="1484"/>
                    </a:cubicBezTo>
                    <a:cubicBezTo>
                      <a:pt x="300" y="1484"/>
                      <a:pt x="316" y="1484"/>
                      <a:pt x="332" y="1468"/>
                    </a:cubicBezTo>
                    <a:lnTo>
                      <a:pt x="853" y="1121"/>
                    </a:lnTo>
                    <a:lnTo>
                      <a:pt x="853" y="1753"/>
                    </a:lnTo>
                    <a:cubicBezTo>
                      <a:pt x="853" y="1816"/>
                      <a:pt x="884" y="1863"/>
                      <a:pt x="947" y="1863"/>
                    </a:cubicBezTo>
                    <a:cubicBezTo>
                      <a:pt x="995" y="1863"/>
                      <a:pt x="1042" y="1816"/>
                      <a:pt x="1042" y="1768"/>
                    </a:cubicBezTo>
                    <a:lnTo>
                      <a:pt x="1058" y="1153"/>
                    </a:lnTo>
                    <a:lnTo>
                      <a:pt x="1405" y="1547"/>
                    </a:lnTo>
                    <a:cubicBezTo>
                      <a:pt x="1437" y="1563"/>
                      <a:pt x="1453" y="1579"/>
                      <a:pt x="1484" y="1579"/>
                    </a:cubicBezTo>
                    <a:cubicBezTo>
                      <a:pt x="1500" y="1579"/>
                      <a:pt x="1532" y="1563"/>
                      <a:pt x="1547" y="1547"/>
                    </a:cubicBezTo>
                    <a:cubicBezTo>
                      <a:pt x="1595" y="1516"/>
                      <a:pt x="1595" y="1453"/>
                      <a:pt x="1563" y="1405"/>
                    </a:cubicBezTo>
                    <a:lnTo>
                      <a:pt x="1184" y="1011"/>
                    </a:lnTo>
                    <a:lnTo>
                      <a:pt x="1689" y="1011"/>
                    </a:lnTo>
                    <a:cubicBezTo>
                      <a:pt x="1753" y="1011"/>
                      <a:pt x="1800" y="963"/>
                      <a:pt x="1800" y="916"/>
                    </a:cubicBezTo>
                    <a:cubicBezTo>
                      <a:pt x="1800" y="853"/>
                      <a:pt x="1753" y="805"/>
                      <a:pt x="1689" y="805"/>
                    </a:cubicBezTo>
                    <a:lnTo>
                      <a:pt x="1311" y="805"/>
                    </a:lnTo>
                    <a:lnTo>
                      <a:pt x="1721" y="537"/>
                    </a:lnTo>
                    <a:cubicBezTo>
                      <a:pt x="1768" y="505"/>
                      <a:pt x="1768" y="442"/>
                      <a:pt x="1737" y="395"/>
                    </a:cubicBezTo>
                    <a:cubicBezTo>
                      <a:pt x="1719" y="369"/>
                      <a:pt x="1692" y="357"/>
                      <a:pt x="1666" y="357"/>
                    </a:cubicBezTo>
                    <a:cubicBezTo>
                      <a:pt x="1645" y="357"/>
                      <a:pt x="1625" y="365"/>
                      <a:pt x="1610" y="379"/>
                    </a:cubicBezTo>
                    <a:lnTo>
                      <a:pt x="1058" y="742"/>
                    </a:lnTo>
                    <a:lnTo>
                      <a:pt x="1074" y="111"/>
                    </a:lnTo>
                    <a:cubicBezTo>
                      <a:pt x="1074" y="48"/>
                      <a:pt x="1026" y="0"/>
                      <a:pt x="97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369873" y="4715660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8687119" y="479299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" name="Google Shape;177;p13"/>
            <p:cNvSpPr/>
            <p:nvPr/>
          </p:nvSpPr>
          <p:spPr>
            <a:xfrm>
              <a:off x="7823602" y="3935747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3"/>
            <p:cNvSpPr/>
            <p:nvPr/>
          </p:nvSpPr>
          <p:spPr>
            <a:xfrm rot="-10602819" flipH="1">
              <a:off x="-162698" y="28806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4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338692" y="122114"/>
            <a:ext cx="10407421" cy="6599745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608800" y="525400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949221" y="3532900"/>
            <a:ext cx="5241600" cy="15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996168" y="1714467"/>
            <a:ext cx="314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310293" y="-580719"/>
            <a:ext cx="1092075" cy="3019009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545415" y="326357"/>
            <a:ext cx="11158328" cy="6095620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13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907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3" r:id="rId9"/>
    <p:sldLayoutId id="2147483674" r:id="rId10"/>
    <p:sldLayoutId id="2147483676" r:id="rId11"/>
    <p:sldLayoutId id="2147483677" r:id="rId12"/>
    <p:sldLayoutId id="2147483678" r:id="rId13"/>
    <p:sldLayoutId id="2147483679" r:id="rId14"/>
    <p:sldLayoutId id="2147483797" r:id="rId15"/>
    <p:sldLayoutId id="214748379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8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8" r:id="rId2"/>
    <p:sldLayoutId id="2147483689" r:id="rId3"/>
    <p:sldLayoutId id="2147483692" r:id="rId4"/>
    <p:sldLayoutId id="2147483693" r:id="rId5"/>
    <p:sldLayoutId id="2147483694" r:id="rId6"/>
    <p:sldLayoutId id="2147483696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7" r:id="rId16"/>
    <p:sldLayoutId id="2147483708" r:id="rId17"/>
    <p:sldLayoutId id="2147483710" r:id="rId18"/>
    <p:sldLayoutId id="214748379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1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28.svg"/><Relationship Id="rId12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26" Type="http://schemas.openxmlformats.org/officeDocument/2006/relationships/image" Target="../media/image17.gif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3.png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29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24" Type="http://schemas.openxmlformats.org/officeDocument/2006/relationships/image" Target="../media/image15.png"/><Relationship Id="rId5" Type="http://schemas.openxmlformats.org/officeDocument/2006/relationships/audio" Target="../media/audio1.wav"/><Relationship Id="rId15" Type="http://schemas.openxmlformats.org/officeDocument/2006/relationships/image" Target="../media/image7.png"/><Relationship Id="rId23" Type="http://schemas.openxmlformats.org/officeDocument/2006/relationships/audio" Target="../media/audio5.wav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Relationship Id="rId14" Type="http://schemas.openxmlformats.org/officeDocument/2006/relationships/image" Target="../media/image6.sv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3.png"/><Relationship Id="rId7" Type="http://schemas.openxmlformats.org/officeDocument/2006/relationships/audio" Target="../media/audio7.wav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image" Target="../media/image18.jpeg"/><Relationship Id="rId2" Type="http://schemas.microsoft.com/office/2007/relationships/media" Target="../media/media1.mp3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.png"/><Relationship Id="rId24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.png"/><Relationship Id="rId14" Type="http://schemas.openxmlformats.org/officeDocument/2006/relationships/image" Target="../media/image6.svg"/><Relationship Id="rId22" Type="http://schemas.openxmlformats.org/officeDocument/2006/relationships/image" Target="../media/image14.png"/><Relationship Id="rId27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3.png"/><Relationship Id="rId7" Type="http://schemas.openxmlformats.org/officeDocument/2006/relationships/audio" Target="../media/audio8.wav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image" Target="../media/image19.jpeg"/><Relationship Id="rId2" Type="http://schemas.microsoft.com/office/2007/relationships/media" Target="../media/media1.mp3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.png"/><Relationship Id="rId24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.png"/><Relationship Id="rId14" Type="http://schemas.openxmlformats.org/officeDocument/2006/relationships/image" Target="../media/image6.svg"/><Relationship Id="rId22" Type="http://schemas.openxmlformats.org/officeDocument/2006/relationships/image" Target="../media/image14.png"/><Relationship Id="rId27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3.png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microsoft.com/office/2007/relationships/media" Target="../media/media1.mp3"/><Relationship Id="rId6" Type="http://schemas.openxmlformats.org/officeDocument/2006/relationships/audio" Target="../media/audio6.wav"/><Relationship Id="rId11" Type="http://schemas.openxmlformats.org/officeDocument/2006/relationships/image" Target="../media/image3.png"/><Relationship Id="rId24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.png"/><Relationship Id="rId14" Type="http://schemas.openxmlformats.org/officeDocument/2006/relationships/image" Target="../media/image6.svg"/><Relationship Id="rId22" Type="http://schemas.openxmlformats.org/officeDocument/2006/relationships/image" Target="../media/image14.png"/><Relationship Id="rId27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3.png"/><Relationship Id="rId7" Type="http://schemas.openxmlformats.org/officeDocument/2006/relationships/audio" Target="../media/audio8.wav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microsoft.com/office/2007/relationships/media" Target="../media/media1.mp3"/><Relationship Id="rId6" Type="http://schemas.openxmlformats.org/officeDocument/2006/relationships/audio" Target="../media/audio6.wav"/><Relationship Id="rId11" Type="http://schemas.openxmlformats.org/officeDocument/2006/relationships/image" Target="../media/image3.png"/><Relationship Id="rId24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.png"/><Relationship Id="rId14" Type="http://schemas.openxmlformats.org/officeDocument/2006/relationships/image" Target="../media/image6.svg"/><Relationship Id="rId22" Type="http://schemas.openxmlformats.org/officeDocument/2006/relationships/image" Target="../media/image14.png"/><Relationship Id="rId27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dictionary/english/silent" TargetMode="Externa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hyperlink" Target="https://dictionary.cambridge.org/dictionary/english/doubt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dictionary.cambridge.org/dictionary/english/pronounced" TargetMode="External"/><Relationship Id="rId4" Type="http://schemas.openxmlformats.org/officeDocument/2006/relationships/audio" Target="../media/audio5.wav"/><Relationship Id="rId9" Type="http://schemas.openxmlformats.org/officeDocument/2006/relationships/hyperlink" Target="https://dictionary.cambridge.org/dictionary/english/letter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9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1;p2">
            <a:extLst>
              <a:ext uri="{FF2B5EF4-FFF2-40B4-BE49-F238E27FC236}">
                <a16:creationId xmlns:a16="http://schemas.microsoft.com/office/drawing/2014/main" id="{494F5A45-E03F-4EA2-B6DD-2F3B2584C9E2}"/>
              </a:ext>
            </a:extLst>
          </p:cNvPr>
          <p:cNvSpPr txBox="1"/>
          <p:nvPr/>
        </p:nvSpPr>
        <p:spPr>
          <a:xfrm>
            <a:off x="712201" y="2184084"/>
            <a:ext cx="995882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9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1A1A1A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Lesson 3: Activity 7-8-9-10</a:t>
            </a:r>
            <a:endParaRPr sz="3600" b="1" i="0" u="none" strike="noStrike" cap="none" dirty="0">
              <a:solidFill>
                <a:srgbClr val="1A1A1A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8" name="Google Shape;192;p2">
            <a:extLst>
              <a:ext uri="{FF2B5EF4-FFF2-40B4-BE49-F238E27FC236}">
                <a16:creationId xmlns:a16="http://schemas.microsoft.com/office/drawing/2014/main" id="{ABBACE2D-9B69-414E-BA26-28B64A3D70F4}"/>
              </a:ext>
            </a:extLst>
          </p:cNvPr>
          <p:cNvSpPr txBox="1"/>
          <p:nvPr/>
        </p:nvSpPr>
        <p:spPr>
          <a:xfrm>
            <a:off x="2479610" y="283676"/>
            <a:ext cx="642400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EF322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Unit 5: CELEBRATIONS</a:t>
            </a:r>
            <a:endParaRPr sz="11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3.125E-6 -2.96296E-6 L 3.12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3.125E-6 -4.44444E-6 L 3.125E-6 -0.07222 " pathEditMode="relative" rAng="0" ptsTypes="AA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“w”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571786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answer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4455504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44620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226109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“a”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571786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4455504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rat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44620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226109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70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“k”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42882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know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01662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</a:t>
            </a: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i</a:t>
            </a: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818872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friend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sit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4354315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finish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961554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091989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“d”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818872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desk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4354315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drink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961554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091989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3E1108-9A95-5009-AFD7-DC549FE38C12}"/>
              </a:ext>
            </a:extLst>
          </p:cNvPr>
          <p:cNvCxnSpPr/>
          <p:nvPr/>
        </p:nvCxnSpPr>
        <p:spPr>
          <a:xfrm>
            <a:off x="9366421" y="5066270"/>
            <a:ext cx="3336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7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“h”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42882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hour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how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hand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01662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7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“g”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818872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finger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4354315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pig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961554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091989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38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“l”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571786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talk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4455504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police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listen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44620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226109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28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11" y="-544469"/>
            <a:ext cx="12192000" cy="7402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400" y="711200"/>
            <a:ext cx="3222555" cy="27432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063" y="5766266"/>
            <a:ext cx="3860800" cy="1091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In which word is the letter “b” silent?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42882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climb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lab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104109"/>
            <a:ext cx="3465381" cy="14215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tab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9600" y="5766266"/>
            <a:ext cx="3962400" cy="109173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783" y="5840662"/>
            <a:ext cx="994771" cy="104140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01662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1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40582" y="500501"/>
            <a:ext cx="10535856" cy="6220579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691394" y="-9285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3989720" y="343074"/>
            <a:ext cx="3626424" cy="381343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7216319" y="42388"/>
            <a:ext cx="798817" cy="382433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5D3F5-06DC-4671-A2A7-1DF796D568E2}"/>
              </a:ext>
            </a:extLst>
          </p:cNvPr>
          <p:cNvSpPr txBox="1"/>
          <p:nvPr/>
        </p:nvSpPr>
        <p:spPr>
          <a:xfrm>
            <a:off x="1517958" y="3933677"/>
            <a:ext cx="2229788" cy="91940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A. 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00624" y="4037035"/>
            <a:ext cx="1945875" cy="2806009"/>
          </a:xfrm>
          <a:prstGeom prst="rect">
            <a:avLst/>
          </a:prstGeom>
        </p:spPr>
      </p:pic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hlinkClick r:id="" action="ppaction://hlinkshowjump?jump=nextslide">
              <a:snd r:embed="rId23" name="click.wav"/>
            </a:hlinkClick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73456" y="5588874"/>
            <a:ext cx="2670275" cy="848900"/>
          </a:xfrm>
          <a:prstGeom prst="rect">
            <a:avLst/>
          </a:prstGeom>
        </p:spPr>
      </p:pic>
      <p:pic>
        <p:nvPicPr>
          <p:cNvPr id="20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FB713C-AC2B-959B-A70F-35A841A93A7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95" y="1803291"/>
            <a:ext cx="2500621" cy="16754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019E1F-5488-63ED-7D7B-08D6F6E0A1AA}"/>
              </a:ext>
            </a:extLst>
          </p:cNvPr>
          <p:cNvSpPr txBox="1"/>
          <p:nvPr/>
        </p:nvSpPr>
        <p:spPr>
          <a:xfrm>
            <a:off x="1517958" y="986286"/>
            <a:ext cx="829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Which one is the past form of the verb ‘eat’?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322BE2-6361-0D1B-BA76-BDD16D2B0C6D}"/>
              </a:ext>
            </a:extLst>
          </p:cNvPr>
          <p:cNvSpPr txBox="1"/>
          <p:nvPr/>
        </p:nvSpPr>
        <p:spPr>
          <a:xfrm>
            <a:off x="4450331" y="3972807"/>
            <a:ext cx="2164853" cy="91940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B. eat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38A554-E02B-5B87-7748-7778CEE8FD21}"/>
              </a:ext>
            </a:extLst>
          </p:cNvPr>
          <p:cNvSpPr txBox="1"/>
          <p:nvPr/>
        </p:nvSpPr>
        <p:spPr>
          <a:xfrm>
            <a:off x="7260022" y="3984164"/>
            <a:ext cx="2984297" cy="91940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C. eating</a:t>
            </a:r>
          </a:p>
        </p:txBody>
      </p:sp>
    </p:spTree>
    <p:extLst>
      <p:ext uri="{BB962C8B-B14F-4D97-AF65-F5344CB8AC3E}">
        <p14:creationId xmlns:p14="http://schemas.microsoft.com/office/powerpoint/2010/main" val="18932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87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1" grpId="0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430925"/>
            <a:ext cx="10535856" cy="6160376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4038303" y="259805"/>
            <a:ext cx="3626424" cy="405839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7302968" y="-52240"/>
            <a:ext cx="882007" cy="422261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5D3F5-06DC-4671-A2A7-1DF796D568E2}"/>
              </a:ext>
            </a:extLst>
          </p:cNvPr>
          <p:cNvSpPr txBox="1"/>
          <p:nvPr/>
        </p:nvSpPr>
        <p:spPr>
          <a:xfrm>
            <a:off x="2036498" y="4465326"/>
            <a:ext cx="2947651" cy="119181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A. I go to a bookshop.</a:t>
            </a: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24714" y="3235550"/>
            <a:ext cx="2476921" cy="3571793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60862" y="5908730"/>
            <a:ext cx="2670275" cy="848900"/>
          </a:xfrm>
          <a:prstGeom prst="rect">
            <a:avLst/>
          </a:prstGeom>
        </p:spPr>
      </p:pic>
      <p:pic>
        <p:nvPicPr>
          <p:cNvPr id="22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91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019E1F-5488-63ED-7D7B-08D6F6E0A1AA}"/>
              </a:ext>
            </a:extLst>
          </p:cNvPr>
          <p:cNvSpPr txBox="1"/>
          <p:nvPr/>
        </p:nvSpPr>
        <p:spPr>
          <a:xfrm>
            <a:off x="3484933" y="730792"/>
            <a:ext cx="699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What did you do last weekend?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D5AAF-6A96-C7D3-A78D-098A18D43D03}"/>
              </a:ext>
            </a:extLst>
          </p:cNvPr>
          <p:cNvSpPr txBox="1"/>
          <p:nvPr/>
        </p:nvSpPr>
        <p:spPr>
          <a:xfrm>
            <a:off x="6735066" y="4465326"/>
            <a:ext cx="2831161" cy="119181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B. I went to a bookshop.</a:t>
            </a:r>
          </a:p>
        </p:txBody>
      </p:sp>
      <p:pic>
        <p:nvPicPr>
          <p:cNvPr id="1030" name="Picture 6" descr="A bookstore with a sign over the entrance. Books in the shop window on the  shelves. Street store. Vector illustration, flat style. 15414105 Vector Art  at Vecteezy">
            <a:extLst>
              <a:ext uri="{FF2B5EF4-FFF2-40B4-BE49-F238E27FC236}">
                <a16:creationId xmlns:a16="http://schemas.microsoft.com/office/drawing/2014/main" id="{2F38A4F1-ECE9-B731-5E9B-79D0D9C6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06" y="1331831"/>
            <a:ext cx="4092708" cy="288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4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423370"/>
            <a:ext cx="10535856" cy="6091730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3996743" y="188350"/>
            <a:ext cx="3626424" cy="499876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7277702" y="-19124"/>
            <a:ext cx="784400" cy="375531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40149" y="3235551"/>
            <a:ext cx="2476921" cy="3571793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39249" y="5907558"/>
            <a:ext cx="2670275" cy="848900"/>
          </a:xfrm>
          <a:prstGeom prst="rect">
            <a:avLst/>
          </a:prstGeom>
        </p:spPr>
      </p:pic>
      <p:pic>
        <p:nvPicPr>
          <p:cNvPr id="23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5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C262F-1B41-C9D7-373D-0BDC6B4042A2}"/>
              </a:ext>
            </a:extLst>
          </p:cNvPr>
          <p:cNvSpPr txBox="1"/>
          <p:nvPr/>
        </p:nvSpPr>
        <p:spPr>
          <a:xfrm>
            <a:off x="2635494" y="4727759"/>
            <a:ext cx="1785102" cy="64698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A. have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297D8-0B40-7397-C6D6-5BEB146EB5A5}"/>
              </a:ext>
            </a:extLst>
          </p:cNvPr>
          <p:cNvSpPr txBox="1"/>
          <p:nvPr/>
        </p:nvSpPr>
        <p:spPr>
          <a:xfrm>
            <a:off x="3414563" y="831966"/>
            <a:ext cx="5383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Which one is the past tense verb?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EE368-BE14-F229-981F-9D92E0DB271F}"/>
              </a:ext>
            </a:extLst>
          </p:cNvPr>
          <p:cNvSpPr txBox="1"/>
          <p:nvPr/>
        </p:nvSpPr>
        <p:spPr>
          <a:xfrm>
            <a:off x="5082751" y="4728185"/>
            <a:ext cx="1520491" cy="64698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B. has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4351F4-1DAE-9FE2-B9AE-0AC5ECC39F3B}"/>
              </a:ext>
            </a:extLst>
          </p:cNvPr>
          <p:cNvSpPr txBox="1"/>
          <p:nvPr/>
        </p:nvSpPr>
        <p:spPr>
          <a:xfrm>
            <a:off x="7265397" y="4725479"/>
            <a:ext cx="1557122" cy="64698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C. had</a:t>
            </a:r>
          </a:p>
        </p:txBody>
      </p:sp>
      <p:pic>
        <p:nvPicPr>
          <p:cNvPr id="2050" name="Picture 2" descr="The Levels Of Busy Will Tell You Just How Close You Are To, 57% OFF">
            <a:extLst>
              <a:ext uri="{FF2B5EF4-FFF2-40B4-BE49-F238E27FC236}">
                <a16:creationId xmlns:a16="http://schemas.microsoft.com/office/drawing/2014/main" id="{4CA54A76-980A-0198-422C-5A04FB19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91" y="1381076"/>
            <a:ext cx="5085327" cy="2861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15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0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6" grpId="1" animBg="1"/>
      <p:bldP spid="7" grpId="0"/>
      <p:bldP spid="8" grpId="0" animBg="1"/>
      <p:bldP spid="8" grpId="1" animBg="1" autoUpdateAnimBg="0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529783"/>
            <a:ext cx="10535856" cy="5985317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4015307" y="342900"/>
            <a:ext cx="3626424" cy="444029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7216721" y="41833"/>
            <a:ext cx="863946" cy="413614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24714" y="3235550"/>
            <a:ext cx="2476921" cy="3571793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22818" y="5944965"/>
            <a:ext cx="2670275" cy="848900"/>
          </a:xfrm>
          <a:prstGeom prst="rect">
            <a:avLst/>
          </a:prstGeom>
        </p:spPr>
      </p:pic>
      <p:pic>
        <p:nvPicPr>
          <p:cNvPr id="23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F9E7D3-7F45-5680-617C-84FC51DE7286}"/>
              </a:ext>
            </a:extLst>
          </p:cNvPr>
          <p:cNvSpPr txBox="1"/>
          <p:nvPr/>
        </p:nvSpPr>
        <p:spPr>
          <a:xfrm>
            <a:off x="2451520" y="4195675"/>
            <a:ext cx="2746176" cy="119181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A. I did my homework.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BD1A44-C382-7906-D4BF-5827B06E9C2A}"/>
              </a:ext>
            </a:extLst>
          </p:cNvPr>
          <p:cNvSpPr txBox="1"/>
          <p:nvPr/>
        </p:nvSpPr>
        <p:spPr>
          <a:xfrm>
            <a:off x="3862856" y="913035"/>
            <a:ext cx="4466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What did you do yesterday?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63E58D-215D-47FE-2E43-9890CE25DB5B}"/>
              </a:ext>
            </a:extLst>
          </p:cNvPr>
          <p:cNvSpPr txBox="1"/>
          <p:nvPr/>
        </p:nvSpPr>
        <p:spPr>
          <a:xfrm>
            <a:off x="6621975" y="4195675"/>
            <a:ext cx="2831161" cy="119181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B. I do my homework.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9036B9B-503E-6145-35AD-10977CF655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65263" y="1561583"/>
            <a:ext cx="3061472" cy="23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0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8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4" grpId="0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715709"/>
            <a:ext cx="10535856" cy="5799391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3973374" y="446688"/>
            <a:ext cx="3626424" cy="555458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7186028" y="148790"/>
            <a:ext cx="986029" cy="472061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40149" y="3235551"/>
            <a:ext cx="2476921" cy="3571793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89175" y="5895134"/>
            <a:ext cx="2670275" cy="848900"/>
          </a:xfrm>
          <a:prstGeom prst="rect">
            <a:avLst/>
          </a:prstGeom>
        </p:spPr>
      </p:pic>
      <p:pic>
        <p:nvPicPr>
          <p:cNvPr id="23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E8670F-0840-2D9A-7799-9B771DDE591C}"/>
              </a:ext>
            </a:extLst>
          </p:cNvPr>
          <p:cNvSpPr txBox="1"/>
          <p:nvPr/>
        </p:nvSpPr>
        <p:spPr>
          <a:xfrm>
            <a:off x="1444758" y="4362859"/>
            <a:ext cx="3724189" cy="119181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A. My birthday is yesterday.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1F23E-6C1E-7BED-D46B-F6156A5E41C5}"/>
              </a:ext>
            </a:extLst>
          </p:cNvPr>
          <p:cNvSpPr txBox="1"/>
          <p:nvPr/>
        </p:nvSpPr>
        <p:spPr>
          <a:xfrm>
            <a:off x="3862856" y="1032168"/>
            <a:ext cx="4022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When was your birthday?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00B83-7B9A-C219-F98E-E5FB4878D572}"/>
              </a:ext>
            </a:extLst>
          </p:cNvPr>
          <p:cNvSpPr txBox="1"/>
          <p:nvPr/>
        </p:nvSpPr>
        <p:spPr>
          <a:xfrm>
            <a:off x="5961581" y="4347965"/>
            <a:ext cx="3724189" cy="119181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B. My birthday was yesterday.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54FD0F-CC64-3F83-FF0B-1C73A19B33C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11177" y="1616959"/>
            <a:ext cx="2471445" cy="23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8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19" y="180011"/>
            <a:ext cx="11012355" cy="6207826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307825" y="308965"/>
            <a:ext cx="4393384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746EA673-9039-56B5-505D-D7BB45518FF0}"/>
              </a:ext>
            </a:extLst>
          </p:cNvPr>
          <p:cNvSpPr txBox="1"/>
          <p:nvPr/>
        </p:nvSpPr>
        <p:spPr>
          <a:xfrm>
            <a:off x="3048000" y="29880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dirty="0">
                <a:effectLst/>
              </a:rPr>
              <a:t> </a:t>
            </a:r>
            <a:endParaRPr lang="vi-VN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6925E63-247A-006D-14DB-48F859DD445C}"/>
              </a:ext>
            </a:extLst>
          </p:cNvPr>
          <p:cNvSpPr txBox="1"/>
          <p:nvPr/>
        </p:nvSpPr>
        <p:spPr>
          <a:xfrm>
            <a:off x="439687" y="467191"/>
            <a:ext cx="393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What are “silent letters”?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2666397" y="3027736"/>
            <a:ext cx="1702302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clim</a:t>
            </a:r>
            <a:r>
              <a:rPr lang="en-US" sz="3200" b="1" u="sng" dirty="0">
                <a:solidFill>
                  <a:schemeClr val="accent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C90341B-66D8-5F82-AB7C-C2F43E5C115C}"/>
              </a:ext>
            </a:extLst>
          </p:cNvPr>
          <p:cNvSpPr/>
          <p:nvPr/>
        </p:nvSpPr>
        <p:spPr>
          <a:xfrm>
            <a:off x="2765346" y="2448383"/>
            <a:ext cx="1627113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bom</a:t>
            </a:r>
            <a:r>
              <a:rPr lang="en-US" sz="3200" b="1" u="sng" dirty="0">
                <a:solidFill>
                  <a:schemeClr val="accent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2612993" y="3534597"/>
            <a:ext cx="1880096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u="sng" dirty="0">
                <a:solidFill>
                  <a:schemeClr val="accent1"/>
                </a:solidFill>
                <a:latin typeface="Comic Sans MS" panose="030F0702030302020204" pitchFamily="66" charset="0"/>
              </a:rPr>
              <a:t>c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ience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1" y="3039010"/>
            <a:ext cx="2082067" cy="37499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782" y="4161034"/>
            <a:ext cx="2081895" cy="2576891"/>
          </a:xfrm>
          <a:prstGeom prst="rect">
            <a:avLst/>
          </a:prstGeom>
        </p:spPr>
      </p:pic>
      <p:sp>
        <p:nvSpPr>
          <p:cNvPr id="57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2825763" y="1937858"/>
            <a:ext cx="1497282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giv</a:t>
            </a:r>
            <a:r>
              <a:rPr lang="en-US" sz="3200" b="1" u="sng" dirty="0">
                <a:solidFill>
                  <a:schemeClr val="accent1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59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2612993" y="4137204"/>
            <a:ext cx="1887018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ve</a:t>
            </a:r>
            <a:r>
              <a:rPr lang="en-US" sz="3200" b="1" u="sng" dirty="0">
                <a:solidFill>
                  <a:schemeClr val="accent1"/>
                </a:solidFill>
                <a:latin typeface="Comic Sans MS" panose="030F0702030302020204" pitchFamily="66" charset="0"/>
              </a:rPr>
              <a:t>h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icle</a:t>
            </a:r>
            <a:endParaRPr lang="en-US" sz="32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Speech Bubble: Rectangle with Corners Rounded 44">
            <a:extLst>
              <a:ext uri="{FF2B5EF4-FFF2-40B4-BE49-F238E27FC236}">
                <a16:creationId xmlns:a16="http://schemas.microsoft.com/office/drawing/2014/main" id="{1359CFD0-7DEF-77E0-A742-A72BD89052CE}"/>
              </a:ext>
            </a:extLst>
          </p:cNvPr>
          <p:cNvSpPr/>
          <p:nvPr/>
        </p:nvSpPr>
        <p:spPr>
          <a:xfrm>
            <a:off x="96461" y="1610821"/>
            <a:ext cx="2382901" cy="925809"/>
          </a:xfrm>
          <a:prstGeom prst="wedgeRoundRectCallout">
            <a:avLst>
              <a:gd name="adj1" fmla="val -9596"/>
              <a:gd name="adj2" fmla="val 8852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How do you pronounce … ?</a:t>
            </a:r>
          </a:p>
        </p:txBody>
      </p:sp>
      <p:sp>
        <p:nvSpPr>
          <p:cNvPr id="61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6055757" y="3110370"/>
            <a:ext cx="1880096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  <a:r>
              <a:rPr lang="en-US" sz="3200" dirty="0" err="1">
                <a:solidFill>
                  <a:srgbClr val="C35041"/>
                </a:solidFill>
                <a:latin typeface="Comic Sans MS" panose="030F0702030302020204" pitchFamily="66" charset="0"/>
              </a:rPr>
              <a:t>klaɪm</a:t>
            </a:r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  <a:endParaRPr lang="en-US" sz="32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Rectangle: Rounded Corners 36">
            <a:extLst>
              <a:ext uri="{FF2B5EF4-FFF2-40B4-BE49-F238E27FC236}">
                <a16:creationId xmlns:a16="http://schemas.microsoft.com/office/drawing/2014/main" id="{6C90341B-66D8-5F82-AB7C-C2F43E5C115C}"/>
              </a:ext>
            </a:extLst>
          </p:cNvPr>
          <p:cNvSpPr/>
          <p:nvPr/>
        </p:nvSpPr>
        <p:spPr>
          <a:xfrm>
            <a:off x="6248349" y="2507979"/>
            <a:ext cx="1627113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  <a:r>
              <a:rPr lang="en-US" sz="3200" dirty="0" err="1">
                <a:solidFill>
                  <a:srgbClr val="C35041"/>
                </a:solidFill>
                <a:latin typeface="Comic Sans MS" panose="030F0702030302020204" pitchFamily="66" charset="0"/>
              </a:rPr>
              <a:t>bɒm</a:t>
            </a:r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  <a:endParaRPr lang="en-US" sz="32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63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5903770" y="3605932"/>
            <a:ext cx="2160383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/ˈ</a:t>
            </a:r>
            <a:r>
              <a:rPr lang="en-US" sz="3200" dirty="0" err="1">
                <a:solidFill>
                  <a:srgbClr val="C35041"/>
                </a:solidFill>
                <a:latin typeface="Comic Sans MS" panose="030F0702030302020204" pitchFamily="66" charset="0"/>
              </a:rPr>
              <a:t>saɪəns</a:t>
            </a:r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64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6391533" y="2023030"/>
            <a:ext cx="1497282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  <a:r>
              <a:rPr lang="en-US" sz="3200" dirty="0" err="1">
                <a:solidFill>
                  <a:srgbClr val="C35041"/>
                </a:solidFill>
                <a:latin typeface="Comic Sans MS" panose="030F0702030302020204" pitchFamily="66" charset="0"/>
              </a:rPr>
              <a:t>ɡɪv</a:t>
            </a:r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  <a:endParaRPr lang="en-US" sz="32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65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5602889" y="4122641"/>
            <a:ext cx="2762143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/ˈ</a:t>
            </a:r>
            <a:r>
              <a:rPr lang="en-US" sz="3200" dirty="0" err="1">
                <a:solidFill>
                  <a:srgbClr val="C35041"/>
                </a:solidFill>
                <a:latin typeface="Comic Sans MS" panose="030F0702030302020204" pitchFamily="66" charset="0"/>
              </a:rPr>
              <a:t>viːəkl</a:t>
            </a:r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  <a:endParaRPr lang="en-US" sz="32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727291" y="3120627"/>
            <a:ext cx="978408" cy="818239"/>
          </a:xfrm>
          <a:prstGeom prst="rightArrow">
            <a:avLst/>
          </a:prstGeom>
          <a:solidFill>
            <a:srgbClr val="F5D3B9"/>
          </a:solidFill>
          <a:ln>
            <a:solidFill>
              <a:srgbClr val="C350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peech Bubble: Rectangle with Corners Rounded 44">
            <a:extLst>
              <a:ext uri="{FF2B5EF4-FFF2-40B4-BE49-F238E27FC236}">
                <a16:creationId xmlns:a16="http://schemas.microsoft.com/office/drawing/2014/main" id="{1359CFD0-7DEF-77E0-A742-A72BD89052CE}"/>
              </a:ext>
            </a:extLst>
          </p:cNvPr>
          <p:cNvSpPr/>
          <p:nvPr/>
        </p:nvSpPr>
        <p:spPr>
          <a:xfrm>
            <a:off x="239645" y="1697470"/>
            <a:ext cx="2382901" cy="925809"/>
          </a:xfrm>
          <a:prstGeom prst="wedgeRoundRectCallout">
            <a:avLst>
              <a:gd name="adj1" fmla="val -9596"/>
              <a:gd name="adj2" fmla="val 8852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What are silent letters?</a:t>
            </a:r>
          </a:p>
        </p:txBody>
      </p:sp>
      <p:sp>
        <p:nvSpPr>
          <p:cNvPr id="67" name="Speech Bubble: Rectangle with Corners Rounded 44">
            <a:extLst>
              <a:ext uri="{FF2B5EF4-FFF2-40B4-BE49-F238E27FC236}">
                <a16:creationId xmlns:a16="http://schemas.microsoft.com/office/drawing/2014/main" id="{1359CFD0-7DEF-77E0-A742-A72BD89052CE}"/>
              </a:ext>
            </a:extLst>
          </p:cNvPr>
          <p:cNvSpPr/>
          <p:nvPr/>
        </p:nvSpPr>
        <p:spPr>
          <a:xfrm>
            <a:off x="7943995" y="1092267"/>
            <a:ext cx="3332468" cy="2412016"/>
          </a:xfrm>
          <a:prstGeom prst="wedgeRoundRectCallout">
            <a:avLst>
              <a:gd name="adj1" fmla="val 32159"/>
              <a:gd name="adj2" fmla="val 7574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</a:rPr>
              <a:t>A </a:t>
            </a:r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  <a:hlinkClick r:id="rId8" tooltip="silent"/>
              </a:rPr>
              <a:t>silent</a:t>
            </a:r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</a:rPr>
              <a:t> </a:t>
            </a:r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  <a:hlinkClick r:id="rId9" tooltip="letter"/>
              </a:rPr>
              <a:t>letter</a:t>
            </a:r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</a:rPr>
              <a:t> in a word is one that is written but </a:t>
            </a:r>
            <a:r>
              <a:rPr lang="en-GB" sz="24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not</a:t>
            </a:r>
            <a:r>
              <a:rPr lang="en-GB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 </a:t>
            </a:r>
            <a:r>
              <a:rPr lang="en-GB" sz="2400" b="1" u="sng" dirty="0">
                <a:solidFill>
                  <a:schemeClr val="tx1"/>
                </a:solidFill>
                <a:latin typeface="Comic Sans MS" panose="030F0702030302020204" pitchFamily="66" charset="0"/>
                <a:hlinkClick r:id="rId10" tooltip="pronounced"/>
              </a:rPr>
              <a:t>p</a:t>
            </a:r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  <a:hlinkClick r:id="rId10" tooltip="pronounced"/>
              </a:rPr>
              <a:t>ronounced</a:t>
            </a:r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</a:rPr>
              <a:t>, such as the "b" in "</a:t>
            </a:r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  <a:hlinkClick r:id="rId11" tooltip="doubt"/>
              </a:rPr>
              <a:t>doubt</a:t>
            </a:r>
            <a:r>
              <a:rPr lang="en-GB" sz="2400" b="1" dirty="0">
                <a:solidFill>
                  <a:srgbClr val="C35041"/>
                </a:solidFill>
                <a:latin typeface="Comic Sans MS" panose="030F0702030302020204" pitchFamily="66" charset="0"/>
              </a:rPr>
              <a:t>“.</a:t>
            </a:r>
            <a:endParaRPr lang="en-US" sz="2400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70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2606071" y="4749852"/>
            <a:ext cx="1887018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u="sng" dirty="0">
                <a:solidFill>
                  <a:schemeClr val="accent1"/>
                </a:solidFill>
                <a:latin typeface="Comic Sans MS" panose="030F0702030302020204" pitchFamily="66" charset="0"/>
              </a:rPr>
              <a:t>s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land</a:t>
            </a:r>
            <a:endParaRPr lang="en-US" sz="32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88345" y="4722861"/>
            <a:ext cx="1814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/ˈ</a:t>
            </a:r>
            <a:r>
              <a:rPr lang="en-US" sz="3200" dirty="0" err="1">
                <a:solidFill>
                  <a:srgbClr val="C35041"/>
                </a:solidFill>
                <a:latin typeface="Comic Sans MS" panose="030F0702030302020204" pitchFamily="66" charset="0"/>
              </a:rPr>
              <a:t>aɪlənd</a:t>
            </a:r>
            <a:r>
              <a:rPr lang="en-US" sz="3200" dirty="0">
                <a:solidFill>
                  <a:srgbClr val="C35041"/>
                </a:solidFill>
                <a:latin typeface="Comic Sans MS" panose="030F0702030302020204" pitchFamily="66" charset="0"/>
              </a:rP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  <p:bldP spid="2048" grpId="0"/>
      <p:bldP spid="36" grpId="0"/>
      <p:bldP spid="37" grpId="0"/>
      <p:bldP spid="46" grpId="0"/>
      <p:bldP spid="57" grpId="0"/>
      <p:bldP spid="59" grpId="0"/>
      <p:bldP spid="60" grpId="0" animBg="1"/>
      <p:bldP spid="60" grpId="1" animBg="1"/>
      <p:bldP spid="61" grpId="0"/>
      <p:bldP spid="62" grpId="0"/>
      <p:bldP spid="63" grpId="0"/>
      <p:bldP spid="64" grpId="0"/>
      <p:bldP spid="65" grpId="0"/>
      <p:bldP spid="32" grpId="0" animBg="1"/>
      <p:bldP spid="66" grpId="0" animBg="1"/>
      <p:bldP spid="67" grpId="0" animBg="1"/>
      <p:bldP spid="70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819" y="180011"/>
            <a:ext cx="11012355" cy="6207826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552758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6476678" y="604232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9631323" y="146941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307825" y="308964"/>
            <a:ext cx="3558497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6925E63-247A-006D-14DB-48F859DD445C}"/>
              </a:ext>
            </a:extLst>
          </p:cNvPr>
          <p:cNvSpPr txBox="1"/>
          <p:nvPr/>
        </p:nvSpPr>
        <p:spPr>
          <a:xfrm>
            <a:off x="439687" y="467191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7  Listen and repeat.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61" y="3039010"/>
            <a:ext cx="2082067" cy="37499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3177" y="4080258"/>
            <a:ext cx="2081895" cy="2576891"/>
          </a:xfrm>
          <a:prstGeom prst="rect">
            <a:avLst/>
          </a:prstGeom>
        </p:spPr>
      </p:pic>
      <p:grpSp>
        <p:nvGrpSpPr>
          <p:cNvPr id="58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 rot="3220493">
            <a:off x="3119207" y="17875"/>
            <a:ext cx="645789" cy="578271"/>
            <a:chOff x="6502192" y="2584442"/>
            <a:chExt cx="461433" cy="404231"/>
          </a:xfrm>
        </p:grpSpPr>
        <p:sp>
          <p:nvSpPr>
            <p:cNvPr id="68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3" name="Track 5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22010" y="304637"/>
            <a:ext cx="803460" cy="80346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2871139" y="3499803"/>
            <a:ext cx="2390472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sandwich</a:t>
            </a:r>
            <a:endParaRPr lang="en-US" sz="40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C90341B-66D8-5F82-AB7C-C2F43E5C115C}"/>
              </a:ext>
            </a:extLst>
          </p:cNvPr>
          <p:cNvSpPr/>
          <p:nvPr/>
        </p:nvSpPr>
        <p:spPr>
          <a:xfrm>
            <a:off x="2970351" y="2481421"/>
            <a:ext cx="1401888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what</a:t>
            </a:r>
            <a:endParaRPr lang="en-US" sz="40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2796079" y="4639546"/>
            <a:ext cx="2586765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handsome</a:t>
            </a:r>
          </a:p>
        </p:txBody>
      </p:sp>
      <p:sp>
        <p:nvSpPr>
          <p:cNvPr id="57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2897356" y="1348935"/>
            <a:ext cx="1916766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answer</a:t>
            </a:r>
            <a:endParaRPr lang="en-US" sz="40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6875447" y="1358716"/>
            <a:ext cx="2336039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scientist</a:t>
            </a:r>
            <a:endParaRPr lang="en-US" sz="40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7513738" y="4649327"/>
            <a:ext cx="1655358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C35041"/>
                </a:solidFill>
                <a:latin typeface="Comic Sans MS" panose="030F0702030302020204" pitchFamily="66" charset="0"/>
              </a:rPr>
              <a:t>wrong</a:t>
            </a:r>
            <a:endParaRPr lang="en-US" sz="40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Rectangle: Rounded Corners 36">
            <a:extLst>
              <a:ext uri="{FF2B5EF4-FFF2-40B4-BE49-F238E27FC236}">
                <a16:creationId xmlns:a16="http://schemas.microsoft.com/office/drawing/2014/main" id="{6C90341B-66D8-5F82-AB7C-C2F43E5C115C}"/>
              </a:ext>
            </a:extLst>
          </p:cNvPr>
          <p:cNvSpPr/>
          <p:nvPr/>
        </p:nvSpPr>
        <p:spPr>
          <a:xfrm>
            <a:off x="7588377" y="3466453"/>
            <a:ext cx="1506080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C35041"/>
                </a:solidFill>
                <a:latin typeface="Comic Sans MS" panose="030F0702030302020204" pitchFamily="66" charset="0"/>
              </a:rPr>
              <a:t>climb</a:t>
            </a:r>
            <a:endParaRPr lang="en-US" sz="40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6671201" y="2461083"/>
            <a:ext cx="2988929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4000" dirty="0">
                <a:solidFill>
                  <a:srgbClr val="C35041"/>
                </a:solidFill>
                <a:latin typeface="Comic Sans MS" panose="030F0702030302020204" pitchFamily="66" charset="0"/>
              </a:rPr>
              <a:t>Wednesday</a:t>
            </a:r>
            <a:endParaRPr lang="en-US" sz="40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BE8F05-8638-5B84-8686-27F6791C5223}"/>
              </a:ext>
            </a:extLst>
          </p:cNvPr>
          <p:cNvCxnSpPr>
            <a:cxnSpLocks/>
          </p:cNvCxnSpPr>
          <p:nvPr/>
        </p:nvCxnSpPr>
        <p:spPr>
          <a:xfrm>
            <a:off x="3804780" y="1992110"/>
            <a:ext cx="355264" cy="0"/>
          </a:xfrm>
          <a:prstGeom prst="line">
            <a:avLst/>
          </a:prstGeom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83EFE32-F2ED-8E7A-723D-48C8631763AD}"/>
              </a:ext>
            </a:extLst>
          </p:cNvPr>
          <p:cNvCxnSpPr>
            <a:cxnSpLocks/>
          </p:cNvCxnSpPr>
          <p:nvPr/>
        </p:nvCxnSpPr>
        <p:spPr>
          <a:xfrm>
            <a:off x="3428354" y="3135110"/>
            <a:ext cx="355264" cy="0"/>
          </a:xfrm>
          <a:prstGeom prst="line">
            <a:avLst/>
          </a:prstGeom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7C274D-0D16-BDC2-6719-738E12391C84}"/>
              </a:ext>
            </a:extLst>
          </p:cNvPr>
          <p:cNvCxnSpPr>
            <a:cxnSpLocks/>
          </p:cNvCxnSpPr>
          <p:nvPr/>
        </p:nvCxnSpPr>
        <p:spPr>
          <a:xfrm>
            <a:off x="3783618" y="4163810"/>
            <a:ext cx="355264" cy="0"/>
          </a:xfrm>
          <a:prstGeom prst="line">
            <a:avLst/>
          </a:prstGeom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465D807-2C19-731F-5BFD-37567486E8B1}"/>
              </a:ext>
            </a:extLst>
          </p:cNvPr>
          <p:cNvCxnSpPr>
            <a:cxnSpLocks/>
          </p:cNvCxnSpPr>
          <p:nvPr/>
        </p:nvCxnSpPr>
        <p:spPr>
          <a:xfrm>
            <a:off x="3783618" y="5306810"/>
            <a:ext cx="355264" cy="0"/>
          </a:xfrm>
          <a:prstGeom prst="line">
            <a:avLst/>
          </a:prstGeom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C2396BA-D8A6-2ABC-D02B-CE2A81165FD9}"/>
              </a:ext>
            </a:extLst>
          </p:cNvPr>
          <p:cNvCxnSpPr>
            <a:cxnSpLocks/>
          </p:cNvCxnSpPr>
          <p:nvPr/>
        </p:nvCxnSpPr>
        <p:spPr>
          <a:xfrm>
            <a:off x="7276076" y="1992110"/>
            <a:ext cx="266237" cy="0"/>
          </a:xfrm>
          <a:prstGeom prst="line">
            <a:avLst/>
          </a:prstGeom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BD5FAEF-383F-8DBB-F64F-3979914C7B24}"/>
              </a:ext>
            </a:extLst>
          </p:cNvPr>
          <p:cNvCxnSpPr>
            <a:cxnSpLocks/>
          </p:cNvCxnSpPr>
          <p:nvPr/>
        </p:nvCxnSpPr>
        <p:spPr>
          <a:xfrm>
            <a:off x="7645250" y="3104153"/>
            <a:ext cx="266237" cy="0"/>
          </a:xfrm>
          <a:prstGeom prst="line">
            <a:avLst/>
          </a:prstGeom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1760419-AE92-F2D4-9CC3-E37772F5D41F}"/>
              </a:ext>
            </a:extLst>
          </p:cNvPr>
          <p:cNvCxnSpPr>
            <a:cxnSpLocks/>
          </p:cNvCxnSpPr>
          <p:nvPr/>
        </p:nvCxnSpPr>
        <p:spPr>
          <a:xfrm>
            <a:off x="8673076" y="4103868"/>
            <a:ext cx="266237" cy="0"/>
          </a:xfrm>
          <a:prstGeom prst="line">
            <a:avLst/>
          </a:prstGeom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8B5D3CE-58FB-D801-E3A7-8387AE56F344}"/>
              </a:ext>
            </a:extLst>
          </p:cNvPr>
          <p:cNvCxnSpPr>
            <a:cxnSpLocks/>
          </p:cNvCxnSpPr>
          <p:nvPr/>
        </p:nvCxnSpPr>
        <p:spPr>
          <a:xfrm>
            <a:off x="7676126" y="5281410"/>
            <a:ext cx="266237" cy="0"/>
          </a:xfrm>
          <a:prstGeom prst="line">
            <a:avLst/>
          </a:prstGeom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048" grpId="0"/>
      <p:bldP spid="36" grpId="0"/>
      <p:bldP spid="37" grpId="0"/>
      <p:bldP spid="46" grpId="0"/>
      <p:bldP spid="57" grpId="0"/>
      <p:bldP spid="59" grpId="0"/>
      <p:bldP spid="61" grpId="0"/>
      <p:bldP spid="62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19" y="180011"/>
            <a:ext cx="11012355" cy="6207826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6476678" y="604232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9631323" y="146941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307825" y="308963"/>
            <a:ext cx="5829211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746EA673-9039-56B5-505D-D7BB45518FF0}"/>
              </a:ext>
            </a:extLst>
          </p:cNvPr>
          <p:cNvSpPr txBox="1"/>
          <p:nvPr/>
        </p:nvSpPr>
        <p:spPr>
          <a:xfrm>
            <a:off x="3048000" y="29880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dirty="0">
                <a:effectLst/>
              </a:rPr>
              <a:t> </a:t>
            </a:r>
            <a:endParaRPr lang="vi-VN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6925E63-247A-006D-14DB-48F859DD445C}"/>
              </a:ext>
            </a:extLst>
          </p:cNvPr>
          <p:cNvSpPr txBox="1"/>
          <p:nvPr/>
        </p:nvSpPr>
        <p:spPr>
          <a:xfrm>
            <a:off x="439687" y="467191"/>
            <a:ext cx="555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8  Listen and circle the silent letters.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61" y="3039010"/>
            <a:ext cx="2082067" cy="37499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3177" y="4080258"/>
            <a:ext cx="2081895" cy="2576891"/>
          </a:xfrm>
          <a:prstGeom prst="rect">
            <a:avLst/>
          </a:prstGeom>
        </p:spPr>
      </p:pic>
      <p:grpSp>
        <p:nvGrpSpPr>
          <p:cNvPr id="58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 rot="3220493">
            <a:off x="101325" y="1802819"/>
            <a:ext cx="645789" cy="578271"/>
            <a:chOff x="6502192" y="2584442"/>
            <a:chExt cx="461433" cy="404231"/>
          </a:xfrm>
        </p:grpSpPr>
        <p:sp>
          <p:nvSpPr>
            <p:cNvPr id="68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7694716" y="1815238"/>
            <a:ext cx="1585064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listen</a:t>
            </a:r>
            <a:endParaRPr lang="en-US" sz="40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C90341B-66D8-5F82-AB7C-C2F43E5C115C}"/>
              </a:ext>
            </a:extLst>
          </p:cNvPr>
          <p:cNvSpPr/>
          <p:nvPr/>
        </p:nvSpPr>
        <p:spPr>
          <a:xfrm>
            <a:off x="4869874" y="1890423"/>
            <a:ext cx="1753594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friend</a:t>
            </a:r>
            <a:endParaRPr lang="en-US" sz="40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2378495" y="2908196"/>
            <a:ext cx="1703644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57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2578163" y="1860540"/>
            <a:ext cx="1174448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why</a:t>
            </a:r>
            <a:endParaRPr lang="en-US" sz="40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5238949" y="2944353"/>
            <a:ext cx="1117967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two</a:t>
            </a:r>
            <a:endParaRPr lang="en-US" sz="4000" u="sng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5235515" y="4049694"/>
            <a:ext cx="1212995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C35041"/>
                </a:solidFill>
                <a:latin typeface="Comic Sans MS" panose="030F0702030302020204" pitchFamily="66" charset="0"/>
              </a:rPr>
              <a:t>half</a:t>
            </a:r>
            <a:endParaRPr lang="en-US" sz="40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Rectangle: Rounded Corners 36">
            <a:extLst>
              <a:ext uri="{FF2B5EF4-FFF2-40B4-BE49-F238E27FC236}">
                <a16:creationId xmlns:a16="http://schemas.microsoft.com/office/drawing/2014/main" id="{6C90341B-66D8-5F82-AB7C-C2F43E5C115C}"/>
              </a:ext>
            </a:extLst>
          </p:cNvPr>
          <p:cNvSpPr/>
          <p:nvPr/>
        </p:nvSpPr>
        <p:spPr>
          <a:xfrm>
            <a:off x="2642318" y="4025421"/>
            <a:ext cx="1519525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C35041"/>
                </a:solidFill>
                <a:latin typeface="Comic Sans MS" panose="030F0702030302020204" pitchFamily="66" charset="0"/>
              </a:rPr>
              <a:t>write</a:t>
            </a:r>
            <a:endParaRPr lang="en-US" sz="40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7863631" y="2926170"/>
            <a:ext cx="1417013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4000" dirty="0">
                <a:solidFill>
                  <a:srgbClr val="C35041"/>
                </a:solidFill>
                <a:latin typeface="Comic Sans MS" panose="030F0702030302020204" pitchFamily="66" charset="0"/>
              </a:rPr>
              <a:t>know</a:t>
            </a:r>
            <a:endParaRPr lang="en-US" sz="40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3" name="Track 5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9410" y="381651"/>
            <a:ext cx="632743" cy="632743"/>
          </a:xfrm>
          <a:prstGeom prst="rect">
            <a:avLst/>
          </a:prstGeom>
        </p:spPr>
      </p:pic>
      <p:sp>
        <p:nvSpPr>
          <p:cNvPr id="65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6963039" y="4037103"/>
            <a:ext cx="2660992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C35041"/>
                </a:solidFill>
                <a:latin typeface="Comic Sans MS" panose="030F0702030302020204" pitchFamily="66" charset="0"/>
              </a:rPr>
              <a:t>Christmas</a:t>
            </a:r>
            <a:endParaRPr lang="en-US" sz="4000" u="sng" dirty="0">
              <a:solidFill>
                <a:srgbClr val="C3504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Oval 31"/>
          <p:cNvSpPr/>
          <p:nvPr/>
        </p:nvSpPr>
        <p:spPr>
          <a:xfrm flipH="1" flipV="1">
            <a:off x="3048000" y="1928922"/>
            <a:ext cx="326771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flipH="1" flipV="1">
            <a:off x="5589847" y="3046700"/>
            <a:ext cx="367410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flipH="1" flipV="1">
            <a:off x="2761642" y="4081067"/>
            <a:ext cx="367410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 flipH="1" flipV="1">
            <a:off x="5461749" y="1971015"/>
            <a:ext cx="261914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 flipH="1" flipV="1">
            <a:off x="7957161" y="3009079"/>
            <a:ext cx="367410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 flipH="1" flipV="1">
            <a:off x="5887719" y="4122036"/>
            <a:ext cx="203353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 flipH="1" flipV="1">
            <a:off x="8327455" y="1875626"/>
            <a:ext cx="319585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 flipH="1" flipV="1">
            <a:off x="2817680" y="2999738"/>
            <a:ext cx="367410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 flipH="1" flipV="1">
            <a:off x="8323625" y="4080258"/>
            <a:ext cx="314981" cy="638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522" grpId="0"/>
      <p:bldP spid="36" grpId="0"/>
      <p:bldP spid="37" grpId="0"/>
      <p:bldP spid="46" grpId="0"/>
      <p:bldP spid="57" grpId="0"/>
      <p:bldP spid="59" grpId="0"/>
      <p:bldP spid="61" grpId="0"/>
      <p:bldP spid="62" grpId="0"/>
      <p:bldP spid="64" grpId="0"/>
      <p:bldP spid="65" grpId="0"/>
      <p:bldP spid="32" grpId="0" animBg="1"/>
      <p:bldP spid="66" grpId="0" animBg="1"/>
      <p:bldP spid="67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Traditional Games in Spain by Slidesgo">
  <a:themeElements>
    <a:clrScheme name="Simple Light">
      <a:dk1>
        <a:srgbClr val="191919"/>
      </a:dk1>
      <a:lt1>
        <a:srgbClr val="FFFFFF"/>
      </a:lt1>
      <a:dk2>
        <a:srgbClr val="EEEBD5"/>
      </a:dk2>
      <a:lt2>
        <a:srgbClr val="75ADA5"/>
      </a:lt2>
      <a:accent1>
        <a:srgbClr val="C35041"/>
      </a:accent1>
      <a:accent2>
        <a:srgbClr val="E9C831"/>
      </a:accent2>
      <a:accent3>
        <a:srgbClr val="E08C97"/>
      </a:accent3>
      <a:accent4>
        <a:srgbClr val="C293B6"/>
      </a:accent4>
      <a:accent5>
        <a:srgbClr val="E6924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4775</TotalTime>
  <Words>353</Words>
  <Application>Microsoft Office PowerPoint</Application>
  <PresentationFormat>Widescreen</PresentationFormat>
  <Paragraphs>95</Paragraphs>
  <Slides>18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Baloo 2</vt:lpstr>
      <vt:lpstr>Bebas Neue</vt:lpstr>
      <vt:lpstr>Calibri</vt:lpstr>
      <vt:lpstr>Chewy</vt:lpstr>
      <vt:lpstr>Comic Sans MS</vt:lpstr>
      <vt:lpstr>Delius</vt:lpstr>
      <vt:lpstr>Source Sans 3</vt:lpstr>
      <vt:lpstr>Traditional Games in Spain by Slidesgo</vt:lpstr>
      <vt:lpstr>Elementary Activities to Celebrate Japanese Culture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Administrator</cp:lastModifiedBy>
  <cp:revision>357</cp:revision>
  <dcterms:created xsi:type="dcterms:W3CDTF">2023-12-16T10:48:42Z</dcterms:created>
  <dcterms:modified xsi:type="dcterms:W3CDTF">2025-01-03T02:32:50Z</dcterms:modified>
</cp:coreProperties>
</file>