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9" r:id="rId3"/>
    <p:sldId id="269" r:id="rId4"/>
    <p:sldId id="260" r:id="rId5"/>
    <p:sldId id="262" r:id="rId6"/>
    <p:sldId id="258" r:id="rId7"/>
    <p:sldId id="261"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C0FF"/>
    <a:srgbClr val="FDF2D0"/>
    <a:srgbClr val="FDFCE8"/>
    <a:srgbClr val="68C5FE"/>
    <a:srgbClr val="CCFFFF"/>
    <a:srgbClr val="FF6699"/>
    <a:srgbClr val="6DC8FF"/>
    <a:srgbClr val="F8CF57"/>
    <a:srgbClr val="C00A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74" autoAdjust="0"/>
  </p:normalViewPr>
  <p:slideViewPr>
    <p:cSldViewPr snapToGrid="0">
      <p:cViewPr varScale="1">
        <p:scale>
          <a:sx n="65" d="100"/>
          <a:sy n="65" d="100"/>
        </p:scale>
        <p:origin x="12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B4DDA-F9FA-48DB-B8B7-E6D7162ABFDF}" type="datetimeFigureOut">
              <a:rPr lang="vi-VN" smtClean="0"/>
              <a:t>19/12/2025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490FC-7DE4-458F-9019-074991ADB381}" type="slidenum">
              <a:rPr lang="vi-VN" smtClean="0"/>
              <a:t>‹#›</a:t>
            </a:fld>
            <a:endParaRPr lang="vi-VN"/>
          </a:p>
        </p:txBody>
      </p:sp>
    </p:spTree>
    <p:extLst>
      <p:ext uri="{BB962C8B-B14F-4D97-AF65-F5344CB8AC3E}">
        <p14:creationId xmlns:p14="http://schemas.microsoft.com/office/powerpoint/2010/main" val="2211287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vi-VN" dirty="0"/>
              <a:t>Kick vào các dụng cụ để</a:t>
            </a:r>
            <a:r>
              <a:rPr lang="vi-VN" baseline="0" dirty="0"/>
              <a:t> đến câu hỏi</a:t>
            </a:r>
          </a:p>
          <a:p>
            <a:pPr marL="171450" indent="-171450">
              <a:buFontTx/>
              <a:buChar char="-"/>
            </a:pPr>
            <a:r>
              <a:rPr lang="vi-VN" baseline="0" dirty="0"/>
              <a:t>Kick vào chữ xây dựng nông trại để đến hoạt động tiếp theo</a:t>
            </a:r>
            <a:endParaRPr lang="vi-VN" dirty="0"/>
          </a:p>
        </p:txBody>
      </p:sp>
      <p:sp>
        <p:nvSpPr>
          <p:cNvPr id="4" name="Slide Number Placeholder 3"/>
          <p:cNvSpPr>
            <a:spLocks noGrp="1"/>
          </p:cNvSpPr>
          <p:nvPr>
            <p:ph type="sldNum" sz="quarter" idx="10"/>
          </p:nvPr>
        </p:nvSpPr>
        <p:spPr/>
        <p:txBody>
          <a:bodyPr/>
          <a:lstStyle/>
          <a:p>
            <a:fld id="{73A490FC-7DE4-458F-9019-074991ADB381}" type="slidenum">
              <a:rPr lang="vi-VN" smtClean="0"/>
              <a:t>4</a:t>
            </a:fld>
            <a:endParaRPr lang="vi-VN"/>
          </a:p>
        </p:txBody>
      </p:sp>
    </p:spTree>
    <p:extLst>
      <p:ext uri="{BB962C8B-B14F-4D97-AF65-F5344CB8AC3E}">
        <p14:creationId xmlns:p14="http://schemas.microsoft.com/office/powerpoint/2010/main" val="291557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Kick </a:t>
            </a:r>
            <a:r>
              <a:rPr lang="en-US" dirty="0" err="1"/>
              <a:t>vào</a:t>
            </a:r>
            <a:r>
              <a:rPr lang="en-US" baseline="0" dirty="0"/>
              <a:t> </a:t>
            </a:r>
            <a:r>
              <a:rPr lang="en-US" baseline="0" dirty="0" err="1"/>
              <a:t>mũi</a:t>
            </a:r>
            <a:r>
              <a:rPr lang="en-US" baseline="0" dirty="0"/>
              <a:t> </a:t>
            </a:r>
            <a:r>
              <a:rPr lang="en-US" baseline="0" dirty="0" err="1"/>
              <a:t>tên</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về</a:t>
            </a:r>
            <a:endParaRPr lang="vi-VN" dirty="0"/>
          </a:p>
        </p:txBody>
      </p:sp>
      <p:sp>
        <p:nvSpPr>
          <p:cNvPr id="4" name="Slide Number Placeholder 3"/>
          <p:cNvSpPr>
            <a:spLocks noGrp="1"/>
          </p:cNvSpPr>
          <p:nvPr>
            <p:ph type="sldNum" sz="quarter" idx="10"/>
          </p:nvPr>
        </p:nvSpPr>
        <p:spPr/>
        <p:txBody>
          <a:bodyPr/>
          <a:lstStyle/>
          <a:p>
            <a:fld id="{73A490FC-7DE4-458F-9019-074991ADB381}" type="slidenum">
              <a:rPr lang="vi-VN" smtClean="0"/>
              <a:t>5</a:t>
            </a:fld>
            <a:endParaRPr lang="vi-VN"/>
          </a:p>
        </p:txBody>
      </p:sp>
    </p:spTree>
    <p:extLst>
      <p:ext uri="{BB962C8B-B14F-4D97-AF65-F5344CB8AC3E}">
        <p14:creationId xmlns:p14="http://schemas.microsoft.com/office/powerpoint/2010/main" val="3023311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Kick </a:t>
            </a:r>
            <a:r>
              <a:rPr lang="en-US" dirty="0" err="1"/>
              <a:t>vào</a:t>
            </a:r>
            <a:r>
              <a:rPr lang="en-US" baseline="0" dirty="0"/>
              <a:t> </a:t>
            </a:r>
            <a:r>
              <a:rPr lang="en-US" baseline="0" dirty="0" err="1"/>
              <a:t>mũi</a:t>
            </a:r>
            <a:r>
              <a:rPr lang="en-US" baseline="0" dirty="0"/>
              <a:t> </a:t>
            </a:r>
            <a:r>
              <a:rPr lang="en-US" baseline="0" dirty="0" err="1"/>
              <a:t>tên</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về</a:t>
            </a:r>
            <a:endParaRPr lang="vi-VN" dirty="0"/>
          </a:p>
          <a:p>
            <a:endParaRPr lang="vi-VN" dirty="0"/>
          </a:p>
        </p:txBody>
      </p:sp>
      <p:sp>
        <p:nvSpPr>
          <p:cNvPr id="4" name="Slide Number Placeholder 3"/>
          <p:cNvSpPr>
            <a:spLocks noGrp="1"/>
          </p:cNvSpPr>
          <p:nvPr>
            <p:ph type="sldNum" sz="quarter" idx="10"/>
          </p:nvPr>
        </p:nvSpPr>
        <p:spPr/>
        <p:txBody>
          <a:bodyPr/>
          <a:lstStyle/>
          <a:p>
            <a:fld id="{73A490FC-7DE4-458F-9019-074991ADB381}" type="slidenum">
              <a:rPr lang="vi-VN" smtClean="0"/>
              <a:t>6</a:t>
            </a:fld>
            <a:endParaRPr lang="vi-VN"/>
          </a:p>
        </p:txBody>
      </p:sp>
    </p:spTree>
    <p:extLst>
      <p:ext uri="{BB962C8B-B14F-4D97-AF65-F5344CB8AC3E}">
        <p14:creationId xmlns:p14="http://schemas.microsoft.com/office/powerpoint/2010/main" val="74185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Kick </a:t>
            </a:r>
            <a:r>
              <a:rPr lang="en-US" dirty="0" err="1"/>
              <a:t>vào</a:t>
            </a:r>
            <a:r>
              <a:rPr lang="en-US" baseline="0" dirty="0"/>
              <a:t> </a:t>
            </a:r>
            <a:r>
              <a:rPr lang="en-US" baseline="0" dirty="0" err="1"/>
              <a:t>mũi</a:t>
            </a:r>
            <a:r>
              <a:rPr lang="en-US" baseline="0" dirty="0"/>
              <a:t> </a:t>
            </a:r>
            <a:r>
              <a:rPr lang="en-US" baseline="0" dirty="0" err="1"/>
              <a:t>tên</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về</a:t>
            </a:r>
            <a:endParaRPr lang="vi-VN" dirty="0"/>
          </a:p>
          <a:p>
            <a:endParaRPr lang="vi-VN" dirty="0"/>
          </a:p>
        </p:txBody>
      </p:sp>
      <p:sp>
        <p:nvSpPr>
          <p:cNvPr id="4" name="Slide Number Placeholder 3"/>
          <p:cNvSpPr>
            <a:spLocks noGrp="1"/>
          </p:cNvSpPr>
          <p:nvPr>
            <p:ph type="sldNum" sz="quarter" idx="10"/>
          </p:nvPr>
        </p:nvSpPr>
        <p:spPr/>
        <p:txBody>
          <a:bodyPr/>
          <a:lstStyle/>
          <a:p>
            <a:fld id="{73A490FC-7DE4-458F-9019-074991ADB381}" type="slidenum">
              <a:rPr lang="vi-VN" smtClean="0"/>
              <a:t>7</a:t>
            </a:fld>
            <a:endParaRPr lang="vi-VN"/>
          </a:p>
        </p:txBody>
      </p:sp>
    </p:spTree>
    <p:extLst>
      <p:ext uri="{BB962C8B-B14F-4D97-AF65-F5344CB8AC3E}">
        <p14:creationId xmlns:p14="http://schemas.microsoft.com/office/powerpoint/2010/main" val="1037195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facebook.com/groups/629898828017053"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facebook.com/groups/629898828017053"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07DAF728-7D94-E33E-7F87-8FAE4669A949}"/>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524750"/>
            <a:ext cx="2487663" cy="2552700"/>
          </a:xfrm>
          <a:prstGeom prst="rect">
            <a:avLst/>
          </a:prstGeom>
        </p:spPr>
      </p:pic>
      <p:pic>
        <p:nvPicPr>
          <p:cNvPr id="6" name="Picture 5"/>
          <p:cNvPicPr>
            <a:picLocks noChangeAspect="1"/>
          </p:cNvPicPr>
          <p:nvPr userDrawn="1"/>
        </p:nvPicPr>
        <p:blipFill>
          <a:blip r:embed="rId4"/>
          <a:stretch>
            <a:fillRect/>
          </a:stretch>
        </p:blipFill>
        <p:spPr>
          <a:xfrm>
            <a:off x="9439734" y="-440309"/>
            <a:ext cx="2664183" cy="493819"/>
          </a:xfrm>
          <a:prstGeom prst="rect">
            <a:avLst/>
          </a:prstGeom>
        </p:spPr>
      </p:pic>
    </p:spTree>
    <p:extLst>
      <p:ext uri="{BB962C8B-B14F-4D97-AF65-F5344CB8AC3E}">
        <p14:creationId xmlns:p14="http://schemas.microsoft.com/office/powerpoint/2010/main" val="2121417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3D51ABD-A1F3-418D-96AC-D885B892EBAD}" type="datetimeFigureOut">
              <a:rPr lang="vi-VN" smtClean="0"/>
              <a:t>19/12/2025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5A5BB1-947D-410D-B51B-4BB3B3380D10}" type="slidenum">
              <a:rPr lang="vi-VN" smtClean="0"/>
              <a:t>‹#›</a:t>
            </a:fld>
            <a:endParaRPr lang="vi-VN"/>
          </a:p>
        </p:txBody>
      </p:sp>
    </p:spTree>
    <p:extLst>
      <p:ext uri="{BB962C8B-B14F-4D97-AF65-F5344CB8AC3E}">
        <p14:creationId xmlns:p14="http://schemas.microsoft.com/office/powerpoint/2010/main" val="1228903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3D51ABD-A1F3-418D-96AC-D885B892EBAD}" type="datetimeFigureOut">
              <a:rPr lang="vi-VN" smtClean="0"/>
              <a:t>19/12/2025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5A5BB1-947D-410D-B51B-4BB3B3380D10}" type="slidenum">
              <a:rPr lang="vi-VN" smtClean="0"/>
              <a:t>‹#›</a:t>
            </a:fld>
            <a:endParaRPr lang="vi-VN"/>
          </a:p>
        </p:txBody>
      </p:sp>
    </p:spTree>
    <p:extLst>
      <p:ext uri="{BB962C8B-B14F-4D97-AF65-F5344CB8AC3E}">
        <p14:creationId xmlns:p14="http://schemas.microsoft.com/office/powerpoint/2010/main" val="3075287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3">
            <a:extLst>
              <a:ext uri="{FF2B5EF4-FFF2-40B4-BE49-F238E27FC236}">
                <a16:creationId xmlns:a16="http://schemas.microsoft.com/office/drawing/2014/main" id="{07DAF728-7D94-E33E-7F87-8FAE4669A949}"/>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524750"/>
            <a:ext cx="2487663" cy="2552700"/>
          </a:xfrm>
          <a:prstGeom prst="rect">
            <a:avLst/>
          </a:prstGeom>
        </p:spPr>
      </p:pic>
      <p:pic>
        <p:nvPicPr>
          <p:cNvPr id="8" name="Picture 7"/>
          <p:cNvPicPr>
            <a:picLocks noChangeAspect="1"/>
          </p:cNvPicPr>
          <p:nvPr userDrawn="1"/>
        </p:nvPicPr>
        <p:blipFill>
          <a:blip r:embed="rId5"/>
          <a:stretch>
            <a:fillRect/>
          </a:stretch>
        </p:blipFill>
        <p:spPr>
          <a:xfrm>
            <a:off x="9439734" y="-440309"/>
            <a:ext cx="2664183" cy="493819"/>
          </a:xfrm>
          <a:prstGeom prst="rect">
            <a:avLst/>
          </a:prstGeom>
        </p:spPr>
      </p:pic>
    </p:spTree>
    <p:extLst>
      <p:ext uri="{BB962C8B-B14F-4D97-AF65-F5344CB8AC3E}">
        <p14:creationId xmlns:p14="http://schemas.microsoft.com/office/powerpoint/2010/main" val="1303806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042" y="1912326"/>
            <a:ext cx="5099538" cy="5099538"/>
          </a:xfrm>
          <a:prstGeom prst="rect">
            <a:avLst/>
          </a:prstGeom>
        </p:spPr>
      </p:pic>
      <p:sp>
        <p:nvSpPr>
          <p:cNvPr id="4" name="TextBox 3">
            <a:extLst>
              <a:ext uri="{FF2B5EF4-FFF2-40B4-BE49-F238E27FC236}">
                <a16:creationId xmlns:a16="http://schemas.microsoft.com/office/drawing/2014/main" id="{07DAF728-7D94-E33E-7F87-8FAE4669A949}"/>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7524750"/>
            <a:ext cx="2487663" cy="2552700"/>
          </a:xfrm>
          <a:prstGeom prst="rect">
            <a:avLst/>
          </a:prstGeom>
        </p:spPr>
      </p:pic>
      <p:pic>
        <p:nvPicPr>
          <p:cNvPr id="10" name="Picture 9"/>
          <p:cNvPicPr>
            <a:picLocks noChangeAspect="1"/>
          </p:cNvPicPr>
          <p:nvPr userDrawn="1"/>
        </p:nvPicPr>
        <p:blipFill>
          <a:blip r:embed="rId6"/>
          <a:stretch>
            <a:fillRect/>
          </a:stretch>
        </p:blipFill>
        <p:spPr>
          <a:xfrm>
            <a:off x="9439734" y="-440309"/>
            <a:ext cx="2664183" cy="493819"/>
          </a:xfrm>
          <a:prstGeom prst="rect">
            <a:avLst/>
          </a:prstGeom>
        </p:spPr>
      </p:pic>
    </p:spTree>
    <p:extLst>
      <p:ext uri="{BB962C8B-B14F-4D97-AF65-F5344CB8AC3E}">
        <p14:creationId xmlns:p14="http://schemas.microsoft.com/office/powerpoint/2010/main" val="2890020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451339" y="325315"/>
            <a:ext cx="11289323" cy="62073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Box 3">
            <a:extLst>
              <a:ext uri="{FF2B5EF4-FFF2-40B4-BE49-F238E27FC236}">
                <a16:creationId xmlns:a16="http://schemas.microsoft.com/office/drawing/2014/main" id="{07DAF728-7D94-E33E-7F87-8FAE4669A949}"/>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524750"/>
            <a:ext cx="2487663" cy="2552700"/>
          </a:xfrm>
          <a:prstGeom prst="rect">
            <a:avLst/>
          </a:prstGeom>
        </p:spPr>
      </p:pic>
      <p:pic>
        <p:nvPicPr>
          <p:cNvPr id="10" name="Picture 9"/>
          <p:cNvPicPr>
            <a:picLocks noChangeAspect="1"/>
          </p:cNvPicPr>
          <p:nvPr userDrawn="1"/>
        </p:nvPicPr>
        <p:blipFill>
          <a:blip r:embed="rId5"/>
          <a:stretch>
            <a:fillRect/>
          </a:stretch>
        </p:blipFill>
        <p:spPr>
          <a:xfrm>
            <a:off x="9439734" y="-440309"/>
            <a:ext cx="2664183" cy="493819"/>
          </a:xfrm>
          <a:prstGeom prst="rect">
            <a:avLst/>
          </a:prstGeom>
        </p:spPr>
      </p:pic>
    </p:spTree>
    <p:extLst>
      <p:ext uri="{BB962C8B-B14F-4D97-AF65-F5344CB8AC3E}">
        <p14:creationId xmlns:p14="http://schemas.microsoft.com/office/powerpoint/2010/main" val="572925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3367454" y="2637691"/>
            <a:ext cx="8373208" cy="364880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042" y="1912326"/>
            <a:ext cx="5099538" cy="5099538"/>
          </a:xfrm>
          <a:prstGeom prst="rect">
            <a:avLst/>
          </a:prstGeom>
        </p:spPr>
      </p:pic>
      <p:sp>
        <p:nvSpPr>
          <p:cNvPr id="5" name="TextBox 3">
            <a:extLst>
              <a:ext uri="{FF2B5EF4-FFF2-40B4-BE49-F238E27FC236}">
                <a16:creationId xmlns:a16="http://schemas.microsoft.com/office/drawing/2014/main" id="{07DAF728-7D94-E33E-7F87-8FAE4669A949}"/>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7524750"/>
            <a:ext cx="2487663" cy="2552700"/>
          </a:xfrm>
          <a:prstGeom prst="rect">
            <a:avLst/>
          </a:prstGeom>
        </p:spPr>
      </p:pic>
      <p:pic>
        <p:nvPicPr>
          <p:cNvPr id="9" name="Picture 8"/>
          <p:cNvPicPr>
            <a:picLocks noChangeAspect="1"/>
          </p:cNvPicPr>
          <p:nvPr userDrawn="1"/>
        </p:nvPicPr>
        <p:blipFill>
          <a:blip r:embed="rId6"/>
          <a:stretch>
            <a:fillRect/>
          </a:stretch>
        </p:blipFill>
        <p:spPr>
          <a:xfrm>
            <a:off x="9439734" y="-440309"/>
            <a:ext cx="2664183" cy="493819"/>
          </a:xfrm>
          <a:prstGeom prst="rect">
            <a:avLst/>
          </a:prstGeom>
        </p:spPr>
      </p:pic>
    </p:spTree>
    <p:extLst>
      <p:ext uri="{BB962C8B-B14F-4D97-AF65-F5344CB8AC3E}">
        <p14:creationId xmlns:p14="http://schemas.microsoft.com/office/powerpoint/2010/main" val="2960899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3D51ABD-A1F3-418D-96AC-D885B892EBAD}" type="datetimeFigureOut">
              <a:rPr lang="vi-VN" smtClean="0"/>
              <a:t>19/12/2025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B5A5BB1-947D-410D-B51B-4BB3B3380D10}" type="slidenum">
              <a:rPr lang="vi-VN" smtClean="0"/>
              <a:t>‹#›</a:t>
            </a:fld>
            <a:endParaRPr lang="vi-VN"/>
          </a:p>
        </p:txBody>
      </p:sp>
    </p:spTree>
    <p:extLst>
      <p:ext uri="{BB962C8B-B14F-4D97-AF65-F5344CB8AC3E}">
        <p14:creationId xmlns:p14="http://schemas.microsoft.com/office/powerpoint/2010/main" val="2443491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3D51ABD-A1F3-418D-96AC-D885B892EBAD}" type="datetimeFigureOut">
              <a:rPr lang="vi-VN" smtClean="0"/>
              <a:t>19/12/2025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B5A5BB1-947D-410D-B51B-4BB3B3380D10}" type="slidenum">
              <a:rPr lang="vi-VN" smtClean="0"/>
              <a:t>‹#›</a:t>
            </a:fld>
            <a:endParaRPr lang="vi-VN"/>
          </a:p>
        </p:txBody>
      </p:sp>
    </p:spTree>
    <p:extLst>
      <p:ext uri="{BB962C8B-B14F-4D97-AF65-F5344CB8AC3E}">
        <p14:creationId xmlns:p14="http://schemas.microsoft.com/office/powerpoint/2010/main" val="1578455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3D51ABD-A1F3-418D-96AC-D885B892EBAD}" type="datetimeFigureOut">
              <a:rPr lang="vi-VN" smtClean="0"/>
              <a:t>19/12/2025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B5A5BB1-947D-410D-B51B-4BB3B3380D10}" type="slidenum">
              <a:rPr lang="vi-VN" smtClean="0"/>
              <a:t>‹#›</a:t>
            </a:fld>
            <a:endParaRPr lang="vi-VN"/>
          </a:p>
        </p:txBody>
      </p:sp>
    </p:spTree>
    <p:extLst>
      <p:ext uri="{BB962C8B-B14F-4D97-AF65-F5344CB8AC3E}">
        <p14:creationId xmlns:p14="http://schemas.microsoft.com/office/powerpoint/2010/main" val="3841822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3D51ABD-A1F3-418D-96AC-D885B892EBAD}" type="datetimeFigureOut">
              <a:rPr lang="vi-VN" smtClean="0"/>
              <a:t>19/12/2025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B5A5BB1-947D-410D-B51B-4BB3B3380D10}" type="slidenum">
              <a:rPr lang="vi-VN" smtClean="0"/>
              <a:t>‹#›</a:t>
            </a:fld>
            <a:endParaRPr lang="vi-VN"/>
          </a:p>
        </p:txBody>
      </p:sp>
    </p:spTree>
    <p:extLst>
      <p:ext uri="{BB962C8B-B14F-4D97-AF65-F5344CB8AC3E}">
        <p14:creationId xmlns:p14="http://schemas.microsoft.com/office/powerpoint/2010/main" val="3122123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07DAF728-7D94-E33E-7F87-8FAE4669A949}"/>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4" name="Picture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7524750"/>
            <a:ext cx="2487663" cy="2552700"/>
          </a:xfrm>
          <a:prstGeom prst="rect">
            <a:avLst/>
          </a:prstGeom>
        </p:spPr>
      </p:pic>
      <p:pic>
        <p:nvPicPr>
          <p:cNvPr id="5" name="Picture 4"/>
          <p:cNvPicPr>
            <a:picLocks noChangeAspect="1"/>
          </p:cNvPicPr>
          <p:nvPr userDrawn="1"/>
        </p:nvPicPr>
        <p:blipFill>
          <a:blip r:embed="rId15"/>
          <a:stretch>
            <a:fillRect/>
          </a:stretch>
        </p:blipFill>
        <p:spPr>
          <a:xfrm>
            <a:off x="9439734" y="-440309"/>
            <a:ext cx="2664183" cy="493819"/>
          </a:xfrm>
          <a:prstGeom prst="rect">
            <a:avLst/>
          </a:prstGeom>
        </p:spPr>
      </p:pic>
    </p:spTree>
    <p:extLst>
      <p:ext uri="{BB962C8B-B14F-4D97-AF65-F5344CB8AC3E}">
        <p14:creationId xmlns:p14="http://schemas.microsoft.com/office/powerpoint/2010/main" val="4123015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2.png"/><Relationship Id="rId12" Type="http://schemas.openxmlformats.org/officeDocument/2006/relationships/slide" Target="slide6.xml"/><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1.wdp"/><Relationship Id="rId11" Type="http://schemas.openxmlformats.org/officeDocument/2006/relationships/slide" Target="slide5.xml"/><Relationship Id="rId5" Type="http://schemas.openxmlformats.org/officeDocument/2006/relationships/image" Target="../media/image11.png"/><Relationship Id="rId10" Type="http://schemas.openxmlformats.org/officeDocument/2006/relationships/slide" Target="slide7.xml"/><Relationship Id="rId4" Type="http://schemas.openxmlformats.org/officeDocument/2006/relationships/notesSlide" Target="../notesSlides/notesSlide1.xml"/><Relationship Id="rId9" Type="http://schemas.openxmlformats.org/officeDocument/2006/relationships/image" Target="../media/image4.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19.png"/><Relationship Id="rId12"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slide" Target="slide4.xml"/><Relationship Id="rId5" Type="http://schemas.openxmlformats.org/officeDocument/2006/relationships/image" Target="../media/image17.png"/><Relationship Id="rId10"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8.pn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slide" Target="slide4.xml"/><Relationship Id="rId5" Type="http://schemas.openxmlformats.org/officeDocument/2006/relationships/image" Target="../media/image16.png"/><Relationship Id="rId10"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Bộ SGK Lớp 6 - Kết nối tri thức với cuộc sống - Công ty Cổ phần Đầu tư và  Phát triển Giáo dục Phương Nam">
            <a:extLst>
              <a:ext uri="{FF2B5EF4-FFF2-40B4-BE49-F238E27FC236}">
                <a16:creationId xmlns:a16="http://schemas.microsoft.com/office/drawing/2014/main" id="{800E4549-EAC6-4C23-AC52-94ACB43E5A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115" y="90248"/>
            <a:ext cx="1857107" cy="18571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1206" y="5730935"/>
            <a:ext cx="1110794" cy="1178095"/>
          </a:xfrm>
          <a:prstGeom prst="rect">
            <a:avLst/>
          </a:prstGeom>
        </p:spPr>
      </p:pic>
      <p:pic>
        <p:nvPicPr>
          <p:cNvPr id="12" name="Picture 11"/>
          <p:cNvPicPr>
            <a:picLocks noChangeAspect="1"/>
          </p:cNvPicPr>
          <p:nvPr/>
        </p:nvPicPr>
        <p:blipFill>
          <a:blip r:embed="rId4"/>
          <a:stretch>
            <a:fillRect/>
          </a:stretch>
        </p:blipFill>
        <p:spPr>
          <a:xfrm>
            <a:off x="4781444" y="217107"/>
            <a:ext cx="2438611" cy="1603387"/>
          </a:xfrm>
          <a:prstGeom prst="rect">
            <a:avLst/>
          </a:prstGeom>
        </p:spPr>
      </p:pic>
      <p:pic>
        <p:nvPicPr>
          <p:cNvPr id="13" name="Picture 12"/>
          <p:cNvPicPr>
            <a:picLocks noChangeAspect="1"/>
          </p:cNvPicPr>
          <p:nvPr/>
        </p:nvPicPr>
        <p:blipFill>
          <a:blip r:embed="rId5"/>
          <a:stretch>
            <a:fillRect/>
          </a:stretch>
        </p:blipFill>
        <p:spPr>
          <a:xfrm>
            <a:off x="2673441" y="1635533"/>
            <a:ext cx="9626418" cy="5273497"/>
          </a:xfrm>
          <a:prstGeom prst="rect">
            <a:avLst/>
          </a:prstGeom>
        </p:spPr>
      </p:pic>
    </p:spTree>
    <p:extLst>
      <p:ext uri="{BB962C8B-B14F-4D97-AF65-F5344CB8AC3E}">
        <p14:creationId xmlns:p14="http://schemas.microsoft.com/office/powerpoint/2010/main" val="3614658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6584" y="2787162"/>
            <a:ext cx="8212016" cy="3416320"/>
          </a:xfrm>
          <a:prstGeom prst="rect">
            <a:avLst/>
          </a:prstGeom>
          <a:noFill/>
        </p:spPr>
        <p:txBody>
          <a:bodyPr wrap="square" rtlCol="0">
            <a:spAutoFit/>
          </a:bodyPr>
          <a:lstStyle/>
          <a:p>
            <a:pPr algn="just"/>
            <a:r>
              <a:rPr lang="vi-VN" sz="2400" dirty="0">
                <a:latin typeface="UTM Avo" panose="02040603050506020204" pitchFamily="18" charset="0"/>
              </a:rPr>
              <a:t>- Hình thành được bảng trừ trong phạm vi 10 và vận dụng tính nhẩm.</a:t>
            </a:r>
          </a:p>
          <a:p>
            <a:pPr algn="just"/>
            <a:r>
              <a:rPr lang="vi-VN" sz="2400" dirty="0">
                <a:latin typeface="UTM Avo" panose="02040603050506020204" pitchFamily="18" charset="0"/>
              </a:rPr>
              <a:t>- Phát triển năng lực giao tiếp toán học, tư duy và lập luận toán học, giải quyết vấn đề toán học, sử dụng công cụ và phương tiện toán học: Qua việc xây dựng bảng cộng, bảng trừ thấy được mối quan hệ ngược giữa phép cộng và phép trừ, từ đó phát triển tư duy lôgic, liên hệ giải các bài toán có tình huống thực tế và vận dụng vào tính nhẩm.</a:t>
            </a:r>
          </a:p>
        </p:txBody>
      </p:sp>
      <p:pic>
        <p:nvPicPr>
          <p:cNvPr id="2" name="Picture 1"/>
          <p:cNvPicPr>
            <a:picLocks noChangeAspect="1"/>
          </p:cNvPicPr>
          <p:nvPr/>
        </p:nvPicPr>
        <p:blipFill>
          <a:blip r:embed="rId2"/>
          <a:stretch>
            <a:fillRect/>
          </a:stretch>
        </p:blipFill>
        <p:spPr>
          <a:xfrm>
            <a:off x="1401673" y="600382"/>
            <a:ext cx="9388654" cy="1694835"/>
          </a:xfrm>
          <a:prstGeom prst="rect">
            <a:avLst/>
          </a:prstGeom>
        </p:spPr>
      </p:pic>
    </p:spTree>
    <p:extLst>
      <p:ext uri="{BB962C8B-B14F-4D97-AF65-F5344CB8AC3E}">
        <p14:creationId xmlns:p14="http://schemas.microsoft.com/office/powerpoint/2010/main" val="1277535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97250" y="1354633"/>
            <a:ext cx="9394750" cy="4682134"/>
          </a:xfrm>
          <a:prstGeom prst="rect">
            <a:avLst/>
          </a:prstGeom>
        </p:spPr>
      </p:pic>
    </p:spTree>
    <p:extLst>
      <p:ext uri="{BB962C8B-B14F-4D97-AF65-F5344CB8AC3E}">
        <p14:creationId xmlns:p14="http://schemas.microsoft.com/office/powerpoint/2010/main" val="1238237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backgroundRemoval t="0" b="89773" l="0" r="95374"/>
                    </a14:imgEffect>
                  </a14:imgLayer>
                </a14:imgProps>
              </a:ext>
            </a:extLst>
          </a:blip>
          <a:stretch>
            <a:fillRect/>
          </a:stretch>
        </p:blipFill>
        <p:spPr>
          <a:xfrm>
            <a:off x="9293902" y="5286122"/>
            <a:ext cx="2384597" cy="1493556"/>
          </a:xfrm>
          <a:prstGeom prst="rect">
            <a:avLst/>
          </a:prstGeom>
        </p:spPr>
      </p:pic>
      <p:pic>
        <p:nvPicPr>
          <p:cNvPr id="13" name="Picture 12"/>
          <p:cNvPicPr>
            <a:picLocks noChangeAspect="1"/>
          </p:cNvPicPr>
          <p:nvPr/>
        </p:nvPicPr>
        <p:blipFill rotWithShape="1">
          <a:blip r:embed="rId7">
            <a:duotone>
              <a:prstClr val="black"/>
              <a:schemeClr val="tx2">
                <a:tint val="45000"/>
                <a:satMod val="400000"/>
              </a:schemeClr>
            </a:duotone>
          </a:blip>
          <a:srcRect l="21197" t="7396" r="21403" b="9749"/>
          <a:stretch/>
        </p:blipFill>
        <p:spPr>
          <a:xfrm>
            <a:off x="5272347" y="5060789"/>
            <a:ext cx="1602152" cy="1769741"/>
          </a:xfrm>
          <a:prstGeom prst="rect">
            <a:avLst/>
          </a:prstGeom>
        </p:spPr>
      </p:pic>
      <p:pic>
        <p:nvPicPr>
          <p:cNvPr id="14" name="Picture 13"/>
          <p:cNvPicPr>
            <a:picLocks noChangeAspect="1"/>
          </p:cNvPicPr>
          <p:nvPr/>
        </p:nvPicPr>
        <p:blipFill>
          <a:blip r:embed="rId8">
            <a:duotone>
              <a:prstClr val="black"/>
              <a:schemeClr val="tx2">
                <a:tint val="45000"/>
                <a:satMod val="400000"/>
              </a:schemeClr>
            </a:duotone>
          </a:blip>
          <a:stretch>
            <a:fillRect/>
          </a:stretch>
        </p:blipFill>
        <p:spPr>
          <a:xfrm>
            <a:off x="6932009" y="4948436"/>
            <a:ext cx="2371989" cy="237664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938703"/>
            <a:ext cx="5099538" cy="5099538"/>
          </a:xfrm>
          <a:prstGeom prst="rect">
            <a:avLst/>
          </a:prstGeom>
        </p:spPr>
      </p:pic>
      <p:grpSp>
        <p:nvGrpSpPr>
          <p:cNvPr id="8" name="Group 7"/>
          <p:cNvGrpSpPr/>
          <p:nvPr/>
        </p:nvGrpSpPr>
        <p:grpSpPr>
          <a:xfrm>
            <a:off x="4778023" y="1309504"/>
            <a:ext cx="6919546" cy="3925767"/>
            <a:chOff x="4800601" y="1938702"/>
            <a:chExt cx="6919546" cy="3925767"/>
          </a:xfrm>
        </p:grpSpPr>
        <p:sp>
          <p:nvSpPr>
            <p:cNvPr id="6" name="Cloud Callout 5"/>
            <p:cNvSpPr/>
            <p:nvPr/>
          </p:nvSpPr>
          <p:spPr>
            <a:xfrm>
              <a:off x="4800601" y="1938702"/>
              <a:ext cx="6919546" cy="3925767"/>
            </a:xfrm>
            <a:prstGeom prst="cloudCallout">
              <a:avLst>
                <a:gd name="adj1" fmla="val -67947"/>
                <a:gd name="adj2" fmla="val -3389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5737141" y="2506581"/>
              <a:ext cx="5046465" cy="2677656"/>
            </a:xfrm>
            <a:prstGeom prst="rect">
              <a:avLst/>
            </a:prstGeom>
            <a:noFill/>
          </p:spPr>
          <p:txBody>
            <a:bodyPr wrap="square" rtlCol="0">
              <a:spAutoFit/>
            </a:bodyPr>
            <a:lstStyle/>
            <a:p>
              <a:pPr algn="ctr"/>
              <a:r>
                <a:rPr lang="vi-VN" sz="2400" dirty="0">
                  <a:latin typeface="UTM Avo" panose="02040603050506020204" pitchFamily="18" charset="0"/>
                </a:rPr>
                <a:t>Hôm nay chúng ta sẽ cùng nhau xây dựng một nông trại thật xinh đẹp. Nhưng để làm được, mỗi chặng đường đều có thử thách toán học đang chờ đấy. Bây giờ, cùng chuẩn bị dụng cụ đã nhé!</a:t>
              </a:r>
              <a:endParaRPr lang="vi-VN" sz="2400" dirty="0"/>
            </a:p>
          </p:txBody>
        </p:sp>
      </p:grpSp>
      <p:pic>
        <p:nvPicPr>
          <p:cNvPr id="9" name="Picture 8">
            <a:hlinkClick r:id="rId10"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89773" l="0" r="95374"/>
                    </a14:imgEffect>
                  </a14:imgLayer>
                </a14:imgProps>
              </a:ext>
            </a:extLst>
          </a:blip>
          <a:stretch>
            <a:fillRect/>
          </a:stretch>
        </p:blipFill>
        <p:spPr>
          <a:xfrm>
            <a:off x="9293902" y="5286122"/>
            <a:ext cx="2384597" cy="1493556"/>
          </a:xfrm>
          <a:prstGeom prst="rect">
            <a:avLst/>
          </a:prstGeom>
        </p:spPr>
      </p:pic>
      <p:pic>
        <p:nvPicPr>
          <p:cNvPr id="10" name="Picture 9">
            <a:hlinkClick r:id="rId11" action="ppaction://hlinksldjump"/>
          </p:cNvPr>
          <p:cNvPicPr>
            <a:picLocks noChangeAspect="1"/>
          </p:cNvPicPr>
          <p:nvPr/>
        </p:nvPicPr>
        <p:blipFill rotWithShape="1">
          <a:blip r:embed="rId7"/>
          <a:srcRect l="21197" t="7396" r="21403" b="9749"/>
          <a:stretch/>
        </p:blipFill>
        <p:spPr>
          <a:xfrm>
            <a:off x="5272347" y="5060789"/>
            <a:ext cx="1602152" cy="1769741"/>
          </a:xfrm>
          <a:prstGeom prst="rect">
            <a:avLst/>
          </a:prstGeom>
        </p:spPr>
      </p:pic>
      <p:pic>
        <p:nvPicPr>
          <p:cNvPr id="11" name="Picture 10">
            <a:hlinkClick r:id="rId12" action="ppaction://hlinksldjump"/>
          </p:cNvPr>
          <p:cNvPicPr>
            <a:picLocks noChangeAspect="1"/>
          </p:cNvPicPr>
          <p:nvPr/>
        </p:nvPicPr>
        <p:blipFill>
          <a:blip r:embed="rId8"/>
          <a:stretch>
            <a:fillRect/>
          </a:stretch>
        </p:blipFill>
        <p:spPr>
          <a:xfrm>
            <a:off x="6932009" y="4948436"/>
            <a:ext cx="2371989" cy="2376640"/>
          </a:xfrm>
          <a:prstGeom prst="rect">
            <a:avLst/>
          </a:prstGeom>
        </p:spPr>
      </p:pic>
      <p:pic>
        <p:nvPicPr>
          <p:cNvPr id="15" name="Picture 14">
            <a:hlinkClick r:id="" action="ppaction://noaction"/>
          </p:cNvPr>
          <p:cNvPicPr>
            <a:picLocks noChangeAspect="1"/>
          </p:cNvPicPr>
          <p:nvPr/>
        </p:nvPicPr>
        <p:blipFill>
          <a:blip r:embed="rId13"/>
          <a:stretch>
            <a:fillRect/>
          </a:stretch>
        </p:blipFill>
        <p:spPr>
          <a:xfrm>
            <a:off x="581690" y="236812"/>
            <a:ext cx="11028620" cy="1359526"/>
          </a:xfrm>
          <a:prstGeom prst="rect">
            <a:avLst/>
          </a:prstGeom>
        </p:spPr>
      </p:pic>
      <p:pic>
        <p:nvPicPr>
          <p:cNvPr id="16" name="tải xuố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401679" y="2060575"/>
            <a:ext cx="930275" cy="930275"/>
          </a:xfrm>
          <a:prstGeom prst="rect">
            <a:avLst/>
          </a:prstGeom>
        </p:spPr>
      </p:pic>
    </p:spTree>
    <p:extLst>
      <p:ext uri="{BB962C8B-B14F-4D97-AF65-F5344CB8AC3E}">
        <p14:creationId xmlns:p14="http://schemas.microsoft.com/office/powerpoint/2010/main" val="864179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 presetClass="mediacall" presetSubtype="0" fill="hold" nodeType="withEffect">
                                  <p:stCondLst>
                                    <p:cond delay="0"/>
                                  </p:stCondLst>
                                  <p:childTnLst>
                                    <p:cmd type="call" cmd="togglePause">
                                      <p:cBhvr>
                                        <p:cTn id="1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6"/>
                </p:tgtEl>
              </p:cMediaNode>
            </p:audi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4518" y="3386403"/>
            <a:ext cx="5496459" cy="1492036"/>
            <a:chOff x="375374" y="3094371"/>
            <a:chExt cx="5496459" cy="1492036"/>
          </a:xfrm>
        </p:grpSpPr>
        <p:grpSp>
          <p:nvGrpSpPr>
            <p:cNvPr id="4" name="Group 3">
              <a:extLst>
                <a:ext uri="{FF2B5EF4-FFF2-40B4-BE49-F238E27FC236}">
                  <a16:creationId xmlns:a16="http://schemas.microsoft.com/office/drawing/2014/main" id="{6A9B6D05-EDC5-3E7B-0A98-797CD46EA6A2}"/>
                </a:ext>
              </a:extLst>
            </p:cNvPr>
            <p:cNvGrpSpPr/>
            <p:nvPr/>
          </p:nvGrpSpPr>
          <p:grpSpPr>
            <a:xfrm>
              <a:off x="1334726" y="3275446"/>
              <a:ext cx="4537107" cy="1129886"/>
              <a:chOff x="6830721" y="2864057"/>
              <a:chExt cx="4537107" cy="1129886"/>
            </a:xfrm>
            <a:solidFill>
              <a:sysClr val="window" lastClr="FFFFFF"/>
            </a:solidFill>
          </p:grpSpPr>
          <p:sp>
            <p:nvSpPr>
              <p:cNvPr id="6" name="Rectangle: Rounded Corners 7">
                <a:extLst>
                  <a:ext uri="{FF2B5EF4-FFF2-40B4-BE49-F238E27FC236}">
                    <a16:creationId xmlns:a16="http://schemas.microsoft.com/office/drawing/2014/main" id="{1A138B0E-3E83-267A-1999-820E406E0B8A}"/>
                  </a:ext>
                </a:extLst>
              </p:cNvPr>
              <p:cNvSpPr/>
              <p:nvPr/>
            </p:nvSpPr>
            <p:spPr>
              <a:xfrm>
                <a:off x="6830721" y="2864057"/>
                <a:ext cx="4537107" cy="1129886"/>
              </a:xfrm>
              <a:prstGeom prst="roundRect">
                <a:avLst>
                  <a:gd name="adj" fmla="val 13859"/>
                </a:avLst>
              </a:prstGeom>
              <a:solidFill>
                <a:schemeClr val="accent2">
                  <a:lumMod val="20000"/>
                  <a:lumOff val="80000"/>
                </a:schemeClr>
              </a:solidFill>
              <a:ln w="38100" cap="flat" cmpd="sng" algn="ctr">
                <a:solidFill>
                  <a:srgbClr val="EB1C24"/>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UTM Avo" panose="02040603050506020204" pitchFamily="18" charset="0"/>
                </a:endParaRPr>
              </a:p>
            </p:txBody>
          </p:sp>
          <p:sp>
            <p:nvSpPr>
              <p:cNvPr id="7" name="TextBox 6">
                <a:extLst>
                  <a:ext uri="{FF2B5EF4-FFF2-40B4-BE49-F238E27FC236}">
                    <a16:creationId xmlns:a16="http://schemas.microsoft.com/office/drawing/2014/main" id="{6B8B6908-DB9F-134B-98FB-48A10DF7C8BC}"/>
                  </a:ext>
                </a:extLst>
              </p:cNvPr>
              <p:cNvSpPr txBox="1"/>
              <p:nvPr/>
            </p:nvSpPr>
            <p:spPr>
              <a:xfrm>
                <a:off x="7124695" y="3136612"/>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0" dirty="0">
                    <a:solidFill>
                      <a:prstClr val="black"/>
                    </a:solidFill>
                    <a:latin typeface="UTM Avo" panose="02040603050506020204" pitchFamily="18" charset="0"/>
                  </a:rPr>
                  <a:t>3 + 3 = 6</a:t>
                </a:r>
                <a:endParaRPr kumimoji="0" lang="en-US" sz="3600" b="1" i="0" u="none" strike="noStrike" kern="0" cap="none" spc="0" normalizeH="0" baseline="0" noProof="0" dirty="0">
                  <a:ln>
                    <a:noFill/>
                  </a:ln>
                  <a:solidFill>
                    <a:prstClr val="black"/>
                  </a:solidFill>
                  <a:effectLst/>
                  <a:uLnTx/>
                  <a:uFillTx/>
                  <a:latin typeface="UTM Avo" panose="02040603050506020204" pitchFamily="18" charset="0"/>
                </a:endParaRPr>
              </a:p>
            </p:txBody>
          </p:sp>
        </p:grpSp>
        <p:pic>
          <p:nvPicPr>
            <p:cNvPr id="5" name="Picture 4">
              <a:extLst>
                <a:ext uri="{FF2B5EF4-FFF2-40B4-BE49-F238E27FC236}">
                  <a16:creationId xmlns:a16="http://schemas.microsoft.com/office/drawing/2014/main" id="{695ED675-530E-2FEB-5165-D5A9D6C9BE35}"/>
                </a:ext>
              </a:extLst>
            </p:cNvPr>
            <p:cNvPicPr>
              <a:picLocks noChangeAspect="1"/>
            </p:cNvPicPr>
            <p:nvPr/>
          </p:nvPicPr>
          <p:blipFill>
            <a:blip r:embed="rId4"/>
            <a:stretch>
              <a:fillRect/>
            </a:stretch>
          </p:blipFill>
          <p:spPr>
            <a:xfrm>
              <a:off x="375374" y="3094371"/>
              <a:ext cx="1475271" cy="1492036"/>
            </a:xfrm>
            <a:prstGeom prst="rect">
              <a:avLst/>
            </a:prstGeom>
          </p:spPr>
        </p:pic>
      </p:grpSp>
      <p:grpSp>
        <p:nvGrpSpPr>
          <p:cNvPr id="8" name="Group 7"/>
          <p:cNvGrpSpPr/>
          <p:nvPr/>
        </p:nvGrpSpPr>
        <p:grpSpPr>
          <a:xfrm>
            <a:off x="6372940" y="3431990"/>
            <a:ext cx="5085642" cy="1400861"/>
            <a:chOff x="6455236" y="3072120"/>
            <a:chExt cx="5085642" cy="1400861"/>
          </a:xfrm>
        </p:grpSpPr>
        <p:grpSp>
          <p:nvGrpSpPr>
            <p:cNvPr id="9" name="Group 8">
              <a:extLst>
                <a:ext uri="{FF2B5EF4-FFF2-40B4-BE49-F238E27FC236}">
                  <a16:creationId xmlns:a16="http://schemas.microsoft.com/office/drawing/2014/main" id="{6679D93E-BD1D-8262-9AC4-236CA515883A}"/>
                </a:ext>
              </a:extLst>
            </p:cNvPr>
            <p:cNvGrpSpPr/>
            <p:nvPr/>
          </p:nvGrpSpPr>
          <p:grpSpPr>
            <a:xfrm>
              <a:off x="7003771" y="3207607"/>
              <a:ext cx="4537107" cy="1129886"/>
              <a:chOff x="981375" y="2864057"/>
              <a:chExt cx="4537107" cy="1129886"/>
            </a:xfrm>
          </p:grpSpPr>
          <p:sp>
            <p:nvSpPr>
              <p:cNvPr id="11" name="Rectangle: Rounded Corners 10">
                <a:extLst>
                  <a:ext uri="{FF2B5EF4-FFF2-40B4-BE49-F238E27FC236}">
                    <a16:creationId xmlns:a16="http://schemas.microsoft.com/office/drawing/2014/main" id="{0F2945C9-99FE-F73F-4843-B099455F195D}"/>
                  </a:ext>
                </a:extLst>
              </p:cNvPr>
              <p:cNvSpPr/>
              <p:nvPr/>
            </p:nvSpPr>
            <p:spPr>
              <a:xfrm>
                <a:off x="981375" y="2864057"/>
                <a:ext cx="4537107" cy="1129886"/>
              </a:xfrm>
              <a:prstGeom prst="roundRect">
                <a:avLst>
                  <a:gd name="adj" fmla="val 13859"/>
                </a:avLst>
              </a:prstGeom>
              <a:solidFill>
                <a:schemeClr val="accent4">
                  <a:lumMod val="20000"/>
                  <a:lumOff val="80000"/>
                </a:schemeClr>
              </a:solidFill>
              <a:ln w="38100" cap="flat" cmpd="sng" algn="ctr">
                <a:solidFill>
                  <a:srgbClr val="FBA409"/>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UTM Avo" panose="02040603050506020204" pitchFamily="18" charset="0"/>
                </a:endParaRPr>
              </a:p>
            </p:txBody>
          </p:sp>
          <p:sp>
            <p:nvSpPr>
              <p:cNvPr id="12" name="TextBox 11">
                <a:extLst>
                  <a:ext uri="{FF2B5EF4-FFF2-40B4-BE49-F238E27FC236}">
                    <a16:creationId xmlns:a16="http://schemas.microsoft.com/office/drawing/2014/main" id="{BD9B25D3-AA2E-20D2-E2CB-CE8D652B314B}"/>
                  </a:ext>
                </a:extLst>
              </p:cNvPr>
              <p:cNvSpPr txBox="1"/>
              <p:nvPr/>
            </p:nvSpPr>
            <p:spPr>
              <a:xfrm>
                <a:off x="1374513" y="3136612"/>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0" dirty="0">
                    <a:solidFill>
                      <a:prstClr val="black"/>
                    </a:solidFill>
                    <a:latin typeface="UTM Avo" panose="02040603050506020204" pitchFamily="18" charset="0"/>
                  </a:rPr>
                  <a:t>4 + 3 = 7</a:t>
                </a:r>
                <a:endParaRPr kumimoji="0" lang="en-US" sz="3600" b="1" i="0" u="none" strike="noStrike" kern="0" cap="none" spc="0" normalizeH="0" baseline="0" noProof="0" dirty="0">
                  <a:ln>
                    <a:noFill/>
                  </a:ln>
                  <a:solidFill>
                    <a:prstClr val="black"/>
                  </a:solidFill>
                  <a:effectLst/>
                  <a:uLnTx/>
                  <a:uFillTx/>
                  <a:latin typeface="UTM Avo" panose="02040603050506020204" pitchFamily="18" charset="0"/>
                </a:endParaRPr>
              </a:p>
            </p:txBody>
          </p:sp>
        </p:grpSp>
        <p:pic>
          <p:nvPicPr>
            <p:cNvPr id="10" name="Picture 9">
              <a:extLst>
                <a:ext uri="{FF2B5EF4-FFF2-40B4-BE49-F238E27FC236}">
                  <a16:creationId xmlns:a16="http://schemas.microsoft.com/office/drawing/2014/main" id="{3FB107B9-225D-0A67-1870-EF082249D7D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716" r="58214" b="79914"/>
            <a:stretch/>
          </p:blipFill>
          <p:spPr>
            <a:xfrm>
              <a:off x="6455236" y="3072120"/>
              <a:ext cx="1385564" cy="1400861"/>
            </a:xfrm>
            <a:prstGeom prst="rect">
              <a:avLst/>
            </a:prstGeom>
          </p:spPr>
        </p:pic>
      </p:grpSp>
      <p:grpSp>
        <p:nvGrpSpPr>
          <p:cNvPr id="13" name="Group 12"/>
          <p:cNvGrpSpPr/>
          <p:nvPr/>
        </p:nvGrpSpPr>
        <p:grpSpPr>
          <a:xfrm>
            <a:off x="3305048" y="4917197"/>
            <a:ext cx="5432737" cy="1570786"/>
            <a:chOff x="314960" y="4906028"/>
            <a:chExt cx="5432737" cy="1570786"/>
          </a:xfrm>
        </p:grpSpPr>
        <p:grpSp>
          <p:nvGrpSpPr>
            <p:cNvPr id="14" name="Group 13">
              <a:extLst>
                <a:ext uri="{FF2B5EF4-FFF2-40B4-BE49-F238E27FC236}">
                  <a16:creationId xmlns:a16="http://schemas.microsoft.com/office/drawing/2014/main" id="{FA4F3940-7772-7C86-149D-D29EF562F8DF}"/>
                </a:ext>
              </a:extLst>
            </p:cNvPr>
            <p:cNvGrpSpPr/>
            <p:nvPr/>
          </p:nvGrpSpPr>
          <p:grpSpPr>
            <a:xfrm>
              <a:off x="1210590" y="5126478"/>
              <a:ext cx="4537107" cy="1129886"/>
              <a:chOff x="981375" y="4872764"/>
              <a:chExt cx="4537107" cy="1129886"/>
            </a:xfrm>
          </p:grpSpPr>
          <p:sp>
            <p:nvSpPr>
              <p:cNvPr id="16" name="Rectangle: Rounded Corners 13">
                <a:extLst>
                  <a:ext uri="{FF2B5EF4-FFF2-40B4-BE49-F238E27FC236}">
                    <a16:creationId xmlns:a16="http://schemas.microsoft.com/office/drawing/2014/main" id="{669181E9-49AF-941B-9795-75D5C1EA3560}"/>
                  </a:ext>
                </a:extLst>
              </p:cNvPr>
              <p:cNvSpPr/>
              <p:nvPr/>
            </p:nvSpPr>
            <p:spPr>
              <a:xfrm>
                <a:off x="981375" y="4872764"/>
                <a:ext cx="4537107" cy="1129886"/>
              </a:xfrm>
              <a:prstGeom prst="roundRect">
                <a:avLst>
                  <a:gd name="adj" fmla="val 13859"/>
                </a:avLst>
              </a:prstGeom>
              <a:solidFill>
                <a:schemeClr val="accent6">
                  <a:lumMod val="20000"/>
                  <a:lumOff val="80000"/>
                </a:schemeClr>
              </a:solidFill>
              <a:ln w="38100" cap="flat" cmpd="sng" algn="ctr">
                <a:solidFill>
                  <a:srgbClr val="4D9E2A"/>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UTM Avo" panose="02040603050506020204" pitchFamily="18" charset="0"/>
                </a:endParaRPr>
              </a:p>
            </p:txBody>
          </p:sp>
          <p:sp>
            <p:nvSpPr>
              <p:cNvPr id="17" name="TextBox 16">
                <a:extLst>
                  <a:ext uri="{FF2B5EF4-FFF2-40B4-BE49-F238E27FC236}">
                    <a16:creationId xmlns:a16="http://schemas.microsoft.com/office/drawing/2014/main" id="{8CA04997-F40D-5925-064B-24E35B803FAA}"/>
                  </a:ext>
                </a:extLst>
              </p:cNvPr>
              <p:cNvSpPr txBox="1"/>
              <p:nvPr/>
            </p:nvSpPr>
            <p:spPr>
              <a:xfrm>
                <a:off x="1374513" y="5145319"/>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0" noProof="0" dirty="0">
                    <a:solidFill>
                      <a:prstClr val="black"/>
                    </a:solidFill>
                    <a:latin typeface="UTM Avo" panose="02040603050506020204" pitchFamily="18" charset="0"/>
                  </a:rPr>
                  <a:t>3 + 4 = 7</a:t>
                </a:r>
                <a:endParaRPr kumimoji="0" lang="en-US" sz="3600" b="1" i="0" u="none" strike="noStrike" kern="0" cap="none" spc="0" normalizeH="0" baseline="0" noProof="0" dirty="0">
                  <a:ln>
                    <a:noFill/>
                  </a:ln>
                  <a:solidFill>
                    <a:prstClr val="black"/>
                  </a:solidFill>
                  <a:effectLst/>
                  <a:uLnTx/>
                  <a:uFillTx/>
                  <a:latin typeface="UTM Avo" panose="02040603050506020204" pitchFamily="18" charset="0"/>
                </a:endParaRPr>
              </a:p>
            </p:txBody>
          </p:sp>
        </p:grpSp>
        <p:pic>
          <p:nvPicPr>
            <p:cNvPr id="15" name="Picture 14">
              <a:extLst>
                <a:ext uri="{FF2B5EF4-FFF2-40B4-BE49-F238E27FC236}">
                  <a16:creationId xmlns:a16="http://schemas.microsoft.com/office/drawing/2014/main" id="{325FDFC4-4EE5-97AA-5A7D-84B92F0B8C8A}"/>
                </a:ext>
              </a:extLst>
            </p:cNvPr>
            <p:cNvPicPr>
              <a:picLocks noChangeAspect="1"/>
            </p:cNvPicPr>
            <p:nvPr/>
          </p:nvPicPr>
          <p:blipFill rotWithShape="1">
            <a:blip r:embed="rId6"/>
            <a:srcRect r="50703"/>
            <a:stretch/>
          </p:blipFill>
          <p:spPr>
            <a:xfrm>
              <a:off x="314960" y="4906028"/>
              <a:ext cx="1487889" cy="1570786"/>
            </a:xfrm>
            <a:prstGeom prst="rect">
              <a:avLst/>
            </a:prstGeom>
          </p:spPr>
        </p:pic>
      </p:grpSp>
      <p:pic>
        <p:nvPicPr>
          <p:cNvPr id="18" name="Picture 17">
            <a:extLst>
              <a:ext uri="{FF2B5EF4-FFF2-40B4-BE49-F238E27FC236}">
                <a16:creationId xmlns:a16="http://schemas.microsoft.com/office/drawing/2014/main" id="{DAFA8181-D746-C532-A2ED-45C3AB8329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486625" y="3726114"/>
            <a:ext cx="953350" cy="857536"/>
          </a:xfrm>
          <a:prstGeom prst="rect">
            <a:avLst/>
          </a:prstGeom>
        </p:spPr>
      </p:pic>
      <p:pic>
        <p:nvPicPr>
          <p:cNvPr id="19" name="Picture 18">
            <a:extLst>
              <a:ext uri="{FF2B5EF4-FFF2-40B4-BE49-F238E27FC236}">
                <a16:creationId xmlns:a16="http://schemas.microsoft.com/office/drawing/2014/main" id="{24FD5338-B56D-15E2-D1A1-0AA8F30F3C0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36297" y="3620198"/>
            <a:ext cx="891076" cy="896464"/>
          </a:xfrm>
          <a:prstGeom prst="rect">
            <a:avLst/>
          </a:prstGeom>
        </p:spPr>
      </p:pic>
      <p:pic>
        <p:nvPicPr>
          <p:cNvPr id="20" name="Picture 19">
            <a:extLst>
              <a:ext uri="{FF2B5EF4-FFF2-40B4-BE49-F238E27FC236}">
                <a16:creationId xmlns:a16="http://schemas.microsoft.com/office/drawing/2014/main" id="{DA1F16BE-1AE7-06E7-58A3-F93761C287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8391433" y="5251360"/>
            <a:ext cx="891076" cy="896464"/>
          </a:xfrm>
          <a:prstGeom prst="rect">
            <a:avLst/>
          </a:prstGeom>
        </p:spPr>
      </p:pic>
      <p:pic>
        <p:nvPicPr>
          <p:cNvPr id="25" name="Picture 24"/>
          <p:cNvPicPr>
            <a:picLocks noChangeAspect="1"/>
          </p:cNvPicPr>
          <p:nvPr/>
        </p:nvPicPr>
        <p:blipFill>
          <a:blip r:embed="rId9"/>
          <a:stretch>
            <a:fillRect/>
          </a:stretch>
        </p:blipFill>
        <p:spPr>
          <a:xfrm>
            <a:off x="849075" y="678511"/>
            <a:ext cx="5328366" cy="2334970"/>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t="10686" b="50981"/>
          <a:stretch/>
        </p:blipFill>
        <p:spPr>
          <a:xfrm>
            <a:off x="6007688" y="305589"/>
            <a:ext cx="3501631" cy="2013438"/>
          </a:xfrm>
          <a:prstGeom prst="rect">
            <a:avLst/>
          </a:prstGeom>
        </p:spPr>
      </p:pic>
      <p:pic>
        <p:nvPicPr>
          <p:cNvPr id="27" name="Picture 26"/>
          <p:cNvPicPr>
            <a:picLocks noChangeAspect="1"/>
          </p:cNvPicPr>
          <p:nvPr/>
        </p:nvPicPr>
        <p:blipFill rotWithShape="1">
          <a:blip r:embed="rId11" cstate="print">
            <a:extLst>
              <a:ext uri="{28A0092B-C50C-407E-A947-70E740481C1C}">
                <a14:useLocalDpi xmlns:a14="http://schemas.microsoft.com/office/drawing/2010/main" val="0"/>
              </a:ext>
            </a:extLst>
          </a:blip>
          <a:srcRect t="10257" b="51665"/>
          <a:stretch/>
        </p:blipFill>
        <p:spPr>
          <a:xfrm>
            <a:off x="8195886" y="1409392"/>
            <a:ext cx="3501632" cy="1999971"/>
          </a:xfrm>
          <a:prstGeom prst="rect">
            <a:avLst/>
          </a:prstGeom>
        </p:spPr>
      </p:pic>
      <p:pic>
        <p:nvPicPr>
          <p:cNvPr id="22" name="Picture 21">
            <a:hlinkClick r:id="rId12" action="ppaction://hlinksldjump"/>
          </p:cNvPr>
          <p:cNvPicPr>
            <a:picLocks noChangeAspect="1"/>
          </p:cNvPicPr>
          <p:nvPr/>
        </p:nvPicPr>
        <p:blipFill>
          <a:blip r:embed="rId13"/>
          <a:stretch>
            <a:fillRect/>
          </a:stretch>
        </p:blipFill>
        <p:spPr>
          <a:xfrm>
            <a:off x="673252" y="5410202"/>
            <a:ext cx="1341236" cy="1005927"/>
          </a:xfrm>
          <a:prstGeom prst="rect">
            <a:avLst/>
          </a:prstGeom>
        </p:spPr>
      </p:pic>
    </p:spTree>
    <p:extLst>
      <p:ext uri="{BB962C8B-B14F-4D97-AF65-F5344CB8AC3E}">
        <p14:creationId xmlns:p14="http://schemas.microsoft.com/office/powerpoint/2010/main" val="3228358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4518" y="3368818"/>
            <a:ext cx="5496459" cy="1492036"/>
            <a:chOff x="375374" y="3094371"/>
            <a:chExt cx="5496459" cy="1492036"/>
          </a:xfrm>
        </p:grpSpPr>
        <p:grpSp>
          <p:nvGrpSpPr>
            <p:cNvPr id="3" name="Group 2">
              <a:extLst>
                <a:ext uri="{FF2B5EF4-FFF2-40B4-BE49-F238E27FC236}">
                  <a16:creationId xmlns:a16="http://schemas.microsoft.com/office/drawing/2014/main" id="{6A9B6D05-EDC5-3E7B-0A98-797CD46EA6A2}"/>
                </a:ext>
              </a:extLst>
            </p:cNvPr>
            <p:cNvGrpSpPr/>
            <p:nvPr/>
          </p:nvGrpSpPr>
          <p:grpSpPr>
            <a:xfrm>
              <a:off x="1334726" y="3275446"/>
              <a:ext cx="4537107" cy="1129886"/>
              <a:chOff x="6830721" y="2864057"/>
              <a:chExt cx="4537107" cy="1129886"/>
            </a:xfrm>
            <a:solidFill>
              <a:sysClr val="window" lastClr="FFFFFF"/>
            </a:solidFill>
          </p:grpSpPr>
          <p:sp>
            <p:nvSpPr>
              <p:cNvPr id="5" name="Rectangle: Rounded Corners 7">
                <a:extLst>
                  <a:ext uri="{FF2B5EF4-FFF2-40B4-BE49-F238E27FC236}">
                    <a16:creationId xmlns:a16="http://schemas.microsoft.com/office/drawing/2014/main" id="{1A138B0E-3E83-267A-1999-820E406E0B8A}"/>
                  </a:ext>
                </a:extLst>
              </p:cNvPr>
              <p:cNvSpPr/>
              <p:nvPr/>
            </p:nvSpPr>
            <p:spPr>
              <a:xfrm>
                <a:off x="6830721" y="2864057"/>
                <a:ext cx="4537107" cy="1129886"/>
              </a:xfrm>
              <a:prstGeom prst="roundRect">
                <a:avLst>
                  <a:gd name="adj" fmla="val 13859"/>
                </a:avLst>
              </a:prstGeom>
              <a:solidFill>
                <a:schemeClr val="accent2">
                  <a:lumMod val="20000"/>
                  <a:lumOff val="80000"/>
                </a:schemeClr>
              </a:solidFill>
              <a:ln w="38100" cap="flat" cmpd="sng" algn="ctr">
                <a:solidFill>
                  <a:srgbClr val="EB1C24"/>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UTM Avo" panose="02040603050506020204" pitchFamily="18" charset="0"/>
                </a:endParaRPr>
              </a:p>
            </p:txBody>
          </p:sp>
          <p:sp>
            <p:nvSpPr>
              <p:cNvPr id="6" name="TextBox 5">
                <a:extLst>
                  <a:ext uri="{FF2B5EF4-FFF2-40B4-BE49-F238E27FC236}">
                    <a16:creationId xmlns:a16="http://schemas.microsoft.com/office/drawing/2014/main" id="{6B8B6908-DB9F-134B-98FB-48A10DF7C8BC}"/>
                  </a:ext>
                </a:extLst>
              </p:cNvPr>
              <p:cNvSpPr txBox="1"/>
              <p:nvPr/>
            </p:nvSpPr>
            <p:spPr>
              <a:xfrm>
                <a:off x="7103844" y="3105832"/>
                <a:ext cx="3750829" cy="646331"/>
              </a:xfrm>
              <a:prstGeom prst="rect">
                <a:avLst/>
              </a:prstGeom>
              <a:noFill/>
            </p:spPr>
            <p:txBody>
              <a:bodyPr wrap="square" rtlCol="0">
                <a:spAutoFit/>
              </a:bodyPr>
              <a:lstStyle/>
              <a:p>
                <a:pPr lvl="0" algn="ctr">
                  <a:defRPr/>
                </a:pPr>
                <a:r>
                  <a:rPr lang="vi-VN" sz="3600" b="1" kern="0">
                    <a:solidFill>
                      <a:prstClr val="black"/>
                    </a:solidFill>
                    <a:latin typeface="UTM Avo" panose="02040603050506020204" pitchFamily="18" charset="0"/>
                  </a:rPr>
                  <a:t>5 + 4 = 9</a:t>
                </a:r>
                <a:endParaRPr kumimoji="0" lang="en-US" sz="3600" b="1" i="0" u="none" strike="noStrike" kern="0" cap="none" spc="0" normalizeH="0" baseline="0" noProof="0" dirty="0">
                  <a:ln>
                    <a:noFill/>
                  </a:ln>
                  <a:solidFill>
                    <a:prstClr val="black"/>
                  </a:solidFill>
                  <a:effectLst/>
                  <a:uLnTx/>
                  <a:uFillTx/>
                  <a:latin typeface="UTM Avo" panose="02040603050506020204" pitchFamily="18" charset="0"/>
                </a:endParaRPr>
              </a:p>
            </p:txBody>
          </p:sp>
        </p:grpSp>
        <p:pic>
          <p:nvPicPr>
            <p:cNvPr id="4" name="Picture 3">
              <a:extLst>
                <a:ext uri="{FF2B5EF4-FFF2-40B4-BE49-F238E27FC236}">
                  <a16:creationId xmlns:a16="http://schemas.microsoft.com/office/drawing/2014/main" id="{695ED675-530E-2FEB-5165-D5A9D6C9BE35}"/>
                </a:ext>
              </a:extLst>
            </p:cNvPr>
            <p:cNvPicPr>
              <a:picLocks noChangeAspect="1"/>
            </p:cNvPicPr>
            <p:nvPr/>
          </p:nvPicPr>
          <p:blipFill>
            <a:blip r:embed="rId4"/>
            <a:stretch>
              <a:fillRect/>
            </a:stretch>
          </p:blipFill>
          <p:spPr>
            <a:xfrm>
              <a:off x="375374" y="3094371"/>
              <a:ext cx="1475271" cy="1492036"/>
            </a:xfrm>
            <a:prstGeom prst="rect">
              <a:avLst/>
            </a:prstGeom>
          </p:spPr>
        </p:pic>
      </p:grpSp>
      <p:grpSp>
        <p:nvGrpSpPr>
          <p:cNvPr id="7" name="Group 6"/>
          <p:cNvGrpSpPr/>
          <p:nvPr/>
        </p:nvGrpSpPr>
        <p:grpSpPr>
          <a:xfrm>
            <a:off x="6372940" y="3414405"/>
            <a:ext cx="5085642" cy="1400861"/>
            <a:chOff x="6455236" y="3072120"/>
            <a:chExt cx="5085642" cy="1400861"/>
          </a:xfrm>
        </p:grpSpPr>
        <p:grpSp>
          <p:nvGrpSpPr>
            <p:cNvPr id="8" name="Group 7">
              <a:extLst>
                <a:ext uri="{FF2B5EF4-FFF2-40B4-BE49-F238E27FC236}">
                  <a16:creationId xmlns:a16="http://schemas.microsoft.com/office/drawing/2014/main" id="{6679D93E-BD1D-8262-9AC4-236CA515883A}"/>
                </a:ext>
              </a:extLst>
            </p:cNvPr>
            <p:cNvGrpSpPr/>
            <p:nvPr/>
          </p:nvGrpSpPr>
          <p:grpSpPr>
            <a:xfrm>
              <a:off x="7003771" y="3207607"/>
              <a:ext cx="4537107" cy="1129886"/>
              <a:chOff x="981375" y="2864057"/>
              <a:chExt cx="4537107" cy="1129886"/>
            </a:xfrm>
          </p:grpSpPr>
          <p:sp>
            <p:nvSpPr>
              <p:cNvPr id="10" name="Rectangle: Rounded Corners 10">
                <a:extLst>
                  <a:ext uri="{FF2B5EF4-FFF2-40B4-BE49-F238E27FC236}">
                    <a16:creationId xmlns:a16="http://schemas.microsoft.com/office/drawing/2014/main" id="{0F2945C9-99FE-F73F-4843-B099455F195D}"/>
                  </a:ext>
                </a:extLst>
              </p:cNvPr>
              <p:cNvSpPr/>
              <p:nvPr/>
            </p:nvSpPr>
            <p:spPr>
              <a:xfrm>
                <a:off x="981375" y="2864057"/>
                <a:ext cx="4537107" cy="1129886"/>
              </a:xfrm>
              <a:prstGeom prst="roundRect">
                <a:avLst>
                  <a:gd name="adj" fmla="val 13859"/>
                </a:avLst>
              </a:prstGeom>
              <a:solidFill>
                <a:schemeClr val="accent4">
                  <a:lumMod val="20000"/>
                  <a:lumOff val="80000"/>
                </a:schemeClr>
              </a:solidFill>
              <a:ln w="38100" cap="flat" cmpd="sng" algn="ctr">
                <a:solidFill>
                  <a:srgbClr val="FBA409"/>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UTM Avo" panose="02040603050506020204" pitchFamily="18" charset="0"/>
                </a:endParaRPr>
              </a:p>
            </p:txBody>
          </p:sp>
          <p:sp>
            <p:nvSpPr>
              <p:cNvPr id="11" name="TextBox 10">
                <a:extLst>
                  <a:ext uri="{FF2B5EF4-FFF2-40B4-BE49-F238E27FC236}">
                    <a16:creationId xmlns:a16="http://schemas.microsoft.com/office/drawing/2014/main" id="{BD9B25D3-AA2E-20D2-E2CB-CE8D652B314B}"/>
                  </a:ext>
                </a:extLst>
              </p:cNvPr>
              <p:cNvSpPr txBox="1"/>
              <p:nvPr/>
            </p:nvSpPr>
            <p:spPr>
              <a:xfrm>
                <a:off x="1374513" y="3107868"/>
                <a:ext cx="3750829" cy="646331"/>
              </a:xfrm>
              <a:prstGeom prst="rect">
                <a:avLst/>
              </a:prstGeom>
              <a:noFill/>
            </p:spPr>
            <p:txBody>
              <a:bodyPr wrap="square" rtlCol="0">
                <a:spAutoFit/>
              </a:bodyPr>
              <a:lstStyle/>
              <a:p>
                <a:pPr lvl="0" algn="ctr">
                  <a:defRPr/>
                </a:pPr>
                <a:r>
                  <a:rPr lang="vi-VN" sz="3600" b="1" kern="0">
                    <a:solidFill>
                      <a:prstClr val="black"/>
                    </a:solidFill>
                    <a:latin typeface="UTM Avo" panose="02040603050506020204" pitchFamily="18" charset="0"/>
                  </a:rPr>
                  <a:t>3 + 5 = 8</a:t>
                </a:r>
                <a:endParaRPr kumimoji="0" lang="en-US" sz="3600" b="1" i="0" u="none" strike="noStrike" kern="0" cap="none" spc="0" normalizeH="0" baseline="0" noProof="0" dirty="0">
                  <a:ln>
                    <a:noFill/>
                  </a:ln>
                  <a:solidFill>
                    <a:prstClr val="black"/>
                  </a:solidFill>
                  <a:effectLst/>
                  <a:uLnTx/>
                  <a:uFillTx/>
                  <a:latin typeface="UTM Avo" panose="02040603050506020204" pitchFamily="18" charset="0"/>
                </a:endParaRPr>
              </a:p>
            </p:txBody>
          </p:sp>
        </p:grpSp>
        <p:pic>
          <p:nvPicPr>
            <p:cNvPr id="9" name="Picture 8">
              <a:extLst>
                <a:ext uri="{FF2B5EF4-FFF2-40B4-BE49-F238E27FC236}">
                  <a16:creationId xmlns:a16="http://schemas.microsoft.com/office/drawing/2014/main" id="{3FB107B9-225D-0A67-1870-EF082249D7D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716" r="58214" b="79914"/>
            <a:stretch/>
          </p:blipFill>
          <p:spPr>
            <a:xfrm>
              <a:off x="6455236" y="3072120"/>
              <a:ext cx="1385564" cy="1400861"/>
            </a:xfrm>
            <a:prstGeom prst="rect">
              <a:avLst/>
            </a:prstGeom>
          </p:spPr>
        </p:pic>
      </p:grpSp>
      <p:grpSp>
        <p:nvGrpSpPr>
          <p:cNvPr id="12" name="Group 11"/>
          <p:cNvGrpSpPr/>
          <p:nvPr/>
        </p:nvGrpSpPr>
        <p:grpSpPr>
          <a:xfrm>
            <a:off x="3305048" y="4899612"/>
            <a:ext cx="5432737" cy="1570786"/>
            <a:chOff x="314960" y="4906028"/>
            <a:chExt cx="5432737" cy="1570786"/>
          </a:xfrm>
        </p:grpSpPr>
        <p:grpSp>
          <p:nvGrpSpPr>
            <p:cNvPr id="13" name="Group 12">
              <a:extLst>
                <a:ext uri="{FF2B5EF4-FFF2-40B4-BE49-F238E27FC236}">
                  <a16:creationId xmlns:a16="http://schemas.microsoft.com/office/drawing/2014/main" id="{FA4F3940-7772-7C86-149D-D29EF562F8DF}"/>
                </a:ext>
              </a:extLst>
            </p:cNvPr>
            <p:cNvGrpSpPr/>
            <p:nvPr/>
          </p:nvGrpSpPr>
          <p:grpSpPr>
            <a:xfrm>
              <a:off x="1210590" y="5126478"/>
              <a:ext cx="4537107" cy="1129886"/>
              <a:chOff x="981375" y="4872764"/>
              <a:chExt cx="4537107" cy="1129886"/>
            </a:xfrm>
          </p:grpSpPr>
          <p:sp>
            <p:nvSpPr>
              <p:cNvPr id="15" name="Rectangle: Rounded Corners 13">
                <a:extLst>
                  <a:ext uri="{FF2B5EF4-FFF2-40B4-BE49-F238E27FC236}">
                    <a16:creationId xmlns:a16="http://schemas.microsoft.com/office/drawing/2014/main" id="{669181E9-49AF-941B-9795-75D5C1EA3560}"/>
                  </a:ext>
                </a:extLst>
              </p:cNvPr>
              <p:cNvSpPr/>
              <p:nvPr/>
            </p:nvSpPr>
            <p:spPr>
              <a:xfrm>
                <a:off x="981375" y="4872764"/>
                <a:ext cx="4537107" cy="1129886"/>
              </a:xfrm>
              <a:prstGeom prst="roundRect">
                <a:avLst>
                  <a:gd name="adj" fmla="val 13859"/>
                </a:avLst>
              </a:prstGeom>
              <a:solidFill>
                <a:schemeClr val="accent6">
                  <a:lumMod val="20000"/>
                  <a:lumOff val="80000"/>
                </a:schemeClr>
              </a:solidFill>
              <a:ln w="38100" cap="flat" cmpd="sng" algn="ctr">
                <a:solidFill>
                  <a:srgbClr val="4D9E2A"/>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UTM Avo" panose="02040603050506020204" pitchFamily="18" charset="0"/>
                </a:endParaRPr>
              </a:p>
            </p:txBody>
          </p:sp>
          <p:sp>
            <p:nvSpPr>
              <p:cNvPr id="16" name="TextBox 15">
                <a:extLst>
                  <a:ext uri="{FF2B5EF4-FFF2-40B4-BE49-F238E27FC236}">
                    <a16:creationId xmlns:a16="http://schemas.microsoft.com/office/drawing/2014/main" id="{8CA04997-F40D-5925-064B-24E35B803FAA}"/>
                  </a:ext>
                </a:extLst>
              </p:cNvPr>
              <p:cNvSpPr txBox="1"/>
              <p:nvPr/>
            </p:nvSpPr>
            <p:spPr>
              <a:xfrm>
                <a:off x="1374513" y="5119177"/>
                <a:ext cx="3750829" cy="646331"/>
              </a:xfrm>
              <a:prstGeom prst="rect">
                <a:avLst/>
              </a:prstGeom>
              <a:noFill/>
            </p:spPr>
            <p:txBody>
              <a:bodyPr wrap="square" rtlCol="0">
                <a:spAutoFit/>
              </a:bodyPr>
              <a:lstStyle/>
              <a:p>
                <a:pPr lvl="0" algn="ctr">
                  <a:defRPr/>
                </a:pPr>
                <a:r>
                  <a:rPr lang="en-US" sz="3600" b="1" kern="0" dirty="0">
                    <a:solidFill>
                      <a:prstClr val="black"/>
                    </a:solidFill>
                    <a:latin typeface="UTM Avo" panose="02040603050506020204" pitchFamily="18" charset="0"/>
                  </a:rPr>
                  <a:t>5 + 5 = 10</a:t>
                </a:r>
                <a:endParaRPr kumimoji="0" lang="en-US" sz="3600" b="1" i="0" u="none" strike="noStrike" kern="0" cap="none" spc="0" normalizeH="0" baseline="0" noProof="0" dirty="0">
                  <a:ln>
                    <a:noFill/>
                  </a:ln>
                  <a:solidFill>
                    <a:prstClr val="black"/>
                  </a:solidFill>
                  <a:effectLst/>
                  <a:uLnTx/>
                  <a:uFillTx/>
                  <a:latin typeface="UTM Avo" panose="02040603050506020204" pitchFamily="18" charset="0"/>
                </a:endParaRPr>
              </a:p>
            </p:txBody>
          </p:sp>
        </p:grpSp>
        <p:pic>
          <p:nvPicPr>
            <p:cNvPr id="14" name="Picture 13">
              <a:extLst>
                <a:ext uri="{FF2B5EF4-FFF2-40B4-BE49-F238E27FC236}">
                  <a16:creationId xmlns:a16="http://schemas.microsoft.com/office/drawing/2014/main" id="{325FDFC4-4EE5-97AA-5A7D-84B92F0B8C8A}"/>
                </a:ext>
              </a:extLst>
            </p:cNvPr>
            <p:cNvPicPr>
              <a:picLocks noChangeAspect="1"/>
            </p:cNvPicPr>
            <p:nvPr/>
          </p:nvPicPr>
          <p:blipFill rotWithShape="1">
            <a:blip r:embed="rId6"/>
            <a:srcRect r="50703"/>
            <a:stretch/>
          </p:blipFill>
          <p:spPr>
            <a:xfrm>
              <a:off x="314960" y="4906028"/>
              <a:ext cx="1487889" cy="1570786"/>
            </a:xfrm>
            <a:prstGeom prst="rect">
              <a:avLst/>
            </a:prstGeom>
          </p:spPr>
        </p:pic>
      </p:grpSp>
      <p:pic>
        <p:nvPicPr>
          <p:cNvPr id="17" name="Picture 16">
            <a:extLst>
              <a:ext uri="{FF2B5EF4-FFF2-40B4-BE49-F238E27FC236}">
                <a16:creationId xmlns:a16="http://schemas.microsoft.com/office/drawing/2014/main" id="{DAFA8181-D746-C532-A2ED-45C3AB8329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8391433" y="5253238"/>
            <a:ext cx="953350" cy="857536"/>
          </a:xfrm>
          <a:prstGeom prst="rect">
            <a:avLst/>
          </a:prstGeom>
        </p:spPr>
      </p:pic>
      <p:pic>
        <p:nvPicPr>
          <p:cNvPr id="18" name="Picture 17">
            <a:extLst>
              <a:ext uri="{FF2B5EF4-FFF2-40B4-BE49-F238E27FC236}">
                <a16:creationId xmlns:a16="http://schemas.microsoft.com/office/drawing/2014/main" id="{24FD5338-B56D-15E2-D1A1-0AA8F30F3C0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36297" y="3602613"/>
            <a:ext cx="891076" cy="896464"/>
          </a:xfrm>
          <a:prstGeom prst="rect">
            <a:avLst/>
          </a:prstGeom>
        </p:spPr>
      </p:pic>
      <p:pic>
        <p:nvPicPr>
          <p:cNvPr id="19" name="Picture 18">
            <a:extLst>
              <a:ext uri="{FF2B5EF4-FFF2-40B4-BE49-F238E27FC236}">
                <a16:creationId xmlns:a16="http://schemas.microsoft.com/office/drawing/2014/main" id="{DA1F16BE-1AE7-06E7-58A3-F93761C287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5424843" y="3666602"/>
            <a:ext cx="891076" cy="896464"/>
          </a:xfrm>
          <a:prstGeom prst="rect">
            <a:avLst/>
          </a:prstGeom>
        </p:spPr>
      </p:pic>
      <p:sp>
        <p:nvSpPr>
          <p:cNvPr id="20" name="Freeform 2" descr="Upscale Image"/>
          <p:cNvSpPr/>
          <p:nvPr/>
        </p:nvSpPr>
        <p:spPr>
          <a:xfrm>
            <a:off x="6150383" y="502077"/>
            <a:ext cx="4482100" cy="2493818"/>
          </a:xfrm>
          <a:custGeom>
            <a:avLst/>
            <a:gdLst/>
            <a:ahLst/>
            <a:cxnLst/>
            <a:rect l="l" t="t" r="r" b="b"/>
            <a:pathLst>
              <a:path w="6695080" h="10042620">
                <a:moveTo>
                  <a:pt x="0" y="0"/>
                </a:moveTo>
                <a:lnTo>
                  <a:pt x="6695080" y="0"/>
                </a:lnTo>
                <a:lnTo>
                  <a:pt x="6695080" y="10042620"/>
                </a:lnTo>
                <a:lnTo>
                  <a:pt x="0" y="10042620"/>
                </a:lnTo>
                <a:lnTo>
                  <a:pt x="0" y="0"/>
                </a:lnTo>
                <a:close/>
              </a:path>
            </a:pathLst>
          </a:custGeom>
          <a:blipFill>
            <a:blip r:embed="rId9"/>
            <a:srcRect/>
            <a:stretch>
              <a:fillRect t="-57479" b="-111987"/>
            </a:stretch>
          </a:blipFill>
        </p:spPr>
      </p:sp>
      <p:pic>
        <p:nvPicPr>
          <p:cNvPr id="21" name="Picture 20"/>
          <p:cNvPicPr>
            <a:picLocks noChangeAspect="1"/>
          </p:cNvPicPr>
          <p:nvPr/>
        </p:nvPicPr>
        <p:blipFill>
          <a:blip r:embed="rId10"/>
          <a:stretch>
            <a:fillRect/>
          </a:stretch>
        </p:blipFill>
        <p:spPr>
          <a:xfrm>
            <a:off x="1122153" y="771126"/>
            <a:ext cx="4828450" cy="2078916"/>
          </a:xfrm>
          <a:prstGeom prst="rect">
            <a:avLst/>
          </a:prstGeom>
        </p:spPr>
      </p:pic>
      <p:pic>
        <p:nvPicPr>
          <p:cNvPr id="22" name="Picture 21">
            <a:hlinkClick r:id="rId11" action="ppaction://hlinksldjump"/>
          </p:cNvPr>
          <p:cNvPicPr>
            <a:picLocks noChangeAspect="1"/>
          </p:cNvPicPr>
          <p:nvPr/>
        </p:nvPicPr>
        <p:blipFill>
          <a:blip r:embed="rId12"/>
          <a:stretch>
            <a:fillRect/>
          </a:stretch>
        </p:blipFill>
        <p:spPr>
          <a:xfrm>
            <a:off x="673252" y="5410202"/>
            <a:ext cx="1341236" cy="1005927"/>
          </a:xfrm>
          <a:prstGeom prst="rect">
            <a:avLst/>
          </a:prstGeom>
        </p:spPr>
      </p:pic>
    </p:spTree>
    <p:extLst>
      <p:ext uri="{BB962C8B-B14F-4D97-AF65-F5344CB8AC3E}">
        <p14:creationId xmlns:p14="http://schemas.microsoft.com/office/powerpoint/2010/main" val="2474725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6117433" y="195689"/>
            <a:ext cx="5240703" cy="3052879"/>
          </a:xfrm>
          <a:custGeom>
            <a:avLst/>
            <a:gdLst/>
            <a:ahLst/>
            <a:cxnLst/>
            <a:rect l="l" t="t" r="r" b="b"/>
            <a:pathLst>
              <a:path w="12358631" h="8233938">
                <a:moveTo>
                  <a:pt x="0" y="0"/>
                </a:moveTo>
                <a:lnTo>
                  <a:pt x="12358631" y="0"/>
                </a:lnTo>
                <a:lnTo>
                  <a:pt x="12358631" y="8233938"/>
                </a:lnTo>
                <a:lnTo>
                  <a:pt x="0" y="8233938"/>
                </a:lnTo>
                <a:lnTo>
                  <a:pt x="0" y="0"/>
                </a:lnTo>
                <a:close/>
              </a:path>
            </a:pathLst>
          </a:custGeom>
          <a:blipFill>
            <a:blip r:embed="rId4"/>
            <a:stretch>
              <a:fillRect/>
            </a:stretch>
          </a:blipFill>
        </p:spPr>
      </p:sp>
      <p:grpSp>
        <p:nvGrpSpPr>
          <p:cNvPr id="3" name="Group 2"/>
          <p:cNvGrpSpPr/>
          <p:nvPr/>
        </p:nvGrpSpPr>
        <p:grpSpPr>
          <a:xfrm>
            <a:off x="384518" y="3386403"/>
            <a:ext cx="5614343" cy="1492036"/>
            <a:chOff x="375374" y="3094371"/>
            <a:chExt cx="5614343" cy="1492036"/>
          </a:xfrm>
        </p:grpSpPr>
        <p:grpSp>
          <p:nvGrpSpPr>
            <p:cNvPr id="4" name="Group 3">
              <a:extLst>
                <a:ext uri="{FF2B5EF4-FFF2-40B4-BE49-F238E27FC236}">
                  <a16:creationId xmlns:a16="http://schemas.microsoft.com/office/drawing/2014/main" id="{6A9B6D05-EDC5-3E7B-0A98-797CD46EA6A2}"/>
                </a:ext>
              </a:extLst>
            </p:cNvPr>
            <p:cNvGrpSpPr/>
            <p:nvPr/>
          </p:nvGrpSpPr>
          <p:grpSpPr>
            <a:xfrm>
              <a:off x="1334726" y="3275446"/>
              <a:ext cx="4654991" cy="1129886"/>
              <a:chOff x="6830721" y="2864057"/>
              <a:chExt cx="4654991" cy="1129886"/>
            </a:xfrm>
            <a:solidFill>
              <a:sysClr val="window" lastClr="FFFFFF"/>
            </a:solidFill>
          </p:grpSpPr>
          <p:sp>
            <p:nvSpPr>
              <p:cNvPr id="6" name="Rectangle: Rounded Corners 7">
                <a:extLst>
                  <a:ext uri="{FF2B5EF4-FFF2-40B4-BE49-F238E27FC236}">
                    <a16:creationId xmlns:a16="http://schemas.microsoft.com/office/drawing/2014/main" id="{1A138B0E-3E83-267A-1999-820E406E0B8A}"/>
                  </a:ext>
                </a:extLst>
              </p:cNvPr>
              <p:cNvSpPr/>
              <p:nvPr/>
            </p:nvSpPr>
            <p:spPr>
              <a:xfrm>
                <a:off x="6830721" y="2864057"/>
                <a:ext cx="4537107" cy="1129886"/>
              </a:xfrm>
              <a:prstGeom prst="roundRect">
                <a:avLst>
                  <a:gd name="adj" fmla="val 13859"/>
                </a:avLst>
              </a:prstGeom>
              <a:solidFill>
                <a:schemeClr val="accent2">
                  <a:lumMod val="20000"/>
                  <a:lumOff val="80000"/>
                </a:schemeClr>
              </a:solidFill>
              <a:ln w="38100" cap="flat" cmpd="sng" algn="ctr">
                <a:solidFill>
                  <a:srgbClr val="EB1C24"/>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UTM Avo" panose="02040603050506020204" pitchFamily="18" charset="0"/>
                </a:endParaRPr>
              </a:p>
            </p:txBody>
          </p:sp>
          <p:sp>
            <p:nvSpPr>
              <p:cNvPr id="7" name="TextBox 6">
                <a:extLst>
                  <a:ext uri="{FF2B5EF4-FFF2-40B4-BE49-F238E27FC236}">
                    <a16:creationId xmlns:a16="http://schemas.microsoft.com/office/drawing/2014/main" id="{6B8B6908-DB9F-134B-98FB-48A10DF7C8BC}"/>
                  </a:ext>
                </a:extLst>
              </p:cNvPr>
              <p:cNvSpPr txBox="1"/>
              <p:nvPr/>
            </p:nvSpPr>
            <p:spPr>
              <a:xfrm>
                <a:off x="7063312" y="3105832"/>
                <a:ext cx="4422400" cy="646331"/>
              </a:xfrm>
              <a:prstGeom prst="rect">
                <a:avLst/>
              </a:prstGeom>
              <a:noFill/>
            </p:spPr>
            <p:txBody>
              <a:bodyPr wrap="square" rtlCol="0">
                <a:spAutoFit/>
              </a:bodyPr>
              <a:lstStyle/>
              <a:p>
                <a:pPr lvl="0" algn="ctr">
                  <a:defRPr/>
                </a:pPr>
                <a:r>
                  <a:rPr lang="vi-VN" sz="3600" b="1" kern="0">
                    <a:solidFill>
                      <a:prstClr val="black"/>
                    </a:solidFill>
                    <a:latin typeface="UTM Avo" panose="02040603050506020204" pitchFamily="18" charset="0"/>
                  </a:rPr>
                  <a:t>5 + 3 = 8</a:t>
                </a:r>
                <a:endParaRPr kumimoji="0" lang="en-US" sz="3600" b="1" i="0" u="none" strike="noStrike" kern="0" cap="none" spc="0" normalizeH="0" baseline="0" noProof="0" dirty="0">
                  <a:ln>
                    <a:noFill/>
                  </a:ln>
                  <a:solidFill>
                    <a:prstClr val="black"/>
                  </a:solidFill>
                  <a:effectLst/>
                  <a:uLnTx/>
                  <a:uFillTx/>
                  <a:latin typeface="UTM Avo" panose="02040603050506020204" pitchFamily="18" charset="0"/>
                </a:endParaRPr>
              </a:p>
            </p:txBody>
          </p:sp>
        </p:grpSp>
        <p:pic>
          <p:nvPicPr>
            <p:cNvPr id="5" name="Picture 4">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375374" y="3094371"/>
              <a:ext cx="1475271" cy="1492036"/>
            </a:xfrm>
            <a:prstGeom prst="rect">
              <a:avLst/>
            </a:prstGeom>
          </p:spPr>
        </p:pic>
      </p:grpSp>
      <p:grpSp>
        <p:nvGrpSpPr>
          <p:cNvPr id="8" name="Group 7"/>
          <p:cNvGrpSpPr/>
          <p:nvPr/>
        </p:nvGrpSpPr>
        <p:grpSpPr>
          <a:xfrm>
            <a:off x="6372940" y="3431990"/>
            <a:ext cx="5085642" cy="1400861"/>
            <a:chOff x="6455236" y="3072120"/>
            <a:chExt cx="5085642" cy="1400861"/>
          </a:xfrm>
        </p:grpSpPr>
        <p:grpSp>
          <p:nvGrpSpPr>
            <p:cNvPr id="9" name="Group 8">
              <a:extLst>
                <a:ext uri="{FF2B5EF4-FFF2-40B4-BE49-F238E27FC236}">
                  <a16:creationId xmlns:a16="http://schemas.microsoft.com/office/drawing/2014/main" id="{6679D93E-BD1D-8262-9AC4-236CA515883A}"/>
                </a:ext>
              </a:extLst>
            </p:cNvPr>
            <p:cNvGrpSpPr/>
            <p:nvPr/>
          </p:nvGrpSpPr>
          <p:grpSpPr>
            <a:xfrm>
              <a:off x="7003771" y="3207607"/>
              <a:ext cx="4537107" cy="1129886"/>
              <a:chOff x="981375" y="2864057"/>
              <a:chExt cx="4537107" cy="1129886"/>
            </a:xfrm>
          </p:grpSpPr>
          <p:sp>
            <p:nvSpPr>
              <p:cNvPr id="11" name="Rectangle: Rounded Corners 10">
                <a:extLst>
                  <a:ext uri="{FF2B5EF4-FFF2-40B4-BE49-F238E27FC236}">
                    <a16:creationId xmlns:a16="http://schemas.microsoft.com/office/drawing/2014/main" id="{0F2945C9-99FE-F73F-4843-B099455F195D}"/>
                  </a:ext>
                </a:extLst>
              </p:cNvPr>
              <p:cNvSpPr/>
              <p:nvPr/>
            </p:nvSpPr>
            <p:spPr>
              <a:xfrm>
                <a:off x="981375" y="2864057"/>
                <a:ext cx="4537107" cy="1129886"/>
              </a:xfrm>
              <a:prstGeom prst="roundRect">
                <a:avLst>
                  <a:gd name="adj" fmla="val 13859"/>
                </a:avLst>
              </a:prstGeom>
              <a:solidFill>
                <a:schemeClr val="accent4">
                  <a:lumMod val="20000"/>
                  <a:lumOff val="80000"/>
                </a:schemeClr>
              </a:solidFill>
              <a:ln w="38100" cap="flat" cmpd="sng" algn="ctr">
                <a:solidFill>
                  <a:srgbClr val="FBA409"/>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UTM Avo" panose="02040603050506020204" pitchFamily="18" charset="0"/>
                </a:endParaRPr>
              </a:p>
            </p:txBody>
          </p:sp>
          <p:sp>
            <p:nvSpPr>
              <p:cNvPr id="12" name="TextBox 11">
                <a:extLst>
                  <a:ext uri="{FF2B5EF4-FFF2-40B4-BE49-F238E27FC236}">
                    <a16:creationId xmlns:a16="http://schemas.microsoft.com/office/drawing/2014/main" id="{BD9B25D3-AA2E-20D2-E2CB-CE8D652B314B}"/>
                  </a:ext>
                </a:extLst>
              </p:cNvPr>
              <p:cNvSpPr txBox="1"/>
              <p:nvPr/>
            </p:nvSpPr>
            <p:spPr>
              <a:xfrm>
                <a:off x="1531886" y="3039461"/>
                <a:ext cx="3750829" cy="646331"/>
              </a:xfrm>
              <a:prstGeom prst="rect">
                <a:avLst/>
              </a:prstGeom>
              <a:noFill/>
            </p:spPr>
            <p:txBody>
              <a:bodyPr wrap="square" rtlCol="0">
                <a:spAutoFit/>
              </a:bodyPr>
              <a:lstStyle/>
              <a:p>
                <a:pPr lvl="0" algn="ctr">
                  <a:defRPr/>
                </a:pPr>
                <a:r>
                  <a:rPr lang="vi-VN" sz="3600" b="1" kern="0">
                    <a:solidFill>
                      <a:prstClr val="black"/>
                    </a:solidFill>
                    <a:latin typeface="UTM Avo" panose="02040603050506020204" pitchFamily="18" charset="0"/>
                  </a:rPr>
                  <a:t>5 + 2 = 7</a:t>
                </a:r>
                <a:endParaRPr kumimoji="0" lang="en-US" sz="3600" b="1" i="0" u="none" strike="noStrike" kern="0" cap="none" spc="0" normalizeH="0" baseline="0" noProof="0" dirty="0">
                  <a:ln>
                    <a:noFill/>
                  </a:ln>
                  <a:solidFill>
                    <a:prstClr val="black"/>
                  </a:solidFill>
                  <a:effectLst/>
                  <a:uLnTx/>
                  <a:uFillTx/>
                  <a:latin typeface="UTM Avo" panose="02040603050506020204" pitchFamily="18" charset="0"/>
                </a:endParaRPr>
              </a:p>
            </p:txBody>
          </p:sp>
        </p:grpSp>
        <p:pic>
          <p:nvPicPr>
            <p:cNvPr id="10" name="Picture 9">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455236" y="3072120"/>
              <a:ext cx="1385564" cy="1400861"/>
            </a:xfrm>
            <a:prstGeom prst="rect">
              <a:avLst/>
            </a:prstGeom>
          </p:spPr>
        </p:pic>
      </p:grpSp>
      <p:grpSp>
        <p:nvGrpSpPr>
          <p:cNvPr id="13" name="Group 12"/>
          <p:cNvGrpSpPr/>
          <p:nvPr/>
        </p:nvGrpSpPr>
        <p:grpSpPr>
          <a:xfrm>
            <a:off x="3305048" y="4917197"/>
            <a:ext cx="5432737" cy="1570786"/>
            <a:chOff x="314960" y="4906028"/>
            <a:chExt cx="5432737" cy="1570786"/>
          </a:xfrm>
        </p:grpSpPr>
        <p:grpSp>
          <p:nvGrpSpPr>
            <p:cNvPr id="14" name="Group 13">
              <a:extLst>
                <a:ext uri="{FF2B5EF4-FFF2-40B4-BE49-F238E27FC236}">
                  <a16:creationId xmlns:a16="http://schemas.microsoft.com/office/drawing/2014/main" id="{FA4F3940-7772-7C86-149D-D29EF562F8DF}"/>
                </a:ext>
              </a:extLst>
            </p:cNvPr>
            <p:cNvGrpSpPr/>
            <p:nvPr/>
          </p:nvGrpSpPr>
          <p:grpSpPr>
            <a:xfrm>
              <a:off x="1210590" y="5126478"/>
              <a:ext cx="4537107" cy="1129886"/>
              <a:chOff x="981375" y="4872764"/>
              <a:chExt cx="4537107" cy="1129886"/>
            </a:xfrm>
          </p:grpSpPr>
          <p:sp>
            <p:nvSpPr>
              <p:cNvPr id="16" name="Rectangle: Rounded Corners 13">
                <a:extLst>
                  <a:ext uri="{FF2B5EF4-FFF2-40B4-BE49-F238E27FC236}">
                    <a16:creationId xmlns:a16="http://schemas.microsoft.com/office/drawing/2014/main" id="{669181E9-49AF-941B-9795-75D5C1EA3560}"/>
                  </a:ext>
                </a:extLst>
              </p:cNvPr>
              <p:cNvSpPr/>
              <p:nvPr/>
            </p:nvSpPr>
            <p:spPr>
              <a:xfrm>
                <a:off x="981375" y="4872764"/>
                <a:ext cx="4537107" cy="1129886"/>
              </a:xfrm>
              <a:prstGeom prst="roundRect">
                <a:avLst>
                  <a:gd name="adj" fmla="val 13859"/>
                </a:avLst>
              </a:prstGeom>
              <a:solidFill>
                <a:schemeClr val="accent6">
                  <a:lumMod val="20000"/>
                  <a:lumOff val="80000"/>
                </a:schemeClr>
              </a:solidFill>
              <a:ln w="38100" cap="flat" cmpd="sng" algn="ctr">
                <a:solidFill>
                  <a:srgbClr val="4D9E2A"/>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UTM Avo" panose="02040603050506020204" pitchFamily="18" charset="0"/>
                </a:endParaRPr>
              </a:p>
            </p:txBody>
          </p:sp>
          <p:sp>
            <p:nvSpPr>
              <p:cNvPr id="17" name="TextBox 16">
                <a:extLst>
                  <a:ext uri="{FF2B5EF4-FFF2-40B4-BE49-F238E27FC236}">
                    <a16:creationId xmlns:a16="http://schemas.microsoft.com/office/drawing/2014/main" id="{8CA04997-F40D-5925-064B-24E35B803FAA}"/>
                  </a:ext>
                </a:extLst>
              </p:cNvPr>
              <p:cNvSpPr txBox="1"/>
              <p:nvPr/>
            </p:nvSpPr>
            <p:spPr>
              <a:xfrm>
                <a:off x="1339067" y="5115690"/>
                <a:ext cx="3750829" cy="646331"/>
              </a:xfrm>
              <a:prstGeom prst="rect">
                <a:avLst/>
              </a:prstGeom>
              <a:noFill/>
            </p:spPr>
            <p:txBody>
              <a:bodyPr wrap="square" rtlCol="0">
                <a:spAutoFit/>
              </a:bodyPr>
              <a:lstStyle/>
              <a:p>
                <a:pPr lvl="0" algn="ctr">
                  <a:defRPr/>
                </a:pPr>
                <a:r>
                  <a:rPr lang="en-US" sz="3600" b="1" kern="0" dirty="0">
                    <a:solidFill>
                      <a:prstClr val="black"/>
                    </a:solidFill>
                    <a:latin typeface="UTM Avo" panose="02040603050506020204" pitchFamily="18" charset="0"/>
                  </a:rPr>
                  <a:t>4 + 3 = 7</a:t>
                </a:r>
                <a:endParaRPr kumimoji="0" lang="en-US" sz="3600" b="1" i="0" u="none" strike="noStrike" kern="0" cap="none" spc="0" normalizeH="0" baseline="0" noProof="0" dirty="0">
                  <a:ln>
                    <a:noFill/>
                  </a:ln>
                  <a:solidFill>
                    <a:prstClr val="black"/>
                  </a:solidFill>
                  <a:effectLst/>
                  <a:uLnTx/>
                  <a:uFillTx/>
                  <a:latin typeface="UTM Avo" panose="02040603050506020204" pitchFamily="18" charset="0"/>
                </a:endParaRPr>
              </a:p>
            </p:txBody>
          </p:sp>
        </p:grpSp>
        <p:pic>
          <p:nvPicPr>
            <p:cNvPr id="15" name="Picture 14">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314960" y="4906028"/>
              <a:ext cx="1487889" cy="1570786"/>
            </a:xfrm>
            <a:prstGeom prst="rect">
              <a:avLst/>
            </a:prstGeom>
          </p:spPr>
        </p:pic>
      </p:grpSp>
      <p:pic>
        <p:nvPicPr>
          <p:cNvPr id="18" name="Picture 17">
            <a:extLst>
              <a:ext uri="{FF2B5EF4-FFF2-40B4-BE49-F238E27FC236}">
                <a16:creationId xmlns:a16="http://schemas.microsoft.com/office/drawing/2014/main" id="{DAFA8181-D746-C532-A2ED-45C3AB8329A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8208" b="61433"/>
          <a:stretch/>
        </p:blipFill>
        <p:spPr>
          <a:xfrm>
            <a:off x="5531536" y="3729390"/>
            <a:ext cx="953350" cy="857536"/>
          </a:xfrm>
          <a:prstGeom prst="rect">
            <a:avLst/>
          </a:prstGeom>
        </p:spPr>
      </p:pic>
      <p:pic>
        <p:nvPicPr>
          <p:cNvPr id="19" name="Picture 18">
            <a:extLst>
              <a:ext uri="{FF2B5EF4-FFF2-40B4-BE49-F238E27FC236}">
                <a16:creationId xmlns:a16="http://schemas.microsoft.com/office/drawing/2014/main" id="{24FD5338-B56D-15E2-D1A1-0AA8F30F3C0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10936297" y="3620198"/>
            <a:ext cx="891076" cy="896464"/>
          </a:xfrm>
          <a:prstGeom prst="rect">
            <a:avLst/>
          </a:prstGeom>
        </p:spPr>
      </p:pic>
      <p:pic>
        <p:nvPicPr>
          <p:cNvPr id="20" name="Picture 19">
            <a:extLst>
              <a:ext uri="{FF2B5EF4-FFF2-40B4-BE49-F238E27FC236}">
                <a16:creationId xmlns:a16="http://schemas.microsoft.com/office/drawing/2014/main" id="{DA1F16BE-1AE7-06E7-58A3-F93761C287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8309199" y="5245085"/>
            <a:ext cx="891076" cy="896464"/>
          </a:xfrm>
          <a:prstGeom prst="rect">
            <a:avLst/>
          </a:prstGeom>
        </p:spPr>
      </p:pic>
      <p:pic>
        <p:nvPicPr>
          <p:cNvPr id="21" name="Picture 20"/>
          <p:cNvPicPr>
            <a:picLocks noChangeAspect="1"/>
          </p:cNvPicPr>
          <p:nvPr/>
        </p:nvPicPr>
        <p:blipFill>
          <a:blip r:embed="rId10"/>
          <a:stretch>
            <a:fillRect/>
          </a:stretch>
        </p:blipFill>
        <p:spPr>
          <a:xfrm>
            <a:off x="903016" y="682670"/>
            <a:ext cx="4804064" cy="2078916"/>
          </a:xfrm>
          <a:prstGeom prst="rect">
            <a:avLst/>
          </a:prstGeom>
        </p:spPr>
      </p:pic>
      <p:pic>
        <p:nvPicPr>
          <p:cNvPr id="22" name="Picture 21">
            <a:hlinkClick r:id="rId11" action="ppaction://hlinksldjump"/>
          </p:cNvPr>
          <p:cNvPicPr>
            <a:picLocks noChangeAspect="1"/>
          </p:cNvPicPr>
          <p:nvPr/>
        </p:nvPicPr>
        <p:blipFill>
          <a:blip r:embed="rId12"/>
          <a:stretch>
            <a:fillRect/>
          </a:stretch>
        </p:blipFill>
        <p:spPr>
          <a:xfrm>
            <a:off x="673252" y="5410202"/>
            <a:ext cx="1341236" cy="1005927"/>
          </a:xfrm>
          <a:prstGeom prst="rect">
            <a:avLst/>
          </a:prstGeom>
        </p:spPr>
      </p:pic>
    </p:spTree>
    <p:extLst>
      <p:ext uri="{BB962C8B-B14F-4D97-AF65-F5344CB8AC3E}">
        <p14:creationId xmlns:p14="http://schemas.microsoft.com/office/powerpoint/2010/main" val="4110347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236</Words>
  <Application>Microsoft Office PowerPoint</Application>
  <PresentationFormat>Widescreen</PresentationFormat>
  <Paragraphs>21</Paragraphs>
  <Slides>7</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SVN-Newton</vt:lpstr>
      <vt:lpstr>Arial</vt:lpstr>
      <vt:lpstr>Calibri</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Administrator</cp:lastModifiedBy>
  <cp:revision>40</cp:revision>
  <dcterms:created xsi:type="dcterms:W3CDTF">2025-09-20T12:30:37Z</dcterms:created>
  <dcterms:modified xsi:type="dcterms:W3CDTF">2025-12-19T02:55:42Z</dcterms:modified>
</cp:coreProperties>
</file>