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2" r:id="rId2"/>
    <p:sldId id="270" r:id="rId3"/>
    <p:sldId id="263" r:id="rId4"/>
    <p:sldId id="264" r:id="rId5"/>
    <p:sldId id="265" r:id="rId6"/>
    <p:sldId id="266" r:id="rId7"/>
    <p:sldId id="300" r:id="rId8"/>
    <p:sldId id="268" r:id="rId9"/>
    <p:sldId id="269" r:id="rId10"/>
    <p:sldId id="30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A13A"/>
    <a:srgbClr val="F28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0" autoAdjust="0"/>
    <p:restoredTop sz="94221" autoAdjust="0"/>
  </p:normalViewPr>
  <p:slideViewPr>
    <p:cSldViewPr snapToGrid="0">
      <p:cViewPr varScale="1">
        <p:scale>
          <a:sx n="63" d="100"/>
          <a:sy n="63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658DA-7802-49EF-AD05-5B2419D085D6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652F8-2481-48BB-90BC-27298FF686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226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29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9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4173-2BD7-7987-9B75-90ECE024F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9F547-BACB-955B-3612-55D526F3F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5BBC-7CB2-A7D3-2BB9-770C6367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F8879-990A-167E-159B-D80F1C53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627F5-6E52-5997-FE2B-67A07F0F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913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EF0E-891F-5B69-715C-D852CAB1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9E712-3DE7-A948-D40D-F347E4E6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58A52-4B72-0182-721B-132456B3F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A1456-A647-288B-23BE-AFA32B73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095E8-FD3C-3379-DA9D-6C0859BA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467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3CAEFC-EFF3-BC28-F111-041DD4D23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74B85-7730-C150-DB62-0024D6576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1941-8E59-6D0C-7741-1A8A9096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58BF6-7748-D58E-7347-BB2AB14C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0C567-171A-F332-3E3C-F1D22F9D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3815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2B77-1D07-F1C1-F05F-545520B8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D135A-A90B-217A-9AE6-B5D05BFB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073B5-82CA-6EB5-F9A0-CF02262F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C835E-3176-B1B2-FEF9-3ED349FD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E7D44-52E1-7562-030B-082141E6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882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1883-D220-2996-66F7-58766C31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CDEB9-C4AE-9BF2-712A-068552A13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128D2-8DA3-6024-3A0D-F5DFA4B6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E2663-F79A-9348-964D-24A5EACB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9C545-A93E-3A45-F178-DF74A4DC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358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C7CC-BA9B-0AFF-791B-EDA56608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3C38E-16A0-AA4F-AC3A-C6620C04F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C8147-7807-BBD0-A1EE-FE7D1EAAD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C0FE3-D49B-D3A1-3738-1DA6BB72D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7792A-5E78-1DD2-BD3F-C6C7AC3DE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973F7-BC5D-8B51-8F40-E79CFA94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842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0C3A-B306-D186-7AB8-097D6A73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33E65-7C8D-02BF-1DFA-C093A7DD9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3A145-B87B-ACED-7325-93CE1127F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EDBBC-D506-E344-E21C-0ECADB824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E0D19-4504-0810-8123-86D2E9321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E58D1-ADFC-7BA1-5E53-59C82515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30C286-1541-D3D2-E3E5-8F169142D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4F942-F340-54ED-1F46-2181E839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480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95BC-E451-E3C4-981A-62512291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E7AEC-A20C-4762-B757-1FD0A54F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BAD3F-D7E9-7CBC-4763-4246BB68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3EAF2C-9AD8-C59B-98D1-895C9D72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140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4502C-A5F4-C562-9D61-73FA355F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13BA0-3F38-9A9F-B3C0-291218E65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98931-8CAF-D6A8-5078-3FD06A43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0256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0865C-7B76-7428-F825-E75A86FB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790F2-A91F-24B3-0EAA-532F1B8DC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C609F-4FA9-09FF-5308-E0155DC16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46536-7FF0-A687-A51F-E271B5EC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ADAA4-A857-00CC-F322-34A8C3B4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49368-1496-D00F-4F6B-55AC912A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239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B533-5780-38FC-5ADC-460E7ED78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E583EA-5A9E-0B51-F941-8778AEE7A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6D4FF-F9F3-6A80-BB0E-6A486400E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95CA5-C48B-0F60-BA1D-765827D2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32EBA-C90E-B2F2-FD60-7356F0FE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F103C-E2CB-9C45-9DDC-82B31B45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594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A46EC-16E2-6A74-F886-03B69EBEF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3DAAB8-3C8E-40EE-8316-13821DFD51F7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B5176-6D11-ADFA-5FCF-8E3C7EC8B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75D97-3083-EA04-9952-40F6D9FF7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2C20CC1-363A-E36D-E89B-E1CE22F0402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5EEBEB-9937-486C-A3CD-D5DD78A5727E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BA55F6-922E-FE01-6ADC-AE3F5749930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B7FBA3-B487-44E8-81E6-BA49CFAD4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14939A5-1F03-63B7-6384-DE438FDCE02A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633307-CA38-D290-4784-44916019FDB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8A4214-B278-BDD5-5F6E-CFB15B1F09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7CB936-EE5B-2B81-DC76-0D4161A79E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3F21DF-4C5F-EA97-A69A-0AB7C29CAEB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039D10-0BF7-B74C-17B2-4EF89DC506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2AA206B9-92C5-C1DD-3C92-51CAB875598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15552B-9DA8-9D72-47AA-E105CEC50E4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A421EF-DCD9-D2B7-32C3-D72914DDB776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9F155D-9B0F-96D9-C118-E6C5BD2B0D6E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4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image" Target="../media/image11.png"/><Relationship Id="rId7" Type="http://schemas.openxmlformats.org/officeDocument/2006/relationships/image" Target="../media/image8.gif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9.xml"/><Relationship Id="rId5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slide" Target="slide5.xml"/><Relationship Id="rId10" Type="http://schemas.openxmlformats.org/officeDocument/2006/relationships/image" Target="../media/image20.png"/><Relationship Id="rId4" Type="http://schemas.openxmlformats.org/officeDocument/2006/relationships/image" Target="../media/image16.gi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6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6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6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F2115-AABD-40EA-31E0-68917742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59F32B-79FA-66D1-2CF7-BE27D65C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5111" y="1993357"/>
            <a:ext cx="17829934" cy="28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BFA35-C76E-F083-88A1-442C57B9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E0BA6-E63F-8DF5-C14F-E5ACC8D8F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Untitled design (20)">
            <a:hlinkClick r:id="" action="ppaction://media"/>
            <a:extLst>
              <a:ext uri="{FF2B5EF4-FFF2-40B4-BE49-F238E27FC236}">
                <a16:creationId xmlns:a16="http://schemas.microsoft.com/office/drawing/2014/main" id="{768320AC-C8EC-B4F8-A570-2B59E4EC8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titled design (19)">
            <a:hlinkClick r:id="" action="ppaction://media"/>
            <a:extLst>
              <a:ext uri="{FF2B5EF4-FFF2-40B4-BE49-F238E27FC236}">
                <a16:creationId xmlns:a16="http://schemas.microsoft.com/office/drawing/2014/main" id="{4677E6E8-7492-5FC9-3E66-0FB972D70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6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02;p8"/>
          <p:cNvSpPr/>
          <p:nvPr/>
        </p:nvSpPr>
        <p:spPr>
          <a:xfrm rot="-7426109">
            <a:off x="-2685391" y="2033048"/>
            <a:ext cx="8916459" cy="8879692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3856" y="904874"/>
            <a:ext cx="7052308" cy="4724403"/>
            <a:chOff x="315850" y="198117"/>
            <a:chExt cx="7052308" cy="4724403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D19A5806-7592-478F-A44B-3D1C8234DB7B}"/>
                </a:ext>
              </a:extLst>
            </p:cNvPr>
            <p:cNvSpPr/>
            <p:nvPr/>
          </p:nvSpPr>
          <p:spPr>
            <a:xfrm>
              <a:off x="315850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Ong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CB32C92-7DDE-4979-AB3A-808B65CBF3F1}"/>
                </a:ext>
              </a:extLst>
            </p:cNvPr>
            <p:cNvSpPr/>
            <p:nvPr/>
          </p:nvSpPr>
          <p:spPr>
            <a:xfrm>
              <a:off x="2471927" y="198117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non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CABDF488-8BEB-4D77-A429-CFB91F278DD1}"/>
                </a:ext>
              </a:extLst>
            </p:cNvPr>
            <p:cNvSpPr/>
            <p:nvPr/>
          </p:nvSpPr>
          <p:spPr>
            <a:xfrm>
              <a:off x="2471927" y="2560319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mật</a:t>
              </a:r>
              <a:endPara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9E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9C24C2-6B91-4322-BDB4-819FF0CB9BE4}"/>
                </a:ext>
              </a:extLst>
            </p:cNvPr>
            <p:cNvSpPr/>
            <p:nvPr/>
          </p:nvSpPr>
          <p:spPr>
            <a:xfrm>
              <a:off x="4628004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tìm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4" y="2499788"/>
            <a:ext cx="2983522" cy="3965404"/>
          </a:xfrm>
          <a:prstGeom prst="rect">
            <a:avLst/>
          </a:prstGeom>
        </p:spPr>
      </p:pic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902;p3"/>
          <p:cNvSpPr/>
          <p:nvPr/>
        </p:nvSpPr>
        <p:spPr>
          <a:xfrm>
            <a:off x="10774712" y="4882028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" name="Google Shape;796;p3"/>
          <p:cNvGrpSpPr/>
          <p:nvPr/>
        </p:nvGrpSpPr>
        <p:grpSpPr>
          <a:xfrm>
            <a:off x="10356825" y="1303179"/>
            <a:ext cx="210400" cy="182707"/>
            <a:chOff x="9117820" y="2027686"/>
            <a:chExt cx="210400" cy="182707"/>
          </a:xfrm>
        </p:grpSpPr>
        <p:sp>
          <p:nvSpPr>
            <p:cNvPr id="23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8" name="Google Shape;2562;p10"/>
          <p:cNvGrpSpPr/>
          <p:nvPr/>
        </p:nvGrpSpPr>
        <p:grpSpPr>
          <a:xfrm>
            <a:off x="10987967" y="504871"/>
            <a:ext cx="841680" cy="701097"/>
            <a:chOff x="6029366" y="3371852"/>
            <a:chExt cx="130719" cy="112578"/>
          </a:xfrm>
        </p:grpSpPr>
        <p:sp>
          <p:nvSpPr>
            <p:cNvPr id="64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2562;p10"/>
          <p:cNvGrpSpPr/>
          <p:nvPr/>
        </p:nvGrpSpPr>
        <p:grpSpPr>
          <a:xfrm>
            <a:off x="10727712" y="5526258"/>
            <a:ext cx="841680" cy="701097"/>
            <a:chOff x="6029366" y="3371852"/>
            <a:chExt cx="130719" cy="112578"/>
          </a:xfrm>
        </p:grpSpPr>
        <p:sp>
          <p:nvSpPr>
            <p:cNvPr id="65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8" name="Picture 667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2" y="-88985"/>
            <a:ext cx="1880452" cy="1888809"/>
          </a:xfrm>
          <a:prstGeom prst="rect">
            <a:avLst/>
          </a:prstGeom>
        </p:spPr>
      </p:pic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7" name="Google Shape;796;p3"/>
          <p:cNvGrpSpPr/>
          <p:nvPr/>
        </p:nvGrpSpPr>
        <p:grpSpPr>
          <a:xfrm>
            <a:off x="11585408" y="6392876"/>
            <a:ext cx="210400" cy="182707"/>
            <a:chOff x="9117820" y="2027686"/>
            <a:chExt cx="210400" cy="182707"/>
          </a:xfrm>
        </p:grpSpPr>
        <p:sp>
          <p:nvSpPr>
            <p:cNvPr id="87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03" y="-88985"/>
            <a:ext cx="507231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2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"/>
          <p:cNvSpPr/>
          <p:nvPr/>
        </p:nvSpPr>
        <p:spPr>
          <a:xfrm>
            <a:off x="4129" y="-1215599"/>
            <a:ext cx="12897395" cy="10044917"/>
          </a:xfrm>
          <a:custGeom>
            <a:avLst/>
            <a:gdLst/>
            <a:ahLst/>
            <a:cxnLst/>
            <a:rect l="l" t="t" r="r" b="b"/>
            <a:pathLst>
              <a:path w="4883034" h="3704049" extrusionOk="0">
                <a:moveTo>
                  <a:pt x="819697" y="1373366"/>
                </a:moveTo>
                <a:cubicBezTo>
                  <a:pt x="1061324" y="1377848"/>
                  <a:pt x="1299488" y="1462805"/>
                  <a:pt x="1540301" y="1493569"/>
                </a:cubicBezTo>
                <a:cubicBezTo>
                  <a:pt x="1815137" y="1528611"/>
                  <a:pt x="2093641" y="1492754"/>
                  <a:pt x="2360735" y="1387831"/>
                </a:cubicBezTo>
                <a:cubicBezTo>
                  <a:pt x="2556523" y="1310820"/>
                  <a:pt x="2748644" y="1196526"/>
                  <a:pt x="2950339" y="1178393"/>
                </a:cubicBezTo>
                <a:cubicBezTo>
                  <a:pt x="3181373" y="1157613"/>
                  <a:pt x="3415666" y="1264165"/>
                  <a:pt x="3642625" y="1193673"/>
                </a:cubicBezTo>
                <a:cubicBezTo>
                  <a:pt x="4100006" y="1051468"/>
                  <a:pt x="4357933" y="262612"/>
                  <a:pt x="4792496" y="0"/>
                </a:cubicBezTo>
                <a:cubicBezTo>
                  <a:pt x="4878064" y="930246"/>
                  <a:pt x="4903123" y="1873939"/>
                  <a:pt x="4867062" y="2811927"/>
                </a:cubicBezTo>
                <a:cubicBezTo>
                  <a:pt x="4864618" y="2873251"/>
                  <a:pt x="4861765" y="2936204"/>
                  <a:pt x="4845263" y="2992027"/>
                </a:cubicBezTo>
                <a:cubicBezTo>
                  <a:pt x="4805331" y="3127510"/>
                  <a:pt x="4700816" y="3181092"/>
                  <a:pt x="4607099" y="3215727"/>
                </a:cubicBezTo>
                <a:cubicBezTo>
                  <a:pt x="4322483" y="3321260"/>
                  <a:pt x="4032367" y="3385844"/>
                  <a:pt x="3742454" y="3449409"/>
                </a:cubicBezTo>
                <a:cubicBezTo>
                  <a:pt x="2650648" y="3688388"/>
                  <a:pt x="1512186" y="3908216"/>
                  <a:pt x="464589" y="3373620"/>
                </a:cubicBezTo>
                <a:cubicBezTo>
                  <a:pt x="414064" y="3347746"/>
                  <a:pt x="361908" y="3318408"/>
                  <a:pt x="325032" y="3259122"/>
                </a:cubicBezTo>
                <a:cubicBezTo>
                  <a:pt x="289379" y="3201873"/>
                  <a:pt x="272469" y="3124047"/>
                  <a:pt x="249651" y="3052740"/>
                </a:cubicBezTo>
                <a:cubicBezTo>
                  <a:pt x="207478" y="2920313"/>
                  <a:pt x="142895" y="2805000"/>
                  <a:pt x="64050" y="2721673"/>
                </a:cubicBezTo>
                <a:cubicBezTo>
                  <a:pt x="41028" y="2697225"/>
                  <a:pt x="15154" y="2672777"/>
                  <a:pt x="4763" y="2632642"/>
                </a:cubicBezTo>
                <a:cubicBezTo>
                  <a:pt x="-6849" y="2587005"/>
                  <a:pt x="4967" y="2535869"/>
                  <a:pt x="16784" y="2490232"/>
                </a:cubicBezTo>
                <a:cubicBezTo>
                  <a:pt x="64050" y="2308910"/>
                  <a:pt x="120891" y="2127383"/>
                  <a:pt x="157156" y="1939949"/>
                </a:cubicBezTo>
                <a:cubicBezTo>
                  <a:pt x="176511" y="1840119"/>
                  <a:pt x="176307" y="1730307"/>
                  <a:pt x="218276" y="1644739"/>
                </a:cubicBezTo>
                <a:cubicBezTo>
                  <a:pt x="336849" y="1402908"/>
                  <a:pt x="644078" y="1373366"/>
                  <a:pt x="819697" y="1373366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2"/>
          <p:cNvGrpSpPr/>
          <p:nvPr/>
        </p:nvGrpSpPr>
        <p:grpSpPr>
          <a:xfrm>
            <a:off x="721522" y="-1989520"/>
            <a:ext cx="545271" cy="4481594"/>
            <a:chOff x="6731507" y="2028824"/>
            <a:chExt cx="178975" cy="2065305"/>
          </a:xfrm>
        </p:grpSpPr>
        <p:grpSp>
          <p:nvGrpSpPr>
            <p:cNvPr id="307" name="Google Shape;307;p2"/>
            <p:cNvGrpSpPr/>
            <p:nvPr/>
          </p:nvGrpSpPr>
          <p:grpSpPr>
            <a:xfrm>
              <a:off x="6731507" y="3842384"/>
              <a:ext cx="171450" cy="251745"/>
              <a:chOff x="6731507" y="3842384"/>
              <a:chExt cx="171450" cy="251745"/>
            </a:xfrm>
          </p:grpSpPr>
          <p:sp>
            <p:nvSpPr>
              <p:cNvPr id="308" name="Google Shape;308;p2"/>
              <p:cNvSpPr/>
              <p:nvPr/>
            </p:nvSpPr>
            <p:spPr>
              <a:xfrm>
                <a:off x="6731507" y="3842384"/>
                <a:ext cx="171450" cy="25174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51745" extrusionOk="0">
                    <a:moveTo>
                      <a:pt x="171450" y="667"/>
                    </a:moveTo>
                    <a:lnTo>
                      <a:pt x="84677" y="2517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4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779132" y="3984021"/>
                <a:ext cx="74961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110108" extrusionOk="0">
                    <a:moveTo>
                      <a:pt x="0" y="0"/>
                    </a:moveTo>
                    <a:lnTo>
                      <a:pt x="74962" y="286"/>
                    </a:lnTo>
                    <a:lnTo>
                      <a:pt x="37052" y="110109"/>
                    </a:lnTo>
                    <a:close/>
                  </a:path>
                </a:pathLst>
              </a:custGeom>
              <a:solidFill>
                <a:srgbClr val="90A4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2"/>
            <p:cNvGrpSpPr/>
            <p:nvPr/>
          </p:nvGrpSpPr>
          <p:grpSpPr>
            <a:xfrm>
              <a:off x="6731507" y="2028824"/>
              <a:ext cx="178975" cy="1814227"/>
              <a:chOff x="6731507" y="2028824"/>
              <a:chExt cx="178975" cy="1814227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6731507" y="2028824"/>
                <a:ext cx="178975" cy="1814227"/>
              </a:xfrm>
              <a:custGeom>
                <a:avLst/>
                <a:gdLst/>
                <a:ahLst/>
                <a:cxnLst/>
                <a:rect l="l" t="t" r="r" b="b"/>
                <a:pathLst>
                  <a:path w="178975" h="1814227" extrusionOk="0">
                    <a:moveTo>
                      <a:pt x="171450" y="1814228"/>
                    </a:moveTo>
                    <a:lnTo>
                      <a:pt x="178975" y="86107"/>
                    </a:lnTo>
                    <a:cubicBezTo>
                      <a:pt x="179165" y="38767"/>
                      <a:pt x="140970" y="286"/>
                      <a:pt x="93631" y="1"/>
                    </a:cubicBez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171450" y="1814228"/>
                    </a:ln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6731507" y="2028824"/>
                <a:ext cx="93630" cy="1813846"/>
              </a:xfrm>
              <a:custGeom>
                <a:avLst/>
                <a:gdLst/>
                <a:ahLst/>
                <a:cxnLst/>
                <a:rect l="l" t="t" r="r" b="b"/>
                <a:pathLst>
                  <a:path w="93630" h="1813846" extrusionOk="0">
                    <a:moveTo>
                      <a:pt x="93631" y="1"/>
                    </a:move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85725" y="1813846"/>
                    </a:lnTo>
                    <a:lnTo>
                      <a:pt x="93631" y="1"/>
                    </a:ln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3" name="Google Shape;313;p2"/>
          <p:cNvSpPr/>
          <p:nvPr/>
        </p:nvSpPr>
        <p:spPr>
          <a:xfrm>
            <a:off x="5279034" y="5979942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C6C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p2"/>
          <p:cNvGrpSpPr/>
          <p:nvPr/>
        </p:nvGrpSpPr>
        <p:grpSpPr>
          <a:xfrm>
            <a:off x="-690501" y="2906303"/>
            <a:ext cx="2988115" cy="3927798"/>
            <a:chOff x="5438757" y="2547978"/>
            <a:chExt cx="1312574" cy="1765371"/>
          </a:xfrm>
        </p:grpSpPr>
        <p:grpSp>
          <p:nvGrpSpPr>
            <p:cNvPr id="315" name="Google Shape;315;p2"/>
            <p:cNvGrpSpPr/>
            <p:nvPr/>
          </p:nvGrpSpPr>
          <p:grpSpPr>
            <a:xfrm>
              <a:off x="5505432" y="2567028"/>
              <a:ext cx="1245899" cy="1746321"/>
              <a:chOff x="5505432" y="2567028"/>
              <a:chExt cx="1245899" cy="1746321"/>
            </a:xfrm>
          </p:grpSpPr>
          <p:sp>
            <p:nvSpPr>
              <p:cNvPr id="316" name="Google Shape;316;p2"/>
              <p:cNvSpPr/>
              <p:nvPr/>
            </p:nvSpPr>
            <p:spPr>
              <a:xfrm>
                <a:off x="5505432" y="312806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6436518" y="4175664"/>
                <a:ext cx="158037" cy="105346"/>
              </a:xfrm>
              <a:custGeom>
                <a:avLst/>
                <a:gdLst/>
                <a:ahLst/>
                <a:cxnLst/>
                <a:rect l="l" t="t" r="r" b="b"/>
                <a:pathLst>
                  <a:path w="158037" h="105346" extrusionOk="0">
                    <a:moveTo>
                      <a:pt x="0" y="43243"/>
                    </a:moveTo>
                    <a:lnTo>
                      <a:pt x="36576" y="105346"/>
                    </a:lnTo>
                    <a:cubicBezTo>
                      <a:pt x="36576" y="105346"/>
                      <a:pt x="156019" y="80200"/>
                      <a:pt x="157925" y="74962"/>
                    </a:cubicBezTo>
                    <a:cubicBezTo>
                      <a:pt x="159734" y="69723"/>
                      <a:pt x="139732" y="49530"/>
                      <a:pt x="102965" y="45053"/>
                    </a:cubicBezTo>
                    <a:lnTo>
                      <a:pt x="86868" y="46577"/>
                    </a:lnTo>
                    <a:lnTo>
                      <a:pt x="66961" y="0"/>
                    </a:lnTo>
                    <a:lnTo>
                      <a:pt x="0" y="432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6514213" y="4218771"/>
                <a:ext cx="12027" cy="17622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17622" extrusionOk="0">
                    <a:moveTo>
                      <a:pt x="2982" y="16615"/>
                    </a:moveTo>
                    <a:cubicBezTo>
                      <a:pt x="5173" y="11471"/>
                      <a:pt x="8030" y="6899"/>
                      <a:pt x="11650" y="2613"/>
                    </a:cubicBezTo>
                    <a:cubicBezTo>
                      <a:pt x="12888" y="1184"/>
                      <a:pt x="10793" y="-1007"/>
                      <a:pt x="9554" y="517"/>
                    </a:cubicBezTo>
                    <a:cubicBezTo>
                      <a:pt x="5554" y="5185"/>
                      <a:pt x="2506" y="10233"/>
                      <a:pt x="125" y="15853"/>
                    </a:cubicBezTo>
                    <a:cubicBezTo>
                      <a:pt x="-637" y="17567"/>
                      <a:pt x="2315" y="18424"/>
                      <a:pt x="2982" y="16615"/>
                    </a:cubicBezTo>
                    <a:lnTo>
                      <a:pt x="2982" y="1661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6501101" y="4208222"/>
                <a:ext cx="17893" cy="15259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15259" extrusionOk="0">
                    <a:moveTo>
                      <a:pt x="2474" y="14781"/>
                    </a:moveTo>
                    <a:cubicBezTo>
                      <a:pt x="6665" y="9828"/>
                      <a:pt x="11522" y="5923"/>
                      <a:pt x="17142" y="2780"/>
                    </a:cubicBezTo>
                    <a:cubicBezTo>
                      <a:pt x="18857" y="1827"/>
                      <a:pt x="17332" y="-744"/>
                      <a:pt x="15618" y="208"/>
                    </a:cubicBezTo>
                    <a:cubicBezTo>
                      <a:pt x="9713" y="3542"/>
                      <a:pt x="4759" y="7638"/>
                      <a:pt x="378" y="12686"/>
                    </a:cubicBezTo>
                    <a:cubicBezTo>
                      <a:pt x="-860" y="14115"/>
                      <a:pt x="1235" y="16210"/>
                      <a:pt x="2474" y="14781"/>
                    </a:cubicBezTo>
                    <a:lnTo>
                      <a:pt x="2474" y="1478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6532496" y="4221645"/>
                <a:ext cx="8757" cy="18435"/>
              </a:xfrm>
              <a:custGeom>
                <a:avLst/>
                <a:gdLst/>
                <a:ahLst/>
                <a:cxnLst/>
                <a:rect l="l" t="t" r="r" b="b"/>
                <a:pathLst>
                  <a:path w="8757" h="18435" extrusionOk="0">
                    <a:moveTo>
                      <a:pt x="2891" y="17360"/>
                    </a:moveTo>
                    <a:cubicBezTo>
                      <a:pt x="3653" y="11740"/>
                      <a:pt x="5463" y="6977"/>
                      <a:pt x="8511" y="2215"/>
                    </a:cubicBezTo>
                    <a:cubicBezTo>
                      <a:pt x="9559" y="596"/>
                      <a:pt x="6987" y="-928"/>
                      <a:pt x="5939" y="691"/>
                    </a:cubicBezTo>
                    <a:cubicBezTo>
                      <a:pt x="2796" y="5644"/>
                      <a:pt x="796" y="10788"/>
                      <a:pt x="34" y="16598"/>
                    </a:cubicBezTo>
                    <a:cubicBezTo>
                      <a:pt x="-347" y="18407"/>
                      <a:pt x="2606" y="19265"/>
                      <a:pt x="2891" y="17360"/>
                    </a:cubicBezTo>
                    <a:lnTo>
                      <a:pt x="2891" y="173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6548908" y="4222312"/>
                <a:ext cx="10666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0666" h="16742" extrusionOk="0">
                    <a:moveTo>
                      <a:pt x="3053" y="15740"/>
                    </a:moveTo>
                    <a:cubicBezTo>
                      <a:pt x="5053" y="10978"/>
                      <a:pt x="7529" y="6501"/>
                      <a:pt x="10387" y="2215"/>
                    </a:cubicBezTo>
                    <a:cubicBezTo>
                      <a:pt x="11530" y="596"/>
                      <a:pt x="8863" y="-928"/>
                      <a:pt x="7815" y="691"/>
                    </a:cubicBezTo>
                    <a:cubicBezTo>
                      <a:pt x="4767" y="5168"/>
                      <a:pt x="2196" y="9930"/>
                      <a:pt x="100" y="14883"/>
                    </a:cubicBezTo>
                    <a:cubicBezTo>
                      <a:pt x="-567" y="16693"/>
                      <a:pt x="2291" y="17550"/>
                      <a:pt x="3053" y="15740"/>
                    </a:cubicBezTo>
                    <a:lnTo>
                      <a:pt x="3053" y="1574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6456094" y="4244685"/>
                <a:ext cx="51744" cy="24406"/>
              </a:xfrm>
              <a:custGeom>
                <a:avLst/>
                <a:gdLst/>
                <a:ahLst/>
                <a:cxnLst/>
                <a:rect l="l" t="t" r="r" b="b"/>
                <a:pathLst>
                  <a:path w="51744" h="24406" extrusionOk="0">
                    <a:moveTo>
                      <a:pt x="2141" y="9560"/>
                    </a:moveTo>
                    <a:cubicBezTo>
                      <a:pt x="18905" y="-2822"/>
                      <a:pt x="42241" y="2702"/>
                      <a:pt x="48718" y="23372"/>
                    </a:cubicBezTo>
                    <a:cubicBezTo>
                      <a:pt x="49290" y="25181"/>
                      <a:pt x="52243" y="24419"/>
                      <a:pt x="51671" y="22610"/>
                    </a:cubicBezTo>
                    <a:cubicBezTo>
                      <a:pt x="44718" y="226"/>
                      <a:pt x="19096" y="-6632"/>
                      <a:pt x="712" y="6989"/>
                    </a:cubicBezTo>
                    <a:cubicBezTo>
                      <a:pt x="-907" y="8036"/>
                      <a:pt x="522" y="10703"/>
                      <a:pt x="2141" y="9560"/>
                    </a:cubicBezTo>
                    <a:lnTo>
                      <a:pt x="2141" y="95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6469473" y="4249526"/>
                <a:ext cx="125474" cy="29313"/>
              </a:xfrm>
              <a:custGeom>
                <a:avLst/>
                <a:gdLst/>
                <a:ahLst/>
                <a:cxnLst/>
                <a:rect l="l" t="t" r="r" b="b"/>
                <a:pathLst>
                  <a:path w="125474" h="29313" extrusionOk="0">
                    <a:moveTo>
                      <a:pt x="1907" y="29294"/>
                    </a:moveTo>
                    <a:cubicBezTo>
                      <a:pt x="43150" y="22245"/>
                      <a:pt x="83917" y="13482"/>
                      <a:pt x="124398" y="3005"/>
                    </a:cubicBezTo>
                    <a:cubicBezTo>
                      <a:pt x="126303" y="2528"/>
                      <a:pt x="125446" y="-424"/>
                      <a:pt x="123636" y="52"/>
                    </a:cubicBezTo>
                    <a:cubicBezTo>
                      <a:pt x="83155" y="10529"/>
                      <a:pt x="42388" y="19292"/>
                      <a:pt x="1145" y="26341"/>
                    </a:cubicBezTo>
                    <a:cubicBezTo>
                      <a:pt x="-856" y="26722"/>
                      <a:pt x="2" y="29579"/>
                      <a:pt x="1907" y="29294"/>
                    </a:cubicBezTo>
                    <a:lnTo>
                      <a:pt x="1907" y="2929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5939218" y="4176140"/>
                <a:ext cx="108706" cy="136262"/>
              </a:xfrm>
              <a:custGeom>
                <a:avLst/>
                <a:gdLst/>
                <a:ahLst/>
                <a:cxnLst/>
                <a:rect l="l" t="t" r="r" b="b"/>
                <a:pathLst>
                  <a:path w="108706" h="136262" extrusionOk="0">
                    <a:moveTo>
                      <a:pt x="19717" y="0"/>
                    </a:moveTo>
                    <a:lnTo>
                      <a:pt x="0" y="69342"/>
                    </a:lnTo>
                    <a:cubicBezTo>
                      <a:pt x="0" y="69342"/>
                      <a:pt x="100584" y="138493"/>
                      <a:pt x="105727" y="136208"/>
                    </a:cubicBezTo>
                    <a:cubicBezTo>
                      <a:pt x="110871" y="133921"/>
                      <a:pt x="111538" y="105442"/>
                      <a:pt x="89535" y="75819"/>
                    </a:cubicBezTo>
                    <a:lnTo>
                      <a:pt x="77343" y="65246"/>
                    </a:lnTo>
                    <a:lnTo>
                      <a:pt x="97345" y="18669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6000483" y="4239479"/>
                <a:ext cx="19697" cy="6671"/>
              </a:xfrm>
              <a:custGeom>
                <a:avLst/>
                <a:gdLst/>
                <a:ahLst/>
                <a:cxnLst/>
                <a:rect l="l" t="t" r="r" b="b"/>
                <a:pathLst>
                  <a:path w="19697" h="6671" extrusionOk="0">
                    <a:moveTo>
                      <a:pt x="1886" y="6574"/>
                    </a:moveTo>
                    <a:cubicBezTo>
                      <a:pt x="7315" y="4574"/>
                      <a:pt x="12554" y="3431"/>
                      <a:pt x="18269" y="3050"/>
                    </a:cubicBezTo>
                    <a:cubicBezTo>
                      <a:pt x="20174" y="2955"/>
                      <a:pt x="20174" y="-93"/>
                      <a:pt x="18269" y="2"/>
                    </a:cubicBezTo>
                    <a:cubicBezTo>
                      <a:pt x="12268" y="383"/>
                      <a:pt x="6649" y="1526"/>
                      <a:pt x="1029" y="3622"/>
                    </a:cubicBezTo>
                    <a:cubicBezTo>
                      <a:pt x="-781" y="4288"/>
                      <a:pt x="-19" y="7241"/>
                      <a:pt x="1886" y="6574"/>
                    </a:cubicBezTo>
                    <a:lnTo>
                      <a:pt x="1886" y="657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6000833" y="4224337"/>
                <a:ext cx="22070" cy="5501"/>
              </a:xfrm>
              <a:custGeom>
                <a:avLst/>
                <a:gdLst/>
                <a:ahLst/>
                <a:cxnLst/>
                <a:rect l="l" t="t" r="r" b="b"/>
                <a:pathLst>
                  <a:path w="22070" h="5501" extrusionOk="0">
                    <a:moveTo>
                      <a:pt x="1441" y="3143"/>
                    </a:moveTo>
                    <a:cubicBezTo>
                      <a:pt x="7918" y="2762"/>
                      <a:pt x="14014" y="3524"/>
                      <a:pt x="20205" y="5429"/>
                    </a:cubicBezTo>
                    <a:cubicBezTo>
                      <a:pt x="22110" y="6000"/>
                      <a:pt x="22872" y="3048"/>
                      <a:pt x="20967" y="2476"/>
                    </a:cubicBezTo>
                    <a:cubicBezTo>
                      <a:pt x="14490" y="476"/>
                      <a:pt x="8108" y="-286"/>
                      <a:pt x="1346" y="95"/>
                    </a:cubicBezTo>
                    <a:cubicBezTo>
                      <a:pt x="-464" y="190"/>
                      <a:pt x="-464" y="3238"/>
                      <a:pt x="1441" y="3143"/>
                    </a:cubicBezTo>
                    <a:lnTo>
                      <a:pt x="1441" y="31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6010405" y="4252129"/>
                <a:ext cx="18117" cy="9640"/>
              </a:xfrm>
              <a:custGeom>
                <a:avLst/>
                <a:gdLst/>
                <a:ahLst/>
                <a:cxnLst/>
                <a:rect l="l" t="t" r="r" b="b"/>
                <a:pathLst>
                  <a:path w="18117" h="9640" extrusionOk="0">
                    <a:moveTo>
                      <a:pt x="2155" y="9355"/>
                    </a:moveTo>
                    <a:cubicBezTo>
                      <a:pt x="6727" y="6116"/>
                      <a:pt x="11490" y="4021"/>
                      <a:pt x="17014" y="2973"/>
                    </a:cubicBezTo>
                    <a:cubicBezTo>
                      <a:pt x="18919" y="2592"/>
                      <a:pt x="18157" y="-266"/>
                      <a:pt x="16252" y="20"/>
                    </a:cubicBezTo>
                    <a:cubicBezTo>
                      <a:pt x="10537" y="1163"/>
                      <a:pt x="5394" y="3259"/>
                      <a:pt x="631" y="6688"/>
                    </a:cubicBezTo>
                    <a:cubicBezTo>
                      <a:pt x="-893" y="7926"/>
                      <a:pt x="631" y="10498"/>
                      <a:pt x="2155" y="9355"/>
                    </a:cubicBezTo>
                    <a:lnTo>
                      <a:pt x="2155" y="93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6022506" y="4265941"/>
                <a:ext cx="18208" cy="7167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7167" extrusionOk="0">
                    <a:moveTo>
                      <a:pt x="1865" y="7068"/>
                    </a:moveTo>
                    <a:cubicBezTo>
                      <a:pt x="6818" y="5163"/>
                      <a:pt x="11867" y="3830"/>
                      <a:pt x="17105" y="2972"/>
                    </a:cubicBezTo>
                    <a:cubicBezTo>
                      <a:pt x="19010" y="2686"/>
                      <a:pt x="18248" y="-266"/>
                      <a:pt x="16343" y="19"/>
                    </a:cubicBezTo>
                    <a:cubicBezTo>
                      <a:pt x="11105" y="877"/>
                      <a:pt x="6056" y="2210"/>
                      <a:pt x="1103" y="4115"/>
                    </a:cubicBezTo>
                    <a:cubicBezTo>
                      <a:pt x="-802" y="4877"/>
                      <a:pt x="-40" y="7735"/>
                      <a:pt x="1865" y="7068"/>
                    </a:cubicBezTo>
                    <a:lnTo>
                      <a:pt x="1865" y="70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5947191" y="4213267"/>
                <a:ext cx="29968" cy="48396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48396" extrusionOk="0">
                    <a:moveTo>
                      <a:pt x="1076" y="2878"/>
                    </a:moveTo>
                    <a:cubicBezTo>
                      <a:pt x="21555" y="6307"/>
                      <a:pt x="33652" y="27166"/>
                      <a:pt x="23174" y="46121"/>
                    </a:cubicBezTo>
                    <a:cubicBezTo>
                      <a:pt x="22222" y="47836"/>
                      <a:pt x="24793" y="49360"/>
                      <a:pt x="25746" y="47645"/>
                    </a:cubicBezTo>
                    <a:cubicBezTo>
                      <a:pt x="37081" y="27262"/>
                      <a:pt x="24412" y="3735"/>
                      <a:pt x="1838" y="20"/>
                    </a:cubicBezTo>
                    <a:cubicBezTo>
                      <a:pt x="28" y="-266"/>
                      <a:pt x="-829" y="2592"/>
                      <a:pt x="1076" y="2878"/>
                    </a:cubicBezTo>
                    <a:lnTo>
                      <a:pt x="1076" y="287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5938950" y="4239766"/>
                <a:ext cx="106400" cy="73583"/>
              </a:xfrm>
              <a:custGeom>
                <a:avLst/>
                <a:gdLst/>
                <a:ahLst/>
                <a:cxnLst/>
                <a:rect l="l" t="t" r="r" b="b"/>
                <a:pathLst>
                  <a:path w="106400" h="73583" extrusionOk="0">
                    <a:moveTo>
                      <a:pt x="649" y="2858"/>
                    </a:moveTo>
                    <a:cubicBezTo>
                      <a:pt x="34177" y="27814"/>
                      <a:pt x="68657" y="51340"/>
                      <a:pt x="104186" y="73343"/>
                    </a:cubicBezTo>
                    <a:cubicBezTo>
                      <a:pt x="105805" y="74391"/>
                      <a:pt x="107329" y="71724"/>
                      <a:pt x="105710" y="70771"/>
                    </a:cubicBezTo>
                    <a:cubicBezTo>
                      <a:pt x="70181" y="48769"/>
                      <a:pt x="35701" y="25242"/>
                      <a:pt x="2173" y="286"/>
                    </a:cubicBezTo>
                    <a:cubicBezTo>
                      <a:pt x="554" y="-857"/>
                      <a:pt x="-875" y="1715"/>
                      <a:pt x="649" y="2858"/>
                    </a:cubicBezTo>
                    <a:lnTo>
                      <a:pt x="649" y="2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5942742" y="3881722"/>
                <a:ext cx="282606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354711" extrusionOk="0">
                    <a:moveTo>
                      <a:pt x="92297" y="0"/>
                    </a:moveTo>
                    <a:lnTo>
                      <a:pt x="0" y="333375"/>
                    </a:lnTo>
                    <a:lnTo>
                      <a:pt x="92774" y="354711"/>
                    </a:lnTo>
                    <a:lnTo>
                      <a:pt x="28260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6192202" y="3881722"/>
                <a:ext cx="326707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326707" h="354711" extrusionOk="0">
                    <a:moveTo>
                      <a:pt x="0" y="0"/>
                    </a:moveTo>
                    <a:lnTo>
                      <a:pt x="240506" y="354711"/>
                    </a:lnTo>
                    <a:lnTo>
                      <a:pt x="326708" y="310420"/>
                    </a:lnTo>
                    <a:lnTo>
                      <a:pt x="187547" y="86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6220164" y="3895120"/>
                <a:ext cx="217538" cy="327133"/>
              </a:xfrm>
              <a:custGeom>
                <a:avLst/>
                <a:gdLst/>
                <a:ahLst/>
                <a:cxnLst/>
                <a:rect l="l" t="t" r="r" b="b"/>
                <a:pathLst>
                  <a:path w="217538" h="327133" extrusionOk="0">
                    <a:moveTo>
                      <a:pt x="327" y="3176"/>
                    </a:moveTo>
                    <a:cubicBezTo>
                      <a:pt x="66050" y="112809"/>
                      <a:pt x="136059" y="220060"/>
                      <a:pt x="208830" y="325121"/>
                    </a:cubicBezTo>
                    <a:cubicBezTo>
                      <a:pt x="212163" y="329883"/>
                      <a:pt x="220069" y="325311"/>
                      <a:pt x="216735" y="320549"/>
                    </a:cubicBezTo>
                    <a:cubicBezTo>
                      <a:pt x="143298" y="215679"/>
                      <a:pt x="72813" y="108999"/>
                      <a:pt x="4042" y="985"/>
                    </a:cubicBezTo>
                    <a:cubicBezTo>
                      <a:pt x="2518" y="-1301"/>
                      <a:pt x="-1101" y="795"/>
                      <a:pt x="327" y="3176"/>
                    </a:cubicBezTo>
                    <a:lnTo>
                      <a:pt x="327" y="31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6422469" y="4179406"/>
                <a:ext cx="89148" cy="44458"/>
              </a:xfrm>
              <a:custGeom>
                <a:avLst/>
                <a:gdLst/>
                <a:ahLst/>
                <a:cxnLst/>
                <a:rect l="l" t="t" r="r" b="b"/>
                <a:pathLst>
                  <a:path w="89148" h="44458" extrusionOk="0">
                    <a:moveTo>
                      <a:pt x="1096" y="44454"/>
                    </a:moveTo>
                    <a:cubicBezTo>
                      <a:pt x="14621" y="43977"/>
                      <a:pt x="28147" y="36262"/>
                      <a:pt x="40339" y="30738"/>
                    </a:cubicBezTo>
                    <a:cubicBezTo>
                      <a:pt x="56436" y="23404"/>
                      <a:pt x="72152" y="15117"/>
                      <a:pt x="87487" y="6354"/>
                    </a:cubicBezTo>
                    <a:cubicBezTo>
                      <a:pt x="91297" y="4163"/>
                      <a:pt x="87868" y="-1647"/>
                      <a:pt x="84058" y="448"/>
                    </a:cubicBezTo>
                    <a:cubicBezTo>
                      <a:pt x="69580" y="8640"/>
                      <a:pt x="54817" y="16355"/>
                      <a:pt x="39672" y="23404"/>
                    </a:cubicBezTo>
                    <a:cubicBezTo>
                      <a:pt x="26623" y="29500"/>
                      <a:pt x="11383" y="33309"/>
                      <a:pt x="334" y="42549"/>
                    </a:cubicBezTo>
                    <a:cubicBezTo>
                      <a:pt x="-428" y="43216"/>
                      <a:pt x="238" y="44549"/>
                      <a:pt x="1096" y="44454"/>
                    </a:cubicBezTo>
                    <a:lnTo>
                      <a:pt x="1096" y="444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6025114" y="3891969"/>
                <a:ext cx="170225" cy="304368"/>
              </a:xfrm>
              <a:custGeom>
                <a:avLst/>
                <a:gdLst/>
                <a:ahLst/>
                <a:cxnLst/>
                <a:rect l="l" t="t" r="r" b="b"/>
                <a:pathLst>
                  <a:path w="170225" h="304368" extrusionOk="0">
                    <a:moveTo>
                      <a:pt x="3544" y="303317"/>
                    </a:moveTo>
                    <a:cubicBezTo>
                      <a:pt x="57932" y="203304"/>
                      <a:pt x="116987" y="105482"/>
                      <a:pt x="169851" y="4613"/>
                    </a:cubicBezTo>
                    <a:cubicBezTo>
                      <a:pt x="171660" y="1088"/>
                      <a:pt x="166422" y="-1960"/>
                      <a:pt x="164612" y="1565"/>
                    </a:cubicBezTo>
                    <a:cubicBezTo>
                      <a:pt x="111367" y="101863"/>
                      <a:pt x="45168" y="196922"/>
                      <a:pt x="210" y="301316"/>
                    </a:cubicBezTo>
                    <a:cubicBezTo>
                      <a:pt x="-837" y="303602"/>
                      <a:pt x="2306" y="305698"/>
                      <a:pt x="3544" y="303317"/>
                    </a:cubicBezTo>
                    <a:lnTo>
                      <a:pt x="3544" y="3033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5955579" y="4175275"/>
                <a:ext cx="99263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99263" h="30100" extrusionOk="0">
                    <a:moveTo>
                      <a:pt x="5832" y="2675"/>
                    </a:moveTo>
                    <a:cubicBezTo>
                      <a:pt x="5166" y="2008"/>
                      <a:pt x="4499" y="1436"/>
                      <a:pt x="3832" y="770"/>
                    </a:cubicBezTo>
                    <a:cubicBezTo>
                      <a:pt x="3070" y="2008"/>
                      <a:pt x="2403" y="3246"/>
                      <a:pt x="1641" y="4484"/>
                    </a:cubicBezTo>
                    <a:cubicBezTo>
                      <a:pt x="32312" y="14486"/>
                      <a:pt x="64506" y="19915"/>
                      <a:pt x="95272" y="29916"/>
                    </a:cubicBezTo>
                    <a:cubicBezTo>
                      <a:pt x="99273" y="31250"/>
                      <a:pt x="100987" y="24963"/>
                      <a:pt x="96987" y="23630"/>
                    </a:cubicBezTo>
                    <a:cubicBezTo>
                      <a:pt x="66792" y="13628"/>
                      <a:pt x="34026" y="2294"/>
                      <a:pt x="2213" y="8"/>
                    </a:cubicBezTo>
                    <a:cubicBezTo>
                      <a:pt x="117" y="-183"/>
                      <a:pt x="-930" y="3246"/>
                      <a:pt x="1070" y="4199"/>
                    </a:cubicBezTo>
                    <a:cubicBezTo>
                      <a:pt x="1927" y="4580"/>
                      <a:pt x="2784" y="4961"/>
                      <a:pt x="3642" y="5342"/>
                    </a:cubicBezTo>
                    <a:cubicBezTo>
                      <a:pt x="5451" y="6104"/>
                      <a:pt x="7356" y="4199"/>
                      <a:pt x="5832" y="2675"/>
                    </a:cubicBezTo>
                    <a:lnTo>
                      <a:pt x="5832" y="26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6265735" y="306451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6018752" y="329222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5873481" y="2949909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102980" y="22842"/>
                    </a:moveTo>
                    <a:cubicBezTo>
                      <a:pt x="87835" y="-304"/>
                      <a:pt x="53164" y="-6685"/>
                      <a:pt x="29542" y="7507"/>
                    </a:cubicBezTo>
                    <a:cubicBezTo>
                      <a:pt x="5825" y="21699"/>
                      <a:pt x="-5129" y="53036"/>
                      <a:pt x="2301" y="79706"/>
                    </a:cubicBezTo>
                    <a:cubicBezTo>
                      <a:pt x="9730" y="106376"/>
                      <a:pt x="33447" y="127046"/>
                      <a:pt x="60308" y="133237"/>
                    </a:cubicBezTo>
                    <a:cubicBezTo>
                      <a:pt x="73643" y="136380"/>
                      <a:pt x="89359" y="135523"/>
                      <a:pt x="98884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5908998" y="2972886"/>
                <a:ext cx="57100" cy="90070"/>
              </a:xfrm>
              <a:custGeom>
                <a:avLst/>
                <a:gdLst/>
                <a:ahLst/>
                <a:cxnLst/>
                <a:rect l="l" t="t" r="r" b="b"/>
                <a:pathLst>
                  <a:path w="57100" h="90070" extrusionOk="0">
                    <a:moveTo>
                      <a:pt x="3931" y="6533"/>
                    </a:moveTo>
                    <a:cubicBezTo>
                      <a:pt x="24409" y="6152"/>
                      <a:pt x="41650" y="17296"/>
                      <a:pt x="49651" y="36156"/>
                    </a:cubicBezTo>
                    <a:cubicBezTo>
                      <a:pt x="51556" y="34251"/>
                      <a:pt x="53365" y="32441"/>
                      <a:pt x="55270" y="30536"/>
                    </a:cubicBezTo>
                    <a:cubicBezTo>
                      <a:pt x="37078" y="17391"/>
                      <a:pt x="10884" y="22440"/>
                      <a:pt x="2311" y="44347"/>
                    </a:cubicBezTo>
                    <a:cubicBezTo>
                      <a:pt x="-6071" y="65874"/>
                      <a:pt x="9360" y="89305"/>
                      <a:pt x="32220" y="90067"/>
                    </a:cubicBezTo>
                    <a:cubicBezTo>
                      <a:pt x="36697" y="90258"/>
                      <a:pt x="37649" y="83304"/>
                      <a:pt x="33268" y="82257"/>
                    </a:cubicBezTo>
                    <a:cubicBezTo>
                      <a:pt x="17551" y="78447"/>
                      <a:pt x="2978" y="65016"/>
                      <a:pt x="10693" y="47205"/>
                    </a:cubicBezTo>
                    <a:cubicBezTo>
                      <a:pt x="18028" y="30345"/>
                      <a:pt x="36792" y="27107"/>
                      <a:pt x="51175" y="37489"/>
                    </a:cubicBezTo>
                    <a:cubicBezTo>
                      <a:pt x="54889" y="40251"/>
                      <a:pt x="58128" y="35108"/>
                      <a:pt x="56794" y="31869"/>
                    </a:cubicBezTo>
                    <a:cubicBezTo>
                      <a:pt x="47841" y="10629"/>
                      <a:pt x="26981" y="-1944"/>
                      <a:pt x="4026" y="246"/>
                    </a:cubicBezTo>
                    <a:cubicBezTo>
                      <a:pt x="121" y="723"/>
                      <a:pt x="-70" y="6628"/>
                      <a:pt x="3931" y="6533"/>
                    </a:cubicBezTo>
                    <a:lnTo>
                      <a:pt x="3931" y="65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5891589" y="2981724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38009" y="9601"/>
                    </a:moveTo>
                    <a:cubicBezTo>
                      <a:pt x="34485" y="1124"/>
                      <a:pt x="23055" y="-2210"/>
                      <a:pt x="14673" y="1505"/>
                    </a:cubicBezTo>
                    <a:cubicBezTo>
                      <a:pt x="6291" y="5220"/>
                      <a:pt x="1147" y="14269"/>
                      <a:pt x="195" y="23413"/>
                    </a:cubicBezTo>
                    <a:cubicBezTo>
                      <a:pt x="-758" y="32557"/>
                      <a:pt x="1909" y="41701"/>
                      <a:pt x="5529" y="50178"/>
                    </a:cubicBezTo>
                    <a:cubicBezTo>
                      <a:pt x="10767" y="62370"/>
                      <a:pt x="18483" y="73990"/>
                      <a:pt x="29627" y="81229"/>
                    </a:cubicBezTo>
                    <a:cubicBezTo>
                      <a:pt x="40771" y="88468"/>
                      <a:pt x="55725" y="90754"/>
                      <a:pt x="67536" y="84563"/>
                    </a:cubicBezTo>
                    <a:cubicBezTo>
                      <a:pt x="74299" y="81039"/>
                      <a:pt x="79728" y="74467"/>
                      <a:pt x="80395" y="66942"/>
                    </a:cubicBezTo>
                    <a:cubicBezTo>
                      <a:pt x="80967" y="60560"/>
                      <a:pt x="78109" y="54274"/>
                      <a:pt x="74966" y="48749"/>
                    </a:cubicBezTo>
                    <a:cubicBezTo>
                      <a:pt x="65631" y="32366"/>
                      <a:pt x="52582" y="18174"/>
                      <a:pt x="37056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5852691" y="2567028"/>
                <a:ext cx="642535" cy="466111"/>
              </a:xfrm>
              <a:custGeom>
                <a:avLst/>
                <a:gdLst/>
                <a:ahLst/>
                <a:cxnLst/>
                <a:rect l="l" t="t" r="r" b="b"/>
                <a:pathLst>
                  <a:path w="642535" h="466111" extrusionOk="0">
                    <a:moveTo>
                      <a:pt x="582208" y="466112"/>
                    </a:moveTo>
                    <a:cubicBezTo>
                      <a:pt x="583065" y="415248"/>
                      <a:pt x="586113" y="313236"/>
                      <a:pt x="586970" y="262372"/>
                    </a:cubicBezTo>
                    <a:cubicBezTo>
                      <a:pt x="622689" y="255609"/>
                      <a:pt x="648692" y="216462"/>
                      <a:pt x="641263" y="180933"/>
                    </a:cubicBezTo>
                    <a:cubicBezTo>
                      <a:pt x="633738" y="145405"/>
                      <a:pt x="594114" y="120164"/>
                      <a:pt x="558681" y="128355"/>
                    </a:cubicBezTo>
                    <a:cubicBezTo>
                      <a:pt x="577159" y="93684"/>
                      <a:pt x="564777" y="47107"/>
                      <a:pt x="534297" y="22342"/>
                    </a:cubicBezTo>
                    <a:cubicBezTo>
                      <a:pt x="503817" y="-2423"/>
                      <a:pt x="459145" y="-6042"/>
                      <a:pt x="422759" y="8721"/>
                    </a:cubicBezTo>
                    <a:cubicBezTo>
                      <a:pt x="386374" y="23485"/>
                      <a:pt x="358084" y="54822"/>
                      <a:pt x="341797" y="90541"/>
                    </a:cubicBezTo>
                    <a:cubicBezTo>
                      <a:pt x="327700" y="46440"/>
                      <a:pt x="277312" y="17389"/>
                      <a:pt x="232069" y="27390"/>
                    </a:cubicBezTo>
                    <a:cubicBezTo>
                      <a:pt x="186825" y="37392"/>
                      <a:pt x="153297" y="84921"/>
                      <a:pt x="159202" y="130927"/>
                    </a:cubicBezTo>
                    <a:cubicBezTo>
                      <a:pt x="143962" y="99685"/>
                      <a:pt x="107672" y="80159"/>
                      <a:pt x="73192" y="84540"/>
                    </a:cubicBezTo>
                    <a:cubicBezTo>
                      <a:pt x="38711" y="88922"/>
                      <a:pt x="8517" y="116925"/>
                      <a:pt x="1564" y="151025"/>
                    </a:cubicBezTo>
                    <a:cubicBezTo>
                      <a:pt x="-5390" y="185124"/>
                      <a:pt x="11374" y="222653"/>
                      <a:pt x="41378" y="240274"/>
                    </a:cubicBezTo>
                    <a:cubicBezTo>
                      <a:pt x="21376" y="245037"/>
                      <a:pt x="5564" y="263515"/>
                      <a:pt x="3754" y="283994"/>
                    </a:cubicBezTo>
                    <a:cubicBezTo>
                      <a:pt x="2040" y="304473"/>
                      <a:pt x="14518" y="325332"/>
                      <a:pt x="33377" y="333429"/>
                    </a:cubicBezTo>
                    <a:cubicBezTo>
                      <a:pt x="44140" y="338096"/>
                      <a:pt x="56332" y="338763"/>
                      <a:pt x="67286" y="343049"/>
                    </a:cubicBezTo>
                    <a:cubicBezTo>
                      <a:pt x="93575" y="353241"/>
                      <a:pt x="108339" y="386102"/>
                      <a:pt x="98719" y="41258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5955093" y="2727608"/>
                <a:ext cx="483667" cy="635763"/>
              </a:xfrm>
              <a:custGeom>
                <a:avLst/>
                <a:gdLst/>
                <a:ahLst/>
                <a:cxnLst/>
                <a:rect l="l" t="t" r="r" b="b"/>
                <a:pathLst>
                  <a:path w="483667" h="635763" extrusionOk="0">
                    <a:moveTo>
                      <a:pt x="171958" y="3399"/>
                    </a:moveTo>
                    <a:cubicBezTo>
                      <a:pt x="304450" y="-10793"/>
                      <a:pt x="469423" y="15305"/>
                      <a:pt x="480949" y="161514"/>
                    </a:cubicBezTo>
                    <a:cubicBezTo>
                      <a:pt x="485330" y="217426"/>
                      <a:pt x="485616" y="279814"/>
                      <a:pt x="472662" y="338488"/>
                    </a:cubicBezTo>
                    <a:cubicBezTo>
                      <a:pt x="435800" y="506128"/>
                      <a:pt x="274447" y="524035"/>
                      <a:pt x="274447" y="524035"/>
                    </a:cubicBezTo>
                    <a:lnTo>
                      <a:pt x="276066" y="590710"/>
                    </a:lnTo>
                    <a:cubicBezTo>
                      <a:pt x="276066" y="615571"/>
                      <a:pt x="255873" y="635764"/>
                      <a:pt x="231013" y="635764"/>
                    </a:cubicBezTo>
                    <a:lnTo>
                      <a:pt x="231013" y="635764"/>
                    </a:lnTo>
                    <a:cubicBezTo>
                      <a:pt x="203390" y="635764"/>
                      <a:pt x="182340" y="611094"/>
                      <a:pt x="186531" y="583852"/>
                    </a:cubicBezTo>
                    <a:lnTo>
                      <a:pt x="188626" y="526988"/>
                    </a:lnTo>
                    <a:cubicBezTo>
                      <a:pt x="188626" y="526988"/>
                      <a:pt x="-7493" y="492031"/>
                      <a:pt x="222" y="237428"/>
                    </a:cubicBezTo>
                    <a:cubicBezTo>
                      <a:pt x="6127" y="45595"/>
                      <a:pt x="38227" y="17782"/>
                      <a:pt x="171958" y="339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6057049" y="2902608"/>
                <a:ext cx="101193" cy="35934"/>
              </a:xfrm>
              <a:custGeom>
                <a:avLst/>
                <a:gdLst/>
                <a:ahLst/>
                <a:cxnLst/>
                <a:rect l="l" t="t" r="r" b="b"/>
                <a:pathLst>
                  <a:path w="101193" h="35934" extrusionOk="0">
                    <a:moveTo>
                      <a:pt x="565" y="31758"/>
                    </a:moveTo>
                    <a:cubicBezTo>
                      <a:pt x="-1435" y="28043"/>
                      <a:pt x="1899" y="21566"/>
                      <a:pt x="10185" y="15089"/>
                    </a:cubicBezTo>
                    <a:cubicBezTo>
                      <a:pt x="18472" y="8707"/>
                      <a:pt x="31902" y="2706"/>
                      <a:pt x="47619" y="706"/>
                    </a:cubicBezTo>
                    <a:cubicBezTo>
                      <a:pt x="63335" y="-1294"/>
                      <a:pt x="77908" y="1182"/>
                      <a:pt x="87528" y="5278"/>
                    </a:cubicBezTo>
                    <a:cubicBezTo>
                      <a:pt x="97244" y="9469"/>
                      <a:pt x="102102" y="14898"/>
                      <a:pt x="101054" y="18994"/>
                    </a:cubicBezTo>
                    <a:cubicBezTo>
                      <a:pt x="98577" y="27471"/>
                      <a:pt x="76575" y="28424"/>
                      <a:pt x="51619" y="31853"/>
                    </a:cubicBezTo>
                    <a:cubicBezTo>
                      <a:pt x="26568" y="34806"/>
                      <a:pt x="5042" y="39378"/>
                      <a:pt x="565" y="3175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6303541" y="2903805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99" y="21131"/>
                    </a:moveTo>
                    <a:cubicBezTo>
                      <a:pt x="-1039" y="17035"/>
                      <a:pt x="3533" y="11416"/>
                      <a:pt x="13058" y="6748"/>
                    </a:cubicBezTo>
                    <a:cubicBezTo>
                      <a:pt x="22487" y="2176"/>
                      <a:pt x="36870" y="-967"/>
                      <a:pt x="52682" y="271"/>
                    </a:cubicBezTo>
                    <a:cubicBezTo>
                      <a:pt x="68493" y="1510"/>
                      <a:pt x="82209" y="6844"/>
                      <a:pt x="90782" y="12844"/>
                    </a:cubicBezTo>
                    <a:cubicBezTo>
                      <a:pt x="99450" y="18845"/>
                      <a:pt x="103069" y="25227"/>
                      <a:pt x="101259" y="29037"/>
                    </a:cubicBezTo>
                    <a:cubicBezTo>
                      <a:pt x="97068" y="36847"/>
                      <a:pt x="75446" y="33323"/>
                      <a:pt x="50205" y="31609"/>
                    </a:cubicBezTo>
                    <a:cubicBezTo>
                      <a:pt x="25059" y="29323"/>
                      <a:pt x="3056" y="29513"/>
                      <a:pt x="199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6227407" y="2919221"/>
                <a:ext cx="62918" cy="177492"/>
              </a:xfrm>
              <a:custGeom>
                <a:avLst/>
                <a:gdLst/>
                <a:ahLst/>
                <a:cxnLst/>
                <a:rect l="l" t="t" r="r" b="b"/>
                <a:pathLst>
                  <a:path w="62918" h="177492" extrusionOk="0">
                    <a:moveTo>
                      <a:pt x="20421" y="176403"/>
                    </a:moveTo>
                    <a:cubicBezTo>
                      <a:pt x="34232" y="159734"/>
                      <a:pt x="64998" y="136588"/>
                      <a:pt x="62807" y="112871"/>
                    </a:cubicBezTo>
                    <a:cubicBezTo>
                      <a:pt x="62617" y="110871"/>
                      <a:pt x="61760" y="108299"/>
                      <a:pt x="59664" y="107442"/>
                    </a:cubicBezTo>
                    <a:cubicBezTo>
                      <a:pt x="40709" y="99251"/>
                      <a:pt x="20231" y="113157"/>
                      <a:pt x="3086" y="121920"/>
                    </a:cubicBezTo>
                    <a:cubicBezTo>
                      <a:pt x="6229" y="124301"/>
                      <a:pt x="9372" y="126778"/>
                      <a:pt x="12515" y="129159"/>
                    </a:cubicBezTo>
                    <a:cubicBezTo>
                      <a:pt x="20326" y="88678"/>
                      <a:pt x="26136" y="47911"/>
                      <a:pt x="29946" y="6858"/>
                    </a:cubicBezTo>
                    <a:cubicBezTo>
                      <a:pt x="30803" y="-2286"/>
                      <a:pt x="16421" y="-2286"/>
                      <a:pt x="15659" y="6858"/>
                    </a:cubicBezTo>
                    <a:cubicBezTo>
                      <a:pt x="12611" y="46768"/>
                      <a:pt x="7372" y="86392"/>
                      <a:pt x="133" y="125825"/>
                    </a:cubicBezTo>
                    <a:cubicBezTo>
                      <a:pt x="-915" y="131350"/>
                      <a:pt x="4419" y="135827"/>
                      <a:pt x="9563" y="133064"/>
                    </a:cubicBezTo>
                    <a:cubicBezTo>
                      <a:pt x="20897" y="127159"/>
                      <a:pt x="50330" y="107728"/>
                      <a:pt x="44519" y="129445"/>
                    </a:cubicBezTo>
                    <a:cubicBezTo>
                      <a:pt x="40995" y="142494"/>
                      <a:pt x="22802" y="161163"/>
                      <a:pt x="14992" y="172403"/>
                    </a:cubicBezTo>
                    <a:cubicBezTo>
                      <a:pt x="12992" y="175451"/>
                      <a:pt x="17945" y="179451"/>
                      <a:pt x="20421" y="176403"/>
                    </a:cubicBezTo>
                    <a:lnTo>
                      <a:pt x="20421" y="1764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6032448" y="3041548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20" y="33598"/>
                    </a:moveTo>
                    <a:cubicBezTo>
                      <a:pt x="-837" y="16262"/>
                      <a:pt x="26023" y="1213"/>
                      <a:pt x="59932" y="70"/>
                    </a:cubicBezTo>
                    <a:cubicBezTo>
                      <a:pt x="93936" y="-1073"/>
                      <a:pt x="121749" y="11976"/>
                      <a:pt x="122035" y="29407"/>
                    </a:cubicBezTo>
                    <a:cubicBezTo>
                      <a:pt x="122416" y="46742"/>
                      <a:pt x="95556" y="61792"/>
                      <a:pt x="62123" y="62935"/>
                    </a:cubicBezTo>
                    <a:cubicBezTo>
                      <a:pt x="28690" y="64078"/>
                      <a:pt x="877" y="50933"/>
                      <a:pt x="20" y="3359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6172007" y="3089355"/>
                <a:ext cx="112433" cy="55640"/>
              </a:xfrm>
              <a:custGeom>
                <a:avLst/>
                <a:gdLst/>
                <a:ahLst/>
                <a:cxnLst/>
                <a:rect l="l" t="t" r="r" b="b"/>
                <a:pathLst>
                  <a:path w="112433" h="55640" extrusionOk="0">
                    <a:moveTo>
                      <a:pt x="109254" y="23700"/>
                    </a:moveTo>
                    <a:cubicBezTo>
                      <a:pt x="96681" y="45131"/>
                      <a:pt x="70296" y="53989"/>
                      <a:pt x="47151" y="45703"/>
                    </a:cubicBezTo>
                    <a:cubicBezTo>
                      <a:pt x="25910" y="38178"/>
                      <a:pt x="15528" y="20652"/>
                      <a:pt x="6003" y="1602"/>
                    </a:cubicBezTo>
                    <a:cubicBezTo>
                      <a:pt x="4288" y="-1732"/>
                      <a:pt x="-760" y="649"/>
                      <a:pt x="97" y="4078"/>
                    </a:cubicBezTo>
                    <a:cubicBezTo>
                      <a:pt x="12194" y="54656"/>
                      <a:pt x="86965" y="79040"/>
                      <a:pt x="112206" y="25414"/>
                    </a:cubicBezTo>
                    <a:cubicBezTo>
                      <a:pt x="113254" y="23414"/>
                      <a:pt x="110397" y="21700"/>
                      <a:pt x="109254" y="23700"/>
                    </a:cubicBezTo>
                    <a:lnTo>
                      <a:pt x="109254" y="237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6149877" y="3089806"/>
                <a:ext cx="47192" cy="25312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25312" extrusionOk="0">
                    <a:moveTo>
                      <a:pt x="45658" y="3246"/>
                    </a:moveTo>
                    <a:cubicBezTo>
                      <a:pt x="29275" y="-4660"/>
                      <a:pt x="6606" y="2198"/>
                      <a:pt x="224" y="20296"/>
                    </a:cubicBezTo>
                    <a:cubicBezTo>
                      <a:pt x="-1300" y="24582"/>
                      <a:pt x="5368" y="27344"/>
                      <a:pt x="7558" y="23439"/>
                    </a:cubicBezTo>
                    <a:cubicBezTo>
                      <a:pt x="14702" y="10485"/>
                      <a:pt x="28704" y="3341"/>
                      <a:pt x="43087" y="9247"/>
                    </a:cubicBezTo>
                    <a:cubicBezTo>
                      <a:pt x="46516" y="10485"/>
                      <a:pt x="48897" y="4770"/>
                      <a:pt x="45658" y="3246"/>
                    </a:cubicBezTo>
                    <a:lnTo>
                      <a:pt x="45658" y="32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6173488" y="3195826"/>
                <a:ext cx="58259" cy="24607"/>
              </a:xfrm>
              <a:custGeom>
                <a:avLst/>
                <a:gdLst/>
                <a:ahLst/>
                <a:cxnLst/>
                <a:rect l="l" t="t" r="r" b="b"/>
                <a:pathLst>
                  <a:path w="58259" h="24607" extrusionOk="0">
                    <a:moveTo>
                      <a:pt x="54242" y="954"/>
                    </a:moveTo>
                    <a:cubicBezTo>
                      <a:pt x="48051" y="9812"/>
                      <a:pt x="39383" y="17051"/>
                      <a:pt x="27858" y="16765"/>
                    </a:cubicBezTo>
                    <a:cubicBezTo>
                      <a:pt x="17190" y="16479"/>
                      <a:pt x="12523" y="9050"/>
                      <a:pt x="3950" y="4764"/>
                    </a:cubicBezTo>
                    <a:cubicBezTo>
                      <a:pt x="1760" y="3716"/>
                      <a:pt x="-336" y="5430"/>
                      <a:pt x="45" y="7812"/>
                    </a:cubicBezTo>
                    <a:cubicBezTo>
                      <a:pt x="2141" y="20099"/>
                      <a:pt x="20048" y="25528"/>
                      <a:pt x="30811" y="24480"/>
                    </a:cubicBezTo>
                    <a:cubicBezTo>
                      <a:pt x="43289" y="23337"/>
                      <a:pt x="54528" y="14670"/>
                      <a:pt x="58148" y="2668"/>
                    </a:cubicBezTo>
                    <a:cubicBezTo>
                      <a:pt x="58910" y="192"/>
                      <a:pt x="55576" y="-951"/>
                      <a:pt x="54242" y="954"/>
                    </a:cubicBezTo>
                    <a:lnTo>
                      <a:pt x="54242" y="9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6334530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6105715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5949561" y="267668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5946859" y="258818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5997729" y="257474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6132820" y="328637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6256743" y="319744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6233641" y="328726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6264398" y="319535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6495260" y="3090182"/>
                <a:ext cx="58606" cy="52604"/>
              </a:xfrm>
              <a:custGeom>
                <a:avLst/>
                <a:gdLst/>
                <a:ahLst/>
                <a:cxnLst/>
                <a:rect l="l" t="t" r="r" b="b"/>
                <a:pathLst>
                  <a:path w="58606" h="52604" extrusionOk="0">
                    <a:moveTo>
                      <a:pt x="49367" y="11348"/>
                    </a:moveTo>
                    <a:cubicBezTo>
                      <a:pt x="42414" y="17063"/>
                      <a:pt x="31269" y="16968"/>
                      <a:pt x="24412" y="11157"/>
                    </a:cubicBezTo>
                    <a:cubicBezTo>
                      <a:pt x="21935" y="9062"/>
                      <a:pt x="20030" y="6300"/>
                      <a:pt x="17649" y="4014"/>
                    </a:cubicBezTo>
                    <a:cubicBezTo>
                      <a:pt x="15267" y="1728"/>
                      <a:pt x="12219" y="-177"/>
                      <a:pt x="8981" y="13"/>
                    </a:cubicBezTo>
                    <a:cubicBezTo>
                      <a:pt x="4504" y="204"/>
                      <a:pt x="980" y="4395"/>
                      <a:pt x="218" y="8776"/>
                    </a:cubicBezTo>
                    <a:cubicBezTo>
                      <a:pt x="-544" y="13158"/>
                      <a:pt x="790" y="17634"/>
                      <a:pt x="2694" y="21730"/>
                    </a:cubicBezTo>
                    <a:cubicBezTo>
                      <a:pt x="7838" y="32970"/>
                      <a:pt x="16792" y="42495"/>
                      <a:pt x="27745" y="48210"/>
                    </a:cubicBezTo>
                    <a:cubicBezTo>
                      <a:pt x="32794" y="50877"/>
                      <a:pt x="38318" y="52782"/>
                      <a:pt x="44033" y="52591"/>
                    </a:cubicBezTo>
                    <a:cubicBezTo>
                      <a:pt x="49653" y="52401"/>
                      <a:pt x="55463" y="49829"/>
                      <a:pt x="58606" y="4506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6479906" y="3121151"/>
                <a:ext cx="269889" cy="76771"/>
              </a:xfrm>
              <a:custGeom>
                <a:avLst/>
                <a:gdLst/>
                <a:ahLst/>
                <a:cxnLst/>
                <a:rect l="l" t="t" r="r" b="b"/>
                <a:pathLst>
                  <a:path w="269889" h="76771" extrusionOk="0">
                    <a:moveTo>
                      <a:pt x="9761" y="0"/>
                    </a:moveTo>
                    <a:lnTo>
                      <a:pt x="207119" y="10858"/>
                    </a:lnTo>
                    <a:lnTo>
                      <a:pt x="269889" y="49625"/>
                    </a:lnTo>
                    <a:lnTo>
                      <a:pt x="203023" y="76771"/>
                    </a:lnTo>
                    <a:lnTo>
                      <a:pt x="6428" y="76295"/>
                    </a:lnTo>
                    <a:cubicBezTo>
                      <a:pt x="6428" y="76200"/>
                      <a:pt x="-10051" y="33052"/>
                      <a:pt x="9761" y="0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6682930" y="3132009"/>
                <a:ext cx="38100" cy="65912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65912" extrusionOk="0">
                    <a:moveTo>
                      <a:pt x="38100" y="20955"/>
                    </a:moveTo>
                    <a:lnTo>
                      <a:pt x="38100" y="49911"/>
                    </a:lnTo>
                    <a:lnTo>
                      <a:pt x="0" y="65913"/>
                    </a:lnTo>
                    <a:lnTo>
                      <a:pt x="419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6478826" y="3121056"/>
                <a:ext cx="30751" cy="75723"/>
              </a:xfrm>
              <a:custGeom>
                <a:avLst/>
                <a:gdLst/>
                <a:ahLst/>
                <a:cxnLst/>
                <a:rect l="l" t="t" r="r" b="b"/>
                <a:pathLst>
                  <a:path w="30751" h="75723" extrusionOk="0">
                    <a:moveTo>
                      <a:pt x="7127" y="75724"/>
                    </a:moveTo>
                    <a:cubicBezTo>
                      <a:pt x="20272" y="68675"/>
                      <a:pt x="29416" y="54674"/>
                      <a:pt x="30654" y="39719"/>
                    </a:cubicBezTo>
                    <a:cubicBezTo>
                      <a:pt x="31797" y="24860"/>
                      <a:pt x="22748" y="9049"/>
                      <a:pt x="10937" y="0"/>
                    </a:cubicBezTo>
                    <a:cubicBezTo>
                      <a:pt x="10937" y="0"/>
                      <a:pt x="1031" y="10001"/>
                      <a:pt x="79" y="39052"/>
                    </a:cubicBezTo>
                    <a:cubicBezTo>
                      <a:pt x="-874" y="64675"/>
                      <a:pt x="7127" y="75724"/>
                      <a:pt x="7127" y="75724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6502336" y="318054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6506848" y="314867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6553295" y="311734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3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6550459" y="311384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6202870" y="3447954"/>
                <a:ext cx="95059" cy="268042"/>
              </a:xfrm>
              <a:custGeom>
                <a:avLst/>
                <a:gdLst/>
                <a:ahLst/>
                <a:cxnLst/>
                <a:rect l="l" t="t" r="r" b="b"/>
                <a:pathLst>
                  <a:path w="95059" h="268042" extrusionOk="0">
                    <a:moveTo>
                      <a:pt x="0" y="254127"/>
                    </a:moveTo>
                    <a:lnTo>
                      <a:pt x="29908" y="58769"/>
                    </a:lnTo>
                    <a:lnTo>
                      <a:pt x="74486" y="0"/>
                    </a:lnTo>
                    <a:lnTo>
                      <a:pt x="95059" y="69152"/>
                    </a:lnTo>
                    <a:lnTo>
                      <a:pt x="75629" y="264795"/>
                    </a:lnTo>
                    <a:cubicBezTo>
                      <a:pt x="75533" y="264795"/>
                      <a:pt x="30956" y="276987"/>
                      <a:pt x="0" y="25412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6232683" y="3474909"/>
                <a:ext cx="65151" cy="42195"/>
              </a:xfrm>
              <a:custGeom>
                <a:avLst/>
                <a:gdLst/>
                <a:ahLst/>
                <a:cxnLst/>
                <a:rect l="l" t="t" r="r" b="b"/>
                <a:pathLst>
                  <a:path w="65151" h="42195" extrusionOk="0">
                    <a:moveTo>
                      <a:pt x="24098" y="0"/>
                    </a:moveTo>
                    <a:lnTo>
                      <a:pt x="52959" y="2762"/>
                    </a:lnTo>
                    <a:lnTo>
                      <a:pt x="65151" y="42196"/>
                    </a:lnTo>
                    <a:lnTo>
                      <a:pt x="0" y="3171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6202870" y="3685663"/>
                <a:ext cx="74961" cy="31845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31845" extrusionOk="0">
                    <a:moveTo>
                      <a:pt x="74962" y="27371"/>
                    </a:moveTo>
                    <a:cubicBezTo>
                      <a:pt x="69247" y="13560"/>
                      <a:pt x="56102" y="3082"/>
                      <a:pt x="41434" y="511"/>
                    </a:cubicBezTo>
                    <a:cubicBezTo>
                      <a:pt x="26765" y="-2061"/>
                      <a:pt x="10192" y="5368"/>
                      <a:pt x="0" y="16322"/>
                    </a:cubicBezTo>
                    <a:cubicBezTo>
                      <a:pt x="0" y="16322"/>
                      <a:pt x="8954" y="27181"/>
                      <a:pt x="37814" y="30895"/>
                    </a:cubicBezTo>
                    <a:cubicBezTo>
                      <a:pt x="63151" y="34324"/>
                      <a:pt x="74962" y="27371"/>
                      <a:pt x="74962" y="2737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6220774" y="3507771"/>
                <a:ext cx="29070" cy="182765"/>
              </a:xfrm>
              <a:custGeom>
                <a:avLst/>
                <a:gdLst/>
                <a:ahLst/>
                <a:cxnLst/>
                <a:rect l="l" t="t" r="r" b="b"/>
                <a:pathLst>
                  <a:path w="29070" h="182765" extrusionOk="0">
                    <a:moveTo>
                      <a:pt x="2384" y="181928"/>
                    </a:moveTo>
                    <a:cubicBezTo>
                      <a:pt x="12576" y="122110"/>
                      <a:pt x="21148" y="61817"/>
                      <a:pt x="29054" y="1714"/>
                    </a:cubicBezTo>
                    <a:cubicBezTo>
                      <a:pt x="29340" y="-571"/>
                      <a:pt x="25816" y="-571"/>
                      <a:pt x="25435" y="1714"/>
                    </a:cubicBezTo>
                    <a:cubicBezTo>
                      <a:pt x="17434" y="61722"/>
                      <a:pt x="7432" y="121539"/>
                      <a:pt x="3" y="181642"/>
                    </a:cubicBezTo>
                    <a:cubicBezTo>
                      <a:pt x="-92" y="182880"/>
                      <a:pt x="2194" y="183261"/>
                      <a:pt x="2384" y="181928"/>
                    </a:cubicBezTo>
                    <a:lnTo>
                      <a:pt x="2384" y="18192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6245444" y="3513490"/>
                <a:ext cx="29072" cy="177768"/>
              </a:xfrm>
              <a:custGeom>
                <a:avLst/>
                <a:gdLst/>
                <a:ahLst/>
                <a:cxnLst/>
                <a:rect l="l" t="t" r="r" b="b"/>
                <a:pathLst>
                  <a:path w="29072" h="177768" extrusionOk="0">
                    <a:moveTo>
                      <a:pt x="2384" y="176970"/>
                    </a:moveTo>
                    <a:cubicBezTo>
                      <a:pt x="12385" y="118867"/>
                      <a:pt x="19720" y="60193"/>
                      <a:pt x="29054" y="1996"/>
                    </a:cubicBezTo>
                    <a:cubicBezTo>
                      <a:pt x="29340" y="-4"/>
                      <a:pt x="26197" y="-862"/>
                      <a:pt x="25911" y="1138"/>
                    </a:cubicBezTo>
                    <a:cubicBezTo>
                      <a:pt x="17720" y="59717"/>
                      <a:pt x="7528" y="118010"/>
                      <a:pt x="3" y="176684"/>
                    </a:cubicBezTo>
                    <a:cubicBezTo>
                      <a:pt x="-92" y="177923"/>
                      <a:pt x="2099" y="178208"/>
                      <a:pt x="2384" y="176970"/>
                    </a:cubicBezTo>
                    <a:lnTo>
                      <a:pt x="2384" y="1769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6269637" y="3515581"/>
                <a:ext cx="24213" cy="190846"/>
              </a:xfrm>
              <a:custGeom>
                <a:avLst/>
                <a:gdLst/>
                <a:ahLst/>
                <a:cxnLst/>
                <a:rect l="l" t="t" r="r" b="b"/>
                <a:pathLst>
                  <a:path w="24213" h="190846" extrusionOk="0">
                    <a:moveTo>
                      <a:pt x="1909" y="190119"/>
                    </a:moveTo>
                    <a:cubicBezTo>
                      <a:pt x="11148" y="127635"/>
                      <a:pt x="16863" y="64484"/>
                      <a:pt x="24197" y="1714"/>
                    </a:cubicBezTo>
                    <a:cubicBezTo>
                      <a:pt x="24483" y="-571"/>
                      <a:pt x="20863" y="-571"/>
                      <a:pt x="20673" y="1714"/>
                    </a:cubicBezTo>
                    <a:cubicBezTo>
                      <a:pt x="14005" y="64389"/>
                      <a:pt x="5147" y="126968"/>
                      <a:pt x="4" y="189833"/>
                    </a:cubicBezTo>
                    <a:cubicBezTo>
                      <a:pt x="-92" y="190976"/>
                      <a:pt x="1718" y="191262"/>
                      <a:pt x="1909" y="190119"/>
                    </a:cubicBezTo>
                    <a:lnTo>
                      <a:pt x="1909" y="1901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6176676" y="3552907"/>
                <a:ext cx="110595" cy="113645"/>
              </a:xfrm>
              <a:custGeom>
                <a:avLst/>
                <a:gdLst/>
                <a:ahLst/>
                <a:cxnLst/>
                <a:rect l="l" t="t" r="r" b="b"/>
                <a:pathLst>
                  <a:path w="110595" h="113645" extrusionOk="0">
                    <a:moveTo>
                      <a:pt x="0" y="51733"/>
                    </a:moveTo>
                    <a:lnTo>
                      <a:pt x="36767" y="37255"/>
                    </a:lnTo>
                    <a:lnTo>
                      <a:pt x="43529" y="394"/>
                    </a:lnTo>
                    <a:cubicBezTo>
                      <a:pt x="58102" y="-4464"/>
                      <a:pt x="52292" y="37255"/>
                      <a:pt x="52292" y="37255"/>
                    </a:cubicBezTo>
                    <a:cubicBezTo>
                      <a:pt x="52292" y="37255"/>
                      <a:pt x="98774" y="-4464"/>
                      <a:pt x="100775" y="4299"/>
                    </a:cubicBezTo>
                    <a:cubicBezTo>
                      <a:pt x="102679" y="13062"/>
                      <a:pt x="70771" y="49066"/>
                      <a:pt x="70771" y="49066"/>
                    </a:cubicBezTo>
                    <a:cubicBezTo>
                      <a:pt x="70771" y="49066"/>
                      <a:pt x="118205" y="5823"/>
                      <a:pt x="109538" y="25825"/>
                    </a:cubicBezTo>
                    <a:cubicBezTo>
                      <a:pt x="100775" y="45923"/>
                      <a:pt x="72771" y="70117"/>
                      <a:pt x="72771" y="70117"/>
                    </a:cubicBezTo>
                    <a:cubicBezTo>
                      <a:pt x="72771" y="70117"/>
                      <a:pt x="109538" y="42018"/>
                      <a:pt x="103727" y="55543"/>
                    </a:cubicBezTo>
                    <a:cubicBezTo>
                      <a:pt x="97917" y="69069"/>
                      <a:pt x="15526" y="113646"/>
                      <a:pt x="15526" y="113646"/>
                    </a:cubicBezTo>
                    <a:lnTo>
                      <a:pt x="0" y="517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5955717" y="3341035"/>
                <a:ext cx="242391" cy="407830"/>
              </a:xfrm>
              <a:custGeom>
                <a:avLst/>
                <a:gdLst/>
                <a:ahLst/>
                <a:cxnLst/>
                <a:rect l="l" t="t" r="r" b="b"/>
                <a:pathLst>
                  <a:path w="242391" h="407830" extrusionOk="0">
                    <a:moveTo>
                      <a:pt x="123614" y="6811"/>
                    </a:moveTo>
                    <a:cubicBezTo>
                      <a:pt x="123614" y="6811"/>
                      <a:pt x="3409" y="216837"/>
                      <a:pt x="361" y="294466"/>
                    </a:cubicBezTo>
                    <a:cubicBezTo>
                      <a:pt x="-2687" y="372094"/>
                      <a:pt x="12553" y="422291"/>
                      <a:pt x="85609" y="404098"/>
                    </a:cubicBezTo>
                    <a:cubicBezTo>
                      <a:pt x="158666" y="385810"/>
                      <a:pt x="242391" y="341710"/>
                      <a:pt x="242391" y="341710"/>
                    </a:cubicBezTo>
                    <a:lnTo>
                      <a:pt x="214959" y="256461"/>
                    </a:lnTo>
                    <a:lnTo>
                      <a:pt x="138854" y="257985"/>
                    </a:lnTo>
                    <a:lnTo>
                      <a:pt x="224103" y="113395"/>
                    </a:lnTo>
                    <a:cubicBezTo>
                      <a:pt x="224103" y="113395"/>
                      <a:pt x="245439" y="-32813"/>
                      <a:pt x="123614" y="68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5950819" y="3292497"/>
                <a:ext cx="250859" cy="461861"/>
              </a:xfrm>
              <a:custGeom>
                <a:avLst/>
                <a:gdLst/>
                <a:ahLst/>
                <a:cxnLst/>
                <a:rect l="l" t="t" r="r" b="b"/>
                <a:pathLst>
                  <a:path w="250859" h="461861" extrusionOk="0">
                    <a:moveTo>
                      <a:pt x="225857" y="160029"/>
                    </a:moveTo>
                    <a:cubicBezTo>
                      <a:pt x="197472" y="208225"/>
                      <a:pt x="168993" y="256422"/>
                      <a:pt x="140608" y="304618"/>
                    </a:cubicBezTo>
                    <a:cubicBezTo>
                      <a:pt x="139275" y="307000"/>
                      <a:pt x="140989" y="310143"/>
                      <a:pt x="143751" y="310048"/>
                    </a:cubicBezTo>
                    <a:cubicBezTo>
                      <a:pt x="160039" y="309762"/>
                      <a:pt x="204045" y="300808"/>
                      <a:pt x="217761" y="308524"/>
                    </a:cubicBezTo>
                    <a:cubicBezTo>
                      <a:pt x="222618" y="311286"/>
                      <a:pt x="236525" y="361864"/>
                      <a:pt x="238144" y="373389"/>
                    </a:cubicBezTo>
                    <a:cubicBezTo>
                      <a:pt x="240525" y="390724"/>
                      <a:pt x="243669" y="382723"/>
                      <a:pt x="239001" y="390343"/>
                    </a:cubicBezTo>
                    <a:cubicBezTo>
                      <a:pt x="231572" y="402535"/>
                      <a:pt x="191186" y="412822"/>
                      <a:pt x="178613" y="418061"/>
                    </a:cubicBezTo>
                    <a:cubicBezTo>
                      <a:pt x="118701" y="443207"/>
                      <a:pt x="21165" y="483879"/>
                      <a:pt x="10211" y="387676"/>
                    </a:cubicBezTo>
                    <a:cubicBezTo>
                      <a:pt x="781" y="304809"/>
                      <a:pt x="43929" y="225942"/>
                      <a:pt x="80029" y="154123"/>
                    </a:cubicBezTo>
                    <a:cubicBezTo>
                      <a:pt x="106128" y="102117"/>
                      <a:pt x="132131" y="31346"/>
                      <a:pt x="190138" y="7248"/>
                    </a:cubicBezTo>
                    <a:cubicBezTo>
                      <a:pt x="194424" y="5533"/>
                      <a:pt x="192519" y="-1515"/>
                      <a:pt x="188233" y="295"/>
                    </a:cubicBezTo>
                    <a:cubicBezTo>
                      <a:pt x="142323" y="19345"/>
                      <a:pt x="122987" y="56968"/>
                      <a:pt x="100889" y="98212"/>
                    </a:cubicBezTo>
                    <a:cubicBezTo>
                      <a:pt x="64980" y="165268"/>
                      <a:pt x="25260" y="236705"/>
                      <a:pt x="7068" y="311095"/>
                    </a:cubicBezTo>
                    <a:cubicBezTo>
                      <a:pt x="-3219" y="353291"/>
                      <a:pt x="-9125" y="434254"/>
                      <a:pt x="39738" y="455780"/>
                    </a:cubicBezTo>
                    <a:cubicBezTo>
                      <a:pt x="97746" y="481307"/>
                      <a:pt x="198139" y="419871"/>
                      <a:pt x="249098" y="393391"/>
                    </a:cubicBezTo>
                    <a:cubicBezTo>
                      <a:pt x="250431" y="392725"/>
                      <a:pt x="251193" y="390724"/>
                      <a:pt x="250717" y="389296"/>
                    </a:cubicBezTo>
                    <a:cubicBezTo>
                      <a:pt x="241573" y="360911"/>
                      <a:pt x="232429" y="332431"/>
                      <a:pt x="223285" y="304047"/>
                    </a:cubicBezTo>
                    <a:cubicBezTo>
                      <a:pt x="222809" y="302523"/>
                      <a:pt x="221380" y="301380"/>
                      <a:pt x="219761" y="301380"/>
                    </a:cubicBezTo>
                    <a:cubicBezTo>
                      <a:pt x="202425" y="301761"/>
                      <a:pt x="166707" y="309857"/>
                      <a:pt x="151562" y="302713"/>
                    </a:cubicBezTo>
                    <a:cubicBezTo>
                      <a:pt x="138894" y="296808"/>
                      <a:pt x="149657" y="312143"/>
                      <a:pt x="148990" y="304618"/>
                    </a:cubicBezTo>
                    <a:cubicBezTo>
                      <a:pt x="148514" y="299380"/>
                      <a:pt x="161182" y="284044"/>
                      <a:pt x="163754" y="279663"/>
                    </a:cubicBezTo>
                    <a:cubicBezTo>
                      <a:pt x="186519" y="240991"/>
                      <a:pt x="209283" y="202415"/>
                      <a:pt x="232143" y="163744"/>
                    </a:cubicBezTo>
                    <a:cubicBezTo>
                      <a:pt x="234525" y="159648"/>
                      <a:pt x="228238" y="156028"/>
                      <a:pt x="225857" y="160029"/>
                    </a:cubicBezTo>
                    <a:lnTo>
                      <a:pt x="225857" y="1600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6039706" y="3595876"/>
                <a:ext cx="65075" cy="11436"/>
              </a:xfrm>
              <a:custGeom>
                <a:avLst/>
                <a:gdLst/>
                <a:ahLst/>
                <a:cxnLst/>
                <a:rect l="l" t="t" r="r" b="b"/>
                <a:pathLst>
                  <a:path w="65075" h="11436" extrusionOk="0">
                    <a:moveTo>
                      <a:pt x="2572" y="11431"/>
                    </a:moveTo>
                    <a:cubicBezTo>
                      <a:pt x="22479" y="10479"/>
                      <a:pt x="42768" y="9621"/>
                      <a:pt x="62580" y="6859"/>
                    </a:cubicBezTo>
                    <a:cubicBezTo>
                      <a:pt x="66485" y="6288"/>
                      <a:pt x="65533" y="-94"/>
                      <a:pt x="61627" y="1"/>
                    </a:cubicBezTo>
                    <a:cubicBezTo>
                      <a:pt x="41910" y="858"/>
                      <a:pt x="22099" y="3525"/>
                      <a:pt x="2572" y="6097"/>
                    </a:cubicBezTo>
                    <a:cubicBezTo>
                      <a:pt x="-762" y="6573"/>
                      <a:pt x="-952" y="11622"/>
                      <a:pt x="2572" y="11431"/>
                    </a:cubicBezTo>
                    <a:lnTo>
                      <a:pt x="2572" y="114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6148750" y="3594190"/>
                <a:ext cx="31594" cy="102069"/>
              </a:xfrm>
              <a:custGeom>
                <a:avLst/>
                <a:gdLst/>
                <a:ahLst/>
                <a:cxnLst/>
                <a:rect l="l" t="t" r="r" b="b"/>
                <a:pathLst>
                  <a:path w="31594" h="102069" extrusionOk="0">
                    <a:moveTo>
                      <a:pt x="18" y="2449"/>
                    </a:moveTo>
                    <a:cubicBezTo>
                      <a:pt x="4686" y="35024"/>
                      <a:pt x="15163" y="67790"/>
                      <a:pt x="24212" y="99413"/>
                    </a:cubicBezTo>
                    <a:cubicBezTo>
                      <a:pt x="25545" y="104080"/>
                      <a:pt x="32689" y="102080"/>
                      <a:pt x="31451" y="97413"/>
                    </a:cubicBezTo>
                    <a:cubicBezTo>
                      <a:pt x="23355" y="65504"/>
                      <a:pt x="16020" y="31976"/>
                      <a:pt x="3733" y="1401"/>
                    </a:cubicBezTo>
                    <a:cubicBezTo>
                      <a:pt x="2876" y="-980"/>
                      <a:pt x="-267" y="-123"/>
                      <a:pt x="18" y="2449"/>
                    </a:cubicBezTo>
                    <a:lnTo>
                      <a:pt x="18" y="244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6015079" y="388334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6013980" y="375008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" name="Google Shape;381;p2"/>
            <p:cNvGrpSpPr/>
            <p:nvPr/>
          </p:nvGrpSpPr>
          <p:grpSpPr>
            <a:xfrm>
              <a:off x="5438757" y="2547978"/>
              <a:ext cx="1245899" cy="1746321"/>
              <a:chOff x="5438757" y="2547978"/>
              <a:chExt cx="1245899" cy="1746321"/>
            </a:xfrm>
          </p:grpSpPr>
          <p:sp>
            <p:nvSpPr>
              <p:cNvPr id="382" name="Google Shape;382;p2"/>
              <p:cNvSpPr/>
              <p:nvPr/>
            </p:nvSpPr>
            <p:spPr>
              <a:xfrm>
                <a:off x="5438757" y="310901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83" name="Google Shape;383;p2"/>
              <p:cNvGrpSpPr/>
              <p:nvPr/>
            </p:nvGrpSpPr>
            <p:grpSpPr>
              <a:xfrm>
                <a:off x="6369843" y="4156614"/>
                <a:ext cx="158429" cy="105346"/>
                <a:chOff x="6369843" y="4156614"/>
                <a:chExt cx="158429" cy="105346"/>
              </a:xfrm>
            </p:grpSpPr>
            <p:sp>
              <p:nvSpPr>
                <p:cNvPr id="384" name="Google Shape;384;p2"/>
                <p:cNvSpPr/>
                <p:nvPr/>
              </p:nvSpPr>
              <p:spPr>
                <a:xfrm>
                  <a:off x="6369843" y="4156614"/>
                  <a:ext cx="158037" cy="105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7" h="105346" extrusionOk="0">
                      <a:moveTo>
                        <a:pt x="0" y="43243"/>
                      </a:moveTo>
                      <a:lnTo>
                        <a:pt x="36576" y="105346"/>
                      </a:lnTo>
                      <a:cubicBezTo>
                        <a:pt x="36576" y="105346"/>
                        <a:pt x="156019" y="80200"/>
                        <a:pt x="157925" y="74962"/>
                      </a:cubicBezTo>
                      <a:cubicBezTo>
                        <a:pt x="159734" y="69723"/>
                        <a:pt x="139732" y="49530"/>
                        <a:pt x="102965" y="45053"/>
                      </a:cubicBezTo>
                      <a:lnTo>
                        <a:pt x="86868" y="46577"/>
                      </a:lnTo>
                      <a:lnTo>
                        <a:pt x="66961" y="0"/>
                      </a:lnTo>
                      <a:lnTo>
                        <a:pt x="0" y="43243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6447538" y="4199721"/>
                  <a:ext cx="12027" cy="17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7" h="17622" extrusionOk="0">
                      <a:moveTo>
                        <a:pt x="2982" y="16615"/>
                      </a:moveTo>
                      <a:cubicBezTo>
                        <a:pt x="5173" y="11471"/>
                        <a:pt x="8030" y="6899"/>
                        <a:pt x="11650" y="2613"/>
                      </a:cubicBezTo>
                      <a:cubicBezTo>
                        <a:pt x="12888" y="1184"/>
                        <a:pt x="10793" y="-1007"/>
                        <a:pt x="9554" y="517"/>
                      </a:cubicBezTo>
                      <a:cubicBezTo>
                        <a:pt x="5554" y="5185"/>
                        <a:pt x="2506" y="10233"/>
                        <a:pt x="125" y="15853"/>
                      </a:cubicBezTo>
                      <a:cubicBezTo>
                        <a:pt x="-637" y="17567"/>
                        <a:pt x="2315" y="18424"/>
                        <a:pt x="2982" y="16615"/>
                      </a:cubicBezTo>
                      <a:lnTo>
                        <a:pt x="2982" y="166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6434426" y="4189172"/>
                  <a:ext cx="17893" cy="15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3" h="15259" extrusionOk="0">
                      <a:moveTo>
                        <a:pt x="2474" y="14781"/>
                      </a:moveTo>
                      <a:cubicBezTo>
                        <a:pt x="6665" y="9828"/>
                        <a:pt x="11522" y="5923"/>
                        <a:pt x="17142" y="2780"/>
                      </a:cubicBezTo>
                      <a:cubicBezTo>
                        <a:pt x="18857" y="1827"/>
                        <a:pt x="17332" y="-744"/>
                        <a:pt x="15618" y="208"/>
                      </a:cubicBezTo>
                      <a:cubicBezTo>
                        <a:pt x="9713" y="3542"/>
                        <a:pt x="4759" y="7638"/>
                        <a:pt x="378" y="12686"/>
                      </a:cubicBezTo>
                      <a:cubicBezTo>
                        <a:pt x="-860" y="14115"/>
                        <a:pt x="1235" y="16210"/>
                        <a:pt x="2474" y="14781"/>
                      </a:cubicBezTo>
                      <a:lnTo>
                        <a:pt x="2474" y="147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6465821" y="4202595"/>
                  <a:ext cx="8757" cy="18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7" h="18435" extrusionOk="0">
                      <a:moveTo>
                        <a:pt x="2891" y="17360"/>
                      </a:moveTo>
                      <a:cubicBezTo>
                        <a:pt x="3653" y="11740"/>
                        <a:pt x="5463" y="6977"/>
                        <a:pt x="8511" y="2215"/>
                      </a:cubicBezTo>
                      <a:cubicBezTo>
                        <a:pt x="9559" y="596"/>
                        <a:pt x="6987" y="-928"/>
                        <a:pt x="5939" y="691"/>
                      </a:cubicBezTo>
                      <a:cubicBezTo>
                        <a:pt x="2796" y="5644"/>
                        <a:pt x="796" y="10788"/>
                        <a:pt x="34" y="16598"/>
                      </a:cubicBezTo>
                      <a:cubicBezTo>
                        <a:pt x="-347" y="18407"/>
                        <a:pt x="2606" y="19265"/>
                        <a:pt x="2891" y="17360"/>
                      </a:cubicBezTo>
                      <a:lnTo>
                        <a:pt x="2891" y="173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6482233" y="4203262"/>
                  <a:ext cx="10666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6" h="16742" extrusionOk="0">
                      <a:moveTo>
                        <a:pt x="3053" y="15740"/>
                      </a:moveTo>
                      <a:cubicBezTo>
                        <a:pt x="5053" y="10978"/>
                        <a:pt x="7529" y="6501"/>
                        <a:pt x="10387" y="2215"/>
                      </a:cubicBezTo>
                      <a:cubicBezTo>
                        <a:pt x="11530" y="596"/>
                        <a:pt x="8863" y="-928"/>
                        <a:pt x="7815" y="691"/>
                      </a:cubicBezTo>
                      <a:cubicBezTo>
                        <a:pt x="4767" y="5168"/>
                        <a:pt x="2196" y="9930"/>
                        <a:pt x="100" y="14883"/>
                      </a:cubicBezTo>
                      <a:cubicBezTo>
                        <a:pt x="-567" y="16693"/>
                        <a:pt x="2291" y="17550"/>
                        <a:pt x="3053" y="15740"/>
                      </a:cubicBezTo>
                      <a:lnTo>
                        <a:pt x="3053" y="157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"/>
                <p:cNvSpPr/>
                <p:nvPr/>
              </p:nvSpPr>
              <p:spPr>
                <a:xfrm>
                  <a:off x="6389419" y="4225635"/>
                  <a:ext cx="51744" cy="24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44" h="24406" extrusionOk="0">
                      <a:moveTo>
                        <a:pt x="2141" y="9560"/>
                      </a:moveTo>
                      <a:cubicBezTo>
                        <a:pt x="18905" y="-2822"/>
                        <a:pt x="42241" y="2702"/>
                        <a:pt x="48718" y="23372"/>
                      </a:cubicBezTo>
                      <a:cubicBezTo>
                        <a:pt x="49290" y="25181"/>
                        <a:pt x="52243" y="24419"/>
                        <a:pt x="51671" y="22610"/>
                      </a:cubicBezTo>
                      <a:cubicBezTo>
                        <a:pt x="44718" y="226"/>
                        <a:pt x="19096" y="-6632"/>
                        <a:pt x="712" y="6989"/>
                      </a:cubicBezTo>
                      <a:cubicBezTo>
                        <a:pt x="-907" y="8036"/>
                        <a:pt x="522" y="10703"/>
                        <a:pt x="2141" y="9560"/>
                      </a:cubicBezTo>
                      <a:lnTo>
                        <a:pt x="2141" y="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"/>
                <p:cNvSpPr/>
                <p:nvPr/>
              </p:nvSpPr>
              <p:spPr>
                <a:xfrm>
                  <a:off x="6402798" y="4230476"/>
                  <a:ext cx="125474" cy="29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74" h="29313" extrusionOk="0">
                      <a:moveTo>
                        <a:pt x="1907" y="29294"/>
                      </a:moveTo>
                      <a:cubicBezTo>
                        <a:pt x="43150" y="22245"/>
                        <a:pt x="83917" y="13482"/>
                        <a:pt x="124398" y="3005"/>
                      </a:cubicBezTo>
                      <a:cubicBezTo>
                        <a:pt x="126303" y="2528"/>
                        <a:pt x="125446" y="-424"/>
                        <a:pt x="123636" y="52"/>
                      </a:cubicBezTo>
                      <a:cubicBezTo>
                        <a:pt x="83155" y="10529"/>
                        <a:pt x="42388" y="19292"/>
                        <a:pt x="1145" y="26341"/>
                      </a:cubicBezTo>
                      <a:cubicBezTo>
                        <a:pt x="-856" y="26722"/>
                        <a:pt x="2" y="29579"/>
                        <a:pt x="1907" y="29294"/>
                      </a:cubicBezTo>
                      <a:lnTo>
                        <a:pt x="1907" y="292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1" name="Google Shape;391;p2"/>
              <p:cNvGrpSpPr/>
              <p:nvPr/>
            </p:nvGrpSpPr>
            <p:grpSpPr>
              <a:xfrm>
                <a:off x="5872275" y="4157090"/>
                <a:ext cx="108974" cy="137209"/>
                <a:chOff x="5872275" y="4157090"/>
                <a:chExt cx="108974" cy="137209"/>
              </a:xfrm>
            </p:grpSpPr>
            <p:sp>
              <p:nvSpPr>
                <p:cNvPr id="392" name="Google Shape;392;p2"/>
                <p:cNvSpPr/>
                <p:nvPr/>
              </p:nvSpPr>
              <p:spPr>
                <a:xfrm>
                  <a:off x="5872543" y="4157090"/>
                  <a:ext cx="108706" cy="13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06" h="136262" extrusionOk="0">
                      <a:moveTo>
                        <a:pt x="19717" y="0"/>
                      </a:moveTo>
                      <a:lnTo>
                        <a:pt x="0" y="69342"/>
                      </a:lnTo>
                      <a:cubicBezTo>
                        <a:pt x="0" y="69342"/>
                        <a:pt x="100584" y="138493"/>
                        <a:pt x="105727" y="136208"/>
                      </a:cubicBezTo>
                      <a:cubicBezTo>
                        <a:pt x="110871" y="133921"/>
                        <a:pt x="111538" y="105442"/>
                        <a:pt x="89535" y="75819"/>
                      </a:cubicBezTo>
                      <a:lnTo>
                        <a:pt x="77343" y="65246"/>
                      </a:lnTo>
                      <a:lnTo>
                        <a:pt x="97345" y="18669"/>
                      </a:lnTo>
                      <a:lnTo>
                        <a:pt x="19717" y="0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5933808" y="4220429"/>
                  <a:ext cx="19697" cy="6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6671" extrusionOk="0">
                      <a:moveTo>
                        <a:pt x="1886" y="6574"/>
                      </a:moveTo>
                      <a:cubicBezTo>
                        <a:pt x="7315" y="4574"/>
                        <a:pt x="12554" y="3431"/>
                        <a:pt x="18269" y="3050"/>
                      </a:cubicBezTo>
                      <a:cubicBezTo>
                        <a:pt x="20174" y="2955"/>
                        <a:pt x="20174" y="-93"/>
                        <a:pt x="18269" y="2"/>
                      </a:cubicBezTo>
                      <a:cubicBezTo>
                        <a:pt x="12268" y="383"/>
                        <a:pt x="6649" y="1526"/>
                        <a:pt x="1029" y="3622"/>
                      </a:cubicBezTo>
                      <a:cubicBezTo>
                        <a:pt x="-781" y="4288"/>
                        <a:pt x="-19" y="7241"/>
                        <a:pt x="1886" y="6574"/>
                      </a:cubicBezTo>
                      <a:lnTo>
                        <a:pt x="1886" y="65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5934158" y="4205287"/>
                  <a:ext cx="22070" cy="5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0" h="5501" extrusionOk="0">
                      <a:moveTo>
                        <a:pt x="1441" y="3143"/>
                      </a:moveTo>
                      <a:cubicBezTo>
                        <a:pt x="7918" y="2762"/>
                        <a:pt x="14014" y="3524"/>
                        <a:pt x="20205" y="5429"/>
                      </a:cubicBezTo>
                      <a:cubicBezTo>
                        <a:pt x="22110" y="6000"/>
                        <a:pt x="22872" y="3048"/>
                        <a:pt x="20967" y="2476"/>
                      </a:cubicBezTo>
                      <a:cubicBezTo>
                        <a:pt x="14490" y="476"/>
                        <a:pt x="8108" y="-286"/>
                        <a:pt x="1346" y="95"/>
                      </a:cubicBezTo>
                      <a:cubicBezTo>
                        <a:pt x="-464" y="190"/>
                        <a:pt x="-464" y="3238"/>
                        <a:pt x="1441" y="3143"/>
                      </a:cubicBezTo>
                      <a:lnTo>
                        <a:pt x="1441" y="3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5943730" y="4233079"/>
                  <a:ext cx="18117" cy="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7" h="9640" extrusionOk="0">
                      <a:moveTo>
                        <a:pt x="2155" y="9355"/>
                      </a:moveTo>
                      <a:cubicBezTo>
                        <a:pt x="6727" y="6116"/>
                        <a:pt x="11490" y="4021"/>
                        <a:pt x="17014" y="2973"/>
                      </a:cubicBezTo>
                      <a:cubicBezTo>
                        <a:pt x="18919" y="2592"/>
                        <a:pt x="18157" y="-266"/>
                        <a:pt x="16252" y="20"/>
                      </a:cubicBezTo>
                      <a:cubicBezTo>
                        <a:pt x="10537" y="1163"/>
                        <a:pt x="5394" y="3259"/>
                        <a:pt x="631" y="6688"/>
                      </a:cubicBezTo>
                      <a:cubicBezTo>
                        <a:pt x="-893" y="7926"/>
                        <a:pt x="631" y="10498"/>
                        <a:pt x="2155" y="9355"/>
                      </a:cubicBezTo>
                      <a:lnTo>
                        <a:pt x="2155" y="93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5955831" y="4246891"/>
                  <a:ext cx="18208" cy="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8" h="7167" extrusionOk="0">
                      <a:moveTo>
                        <a:pt x="1865" y="7068"/>
                      </a:moveTo>
                      <a:cubicBezTo>
                        <a:pt x="6818" y="5163"/>
                        <a:pt x="11867" y="3830"/>
                        <a:pt x="17105" y="2972"/>
                      </a:cubicBezTo>
                      <a:cubicBezTo>
                        <a:pt x="19010" y="2686"/>
                        <a:pt x="18248" y="-266"/>
                        <a:pt x="16343" y="19"/>
                      </a:cubicBezTo>
                      <a:cubicBezTo>
                        <a:pt x="11105" y="877"/>
                        <a:pt x="6056" y="2210"/>
                        <a:pt x="1103" y="4115"/>
                      </a:cubicBezTo>
                      <a:cubicBezTo>
                        <a:pt x="-802" y="4877"/>
                        <a:pt x="-40" y="7735"/>
                        <a:pt x="1865" y="7068"/>
                      </a:cubicBezTo>
                      <a:lnTo>
                        <a:pt x="1865" y="70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"/>
                <p:cNvSpPr/>
                <p:nvPr/>
              </p:nvSpPr>
              <p:spPr>
                <a:xfrm>
                  <a:off x="5880516" y="4194217"/>
                  <a:ext cx="29968" cy="48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8" h="48396" extrusionOk="0">
                      <a:moveTo>
                        <a:pt x="1076" y="2878"/>
                      </a:moveTo>
                      <a:cubicBezTo>
                        <a:pt x="21555" y="6307"/>
                        <a:pt x="33652" y="27166"/>
                        <a:pt x="23174" y="46121"/>
                      </a:cubicBezTo>
                      <a:cubicBezTo>
                        <a:pt x="22222" y="47836"/>
                        <a:pt x="24793" y="49360"/>
                        <a:pt x="25746" y="47645"/>
                      </a:cubicBezTo>
                      <a:cubicBezTo>
                        <a:pt x="37081" y="27262"/>
                        <a:pt x="24412" y="3735"/>
                        <a:pt x="1838" y="20"/>
                      </a:cubicBezTo>
                      <a:cubicBezTo>
                        <a:pt x="28" y="-266"/>
                        <a:pt x="-829" y="2592"/>
                        <a:pt x="1076" y="2878"/>
                      </a:cubicBezTo>
                      <a:lnTo>
                        <a:pt x="1076" y="28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2"/>
                <p:cNvSpPr/>
                <p:nvPr/>
              </p:nvSpPr>
              <p:spPr>
                <a:xfrm>
                  <a:off x="5872275" y="4220716"/>
                  <a:ext cx="106400" cy="7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0" h="73583" extrusionOk="0">
                      <a:moveTo>
                        <a:pt x="649" y="2858"/>
                      </a:moveTo>
                      <a:cubicBezTo>
                        <a:pt x="34177" y="27814"/>
                        <a:pt x="68657" y="51340"/>
                        <a:pt x="104186" y="73343"/>
                      </a:cubicBezTo>
                      <a:cubicBezTo>
                        <a:pt x="105805" y="74391"/>
                        <a:pt x="107329" y="71724"/>
                        <a:pt x="105710" y="70771"/>
                      </a:cubicBezTo>
                      <a:cubicBezTo>
                        <a:pt x="70181" y="48769"/>
                        <a:pt x="35701" y="25242"/>
                        <a:pt x="2173" y="286"/>
                      </a:cubicBezTo>
                      <a:cubicBezTo>
                        <a:pt x="554" y="-857"/>
                        <a:pt x="-875" y="1715"/>
                        <a:pt x="649" y="2858"/>
                      </a:cubicBezTo>
                      <a:lnTo>
                        <a:pt x="649" y="28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9" name="Google Shape;399;p2"/>
              <p:cNvGrpSpPr/>
              <p:nvPr/>
            </p:nvGrpSpPr>
            <p:grpSpPr>
              <a:xfrm>
                <a:off x="5876067" y="3862672"/>
                <a:ext cx="576167" cy="354711"/>
                <a:chOff x="5876067" y="3862672"/>
                <a:chExt cx="576167" cy="354711"/>
              </a:xfrm>
            </p:grpSpPr>
            <p:sp>
              <p:nvSpPr>
                <p:cNvPr id="400" name="Google Shape;400;p2"/>
                <p:cNvSpPr/>
                <p:nvPr/>
              </p:nvSpPr>
              <p:spPr>
                <a:xfrm>
                  <a:off x="5876067" y="3862672"/>
                  <a:ext cx="282606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06" h="354711" extrusionOk="0">
                      <a:moveTo>
                        <a:pt x="92297" y="0"/>
                      </a:moveTo>
                      <a:lnTo>
                        <a:pt x="0" y="333375"/>
                      </a:lnTo>
                      <a:lnTo>
                        <a:pt x="92774" y="354711"/>
                      </a:lnTo>
                      <a:lnTo>
                        <a:pt x="282607" y="0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6125527" y="3862672"/>
                  <a:ext cx="326707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707" h="354711" extrusionOk="0">
                      <a:moveTo>
                        <a:pt x="0" y="0"/>
                      </a:moveTo>
                      <a:lnTo>
                        <a:pt x="240506" y="354711"/>
                      </a:lnTo>
                      <a:lnTo>
                        <a:pt x="326708" y="310420"/>
                      </a:lnTo>
                      <a:lnTo>
                        <a:pt x="187547" y="8668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6153489" y="3876070"/>
                  <a:ext cx="217538" cy="327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38" h="327133" extrusionOk="0">
                      <a:moveTo>
                        <a:pt x="327" y="3176"/>
                      </a:moveTo>
                      <a:cubicBezTo>
                        <a:pt x="66050" y="112809"/>
                        <a:pt x="136059" y="220060"/>
                        <a:pt x="208830" y="325121"/>
                      </a:cubicBezTo>
                      <a:cubicBezTo>
                        <a:pt x="212163" y="329883"/>
                        <a:pt x="220069" y="325311"/>
                        <a:pt x="216735" y="320549"/>
                      </a:cubicBezTo>
                      <a:cubicBezTo>
                        <a:pt x="143298" y="215679"/>
                        <a:pt x="72813" y="108999"/>
                        <a:pt x="4042" y="985"/>
                      </a:cubicBezTo>
                      <a:cubicBezTo>
                        <a:pt x="2518" y="-1301"/>
                        <a:pt x="-1101" y="795"/>
                        <a:pt x="327" y="3176"/>
                      </a:cubicBezTo>
                      <a:lnTo>
                        <a:pt x="327" y="3176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6355794" y="4160356"/>
                  <a:ext cx="89148" cy="44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48" h="44458" extrusionOk="0">
                      <a:moveTo>
                        <a:pt x="1096" y="44454"/>
                      </a:moveTo>
                      <a:cubicBezTo>
                        <a:pt x="14621" y="43977"/>
                        <a:pt x="28147" y="36262"/>
                        <a:pt x="40339" y="30738"/>
                      </a:cubicBezTo>
                      <a:cubicBezTo>
                        <a:pt x="56436" y="23404"/>
                        <a:pt x="72152" y="15117"/>
                        <a:pt x="87487" y="6354"/>
                      </a:cubicBezTo>
                      <a:cubicBezTo>
                        <a:pt x="91297" y="4163"/>
                        <a:pt x="87868" y="-1647"/>
                        <a:pt x="84058" y="448"/>
                      </a:cubicBezTo>
                      <a:cubicBezTo>
                        <a:pt x="69580" y="8640"/>
                        <a:pt x="54817" y="16355"/>
                        <a:pt x="39672" y="23404"/>
                      </a:cubicBezTo>
                      <a:cubicBezTo>
                        <a:pt x="26623" y="29500"/>
                        <a:pt x="11383" y="33309"/>
                        <a:pt x="334" y="42549"/>
                      </a:cubicBezTo>
                      <a:cubicBezTo>
                        <a:pt x="-428" y="43216"/>
                        <a:pt x="238" y="44549"/>
                        <a:pt x="1096" y="44454"/>
                      </a:cubicBezTo>
                      <a:lnTo>
                        <a:pt x="1096" y="44454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5958439" y="3872919"/>
                  <a:ext cx="170225" cy="304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25" h="304368" extrusionOk="0">
                      <a:moveTo>
                        <a:pt x="3544" y="303317"/>
                      </a:moveTo>
                      <a:cubicBezTo>
                        <a:pt x="57932" y="203304"/>
                        <a:pt x="116987" y="105482"/>
                        <a:pt x="169851" y="4613"/>
                      </a:cubicBezTo>
                      <a:cubicBezTo>
                        <a:pt x="171660" y="1088"/>
                        <a:pt x="166422" y="-1960"/>
                        <a:pt x="164612" y="1565"/>
                      </a:cubicBezTo>
                      <a:cubicBezTo>
                        <a:pt x="111367" y="101863"/>
                        <a:pt x="45168" y="196922"/>
                        <a:pt x="210" y="301316"/>
                      </a:cubicBezTo>
                      <a:cubicBezTo>
                        <a:pt x="-837" y="303602"/>
                        <a:pt x="2306" y="305698"/>
                        <a:pt x="3544" y="303317"/>
                      </a:cubicBezTo>
                      <a:lnTo>
                        <a:pt x="3544" y="303317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5888904" y="4156225"/>
                  <a:ext cx="99263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63" h="30100" extrusionOk="0">
                      <a:moveTo>
                        <a:pt x="5832" y="2675"/>
                      </a:moveTo>
                      <a:cubicBezTo>
                        <a:pt x="5166" y="2008"/>
                        <a:pt x="4499" y="1436"/>
                        <a:pt x="3832" y="770"/>
                      </a:cubicBezTo>
                      <a:cubicBezTo>
                        <a:pt x="3070" y="2008"/>
                        <a:pt x="2403" y="3246"/>
                        <a:pt x="1641" y="4484"/>
                      </a:cubicBezTo>
                      <a:cubicBezTo>
                        <a:pt x="32312" y="14486"/>
                        <a:pt x="64506" y="19915"/>
                        <a:pt x="95272" y="29916"/>
                      </a:cubicBezTo>
                      <a:cubicBezTo>
                        <a:pt x="99273" y="31250"/>
                        <a:pt x="100987" y="24963"/>
                        <a:pt x="96987" y="23630"/>
                      </a:cubicBezTo>
                      <a:cubicBezTo>
                        <a:pt x="66792" y="13628"/>
                        <a:pt x="34026" y="2294"/>
                        <a:pt x="2213" y="8"/>
                      </a:cubicBezTo>
                      <a:cubicBezTo>
                        <a:pt x="117" y="-183"/>
                        <a:pt x="-930" y="3246"/>
                        <a:pt x="1070" y="4199"/>
                      </a:cubicBezTo>
                      <a:cubicBezTo>
                        <a:pt x="1927" y="4580"/>
                        <a:pt x="2784" y="4961"/>
                        <a:pt x="3642" y="5342"/>
                      </a:cubicBezTo>
                      <a:cubicBezTo>
                        <a:pt x="5451" y="6104"/>
                        <a:pt x="7356" y="4199"/>
                        <a:pt x="5832" y="2675"/>
                      </a:cubicBezTo>
                      <a:lnTo>
                        <a:pt x="5832" y="2675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6" name="Google Shape;406;p2"/>
              <p:cNvSpPr/>
              <p:nvPr/>
            </p:nvSpPr>
            <p:spPr>
              <a:xfrm>
                <a:off x="6199060" y="304546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 cmpd="sng">
                <a:solidFill>
                  <a:srgbClr val="35353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5952077" y="327317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8" name="Google Shape;408;p2"/>
              <p:cNvGrpSpPr/>
              <p:nvPr/>
            </p:nvGrpSpPr>
            <p:grpSpPr>
              <a:xfrm>
                <a:off x="5806806" y="2930859"/>
                <a:ext cx="102979" cy="134860"/>
                <a:chOff x="5806806" y="2930859"/>
                <a:chExt cx="102979" cy="134860"/>
              </a:xfrm>
            </p:grpSpPr>
            <p:grpSp>
              <p:nvGrpSpPr>
                <p:cNvPr id="409" name="Google Shape;409;p2"/>
                <p:cNvGrpSpPr/>
                <p:nvPr/>
              </p:nvGrpSpPr>
              <p:grpSpPr>
                <a:xfrm>
                  <a:off x="5806806" y="2930859"/>
                  <a:ext cx="102979" cy="134860"/>
                  <a:chOff x="5806806" y="2930859"/>
                  <a:chExt cx="102979" cy="134860"/>
                </a:xfrm>
              </p:grpSpPr>
              <p:sp>
                <p:nvSpPr>
                  <p:cNvPr id="410" name="Google Shape;410;p2"/>
                  <p:cNvSpPr/>
                  <p:nvPr/>
                </p:nvSpPr>
                <p:spPr>
                  <a:xfrm>
                    <a:off x="5806806" y="2930859"/>
                    <a:ext cx="102979" cy="13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79" h="134860" extrusionOk="0">
                        <a:moveTo>
                          <a:pt x="102980" y="22842"/>
                        </a:moveTo>
                        <a:cubicBezTo>
                          <a:pt x="87835" y="-304"/>
                          <a:pt x="53164" y="-6685"/>
                          <a:pt x="29542" y="7507"/>
                        </a:cubicBezTo>
                        <a:cubicBezTo>
                          <a:pt x="5825" y="21699"/>
                          <a:pt x="-5129" y="53036"/>
                          <a:pt x="2301" y="79706"/>
                        </a:cubicBezTo>
                        <a:cubicBezTo>
                          <a:pt x="9730" y="106376"/>
                          <a:pt x="33447" y="127046"/>
                          <a:pt x="60308" y="133237"/>
                        </a:cubicBezTo>
                        <a:cubicBezTo>
                          <a:pt x="73643" y="136380"/>
                          <a:pt x="89359" y="135523"/>
                          <a:pt x="98884" y="125617"/>
                        </a:cubicBezTo>
                      </a:path>
                    </a:pathLst>
                  </a:custGeom>
                  <a:solidFill>
                    <a:srgbClr val="F5D4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411;p2"/>
                  <p:cNvSpPr/>
                  <p:nvPr/>
                </p:nvSpPr>
                <p:spPr>
                  <a:xfrm>
                    <a:off x="5842323" y="2953836"/>
                    <a:ext cx="57100" cy="9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00" h="90070" extrusionOk="0">
                        <a:moveTo>
                          <a:pt x="3931" y="6533"/>
                        </a:moveTo>
                        <a:cubicBezTo>
                          <a:pt x="24409" y="6152"/>
                          <a:pt x="41650" y="17296"/>
                          <a:pt x="49651" y="36156"/>
                        </a:cubicBezTo>
                        <a:cubicBezTo>
                          <a:pt x="51556" y="34251"/>
                          <a:pt x="53365" y="32441"/>
                          <a:pt x="55270" y="30536"/>
                        </a:cubicBezTo>
                        <a:cubicBezTo>
                          <a:pt x="37078" y="17391"/>
                          <a:pt x="10884" y="22440"/>
                          <a:pt x="2311" y="44347"/>
                        </a:cubicBezTo>
                        <a:cubicBezTo>
                          <a:pt x="-6071" y="65874"/>
                          <a:pt x="9360" y="89305"/>
                          <a:pt x="32220" y="90067"/>
                        </a:cubicBezTo>
                        <a:cubicBezTo>
                          <a:pt x="36697" y="90258"/>
                          <a:pt x="37649" y="83304"/>
                          <a:pt x="33268" y="82257"/>
                        </a:cubicBezTo>
                        <a:cubicBezTo>
                          <a:pt x="17551" y="78447"/>
                          <a:pt x="2978" y="65016"/>
                          <a:pt x="10693" y="47205"/>
                        </a:cubicBezTo>
                        <a:cubicBezTo>
                          <a:pt x="18028" y="30345"/>
                          <a:pt x="36792" y="27107"/>
                          <a:pt x="51175" y="37489"/>
                        </a:cubicBezTo>
                        <a:cubicBezTo>
                          <a:pt x="54889" y="40251"/>
                          <a:pt x="58128" y="35108"/>
                          <a:pt x="56794" y="31869"/>
                        </a:cubicBezTo>
                        <a:cubicBezTo>
                          <a:pt x="47841" y="10629"/>
                          <a:pt x="26981" y="-1944"/>
                          <a:pt x="4026" y="246"/>
                        </a:cubicBezTo>
                        <a:cubicBezTo>
                          <a:pt x="121" y="723"/>
                          <a:pt x="-70" y="6628"/>
                          <a:pt x="3931" y="6533"/>
                        </a:cubicBezTo>
                        <a:lnTo>
                          <a:pt x="3931" y="6533"/>
                        </a:lnTo>
                        <a:close/>
                      </a:path>
                    </a:pathLst>
                  </a:custGeom>
                  <a:solidFill>
                    <a:srgbClr val="8E5B4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12" name="Google Shape;412;p2"/>
                <p:cNvSpPr/>
                <p:nvPr/>
              </p:nvSpPr>
              <p:spPr>
                <a:xfrm>
                  <a:off x="5824914" y="2962674"/>
                  <a:ext cx="80468" cy="88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8" h="88149" extrusionOk="0">
                      <a:moveTo>
                        <a:pt x="38009" y="9601"/>
                      </a:moveTo>
                      <a:cubicBezTo>
                        <a:pt x="34485" y="1124"/>
                        <a:pt x="23055" y="-2210"/>
                        <a:pt x="14673" y="1505"/>
                      </a:cubicBezTo>
                      <a:cubicBezTo>
                        <a:pt x="6291" y="5220"/>
                        <a:pt x="1147" y="14269"/>
                        <a:pt x="195" y="23413"/>
                      </a:cubicBezTo>
                      <a:cubicBezTo>
                        <a:pt x="-758" y="32557"/>
                        <a:pt x="1909" y="41701"/>
                        <a:pt x="5529" y="50178"/>
                      </a:cubicBezTo>
                      <a:cubicBezTo>
                        <a:pt x="10767" y="62370"/>
                        <a:pt x="18483" y="73990"/>
                        <a:pt x="29627" y="81229"/>
                      </a:cubicBezTo>
                      <a:cubicBezTo>
                        <a:pt x="40771" y="88468"/>
                        <a:pt x="55725" y="90754"/>
                        <a:pt x="67536" y="84563"/>
                      </a:cubicBezTo>
                      <a:cubicBezTo>
                        <a:pt x="74299" y="81039"/>
                        <a:pt x="79728" y="74467"/>
                        <a:pt x="80395" y="66942"/>
                      </a:cubicBezTo>
                      <a:cubicBezTo>
                        <a:pt x="80967" y="60560"/>
                        <a:pt x="78109" y="54274"/>
                        <a:pt x="74966" y="48749"/>
                      </a:cubicBezTo>
                      <a:cubicBezTo>
                        <a:pt x="65631" y="32366"/>
                        <a:pt x="52582" y="18174"/>
                        <a:pt x="37056" y="750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3" name="Google Shape;413;p2"/>
              <p:cNvGrpSpPr/>
              <p:nvPr/>
            </p:nvGrpSpPr>
            <p:grpSpPr>
              <a:xfrm>
                <a:off x="5786016" y="2547978"/>
                <a:ext cx="642535" cy="796343"/>
                <a:chOff x="5786016" y="2547978"/>
                <a:chExt cx="642535" cy="796343"/>
              </a:xfrm>
            </p:grpSpPr>
            <p:sp>
              <p:nvSpPr>
                <p:cNvPr id="414" name="Google Shape;414;p2"/>
                <p:cNvSpPr/>
                <p:nvPr/>
              </p:nvSpPr>
              <p:spPr>
                <a:xfrm>
                  <a:off x="5786016" y="2547978"/>
                  <a:ext cx="642535" cy="466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35" h="466111" extrusionOk="0">
                      <a:moveTo>
                        <a:pt x="582208" y="466112"/>
                      </a:moveTo>
                      <a:cubicBezTo>
                        <a:pt x="583065" y="415248"/>
                        <a:pt x="586113" y="313236"/>
                        <a:pt x="586970" y="262372"/>
                      </a:cubicBezTo>
                      <a:cubicBezTo>
                        <a:pt x="622689" y="255609"/>
                        <a:pt x="648692" y="216462"/>
                        <a:pt x="641263" y="180933"/>
                      </a:cubicBezTo>
                      <a:cubicBezTo>
                        <a:pt x="633738" y="145405"/>
                        <a:pt x="594114" y="120164"/>
                        <a:pt x="558681" y="128355"/>
                      </a:cubicBezTo>
                      <a:cubicBezTo>
                        <a:pt x="577159" y="93684"/>
                        <a:pt x="564777" y="47107"/>
                        <a:pt x="534297" y="22342"/>
                      </a:cubicBezTo>
                      <a:cubicBezTo>
                        <a:pt x="503817" y="-2423"/>
                        <a:pt x="459145" y="-6042"/>
                        <a:pt x="422759" y="8721"/>
                      </a:cubicBezTo>
                      <a:cubicBezTo>
                        <a:pt x="386374" y="23485"/>
                        <a:pt x="358084" y="54822"/>
                        <a:pt x="341797" y="90541"/>
                      </a:cubicBezTo>
                      <a:cubicBezTo>
                        <a:pt x="327700" y="46440"/>
                        <a:pt x="277312" y="17389"/>
                        <a:pt x="232069" y="27390"/>
                      </a:cubicBezTo>
                      <a:cubicBezTo>
                        <a:pt x="186825" y="37392"/>
                        <a:pt x="153297" y="84921"/>
                        <a:pt x="159202" y="130927"/>
                      </a:cubicBezTo>
                      <a:cubicBezTo>
                        <a:pt x="143962" y="99685"/>
                        <a:pt x="107672" y="80159"/>
                        <a:pt x="73192" y="84540"/>
                      </a:cubicBezTo>
                      <a:cubicBezTo>
                        <a:pt x="38711" y="88922"/>
                        <a:pt x="8517" y="116925"/>
                        <a:pt x="1564" y="151025"/>
                      </a:cubicBezTo>
                      <a:cubicBezTo>
                        <a:pt x="-5390" y="185124"/>
                        <a:pt x="11374" y="222653"/>
                        <a:pt x="41378" y="240274"/>
                      </a:cubicBezTo>
                      <a:cubicBezTo>
                        <a:pt x="21376" y="245037"/>
                        <a:pt x="5564" y="263515"/>
                        <a:pt x="3754" y="283994"/>
                      </a:cubicBezTo>
                      <a:cubicBezTo>
                        <a:pt x="2040" y="304473"/>
                        <a:pt x="14518" y="325332"/>
                        <a:pt x="33377" y="333429"/>
                      </a:cubicBezTo>
                      <a:cubicBezTo>
                        <a:pt x="44140" y="338096"/>
                        <a:pt x="56332" y="338763"/>
                        <a:pt x="67286" y="343049"/>
                      </a:cubicBezTo>
                      <a:cubicBezTo>
                        <a:pt x="93575" y="353241"/>
                        <a:pt x="108339" y="386102"/>
                        <a:pt x="98719" y="412581"/>
                      </a:cubicBez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2"/>
                <p:cNvSpPr/>
                <p:nvPr/>
              </p:nvSpPr>
              <p:spPr>
                <a:xfrm>
                  <a:off x="5888418" y="2708558"/>
                  <a:ext cx="483667" cy="63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667" h="635763" extrusionOk="0">
                      <a:moveTo>
                        <a:pt x="171958" y="3399"/>
                      </a:moveTo>
                      <a:cubicBezTo>
                        <a:pt x="304450" y="-10793"/>
                        <a:pt x="469423" y="15305"/>
                        <a:pt x="480949" y="161514"/>
                      </a:cubicBezTo>
                      <a:cubicBezTo>
                        <a:pt x="485330" y="217426"/>
                        <a:pt x="485616" y="279814"/>
                        <a:pt x="472662" y="338488"/>
                      </a:cubicBezTo>
                      <a:cubicBezTo>
                        <a:pt x="435800" y="506128"/>
                        <a:pt x="274447" y="524035"/>
                        <a:pt x="274447" y="524035"/>
                      </a:cubicBezTo>
                      <a:lnTo>
                        <a:pt x="276066" y="590710"/>
                      </a:lnTo>
                      <a:cubicBezTo>
                        <a:pt x="276066" y="615571"/>
                        <a:pt x="255873" y="635764"/>
                        <a:pt x="231013" y="635764"/>
                      </a:cubicBezTo>
                      <a:lnTo>
                        <a:pt x="231013" y="635764"/>
                      </a:lnTo>
                      <a:cubicBezTo>
                        <a:pt x="203390" y="635764"/>
                        <a:pt x="182340" y="611094"/>
                        <a:pt x="186531" y="583852"/>
                      </a:cubicBezTo>
                      <a:lnTo>
                        <a:pt x="188626" y="526988"/>
                      </a:lnTo>
                      <a:cubicBezTo>
                        <a:pt x="188626" y="526988"/>
                        <a:pt x="-7493" y="492031"/>
                        <a:pt x="222" y="237428"/>
                      </a:cubicBezTo>
                      <a:cubicBezTo>
                        <a:pt x="6127" y="45595"/>
                        <a:pt x="38227" y="17782"/>
                        <a:pt x="171958" y="3399"/>
                      </a:cubicBezTo>
                      <a:close/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2"/>
                <p:cNvSpPr/>
                <p:nvPr/>
              </p:nvSpPr>
              <p:spPr>
                <a:xfrm>
                  <a:off x="5990374" y="2883558"/>
                  <a:ext cx="101193" cy="35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3" h="35934" extrusionOk="0">
                      <a:moveTo>
                        <a:pt x="565" y="31758"/>
                      </a:moveTo>
                      <a:cubicBezTo>
                        <a:pt x="-1435" y="28043"/>
                        <a:pt x="1899" y="21566"/>
                        <a:pt x="10185" y="15089"/>
                      </a:cubicBezTo>
                      <a:cubicBezTo>
                        <a:pt x="18472" y="8707"/>
                        <a:pt x="31902" y="2706"/>
                        <a:pt x="47619" y="706"/>
                      </a:cubicBezTo>
                      <a:cubicBezTo>
                        <a:pt x="63335" y="-1294"/>
                        <a:pt x="77908" y="1182"/>
                        <a:pt x="87528" y="5278"/>
                      </a:cubicBezTo>
                      <a:cubicBezTo>
                        <a:pt x="97244" y="9469"/>
                        <a:pt x="102102" y="14898"/>
                        <a:pt x="101054" y="18994"/>
                      </a:cubicBezTo>
                      <a:cubicBezTo>
                        <a:pt x="98577" y="27471"/>
                        <a:pt x="76575" y="28424"/>
                        <a:pt x="51619" y="31853"/>
                      </a:cubicBezTo>
                      <a:cubicBezTo>
                        <a:pt x="26568" y="34806"/>
                        <a:pt x="5042" y="39378"/>
                        <a:pt x="565" y="31758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6236866" y="2884755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99" y="21131"/>
                      </a:moveTo>
                      <a:cubicBezTo>
                        <a:pt x="-1039" y="17035"/>
                        <a:pt x="3533" y="11416"/>
                        <a:pt x="13058" y="6748"/>
                      </a:cubicBezTo>
                      <a:cubicBezTo>
                        <a:pt x="22487" y="2176"/>
                        <a:pt x="36870" y="-967"/>
                        <a:pt x="52682" y="271"/>
                      </a:cubicBezTo>
                      <a:cubicBezTo>
                        <a:pt x="68493" y="1510"/>
                        <a:pt x="82209" y="6844"/>
                        <a:pt x="90782" y="12844"/>
                      </a:cubicBezTo>
                      <a:cubicBezTo>
                        <a:pt x="99450" y="18845"/>
                        <a:pt x="103069" y="25227"/>
                        <a:pt x="101259" y="29037"/>
                      </a:cubicBezTo>
                      <a:cubicBezTo>
                        <a:pt x="97068" y="36847"/>
                        <a:pt x="75446" y="33323"/>
                        <a:pt x="50205" y="31609"/>
                      </a:cubicBezTo>
                      <a:cubicBezTo>
                        <a:pt x="25059" y="29323"/>
                        <a:pt x="3056" y="29513"/>
                        <a:pt x="199" y="21131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6160732" y="2900171"/>
                  <a:ext cx="62918" cy="177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8" h="177492" extrusionOk="0">
                      <a:moveTo>
                        <a:pt x="20421" y="176403"/>
                      </a:moveTo>
                      <a:cubicBezTo>
                        <a:pt x="34232" y="159734"/>
                        <a:pt x="64998" y="136588"/>
                        <a:pt x="62807" y="112871"/>
                      </a:cubicBezTo>
                      <a:cubicBezTo>
                        <a:pt x="62617" y="110871"/>
                        <a:pt x="61760" y="108299"/>
                        <a:pt x="59664" y="107442"/>
                      </a:cubicBezTo>
                      <a:cubicBezTo>
                        <a:pt x="40709" y="99251"/>
                        <a:pt x="20231" y="113157"/>
                        <a:pt x="3086" y="121920"/>
                      </a:cubicBezTo>
                      <a:cubicBezTo>
                        <a:pt x="6229" y="124301"/>
                        <a:pt x="9372" y="126778"/>
                        <a:pt x="12515" y="129159"/>
                      </a:cubicBezTo>
                      <a:cubicBezTo>
                        <a:pt x="20326" y="88678"/>
                        <a:pt x="26136" y="47911"/>
                        <a:pt x="29946" y="6858"/>
                      </a:cubicBezTo>
                      <a:cubicBezTo>
                        <a:pt x="30803" y="-2286"/>
                        <a:pt x="16421" y="-2286"/>
                        <a:pt x="15659" y="6858"/>
                      </a:cubicBezTo>
                      <a:cubicBezTo>
                        <a:pt x="12611" y="46768"/>
                        <a:pt x="7372" y="86392"/>
                        <a:pt x="133" y="125825"/>
                      </a:cubicBezTo>
                      <a:cubicBezTo>
                        <a:pt x="-915" y="131350"/>
                        <a:pt x="4419" y="135827"/>
                        <a:pt x="9563" y="133064"/>
                      </a:cubicBezTo>
                      <a:cubicBezTo>
                        <a:pt x="20897" y="127159"/>
                        <a:pt x="50330" y="107728"/>
                        <a:pt x="44519" y="129445"/>
                      </a:cubicBezTo>
                      <a:cubicBezTo>
                        <a:pt x="40995" y="142494"/>
                        <a:pt x="22802" y="161163"/>
                        <a:pt x="14992" y="172403"/>
                      </a:cubicBezTo>
                      <a:cubicBezTo>
                        <a:pt x="12992" y="175451"/>
                        <a:pt x="17945" y="179451"/>
                        <a:pt x="20421" y="176403"/>
                      </a:cubicBezTo>
                      <a:lnTo>
                        <a:pt x="20421" y="176403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5965773" y="3022498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20" y="33598"/>
                      </a:moveTo>
                      <a:cubicBezTo>
                        <a:pt x="-837" y="16262"/>
                        <a:pt x="26023" y="1213"/>
                        <a:pt x="59932" y="70"/>
                      </a:cubicBezTo>
                      <a:cubicBezTo>
                        <a:pt x="93936" y="-1073"/>
                        <a:pt x="121749" y="11976"/>
                        <a:pt x="122035" y="29407"/>
                      </a:cubicBezTo>
                      <a:cubicBezTo>
                        <a:pt x="122416" y="46742"/>
                        <a:pt x="95556" y="61792"/>
                        <a:pt x="62123" y="62935"/>
                      </a:cubicBezTo>
                      <a:cubicBezTo>
                        <a:pt x="28690" y="64078"/>
                        <a:pt x="877" y="50933"/>
                        <a:pt x="20" y="33598"/>
                      </a:cubicBezTo>
                      <a:close/>
                    </a:path>
                  </a:pathLst>
                </a:custGeom>
                <a:solidFill>
                  <a:srgbClr val="F7BD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6105332" y="3070305"/>
                  <a:ext cx="112433" cy="5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33" h="55640" extrusionOk="0">
                      <a:moveTo>
                        <a:pt x="109254" y="23700"/>
                      </a:moveTo>
                      <a:cubicBezTo>
                        <a:pt x="96681" y="45131"/>
                        <a:pt x="70296" y="53989"/>
                        <a:pt x="47151" y="45703"/>
                      </a:cubicBezTo>
                      <a:cubicBezTo>
                        <a:pt x="25910" y="38178"/>
                        <a:pt x="15528" y="20652"/>
                        <a:pt x="6003" y="1602"/>
                      </a:cubicBezTo>
                      <a:cubicBezTo>
                        <a:pt x="4288" y="-1732"/>
                        <a:pt x="-760" y="649"/>
                        <a:pt x="97" y="4078"/>
                      </a:cubicBezTo>
                      <a:cubicBezTo>
                        <a:pt x="12194" y="54656"/>
                        <a:pt x="86965" y="79040"/>
                        <a:pt x="112206" y="25414"/>
                      </a:cubicBezTo>
                      <a:cubicBezTo>
                        <a:pt x="113254" y="23414"/>
                        <a:pt x="110397" y="21700"/>
                        <a:pt x="109254" y="23700"/>
                      </a:cubicBezTo>
                      <a:lnTo>
                        <a:pt x="109254" y="23700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"/>
                <p:cNvSpPr/>
                <p:nvPr/>
              </p:nvSpPr>
              <p:spPr>
                <a:xfrm>
                  <a:off x="6083202" y="3070756"/>
                  <a:ext cx="47192" cy="25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2" h="25312" extrusionOk="0">
                      <a:moveTo>
                        <a:pt x="45658" y="3246"/>
                      </a:moveTo>
                      <a:cubicBezTo>
                        <a:pt x="29275" y="-4660"/>
                        <a:pt x="6606" y="2198"/>
                        <a:pt x="224" y="20296"/>
                      </a:cubicBezTo>
                      <a:cubicBezTo>
                        <a:pt x="-1300" y="24582"/>
                        <a:pt x="5368" y="27344"/>
                        <a:pt x="7558" y="23439"/>
                      </a:cubicBezTo>
                      <a:cubicBezTo>
                        <a:pt x="14702" y="10485"/>
                        <a:pt x="28704" y="3341"/>
                        <a:pt x="43087" y="9247"/>
                      </a:cubicBezTo>
                      <a:cubicBezTo>
                        <a:pt x="46516" y="10485"/>
                        <a:pt x="48897" y="4770"/>
                        <a:pt x="45658" y="3246"/>
                      </a:cubicBezTo>
                      <a:lnTo>
                        <a:pt x="45658" y="3246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2"/>
                <p:cNvSpPr/>
                <p:nvPr/>
              </p:nvSpPr>
              <p:spPr>
                <a:xfrm>
                  <a:off x="6106813" y="3176776"/>
                  <a:ext cx="58259" cy="24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9" h="24607" extrusionOk="0">
                      <a:moveTo>
                        <a:pt x="54242" y="954"/>
                      </a:moveTo>
                      <a:cubicBezTo>
                        <a:pt x="48051" y="9812"/>
                        <a:pt x="39383" y="17051"/>
                        <a:pt x="27858" y="16765"/>
                      </a:cubicBezTo>
                      <a:cubicBezTo>
                        <a:pt x="17190" y="16479"/>
                        <a:pt x="12523" y="9050"/>
                        <a:pt x="3950" y="4764"/>
                      </a:cubicBezTo>
                      <a:cubicBezTo>
                        <a:pt x="1760" y="3716"/>
                        <a:pt x="-336" y="5430"/>
                        <a:pt x="45" y="7812"/>
                      </a:cubicBezTo>
                      <a:cubicBezTo>
                        <a:pt x="2141" y="20099"/>
                        <a:pt x="20048" y="25528"/>
                        <a:pt x="30811" y="24480"/>
                      </a:cubicBezTo>
                      <a:cubicBezTo>
                        <a:pt x="43289" y="23337"/>
                        <a:pt x="54528" y="14670"/>
                        <a:pt x="58148" y="2668"/>
                      </a:cubicBezTo>
                      <a:cubicBezTo>
                        <a:pt x="58910" y="192"/>
                        <a:pt x="55576" y="-951"/>
                        <a:pt x="54242" y="954"/>
                      </a:cubicBezTo>
                      <a:lnTo>
                        <a:pt x="54242" y="954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6267855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6039040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2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5" name="Google Shape;425;p2"/>
              <p:cNvSpPr/>
              <p:nvPr/>
            </p:nvSpPr>
            <p:spPr>
              <a:xfrm>
                <a:off x="5882886" y="265763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5880184" y="256913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5931054" y="255569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6066145" y="326732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6190068" y="317839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6166966" y="326821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6197723" y="317630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2" name="Google Shape;432;p2"/>
              <p:cNvGrpSpPr/>
              <p:nvPr/>
            </p:nvGrpSpPr>
            <p:grpSpPr>
              <a:xfrm>
                <a:off x="6412151" y="3071132"/>
                <a:ext cx="270969" cy="107740"/>
                <a:chOff x="6412151" y="3071132"/>
                <a:chExt cx="270969" cy="107740"/>
              </a:xfrm>
            </p:grpSpPr>
            <p:sp>
              <p:nvSpPr>
                <p:cNvPr id="433" name="Google Shape;433;p2"/>
                <p:cNvSpPr/>
                <p:nvPr/>
              </p:nvSpPr>
              <p:spPr>
                <a:xfrm>
                  <a:off x="6428585" y="3071132"/>
                  <a:ext cx="58606" cy="5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6" h="52604" extrusionOk="0">
                      <a:moveTo>
                        <a:pt x="49367" y="11348"/>
                      </a:moveTo>
                      <a:cubicBezTo>
                        <a:pt x="42414" y="17063"/>
                        <a:pt x="31269" y="16968"/>
                        <a:pt x="24412" y="11157"/>
                      </a:cubicBezTo>
                      <a:cubicBezTo>
                        <a:pt x="21935" y="9062"/>
                        <a:pt x="20030" y="6300"/>
                        <a:pt x="17649" y="4014"/>
                      </a:cubicBezTo>
                      <a:cubicBezTo>
                        <a:pt x="15267" y="1728"/>
                        <a:pt x="12219" y="-177"/>
                        <a:pt x="8981" y="13"/>
                      </a:cubicBezTo>
                      <a:cubicBezTo>
                        <a:pt x="4504" y="204"/>
                        <a:pt x="980" y="4395"/>
                        <a:pt x="218" y="8776"/>
                      </a:cubicBezTo>
                      <a:cubicBezTo>
                        <a:pt x="-544" y="13158"/>
                        <a:pt x="790" y="17634"/>
                        <a:pt x="2694" y="21730"/>
                      </a:cubicBezTo>
                      <a:cubicBezTo>
                        <a:pt x="7838" y="32970"/>
                        <a:pt x="16792" y="42495"/>
                        <a:pt x="27745" y="48210"/>
                      </a:cubicBezTo>
                      <a:cubicBezTo>
                        <a:pt x="32794" y="50877"/>
                        <a:pt x="38318" y="52782"/>
                        <a:pt x="44033" y="52591"/>
                      </a:cubicBezTo>
                      <a:cubicBezTo>
                        <a:pt x="49653" y="52401"/>
                        <a:pt x="55463" y="49829"/>
                        <a:pt x="58606" y="4506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6413231" y="3102101"/>
                  <a:ext cx="269889" cy="76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889" h="76771" extrusionOk="0">
                      <a:moveTo>
                        <a:pt x="9761" y="0"/>
                      </a:moveTo>
                      <a:lnTo>
                        <a:pt x="207119" y="10858"/>
                      </a:lnTo>
                      <a:lnTo>
                        <a:pt x="269889" y="49625"/>
                      </a:lnTo>
                      <a:lnTo>
                        <a:pt x="203024" y="76771"/>
                      </a:lnTo>
                      <a:lnTo>
                        <a:pt x="6428" y="76295"/>
                      </a:lnTo>
                      <a:cubicBezTo>
                        <a:pt x="6428" y="76200"/>
                        <a:pt x="-10051" y="33052"/>
                        <a:pt x="9761" y="0"/>
                      </a:cubicBezTo>
                      <a:close/>
                    </a:path>
                  </a:pathLst>
                </a:custGeom>
                <a:solidFill>
                  <a:srgbClr val="616E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6616255" y="3112959"/>
                  <a:ext cx="38100" cy="6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65912" extrusionOk="0">
                      <a:moveTo>
                        <a:pt x="38100" y="20955"/>
                      </a:moveTo>
                      <a:lnTo>
                        <a:pt x="38100" y="49911"/>
                      </a:lnTo>
                      <a:lnTo>
                        <a:pt x="0" y="65913"/>
                      </a:lnTo>
                      <a:lnTo>
                        <a:pt x="4191" y="0"/>
                      </a:lnTo>
                      <a:close/>
                    </a:path>
                  </a:pathLst>
                </a:custGeom>
                <a:solidFill>
                  <a:srgbClr val="E8A1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6412151" y="3102006"/>
                  <a:ext cx="30751" cy="75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51" h="75723" extrusionOk="0">
                      <a:moveTo>
                        <a:pt x="7127" y="75724"/>
                      </a:moveTo>
                      <a:cubicBezTo>
                        <a:pt x="20272" y="68675"/>
                        <a:pt x="29416" y="54674"/>
                        <a:pt x="30654" y="39719"/>
                      </a:cubicBezTo>
                      <a:cubicBezTo>
                        <a:pt x="31797" y="24860"/>
                        <a:pt x="22748" y="9049"/>
                        <a:pt x="10937" y="0"/>
                      </a:cubicBezTo>
                      <a:cubicBezTo>
                        <a:pt x="10937" y="0"/>
                        <a:pt x="1031" y="10001"/>
                        <a:pt x="79" y="39053"/>
                      </a:cubicBezTo>
                      <a:cubicBezTo>
                        <a:pt x="-874" y="64675"/>
                        <a:pt x="7127" y="75724"/>
                        <a:pt x="7127" y="75724"/>
                      </a:cubicBezTo>
                      <a:close/>
                    </a:path>
                  </a:pathLst>
                </a:custGeom>
                <a:solidFill>
                  <a:srgbClr val="3E4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7" name="Google Shape;437;p2"/>
              <p:cNvSpPr/>
              <p:nvPr/>
            </p:nvSpPr>
            <p:spPr>
              <a:xfrm>
                <a:off x="6435661" y="316149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6440173" y="312962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6486620" y="309829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4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6483784" y="309479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1" name="Google Shape;441;p2"/>
              <p:cNvGrpSpPr/>
              <p:nvPr/>
            </p:nvGrpSpPr>
            <p:grpSpPr>
              <a:xfrm>
                <a:off x="5884144" y="3273447"/>
                <a:ext cx="347110" cy="461861"/>
                <a:chOff x="5884144" y="3273447"/>
                <a:chExt cx="347110" cy="461861"/>
              </a:xfrm>
            </p:grpSpPr>
            <p:grpSp>
              <p:nvGrpSpPr>
                <p:cNvPr id="442" name="Google Shape;442;p2"/>
                <p:cNvGrpSpPr/>
                <p:nvPr/>
              </p:nvGrpSpPr>
              <p:grpSpPr>
                <a:xfrm>
                  <a:off x="6136195" y="3428904"/>
                  <a:ext cx="95059" cy="269554"/>
                  <a:chOff x="6136195" y="3428904"/>
                  <a:chExt cx="95059" cy="269554"/>
                </a:xfrm>
              </p:grpSpPr>
              <p:sp>
                <p:nvSpPr>
                  <p:cNvPr id="443" name="Google Shape;443;p2"/>
                  <p:cNvSpPr/>
                  <p:nvPr/>
                </p:nvSpPr>
                <p:spPr>
                  <a:xfrm>
                    <a:off x="6136195" y="3428904"/>
                    <a:ext cx="95059" cy="268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059" h="268042" extrusionOk="0">
                        <a:moveTo>
                          <a:pt x="0" y="254127"/>
                        </a:moveTo>
                        <a:lnTo>
                          <a:pt x="29908" y="58769"/>
                        </a:lnTo>
                        <a:lnTo>
                          <a:pt x="74486" y="0"/>
                        </a:lnTo>
                        <a:lnTo>
                          <a:pt x="95059" y="69152"/>
                        </a:lnTo>
                        <a:lnTo>
                          <a:pt x="75629" y="264795"/>
                        </a:lnTo>
                        <a:cubicBezTo>
                          <a:pt x="75533" y="264795"/>
                          <a:pt x="30956" y="276987"/>
                          <a:pt x="0" y="254127"/>
                        </a:cubicBezTo>
                        <a:close/>
                      </a:path>
                    </a:pathLst>
                  </a:custGeom>
                  <a:solidFill>
                    <a:srgbClr val="8C23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2"/>
                  <p:cNvSpPr/>
                  <p:nvPr/>
                </p:nvSpPr>
                <p:spPr>
                  <a:xfrm>
                    <a:off x="6166008" y="3455859"/>
                    <a:ext cx="65151" cy="42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51" h="42195" extrusionOk="0">
                        <a:moveTo>
                          <a:pt x="24098" y="0"/>
                        </a:moveTo>
                        <a:lnTo>
                          <a:pt x="52959" y="2762"/>
                        </a:lnTo>
                        <a:lnTo>
                          <a:pt x="65151" y="42196"/>
                        </a:lnTo>
                        <a:lnTo>
                          <a:pt x="0" y="31718"/>
                        </a:lnTo>
                        <a:close/>
                      </a:path>
                    </a:pathLst>
                  </a:custGeom>
                  <a:solidFill>
                    <a:srgbClr val="E8A18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2"/>
                  <p:cNvSpPr/>
                  <p:nvPr/>
                </p:nvSpPr>
                <p:spPr>
                  <a:xfrm>
                    <a:off x="6136195" y="3666613"/>
                    <a:ext cx="74961" cy="31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961" h="31845" extrusionOk="0">
                        <a:moveTo>
                          <a:pt x="74962" y="27371"/>
                        </a:moveTo>
                        <a:cubicBezTo>
                          <a:pt x="69247" y="13560"/>
                          <a:pt x="56102" y="3082"/>
                          <a:pt x="41434" y="511"/>
                        </a:cubicBezTo>
                        <a:cubicBezTo>
                          <a:pt x="26765" y="-2061"/>
                          <a:pt x="10192" y="5368"/>
                          <a:pt x="0" y="16322"/>
                        </a:cubicBezTo>
                        <a:cubicBezTo>
                          <a:pt x="0" y="16322"/>
                          <a:pt x="8954" y="27181"/>
                          <a:pt x="37814" y="30895"/>
                        </a:cubicBezTo>
                        <a:cubicBezTo>
                          <a:pt x="63151" y="34324"/>
                          <a:pt x="74962" y="27371"/>
                          <a:pt x="74962" y="27371"/>
                        </a:cubicBez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2"/>
                  <p:cNvSpPr/>
                  <p:nvPr/>
                </p:nvSpPr>
                <p:spPr>
                  <a:xfrm>
                    <a:off x="6154099" y="3488721"/>
                    <a:ext cx="29070" cy="182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0" h="182765" extrusionOk="0">
                        <a:moveTo>
                          <a:pt x="2384" y="181928"/>
                        </a:moveTo>
                        <a:cubicBezTo>
                          <a:pt x="12576" y="122110"/>
                          <a:pt x="21148" y="61817"/>
                          <a:pt x="29054" y="1714"/>
                        </a:cubicBezTo>
                        <a:cubicBezTo>
                          <a:pt x="29340" y="-571"/>
                          <a:pt x="25816" y="-571"/>
                          <a:pt x="25435" y="1714"/>
                        </a:cubicBezTo>
                        <a:cubicBezTo>
                          <a:pt x="17434" y="61722"/>
                          <a:pt x="7432" y="121539"/>
                          <a:pt x="3" y="181642"/>
                        </a:cubicBezTo>
                        <a:cubicBezTo>
                          <a:pt x="-92" y="182880"/>
                          <a:pt x="2194" y="183261"/>
                          <a:pt x="2384" y="181928"/>
                        </a:cubicBezTo>
                        <a:lnTo>
                          <a:pt x="2384" y="181928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2"/>
                  <p:cNvSpPr/>
                  <p:nvPr/>
                </p:nvSpPr>
                <p:spPr>
                  <a:xfrm>
                    <a:off x="6178769" y="3494440"/>
                    <a:ext cx="29072" cy="177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2" h="177768" extrusionOk="0">
                        <a:moveTo>
                          <a:pt x="2384" y="176970"/>
                        </a:moveTo>
                        <a:cubicBezTo>
                          <a:pt x="12385" y="118867"/>
                          <a:pt x="19720" y="60193"/>
                          <a:pt x="29054" y="1996"/>
                        </a:cubicBezTo>
                        <a:cubicBezTo>
                          <a:pt x="29340" y="-4"/>
                          <a:pt x="26197" y="-862"/>
                          <a:pt x="25911" y="1138"/>
                        </a:cubicBezTo>
                        <a:cubicBezTo>
                          <a:pt x="17720" y="59717"/>
                          <a:pt x="7528" y="118010"/>
                          <a:pt x="3" y="176684"/>
                        </a:cubicBezTo>
                        <a:cubicBezTo>
                          <a:pt x="-92" y="177923"/>
                          <a:pt x="2099" y="178208"/>
                          <a:pt x="2384" y="176970"/>
                        </a:cubicBezTo>
                        <a:lnTo>
                          <a:pt x="2384" y="176970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p2"/>
                  <p:cNvSpPr/>
                  <p:nvPr/>
                </p:nvSpPr>
                <p:spPr>
                  <a:xfrm>
                    <a:off x="6202962" y="3496531"/>
                    <a:ext cx="24213" cy="190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13" h="190846" extrusionOk="0">
                        <a:moveTo>
                          <a:pt x="1909" y="190119"/>
                        </a:moveTo>
                        <a:cubicBezTo>
                          <a:pt x="11148" y="127635"/>
                          <a:pt x="16863" y="64484"/>
                          <a:pt x="24197" y="1714"/>
                        </a:cubicBezTo>
                        <a:cubicBezTo>
                          <a:pt x="24483" y="-571"/>
                          <a:pt x="20863" y="-571"/>
                          <a:pt x="20673" y="1714"/>
                        </a:cubicBezTo>
                        <a:cubicBezTo>
                          <a:pt x="14005" y="64389"/>
                          <a:pt x="5147" y="126968"/>
                          <a:pt x="4" y="189833"/>
                        </a:cubicBezTo>
                        <a:cubicBezTo>
                          <a:pt x="-92" y="190976"/>
                          <a:pt x="1718" y="191262"/>
                          <a:pt x="1909" y="190119"/>
                        </a:cubicBezTo>
                        <a:lnTo>
                          <a:pt x="1909" y="190119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9" name="Google Shape;449;p2"/>
                <p:cNvSpPr/>
                <p:nvPr/>
              </p:nvSpPr>
              <p:spPr>
                <a:xfrm>
                  <a:off x="6110001" y="3533857"/>
                  <a:ext cx="110595" cy="113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95" h="113645" extrusionOk="0">
                      <a:moveTo>
                        <a:pt x="0" y="51733"/>
                      </a:moveTo>
                      <a:lnTo>
                        <a:pt x="36767" y="37255"/>
                      </a:lnTo>
                      <a:lnTo>
                        <a:pt x="43529" y="394"/>
                      </a:lnTo>
                      <a:cubicBezTo>
                        <a:pt x="58102" y="-4464"/>
                        <a:pt x="52292" y="37255"/>
                        <a:pt x="52292" y="37255"/>
                      </a:cubicBezTo>
                      <a:cubicBezTo>
                        <a:pt x="52292" y="37255"/>
                        <a:pt x="98774" y="-4464"/>
                        <a:pt x="100775" y="4299"/>
                      </a:cubicBezTo>
                      <a:cubicBezTo>
                        <a:pt x="102679" y="13062"/>
                        <a:pt x="70771" y="49066"/>
                        <a:pt x="70771" y="49066"/>
                      </a:cubicBezTo>
                      <a:cubicBezTo>
                        <a:pt x="70771" y="49066"/>
                        <a:pt x="118205" y="5823"/>
                        <a:pt x="109538" y="25825"/>
                      </a:cubicBezTo>
                      <a:cubicBezTo>
                        <a:pt x="100775" y="45923"/>
                        <a:pt x="72771" y="70117"/>
                        <a:pt x="72771" y="70117"/>
                      </a:cubicBezTo>
                      <a:cubicBezTo>
                        <a:pt x="72771" y="70117"/>
                        <a:pt x="109538" y="42018"/>
                        <a:pt x="103727" y="55543"/>
                      </a:cubicBezTo>
                      <a:cubicBezTo>
                        <a:pt x="97917" y="69069"/>
                        <a:pt x="15526" y="113646"/>
                        <a:pt x="15526" y="113646"/>
                      </a:cubicBezTo>
                      <a:lnTo>
                        <a:pt x="0" y="51733"/>
                      </a:lnTo>
                      <a:close/>
                    </a:path>
                  </a:pathLst>
                </a:custGeom>
                <a:solidFill>
                  <a:srgbClr val="A77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50" name="Google Shape;450;p2"/>
                <p:cNvGrpSpPr/>
                <p:nvPr/>
              </p:nvGrpSpPr>
              <p:grpSpPr>
                <a:xfrm>
                  <a:off x="5884144" y="3273447"/>
                  <a:ext cx="250859" cy="461861"/>
                  <a:chOff x="5884144" y="3273447"/>
                  <a:chExt cx="250859" cy="461861"/>
                </a:xfrm>
              </p:grpSpPr>
              <p:sp>
                <p:nvSpPr>
                  <p:cNvPr id="451" name="Google Shape;451;p2"/>
                  <p:cNvSpPr/>
                  <p:nvPr/>
                </p:nvSpPr>
                <p:spPr>
                  <a:xfrm>
                    <a:off x="5889042" y="3321985"/>
                    <a:ext cx="242391" cy="40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91" h="407830" extrusionOk="0">
                        <a:moveTo>
                          <a:pt x="123614" y="6811"/>
                        </a:moveTo>
                        <a:cubicBezTo>
                          <a:pt x="123614" y="6811"/>
                          <a:pt x="3409" y="216837"/>
                          <a:pt x="361" y="294466"/>
                        </a:cubicBezTo>
                        <a:cubicBezTo>
                          <a:pt x="-2687" y="372094"/>
                          <a:pt x="12553" y="422291"/>
                          <a:pt x="85609" y="404098"/>
                        </a:cubicBezTo>
                        <a:cubicBezTo>
                          <a:pt x="158666" y="385810"/>
                          <a:pt x="242391" y="341710"/>
                          <a:pt x="242391" y="341710"/>
                        </a:cubicBezTo>
                        <a:lnTo>
                          <a:pt x="214959" y="256461"/>
                        </a:lnTo>
                        <a:lnTo>
                          <a:pt x="138854" y="257985"/>
                        </a:lnTo>
                        <a:lnTo>
                          <a:pt x="224103" y="113395"/>
                        </a:lnTo>
                        <a:cubicBezTo>
                          <a:pt x="224103" y="113395"/>
                          <a:pt x="245439" y="-32813"/>
                          <a:pt x="123614" y="6811"/>
                        </a:cubicBezTo>
                        <a:close/>
                      </a:path>
                    </a:pathLst>
                  </a:custGeom>
                  <a:solidFill>
                    <a:srgbClr val="297D9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2"/>
                  <p:cNvSpPr/>
                  <p:nvPr/>
                </p:nvSpPr>
                <p:spPr>
                  <a:xfrm>
                    <a:off x="5884144" y="3273447"/>
                    <a:ext cx="250859" cy="461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859" h="461861" extrusionOk="0">
                        <a:moveTo>
                          <a:pt x="225857" y="160029"/>
                        </a:moveTo>
                        <a:cubicBezTo>
                          <a:pt x="197472" y="208225"/>
                          <a:pt x="168993" y="256422"/>
                          <a:pt x="140608" y="304618"/>
                        </a:cubicBezTo>
                        <a:cubicBezTo>
                          <a:pt x="139275" y="307000"/>
                          <a:pt x="140989" y="310143"/>
                          <a:pt x="143751" y="310048"/>
                        </a:cubicBezTo>
                        <a:cubicBezTo>
                          <a:pt x="160039" y="309762"/>
                          <a:pt x="204045" y="300808"/>
                          <a:pt x="217761" y="308524"/>
                        </a:cubicBezTo>
                        <a:cubicBezTo>
                          <a:pt x="222618" y="311286"/>
                          <a:pt x="236525" y="361864"/>
                          <a:pt x="238144" y="373389"/>
                        </a:cubicBezTo>
                        <a:cubicBezTo>
                          <a:pt x="240525" y="390724"/>
                          <a:pt x="243669" y="382723"/>
                          <a:pt x="239001" y="390343"/>
                        </a:cubicBezTo>
                        <a:cubicBezTo>
                          <a:pt x="231572" y="402535"/>
                          <a:pt x="191186" y="412822"/>
                          <a:pt x="178613" y="418061"/>
                        </a:cubicBezTo>
                        <a:cubicBezTo>
                          <a:pt x="118701" y="443207"/>
                          <a:pt x="21165" y="483879"/>
                          <a:pt x="10211" y="387676"/>
                        </a:cubicBezTo>
                        <a:cubicBezTo>
                          <a:pt x="781" y="304809"/>
                          <a:pt x="43929" y="225942"/>
                          <a:pt x="80029" y="154123"/>
                        </a:cubicBezTo>
                        <a:cubicBezTo>
                          <a:pt x="106128" y="102117"/>
                          <a:pt x="132131" y="31346"/>
                          <a:pt x="190138" y="7248"/>
                        </a:cubicBezTo>
                        <a:cubicBezTo>
                          <a:pt x="194424" y="5533"/>
                          <a:pt x="192519" y="-1515"/>
                          <a:pt x="188233" y="295"/>
                        </a:cubicBezTo>
                        <a:cubicBezTo>
                          <a:pt x="142323" y="19345"/>
                          <a:pt x="122987" y="56968"/>
                          <a:pt x="100889" y="98212"/>
                        </a:cubicBezTo>
                        <a:cubicBezTo>
                          <a:pt x="64980" y="165268"/>
                          <a:pt x="25260" y="236705"/>
                          <a:pt x="7068" y="311095"/>
                        </a:cubicBezTo>
                        <a:cubicBezTo>
                          <a:pt x="-3219" y="353291"/>
                          <a:pt x="-9125" y="434254"/>
                          <a:pt x="39738" y="455780"/>
                        </a:cubicBezTo>
                        <a:cubicBezTo>
                          <a:pt x="97746" y="481307"/>
                          <a:pt x="198139" y="419871"/>
                          <a:pt x="249098" y="393391"/>
                        </a:cubicBezTo>
                        <a:cubicBezTo>
                          <a:pt x="250431" y="392725"/>
                          <a:pt x="251193" y="390724"/>
                          <a:pt x="250717" y="389296"/>
                        </a:cubicBezTo>
                        <a:cubicBezTo>
                          <a:pt x="241573" y="360911"/>
                          <a:pt x="232429" y="332431"/>
                          <a:pt x="223285" y="304047"/>
                        </a:cubicBezTo>
                        <a:cubicBezTo>
                          <a:pt x="222809" y="302523"/>
                          <a:pt x="221380" y="301380"/>
                          <a:pt x="219761" y="301380"/>
                        </a:cubicBezTo>
                        <a:cubicBezTo>
                          <a:pt x="202425" y="301761"/>
                          <a:pt x="166707" y="309857"/>
                          <a:pt x="151562" y="302713"/>
                        </a:cubicBezTo>
                        <a:cubicBezTo>
                          <a:pt x="138894" y="296808"/>
                          <a:pt x="149657" y="312143"/>
                          <a:pt x="148990" y="304618"/>
                        </a:cubicBezTo>
                        <a:cubicBezTo>
                          <a:pt x="148514" y="299380"/>
                          <a:pt x="161182" y="284044"/>
                          <a:pt x="163754" y="279663"/>
                        </a:cubicBezTo>
                        <a:cubicBezTo>
                          <a:pt x="186519" y="240991"/>
                          <a:pt x="209283" y="202415"/>
                          <a:pt x="232143" y="163744"/>
                        </a:cubicBezTo>
                        <a:cubicBezTo>
                          <a:pt x="234525" y="159648"/>
                          <a:pt x="228238" y="156028"/>
                          <a:pt x="225857" y="160029"/>
                        </a:cubicBezTo>
                        <a:lnTo>
                          <a:pt x="225857" y="16002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2"/>
                  <p:cNvSpPr/>
                  <p:nvPr/>
                </p:nvSpPr>
                <p:spPr>
                  <a:xfrm>
                    <a:off x="5973031" y="3576826"/>
                    <a:ext cx="65075" cy="11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075" h="11436" extrusionOk="0">
                        <a:moveTo>
                          <a:pt x="2572" y="11431"/>
                        </a:moveTo>
                        <a:cubicBezTo>
                          <a:pt x="22480" y="10479"/>
                          <a:pt x="42768" y="9621"/>
                          <a:pt x="62580" y="6859"/>
                        </a:cubicBezTo>
                        <a:cubicBezTo>
                          <a:pt x="66485" y="6288"/>
                          <a:pt x="65533" y="-94"/>
                          <a:pt x="61627" y="1"/>
                        </a:cubicBezTo>
                        <a:cubicBezTo>
                          <a:pt x="41911" y="858"/>
                          <a:pt x="22098" y="3525"/>
                          <a:pt x="2572" y="6097"/>
                        </a:cubicBezTo>
                        <a:cubicBezTo>
                          <a:pt x="-762" y="6573"/>
                          <a:pt x="-952" y="11622"/>
                          <a:pt x="2572" y="11431"/>
                        </a:cubicBezTo>
                        <a:lnTo>
                          <a:pt x="2572" y="11431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2"/>
                  <p:cNvSpPr/>
                  <p:nvPr/>
                </p:nvSpPr>
                <p:spPr>
                  <a:xfrm>
                    <a:off x="6082075" y="3575140"/>
                    <a:ext cx="31594" cy="102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94" h="102069" extrusionOk="0">
                        <a:moveTo>
                          <a:pt x="18" y="2449"/>
                        </a:moveTo>
                        <a:cubicBezTo>
                          <a:pt x="4686" y="35024"/>
                          <a:pt x="15163" y="67790"/>
                          <a:pt x="24212" y="99413"/>
                        </a:cubicBezTo>
                        <a:cubicBezTo>
                          <a:pt x="25545" y="104080"/>
                          <a:pt x="32689" y="102080"/>
                          <a:pt x="31451" y="97413"/>
                        </a:cubicBezTo>
                        <a:cubicBezTo>
                          <a:pt x="23355" y="65504"/>
                          <a:pt x="16020" y="31976"/>
                          <a:pt x="3733" y="1401"/>
                        </a:cubicBezTo>
                        <a:cubicBezTo>
                          <a:pt x="2876" y="-980"/>
                          <a:pt x="-267" y="-123"/>
                          <a:pt x="18" y="2449"/>
                        </a:cubicBezTo>
                        <a:lnTo>
                          <a:pt x="18" y="244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55" name="Google Shape;455;p2"/>
              <p:cNvSpPr/>
              <p:nvPr/>
            </p:nvSpPr>
            <p:spPr>
              <a:xfrm>
                <a:off x="5948404" y="386429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5947305" y="373103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7" name="Google Shape;457;p2"/>
          <p:cNvGrpSpPr/>
          <p:nvPr/>
        </p:nvGrpSpPr>
        <p:grpSpPr>
          <a:xfrm>
            <a:off x="544120" y="4563716"/>
            <a:ext cx="841680" cy="701097"/>
            <a:chOff x="6029366" y="3371852"/>
            <a:chExt cx="130719" cy="112578"/>
          </a:xfrm>
        </p:grpSpPr>
        <p:sp>
          <p:nvSpPr>
            <p:cNvPr id="458" name="Google Shape;458;p2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2" name="Google Shape;462;p2"/>
          <p:cNvSpPr/>
          <p:nvPr/>
        </p:nvSpPr>
        <p:spPr>
          <a:xfrm>
            <a:off x="10064743" y="2014855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"/>
          <p:cNvSpPr/>
          <p:nvPr/>
        </p:nvSpPr>
        <p:spPr>
          <a:xfrm>
            <a:off x="11385208" y="825876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5" name="Google Shape;465;p2"/>
          <p:cNvGrpSpPr/>
          <p:nvPr/>
        </p:nvGrpSpPr>
        <p:grpSpPr>
          <a:xfrm rot="-2675128">
            <a:off x="11085724" y="3967889"/>
            <a:ext cx="1009650" cy="2017713"/>
            <a:chOff x="-29" y="1467"/>
            <a:chExt cx="636" cy="1271"/>
          </a:xfrm>
        </p:grpSpPr>
        <p:sp>
          <p:nvSpPr>
            <p:cNvPr id="466" name="Google Shape;466;p2"/>
            <p:cNvSpPr/>
            <p:nvPr/>
          </p:nvSpPr>
          <p:spPr>
            <a:xfrm>
              <a:off x="-24" y="1472"/>
              <a:ext cx="612" cy="1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66" y="2266"/>
              <a:ext cx="341" cy="470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22" y="28"/>
                  </a:moveTo>
                  <a:cubicBezTo>
                    <a:pt x="22" y="28"/>
                    <a:pt x="0" y="62"/>
                    <a:pt x="16" y="93"/>
                  </a:cubicBezTo>
                  <a:cubicBezTo>
                    <a:pt x="35" y="130"/>
                    <a:pt x="103" y="147"/>
                    <a:pt x="97" y="174"/>
                  </a:cubicBezTo>
                  <a:cubicBezTo>
                    <a:pt x="95" y="186"/>
                    <a:pt x="84" y="197"/>
                    <a:pt x="90" y="196"/>
                  </a:cubicBezTo>
                  <a:cubicBezTo>
                    <a:pt x="98" y="196"/>
                    <a:pt x="127" y="175"/>
                    <a:pt x="132" y="144"/>
                  </a:cubicBezTo>
                  <a:cubicBezTo>
                    <a:pt x="142" y="90"/>
                    <a:pt x="125" y="0"/>
                    <a:pt x="50" y="9"/>
                  </a:cubicBezTo>
                  <a:cubicBezTo>
                    <a:pt x="33" y="12"/>
                    <a:pt x="29" y="20"/>
                    <a:pt x="29" y="20"/>
                  </a:cubicBezTo>
                  <a:cubicBezTo>
                    <a:pt x="22" y="28"/>
                    <a:pt x="22" y="28"/>
                    <a:pt x="22" y="28"/>
                  </a:cubicBezTo>
                </a:path>
              </a:pathLst>
            </a:cu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82" y="2733"/>
              <a:ext cx="3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C8C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0" y="2287"/>
              <a:ext cx="281" cy="449"/>
            </a:xfrm>
            <a:custGeom>
              <a:avLst/>
              <a:gdLst/>
              <a:ahLst/>
              <a:cxnLst/>
              <a:rect l="l" t="t" r="r" b="b"/>
              <a:pathLst>
                <a:path w="117" h="188" extrusionOk="0">
                  <a:moveTo>
                    <a:pt x="58" y="0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62" y="7"/>
                    <a:pt x="60" y="1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4" y="30"/>
                    <a:pt x="23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1"/>
                    <a:pt x="13" y="28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7"/>
                    <a:pt x="0" y="42"/>
                    <a:pt x="0" y="59"/>
                  </a:cubicBezTo>
                  <a:cubicBezTo>
                    <a:pt x="0" y="67"/>
                    <a:pt x="2" y="75"/>
                    <a:pt x="6" y="84"/>
                  </a:cubicBezTo>
                  <a:cubicBezTo>
                    <a:pt x="25" y="119"/>
                    <a:pt x="88" y="137"/>
                    <a:pt x="87" y="162"/>
                  </a:cubicBezTo>
                  <a:cubicBezTo>
                    <a:pt x="87" y="163"/>
                    <a:pt x="87" y="164"/>
                    <a:pt x="87" y="165"/>
                  </a:cubicBezTo>
                  <a:cubicBezTo>
                    <a:pt x="85" y="175"/>
                    <a:pt x="78" y="183"/>
                    <a:pt x="78" y="186"/>
                  </a:cubicBezTo>
                  <a:cubicBezTo>
                    <a:pt x="78" y="187"/>
                    <a:pt x="79" y="188"/>
                    <a:pt x="80" y="188"/>
                  </a:cubicBezTo>
                  <a:cubicBezTo>
                    <a:pt x="80" y="188"/>
                    <a:pt x="80" y="188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7" y="186"/>
                    <a:pt x="107" y="172"/>
                    <a:pt x="117" y="151"/>
                  </a:cubicBezTo>
                  <a:cubicBezTo>
                    <a:pt x="97" y="135"/>
                    <a:pt x="64" y="119"/>
                    <a:pt x="51" y="95"/>
                  </a:cubicBezTo>
                  <a:cubicBezTo>
                    <a:pt x="35" y="64"/>
                    <a:pt x="57" y="31"/>
                    <a:pt x="57" y="31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23"/>
                    <a:pt x="69" y="14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0" y="5"/>
                    <a:pt x="70" y="1"/>
                    <a:pt x="58" y="0"/>
                  </a:cubicBezTo>
                </a:path>
              </a:pathLst>
            </a:cu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-29" y="1467"/>
              <a:ext cx="468" cy="897"/>
            </a:xfrm>
            <a:custGeom>
              <a:avLst/>
              <a:gdLst/>
              <a:ahLst/>
              <a:cxnLst/>
              <a:rect l="l" t="t" r="r" b="b"/>
              <a:pathLst>
                <a:path w="195" h="376" extrusionOk="0">
                  <a:moveTo>
                    <a:pt x="187" y="361"/>
                  </a:moveTo>
                  <a:cubicBezTo>
                    <a:pt x="159" y="374"/>
                    <a:pt x="159" y="374"/>
                    <a:pt x="159" y="374"/>
                  </a:cubicBezTo>
                  <a:cubicBezTo>
                    <a:pt x="153" y="376"/>
                    <a:pt x="146" y="373"/>
                    <a:pt x="144" y="36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1"/>
                    <a:pt x="3" y="5"/>
                    <a:pt x="8" y="2"/>
                  </a:cubicBezTo>
                  <a:cubicBezTo>
                    <a:pt x="14" y="0"/>
                    <a:pt x="20" y="2"/>
                    <a:pt x="23" y="8"/>
                  </a:cubicBezTo>
                  <a:cubicBezTo>
                    <a:pt x="192" y="346"/>
                    <a:pt x="192" y="346"/>
                    <a:pt x="192" y="346"/>
                  </a:cubicBezTo>
                  <a:cubicBezTo>
                    <a:pt x="195" y="352"/>
                    <a:pt x="192" y="359"/>
                    <a:pt x="187" y="361"/>
                  </a:cubicBezTo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49" y="1844"/>
              <a:ext cx="120" cy="222"/>
            </a:xfrm>
            <a:custGeom>
              <a:avLst/>
              <a:gdLst/>
              <a:ahLst/>
              <a:cxnLst/>
              <a:rect l="l" t="t" r="r" b="b"/>
              <a:pathLst>
                <a:path w="50" h="93" extrusionOk="0">
                  <a:moveTo>
                    <a:pt x="35" y="42"/>
                  </a:moveTo>
                  <a:cubicBezTo>
                    <a:pt x="46" y="66"/>
                    <a:pt x="50" y="88"/>
                    <a:pt x="45" y="90"/>
                  </a:cubicBezTo>
                  <a:cubicBezTo>
                    <a:pt x="40" y="93"/>
                    <a:pt x="26" y="75"/>
                    <a:pt x="16" y="51"/>
                  </a:cubicBezTo>
                  <a:cubicBezTo>
                    <a:pt x="5" y="27"/>
                    <a:pt x="0" y="5"/>
                    <a:pt x="6" y="3"/>
                  </a:cubicBezTo>
                  <a:cubicBezTo>
                    <a:pt x="11" y="0"/>
                    <a:pt x="24" y="18"/>
                    <a:pt x="3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-24" y="1472"/>
              <a:ext cx="14" cy="26"/>
            </a:xfrm>
            <a:custGeom>
              <a:avLst/>
              <a:gdLst/>
              <a:ahLst/>
              <a:cxnLst/>
              <a:rect l="l" t="t" r="r" b="b"/>
              <a:pathLst>
                <a:path w="6" h="11" extrusionOk="0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"/>
                    <a:pt x="2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17" y="2328"/>
              <a:ext cx="103" cy="33"/>
            </a:xfrm>
            <a:custGeom>
              <a:avLst/>
              <a:gdLst/>
              <a:ahLst/>
              <a:cxnLst/>
              <a:rect l="l" t="t" r="r" b="b"/>
              <a:pathLst>
                <a:path w="43" h="14" extrusionOk="0"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5" y="13"/>
                  </a:moveTo>
                  <a:cubicBezTo>
                    <a:pt x="13" y="13"/>
                    <a:pt x="12" y="14"/>
                    <a:pt x="10" y="14"/>
                  </a:cubicBezTo>
                  <a:cubicBezTo>
                    <a:pt x="12" y="14"/>
                    <a:pt x="13" y="13"/>
                    <a:pt x="15" y="13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0026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-24" y="1470"/>
              <a:ext cx="458" cy="891"/>
            </a:xfrm>
            <a:custGeom>
              <a:avLst/>
              <a:gdLst/>
              <a:ahLst/>
              <a:cxnLst/>
              <a:rect l="l" t="t" r="r" b="b"/>
              <a:pathLst>
                <a:path w="191" h="374" extrusionOk="0">
                  <a:moveTo>
                    <a:pt x="11" y="0"/>
                  </a:moveTo>
                  <a:cubicBezTo>
                    <a:pt x="9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4" y="371"/>
                    <a:pt x="148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4" y="374"/>
                    <a:pt x="155" y="373"/>
                    <a:pt x="157" y="373"/>
                  </a:cubicBezTo>
                  <a:cubicBezTo>
                    <a:pt x="157" y="373"/>
                    <a:pt x="157" y="373"/>
                    <a:pt x="157" y="373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9" y="357"/>
                    <a:pt x="191" y="353"/>
                    <a:pt x="191" y="349"/>
                  </a:cubicBezTo>
                  <a:cubicBezTo>
                    <a:pt x="168" y="360"/>
                    <a:pt x="168" y="360"/>
                    <a:pt x="168" y="360"/>
                  </a:cubicBezTo>
                  <a:cubicBezTo>
                    <a:pt x="166" y="360"/>
                    <a:pt x="165" y="361"/>
                    <a:pt x="163" y="361"/>
                  </a:cubicBezTo>
                  <a:cubicBezTo>
                    <a:pt x="159" y="361"/>
                    <a:pt x="155" y="358"/>
                    <a:pt x="153" y="354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02" y="235"/>
                    <a:pt x="94" y="223"/>
                    <a:pt x="88" y="208"/>
                  </a:cubicBezTo>
                  <a:cubicBezTo>
                    <a:pt x="78" y="187"/>
                    <a:pt x="74" y="169"/>
                    <a:pt x="76" y="16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E181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54" y="1856"/>
              <a:ext cx="81" cy="191"/>
            </a:xfrm>
            <a:custGeom>
              <a:avLst/>
              <a:gdLst/>
              <a:ahLst/>
              <a:cxnLst/>
              <a:rect l="l" t="t" r="r" b="b"/>
              <a:pathLst>
                <a:path w="34" h="80" extrusionOk="0">
                  <a:moveTo>
                    <a:pt x="2" y="0"/>
                  </a:moveTo>
                  <a:cubicBezTo>
                    <a:pt x="0" y="7"/>
                    <a:pt x="4" y="25"/>
                    <a:pt x="14" y="46"/>
                  </a:cubicBezTo>
                  <a:cubicBezTo>
                    <a:pt x="20" y="61"/>
                    <a:pt x="28" y="73"/>
                    <a:pt x="34" y="8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6" name="Google Shape;476;p2"/>
          <p:cNvGrpSpPr/>
          <p:nvPr/>
        </p:nvGrpSpPr>
        <p:grpSpPr>
          <a:xfrm rot="16449642">
            <a:off x="7286412" y="542085"/>
            <a:ext cx="1834856" cy="1827065"/>
            <a:chOff x="9297121" y="4956135"/>
            <a:chExt cx="1834856" cy="1827065"/>
          </a:xfrm>
        </p:grpSpPr>
        <p:grpSp>
          <p:nvGrpSpPr>
            <p:cNvPr id="477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478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479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81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482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485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48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9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490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1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492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493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5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49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49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00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3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04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5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506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507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508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10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51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51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515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6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7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8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519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0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1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522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24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525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6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7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528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29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0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1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3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639" name="Google Shape;639;p2"/>
          <p:cNvSpPr/>
          <p:nvPr/>
        </p:nvSpPr>
        <p:spPr>
          <a:xfrm>
            <a:off x="2575034" y="3355084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2"/>
          <p:cNvSpPr/>
          <p:nvPr/>
        </p:nvSpPr>
        <p:spPr>
          <a:xfrm>
            <a:off x="4192232" y="518934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1" name="Google Shape;641;p2"/>
          <p:cNvGrpSpPr/>
          <p:nvPr/>
        </p:nvGrpSpPr>
        <p:grpSpPr>
          <a:xfrm rot="-1062717">
            <a:off x="9609657" y="316339"/>
            <a:ext cx="1380787" cy="1184465"/>
            <a:chOff x="8203691" y="2074073"/>
            <a:chExt cx="976789" cy="876866"/>
          </a:xfrm>
        </p:grpSpPr>
        <p:sp>
          <p:nvSpPr>
            <p:cNvPr id="642" name="Google Shape;642;p2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4" name="Google Shape;654;p2"/>
          <p:cNvSpPr/>
          <p:nvPr/>
        </p:nvSpPr>
        <p:spPr>
          <a:xfrm rot="9018844">
            <a:off x="6936907" y="3417074"/>
            <a:ext cx="7727288" cy="5913330"/>
          </a:xfrm>
          <a:custGeom>
            <a:avLst/>
            <a:gdLst/>
            <a:ahLst/>
            <a:cxnLst/>
            <a:rect l="l" t="t" r="r" b="b"/>
            <a:pathLst>
              <a:path w="1854041" h="1754790" extrusionOk="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 cmpd="sng">
            <a:solidFill>
              <a:srgbClr val="75707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"/>
          <p:cNvSpPr/>
          <p:nvPr/>
        </p:nvSpPr>
        <p:spPr>
          <a:xfrm>
            <a:off x="7954699" y="5304240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6" name="Google Shape;656;p2"/>
          <p:cNvGrpSpPr/>
          <p:nvPr/>
        </p:nvGrpSpPr>
        <p:grpSpPr>
          <a:xfrm>
            <a:off x="10760336" y="2230160"/>
            <a:ext cx="1452629" cy="1067443"/>
            <a:chOff x="-403127" y="371217"/>
            <a:chExt cx="1204344" cy="852925"/>
          </a:xfrm>
        </p:grpSpPr>
        <p:grpSp>
          <p:nvGrpSpPr>
            <p:cNvPr id="657" name="Google Shape;657;p2"/>
            <p:cNvGrpSpPr/>
            <p:nvPr/>
          </p:nvGrpSpPr>
          <p:grpSpPr>
            <a:xfrm flipH="1">
              <a:off x="-403127" y="400231"/>
              <a:ext cx="1182052" cy="823911"/>
              <a:chOff x="-380835" y="371217"/>
              <a:chExt cx="1182052" cy="823911"/>
            </a:xfrm>
          </p:grpSpPr>
          <p:grpSp>
            <p:nvGrpSpPr>
              <p:cNvPr id="658" name="Google Shape;658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59" name="Google Shape;659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2" name="Google Shape;662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63" name="Google Shape;663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65" name="Google Shape;665;p2"/>
            <p:cNvGrpSpPr/>
            <p:nvPr/>
          </p:nvGrpSpPr>
          <p:grpSpPr>
            <a:xfrm flipH="1">
              <a:off x="-380835" y="371217"/>
              <a:ext cx="1182052" cy="823911"/>
              <a:chOff x="-380835" y="371217"/>
              <a:chExt cx="1182052" cy="823911"/>
            </a:xfrm>
          </p:grpSpPr>
          <p:grpSp>
            <p:nvGrpSpPr>
              <p:cNvPr id="666" name="Google Shape;666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67" name="Google Shape;667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0" name="Google Shape;670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71" name="Google Shape;671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73" name="Google Shape;673;p2"/>
          <p:cNvGrpSpPr/>
          <p:nvPr/>
        </p:nvGrpSpPr>
        <p:grpSpPr>
          <a:xfrm rot="-439290">
            <a:off x="2350596" y="5487666"/>
            <a:ext cx="1983980" cy="1494753"/>
            <a:chOff x="696549" y="4578468"/>
            <a:chExt cx="854162" cy="810702"/>
          </a:xfrm>
        </p:grpSpPr>
        <p:grpSp>
          <p:nvGrpSpPr>
            <p:cNvPr id="674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675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7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688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1" name="Google Shape;463;p2"/>
          <p:cNvSpPr/>
          <p:nvPr/>
        </p:nvSpPr>
        <p:spPr>
          <a:xfrm>
            <a:off x="7781572" y="6772563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2" name="Google Shape;476;p2"/>
          <p:cNvGrpSpPr/>
          <p:nvPr/>
        </p:nvGrpSpPr>
        <p:grpSpPr>
          <a:xfrm rot="16449642">
            <a:off x="9292365" y="6155224"/>
            <a:ext cx="1834856" cy="1827065"/>
            <a:chOff x="9297121" y="4956135"/>
            <a:chExt cx="1834856" cy="1827065"/>
          </a:xfrm>
        </p:grpSpPr>
        <p:grpSp>
          <p:nvGrpSpPr>
            <p:cNvPr id="703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733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48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50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59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0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51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52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5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53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54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5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34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35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37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4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3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43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4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5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0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41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2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704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705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20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22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3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2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2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28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9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0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5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26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7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06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07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09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18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9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10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11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15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6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7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1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761" name="Google Shape;673;p2"/>
          <p:cNvGrpSpPr/>
          <p:nvPr/>
        </p:nvGrpSpPr>
        <p:grpSpPr>
          <a:xfrm rot="-439290">
            <a:off x="5005021" y="11538114"/>
            <a:ext cx="2256186" cy="2123274"/>
            <a:chOff x="696549" y="4578468"/>
            <a:chExt cx="854162" cy="810702"/>
          </a:xfrm>
        </p:grpSpPr>
        <p:grpSp>
          <p:nvGrpSpPr>
            <p:cNvPr id="762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776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3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764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88" name="Google Shape;313;p2"/>
          <p:cNvSpPr/>
          <p:nvPr/>
        </p:nvSpPr>
        <p:spPr>
          <a:xfrm>
            <a:off x="5467047" y="6181239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7151" y="1748693"/>
            <a:ext cx="9473344" cy="4464880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rgbClr val="E9D2AE"/>
          </a:solidFill>
          <a:ln w="34925">
            <a:solidFill>
              <a:srgbClr val="7E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</a:rPr>
              <a:t>-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giấu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kỳ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ngọt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đáng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4919" y="2206362"/>
            <a:ext cx="731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56ABE4-ADBD-41BB-8F6F-8054749B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870" y="221886"/>
            <a:ext cx="593801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64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092431" y="301211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11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" action="ppaction://noaction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" action="ppaction://noaction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" action="ppaction://noaction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23" name="Arrow: Right 122">
            <a:hlinkClick r:id="" action="ppaction://noaction"/>
            <a:extLst>
              <a:ext uri="{FF2B5EF4-FFF2-40B4-BE49-F238E27FC236}">
                <a16:creationId xmlns:a16="http://schemas.microsoft.com/office/drawing/2014/main" id="{C813CE82-C3CD-2106-E6CD-6293718AAAEA}"/>
              </a:ext>
            </a:extLst>
          </p:cNvPr>
          <p:cNvSpPr/>
          <p:nvPr/>
        </p:nvSpPr>
        <p:spPr>
          <a:xfrm>
            <a:off x="10766391" y="6037143"/>
            <a:ext cx="1165550" cy="760209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6D80DE-3A5B-4CE6-99D4-2A40F2B895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22061" y="-162112"/>
            <a:ext cx="320067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73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 + 4</a:t>
            </a:r>
            <a:r>
              <a:rPr kumimoji="0" lang="vi-VN" sz="10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=?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410582" y="3546755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57870" y="260178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505156" y="354876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cs typeface="Times New Roman" panose="02020603050405020304" pitchFamily="18" charset="0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0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1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2562;p10"/>
          <p:cNvGrpSpPr/>
          <p:nvPr/>
        </p:nvGrpSpPr>
        <p:grpSpPr>
          <a:xfrm>
            <a:off x="10744053" y="3219754"/>
            <a:ext cx="841680" cy="701097"/>
            <a:chOff x="6029366" y="3371852"/>
            <a:chExt cx="130719" cy="112578"/>
          </a:xfrm>
        </p:grpSpPr>
        <p:sp>
          <p:nvSpPr>
            <p:cNvPr id="5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EE558B-200A-A3C2-A30A-71541ECB29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4928" y="2599781"/>
            <a:ext cx="1475271" cy="1492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F30C4-8FFC-2F0F-894C-78250C9993F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7098573" y="1938501"/>
            <a:ext cx="1385564" cy="1400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499E2C-C982-EEA9-61F5-7890DBE2BC0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703"/>
          <a:stretch/>
        </p:blipFill>
        <p:spPr>
          <a:xfrm>
            <a:off x="9134881" y="2675843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33935 L 0.06901 0.12685 C 0.08633 0.07917 0.11263 0.05394 0.14037 0.05394 C 0.17175 0.05394 0.19688 0.07917 0.21419 0.12685 L 0.29896 0.33935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7EB9B-C235-B7F9-AA51-4816DFE64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>
            <a:extLst>
              <a:ext uri="{FF2B5EF4-FFF2-40B4-BE49-F238E27FC236}">
                <a16:creationId xmlns:a16="http://schemas.microsoft.com/office/drawing/2014/main" id="{10D0C080-0C89-634D-E56E-EF6F897E8655}"/>
              </a:ext>
            </a:extLst>
          </p:cNvPr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>
            <a:extLst>
              <a:ext uri="{FF2B5EF4-FFF2-40B4-BE49-F238E27FC236}">
                <a16:creationId xmlns:a16="http://schemas.microsoft.com/office/drawing/2014/main" id="{623248C7-5F25-5E97-F8E6-984536A79BFA}"/>
              </a:ext>
            </a:extLst>
          </p:cNvPr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F2247-E773-5824-CB4C-733854ACC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FFE0A3-DF7A-3C36-851A-4D16819C92AC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10000" b="1" dirty="0">
                <a:solidFill>
                  <a:prstClr val="white"/>
                </a:solidFill>
                <a:latin typeface="Calibri" panose="020F0502020204030204"/>
                <a:cs typeface="Times New Roman" panose="02020603050405020304" pitchFamily="18" charset="0"/>
              </a:rPr>
              <a:t>8 – 4 = ?</a:t>
            </a:r>
            <a:endParaRPr lang="en-US" sz="10000" b="1" dirty="0">
              <a:solidFill>
                <a:prstClr val="white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BCB0C579-5996-8387-78C2-0537EEEB3F62}"/>
              </a:ext>
            </a:extLst>
          </p:cNvPr>
          <p:cNvSpPr/>
          <p:nvPr/>
        </p:nvSpPr>
        <p:spPr>
          <a:xfrm>
            <a:off x="6416870" y="251979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C75E34D7-3BE9-377F-4B0E-5A0E3A427DF5}"/>
              </a:ext>
            </a:extLst>
          </p:cNvPr>
          <p:cNvSpPr/>
          <p:nvPr/>
        </p:nvSpPr>
        <p:spPr>
          <a:xfrm>
            <a:off x="4368950" y="346093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FDBF0B2-44DA-63EE-2C1C-418F6ABB502C}"/>
              </a:ext>
            </a:extLst>
          </p:cNvPr>
          <p:cNvSpPr/>
          <p:nvPr/>
        </p:nvSpPr>
        <p:spPr>
          <a:xfrm>
            <a:off x="8472177" y="348062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8780E0BF-5D39-F1C4-0BC2-FA33E4D285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1C69E4-629A-2C27-23AC-7B22B77858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5D556-659B-4EB5-7B76-CB43FEA86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14932-B09F-F695-B7DB-22287804A6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192F5D-823B-3FA9-74F1-BDD74D0366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252628-1223-A200-63A8-35AA327FE3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03" y="5103287"/>
            <a:ext cx="1786672" cy="1786672"/>
          </a:xfrm>
          <a:prstGeom prst="rect">
            <a:avLst/>
          </a:prstGeom>
        </p:spPr>
      </p:pic>
      <p:grpSp>
        <p:nvGrpSpPr>
          <p:cNvPr id="21" name="Google Shape;2562;p10">
            <a:extLst>
              <a:ext uri="{FF2B5EF4-FFF2-40B4-BE49-F238E27FC236}">
                <a16:creationId xmlns:a16="http://schemas.microsoft.com/office/drawing/2014/main" id="{DC5F5C30-4B9A-82A3-1D8B-824B55404384}"/>
              </a:ext>
            </a:extLst>
          </p:cNvPr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>
              <a:extLst>
                <a:ext uri="{FF2B5EF4-FFF2-40B4-BE49-F238E27FC236}">
                  <a16:creationId xmlns:a16="http://schemas.microsoft.com/office/drawing/2014/main" id="{D05DE489-0CC3-9660-0A11-9EF1E1C24DD7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>
              <a:extLst>
                <a:ext uri="{FF2B5EF4-FFF2-40B4-BE49-F238E27FC236}">
                  <a16:creationId xmlns:a16="http://schemas.microsoft.com/office/drawing/2014/main" id="{5660975E-FA76-2364-311C-68E9B0D27D68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>
              <a:extLst>
                <a:ext uri="{FF2B5EF4-FFF2-40B4-BE49-F238E27FC236}">
                  <a16:creationId xmlns:a16="http://schemas.microsoft.com/office/drawing/2014/main" id="{5AA2074C-202F-4130-8710-23C63CAA206F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>
            <a:extLst>
              <a:ext uri="{FF2B5EF4-FFF2-40B4-BE49-F238E27FC236}">
                <a16:creationId xmlns:a16="http://schemas.microsoft.com/office/drawing/2014/main" id="{45412D1B-6E08-D384-AC62-CC15E02C8E3B}"/>
              </a:ext>
            </a:extLst>
          </p:cNvPr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>
              <a:extLst>
                <a:ext uri="{FF2B5EF4-FFF2-40B4-BE49-F238E27FC236}">
                  <a16:creationId xmlns:a16="http://schemas.microsoft.com/office/drawing/2014/main" id="{3141CE42-9E24-7C77-AB61-56AFC3C3EFDC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>
              <a:extLst>
                <a:ext uri="{FF2B5EF4-FFF2-40B4-BE49-F238E27FC236}">
                  <a16:creationId xmlns:a16="http://schemas.microsoft.com/office/drawing/2014/main" id="{E04BA856-6FCB-2EFB-C433-6D07410C854E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>
              <a:extLst>
                <a:ext uri="{FF2B5EF4-FFF2-40B4-BE49-F238E27FC236}">
                  <a16:creationId xmlns:a16="http://schemas.microsoft.com/office/drawing/2014/main" id="{AEEDE8B0-1A84-37D7-BED0-7C9270F43C45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>
            <a:extLst>
              <a:ext uri="{FF2B5EF4-FFF2-40B4-BE49-F238E27FC236}">
                <a16:creationId xmlns:a16="http://schemas.microsoft.com/office/drawing/2014/main" id="{190AC1FC-366C-1E51-F280-53F640BC9896}"/>
              </a:ext>
            </a:extLst>
          </p:cNvPr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>
              <a:extLst>
                <a:ext uri="{FF2B5EF4-FFF2-40B4-BE49-F238E27FC236}">
                  <a16:creationId xmlns:a16="http://schemas.microsoft.com/office/drawing/2014/main" id="{8FFD6592-8F1D-B0FB-B082-92F71B8CBCE2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>
              <a:extLst>
                <a:ext uri="{FF2B5EF4-FFF2-40B4-BE49-F238E27FC236}">
                  <a16:creationId xmlns:a16="http://schemas.microsoft.com/office/drawing/2014/main" id="{B9032376-8402-CA13-71DA-09EB6FADC7DD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>
              <a:extLst>
                <a:ext uri="{FF2B5EF4-FFF2-40B4-BE49-F238E27FC236}">
                  <a16:creationId xmlns:a16="http://schemas.microsoft.com/office/drawing/2014/main" id="{4BFF9C07-5786-966F-463D-8B5E2192A519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>
            <a:extLst>
              <a:ext uri="{FF2B5EF4-FFF2-40B4-BE49-F238E27FC236}">
                <a16:creationId xmlns:a16="http://schemas.microsoft.com/office/drawing/2014/main" id="{02BE0BDB-3BBD-D019-3E27-42CC64BDEDA9}"/>
              </a:ext>
            </a:extLst>
          </p:cNvPr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>
              <a:extLst>
                <a:ext uri="{FF2B5EF4-FFF2-40B4-BE49-F238E27FC236}">
                  <a16:creationId xmlns:a16="http://schemas.microsoft.com/office/drawing/2014/main" id="{9ECEBB81-8DEE-8275-C150-57D44699FF25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>
              <a:extLst>
                <a:ext uri="{FF2B5EF4-FFF2-40B4-BE49-F238E27FC236}">
                  <a16:creationId xmlns:a16="http://schemas.microsoft.com/office/drawing/2014/main" id="{C1C86604-F1EC-0FFD-17CC-EB9A0D5D3735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>
              <a:extLst>
                <a:ext uri="{FF2B5EF4-FFF2-40B4-BE49-F238E27FC236}">
                  <a16:creationId xmlns:a16="http://schemas.microsoft.com/office/drawing/2014/main" id="{8BCE29F0-A7A5-3D57-49AA-35435658F2A0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>
            <a:extLst>
              <a:ext uri="{FF2B5EF4-FFF2-40B4-BE49-F238E27FC236}">
                <a16:creationId xmlns:a16="http://schemas.microsoft.com/office/drawing/2014/main" id="{C2236E0C-E0CC-288D-1DED-E4ABDE42E03B}"/>
              </a:ext>
            </a:extLst>
          </p:cNvPr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>
              <a:extLst>
                <a:ext uri="{FF2B5EF4-FFF2-40B4-BE49-F238E27FC236}">
                  <a16:creationId xmlns:a16="http://schemas.microsoft.com/office/drawing/2014/main" id="{15F686A9-2606-D790-3A99-0E1022C8B3A8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>
              <a:extLst>
                <a:ext uri="{FF2B5EF4-FFF2-40B4-BE49-F238E27FC236}">
                  <a16:creationId xmlns:a16="http://schemas.microsoft.com/office/drawing/2014/main" id="{AFDE977B-E080-B455-889D-AFA77A58206F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>
              <a:extLst>
                <a:ext uri="{FF2B5EF4-FFF2-40B4-BE49-F238E27FC236}">
                  <a16:creationId xmlns:a16="http://schemas.microsoft.com/office/drawing/2014/main" id="{47FF6F16-2362-83B6-8E3B-95726D1BB719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>
            <a:extLst>
              <a:ext uri="{FF2B5EF4-FFF2-40B4-BE49-F238E27FC236}">
                <a16:creationId xmlns:a16="http://schemas.microsoft.com/office/drawing/2014/main" id="{E6B616E0-6CFE-C458-A105-A68382FF336B}"/>
              </a:ext>
            </a:extLst>
          </p:cNvPr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>
              <a:extLst>
                <a:ext uri="{FF2B5EF4-FFF2-40B4-BE49-F238E27FC236}">
                  <a16:creationId xmlns:a16="http://schemas.microsoft.com/office/drawing/2014/main" id="{B0CC2C74-3480-CD9D-E3B7-4E61348A9C0A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>
              <a:extLst>
                <a:ext uri="{FF2B5EF4-FFF2-40B4-BE49-F238E27FC236}">
                  <a16:creationId xmlns:a16="http://schemas.microsoft.com/office/drawing/2014/main" id="{60E45A1A-82C3-BF1D-359A-EFCE2B444ED2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>
              <a:extLst>
                <a:ext uri="{FF2B5EF4-FFF2-40B4-BE49-F238E27FC236}">
                  <a16:creationId xmlns:a16="http://schemas.microsoft.com/office/drawing/2014/main" id="{4E0E8EF5-3B3D-0CBA-4EA1-C6D4812F524C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>
            <a:extLst>
              <a:ext uri="{FF2B5EF4-FFF2-40B4-BE49-F238E27FC236}">
                <a16:creationId xmlns:a16="http://schemas.microsoft.com/office/drawing/2014/main" id="{727F6174-21CA-4B21-3CC0-BABACC7CC6BB}"/>
              </a:ext>
            </a:extLst>
          </p:cNvPr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>
              <a:extLst>
                <a:ext uri="{FF2B5EF4-FFF2-40B4-BE49-F238E27FC236}">
                  <a16:creationId xmlns:a16="http://schemas.microsoft.com/office/drawing/2014/main" id="{2404285B-7FD1-DAEF-CE94-47B9719A850C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>
              <a:extLst>
                <a:ext uri="{FF2B5EF4-FFF2-40B4-BE49-F238E27FC236}">
                  <a16:creationId xmlns:a16="http://schemas.microsoft.com/office/drawing/2014/main" id="{18087E7B-F4C8-D0A6-AB38-9C57C046779D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>
              <a:extLst>
                <a:ext uri="{FF2B5EF4-FFF2-40B4-BE49-F238E27FC236}">
                  <a16:creationId xmlns:a16="http://schemas.microsoft.com/office/drawing/2014/main" id="{1360BC6B-5582-CA91-6163-C1292470237D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>
            <a:extLst>
              <a:ext uri="{FF2B5EF4-FFF2-40B4-BE49-F238E27FC236}">
                <a16:creationId xmlns:a16="http://schemas.microsoft.com/office/drawing/2014/main" id="{396C4B1B-7FD7-7C91-EDBA-67CE5EAB2201}"/>
              </a:ext>
            </a:extLst>
          </p:cNvPr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>
              <a:extLst>
                <a:ext uri="{FF2B5EF4-FFF2-40B4-BE49-F238E27FC236}">
                  <a16:creationId xmlns:a16="http://schemas.microsoft.com/office/drawing/2014/main" id="{3BABF0C7-523B-B6E6-64F2-5C23F80EAB2F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>
              <a:extLst>
                <a:ext uri="{FF2B5EF4-FFF2-40B4-BE49-F238E27FC236}">
                  <a16:creationId xmlns:a16="http://schemas.microsoft.com/office/drawing/2014/main" id="{727115C0-8003-42BF-369F-EC816D40883F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>
              <a:extLst>
                <a:ext uri="{FF2B5EF4-FFF2-40B4-BE49-F238E27FC236}">
                  <a16:creationId xmlns:a16="http://schemas.microsoft.com/office/drawing/2014/main" id="{BB14A1F5-92DE-3DF4-9BE2-5810DBACF5E0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2562;p10">
            <a:extLst>
              <a:ext uri="{FF2B5EF4-FFF2-40B4-BE49-F238E27FC236}">
                <a16:creationId xmlns:a16="http://schemas.microsoft.com/office/drawing/2014/main" id="{B12710FD-EA2C-9082-5E45-1BEDEF8C91BB}"/>
              </a:ext>
            </a:extLst>
          </p:cNvPr>
          <p:cNvGrpSpPr/>
          <p:nvPr/>
        </p:nvGrpSpPr>
        <p:grpSpPr>
          <a:xfrm>
            <a:off x="11217468" y="3202512"/>
            <a:ext cx="841680" cy="701097"/>
            <a:chOff x="6029366" y="3371852"/>
            <a:chExt cx="130719" cy="112578"/>
          </a:xfrm>
        </p:grpSpPr>
        <p:sp>
          <p:nvSpPr>
            <p:cNvPr id="55" name="Google Shape;2563;p10">
              <a:extLst>
                <a:ext uri="{FF2B5EF4-FFF2-40B4-BE49-F238E27FC236}">
                  <a16:creationId xmlns:a16="http://schemas.microsoft.com/office/drawing/2014/main" id="{24D24B54-A648-C01E-F8D8-3B0B87700956}"/>
                </a:ext>
              </a:extLst>
            </p:cNvPr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4;p10">
              <a:extLst>
                <a:ext uri="{FF2B5EF4-FFF2-40B4-BE49-F238E27FC236}">
                  <a16:creationId xmlns:a16="http://schemas.microsoft.com/office/drawing/2014/main" id="{33970999-FF89-6550-2E9C-96F697131137}"/>
                </a:ext>
              </a:extLst>
            </p:cNvPr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565;p10">
              <a:extLst>
                <a:ext uri="{FF2B5EF4-FFF2-40B4-BE49-F238E27FC236}">
                  <a16:creationId xmlns:a16="http://schemas.microsoft.com/office/drawing/2014/main" id="{C2FA1FBD-B388-AEBC-78DA-AC60175AFAC3}"/>
                </a:ext>
              </a:extLst>
            </p:cNvPr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60EDA8E-BA5D-0407-8737-D3F2584B3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5472" y="3713661"/>
            <a:ext cx="1475271" cy="1492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22967-8ACC-D17B-1777-E122ED658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5942161" y="2093083"/>
            <a:ext cx="1385564" cy="1400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885F3B-9728-4C9F-CF92-11F0AEB194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9069033" y="2721168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21783 L 0.14466 0.09584 C 0.17761 0.06829 0.22774 0.05394 0.28034 0.05394 C 0.34024 0.05394 0.38802 0.06829 0.42096 0.09584 L 0.58229 0.21783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57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9 – 3 = ?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52301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00829" y="259978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49357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03DE396-779F-356E-24FE-BBE3C6C4B1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5472" y="3713661"/>
            <a:ext cx="1475271" cy="1492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34F6B7-2D77-0483-8CD3-7676BD38BCE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051584" y="2394463"/>
            <a:ext cx="1385564" cy="1400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F82B5-CDB6-F7F5-6D74-61817992AE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8966977" y="2534934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6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4669 L 0.20482 0.15926 C 0.25013 0.09028 0.31914 0.05394 0.39167 0.05394 C 0.47396 0.05394 0.53998 0.09028 0.58529 0.15926 L 0.80716 0.4669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94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8 + 2 = ?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16870" y="251979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68950" y="346093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72177" y="348062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03" y="5103287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2562;p10"/>
          <p:cNvGrpSpPr/>
          <p:nvPr/>
        </p:nvGrpSpPr>
        <p:grpSpPr>
          <a:xfrm>
            <a:off x="11217468" y="3202512"/>
            <a:ext cx="841680" cy="701097"/>
            <a:chOff x="6029366" y="3371852"/>
            <a:chExt cx="130719" cy="112578"/>
          </a:xfrm>
        </p:grpSpPr>
        <p:sp>
          <p:nvSpPr>
            <p:cNvPr id="5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A4E986-ADBB-0991-EC16-73E4012784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5472" y="3713661"/>
            <a:ext cx="1475271" cy="14920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1D0796-A6B1-A4C7-35C4-FC700FE5CCB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5942161" y="2093083"/>
            <a:ext cx="1385564" cy="1400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EAB8D-A188-24AC-3857-8B5985556B8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703"/>
          <a:stretch/>
        </p:blipFill>
        <p:spPr>
          <a:xfrm>
            <a:off x="9069033" y="2721168"/>
            <a:ext cx="1487889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9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21783 L 0.14466 0.09584 C 0.17761 0.06829 0.22774 0.05394 0.28034 0.05394 C 0.34024 0.05394 0.38802 0.06829 0.42096 0.09584 L 0.58229 0.21783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57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187</Words>
  <Application>Microsoft Office PowerPoint</Application>
  <PresentationFormat>Widescreen</PresentationFormat>
  <Paragraphs>30</Paragraphs>
  <Slides>10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#9Slide07 HoneyCream</vt:lpstr>
      <vt:lpstr>SVN-Newton</vt:lpstr>
      <vt:lpstr>UVN But Long 2</vt:lpstr>
      <vt:lpstr>Aptos</vt:lpstr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Administrator</cp:lastModifiedBy>
  <cp:revision>6</cp:revision>
  <dcterms:created xsi:type="dcterms:W3CDTF">2025-09-28T13:37:35Z</dcterms:created>
  <dcterms:modified xsi:type="dcterms:W3CDTF">2025-12-19T02:56:30Z</dcterms:modified>
</cp:coreProperties>
</file>