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81" r:id="rId12"/>
    <p:sldId id="282" r:id="rId13"/>
    <p:sldId id="283" r:id="rId14"/>
    <p:sldId id="284" r:id="rId15"/>
    <p:sldId id="276" r:id="rId16"/>
    <p:sldId id="277" r:id="rId17"/>
    <p:sldId id="278" r:id="rId18"/>
    <p:sldId id="279" r:id="rId19"/>
    <p:sldId id="280" r:id="rId20"/>
    <p:sldId id="25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CC"/>
    <a:srgbClr val="F2F20E"/>
    <a:srgbClr val="F19B75"/>
    <a:srgbClr val="FDF59A"/>
    <a:srgbClr val="77B51E"/>
    <a:srgbClr val="93C227"/>
    <a:srgbClr val="54DEFC"/>
    <a:srgbClr val="CE65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>
      <p:cViewPr varScale="1">
        <p:scale>
          <a:sx n="67" d="100"/>
          <a:sy n="67" d="100"/>
        </p:scale>
        <p:origin x="64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CDB07F-4A08-4C16-93E5-EB76BE957B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DB82FA-219F-4C74-988C-219CD6EFE1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862A1-77EA-4DDE-B36B-9978C134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BEF42-021E-463D-9D72-94F762590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1041D-E85D-42FA-89C4-2ABAA9545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7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5C012-B82E-4263-81C3-36905920A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E952A-43F9-49F4-8CFB-946F923B72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1A36-2495-4544-A991-1E18D7BEB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FAB7F-D2C1-428D-863A-CDB1ADFF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D5F11-26A4-4450-A8D0-5F3C292D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2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BBFCAE-2FEB-402D-8152-87AEA208B2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B5D6DC-68BA-4A1F-A878-004D8D595F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B841C-BE8A-4EED-8186-A4F18AF0A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6C6B09-2E7A-4678-B7A2-00C633E60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9708A1-E9CC-4581-A136-AB644890D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28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F7892-6BFD-462E-B804-E0CF336E9D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AADDE-E0FD-4017-9238-26A2E8D988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44D348-7890-45DD-A0AE-F55B8109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3990D-5B19-404C-A5FB-14E8659F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7C82D-D892-449C-B080-59700F716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10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553A2-79ED-43A2-A8B7-89DAED61E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7E1B56-0EFA-4E3E-A394-2D0759E87D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D65F20-4B06-46CE-AFAB-B7615C4BA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E17A20-EC67-4EF6-BC75-DDBF1084A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7FD1F3-6EB7-4E2A-B9A6-F14D9E43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216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1E60-9E4E-4095-A89A-E3D674EF0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A1970-58FD-4691-85CF-23A88828B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C1985-2B0E-4FBB-A71E-73E1E85D0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ECC83-262E-4E4D-8F88-56DC54691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74A84-B18E-47A2-98D3-66A1D582F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47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26206-CDD8-4FA4-B5C0-B33C5412D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C073C-D308-44C4-87F2-1D1C74596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3CDB2-16E6-4207-AF54-6E1E9DE3DA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8045E1-3D93-4D2B-A479-A33883C7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7900CA-B00B-4114-9CE4-B7245BB60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A46E4-01FD-485B-A1D0-74F3AE9D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8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AB79D-D49D-4B80-8F04-36F7B0D6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B919C-DA05-4A3F-BB38-F380C0DE3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22D07-BDF4-424B-BB85-F9C38D16B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05D830-A945-4D16-A532-7289702EA5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310C2E-C059-4006-843E-C1CC29B10D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3DBBE3-D4AB-470C-BB6C-0E961719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78AEEF-04DF-482F-8788-37D7F0B6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FB80FB-6E62-4A54-8172-2AAAC02A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120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FA61-F998-43AD-812C-76A4AFB8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349360-C507-437C-B44E-42E1B56D5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41E12A-FAD0-4D4B-ACCB-9855447ED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A88F23-222C-42C2-9018-F64EEF323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504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B1FDD90-DDC3-408B-B556-6997B45A1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60CD6F-09E6-4D0B-A383-2801D3F05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1807D3-EB4E-42BF-AEA7-043C93F1A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6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A2E23-95AE-4C60-9C7B-C2E7FEAB0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9CE65D-611F-4C3E-88BF-D1D7821A03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6777D-D9D8-4179-8E02-ED6AAFC6D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E83171-51F6-46E5-8AA3-1AABC707A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3A6FA-6861-4233-924D-0AD1465CF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F87A6-6353-4028-886D-A68A00300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170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98699-1E77-439D-A459-49D37E912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4EF61-113D-4A1B-96B6-2DD258C4B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14474A-39F1-4C73-BB08-0A08A66AF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58269D-B7D6-4534-BE89-28A2C59F1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72E79-3E4D-4D68-A830-8DC4945F2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762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02F89-518B-4323-9FEE-ADF17133F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9A9C83-503D-4F48-91B2-2E08BEB7DC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840808-E807-4913-891B-32D119326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F098CB-B3E4-4592-BC24-5743CA5E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BF9C8-C7C9-4589-BB22-3D6F1A58F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222255-6F1C-416B-B341-C20A2DAC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09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6A829-1ACB-47AA-9112-5273B16CE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80F907-7740-4A5E-A57A-0C8B244E30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516804-6A89-484F-8B2D-45E076FA4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A41A2-45C9-4F9D-AADB-47DC38FF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D0E139-20A9-4C3B-9A03-5F35DBC06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059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DC2D57-1E2A-49DD-9C9B-36FAC10D4C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3D55C-3C86-441B-9C13-865A77591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F21674-489D-4BFC-836B-08AA705C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52D3D-897C-4250-A09A-CC188DA44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8CD48-3D14-4BA4-AE4E-A63EFD8A4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7760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CE0C9-5580-4DB0-9931-CD989A5EE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9EE041-6618-4C31-A8F5-2F167A0DB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8382B-3EBE-4774-9BF8-FE666292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9EBD8C-D155-4B1D-A97A-2D04DE1BA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ED5A-478B-455D-AA13-28E8FF52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1473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8B78D-EF98-4DEC-87C7-E12DB623F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6623A3-616F-4B43-B4EF-4516FEEAB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FEFB-1F0F-49B0-9151-F7F900082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53726-8174-4051-A21A-37AF1B0FE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AE82B-EF0F-4D81-9999-7A66F75C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939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9BAC5-4475-4951-9998-E893FE8C1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730B5-256D-46D0-A145-E27B1AB97F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DB2F91-9BAD-4558-8710-71700683A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305E-E6B6-4614-B22D-B4BD3FCA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466C-77C7-408A-9B6E-C344E39F0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2914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988B1-57C9-433A-83E5-93A82A40B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A4CF5D-4714-4E8B-A894-B00C57A8D7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9F7256-9CEC-4F2E-B318-4076164A4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BD58DE-AC96-4430-AFED-037874D6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5EE60-6FA4-45EA-A2CF-8C5C85A2B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A2CB8-D376-4AE8-895C-CCA474CFF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9284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5AB45-048F-4711-9D00-F18FA4E3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FFB63-E242-4EA8-B485-ABB749F8CE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83D349-DF98-42AF-9DCE-8A4951FA05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08D03-5BDC-4281-A72D-0CCBA88A69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A17156-AD94-41CF-B217-58A7CBC9C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B5EA33-33DC-4831-80D5-9156AD59D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2DE2DAA-773A-4674-9DDE-CCF4E3427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9F55DA-0980-4973-A2A3-44A7F583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6026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22260-372E-4027-AF1C-75D3DF8AB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CC89E3-1281-4615-99C4-E1F276EB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568650-CFFD-4A6D-B880-6B105FA0E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7AD02-C1A1-4D51-AB85-A1FDACBCC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3256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F8040E-B666-460B-85B7-7596A6F4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7EB147-8D5E-4017-A764-F720D0C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812654-50BF-487B-855E-E81167F2C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3BC60-F83B-47B3-8310-FF5FA7F17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FDF6B9-2D65-44A7-9DA2-57D1E5353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3AD2C-CDC2-4223-A9F1-654D40075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91201-BAC6-41CE-97DE-F06FC9B3D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D2330E-08DF-46D8-8E89-BDED3AD79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8644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8C47-0F64-4883-8A2A-C7C0F3E0C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D9FF0-CE86-4CD5-B36D-06CC22523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A78B2F-4282-4A60-A668-2C159C8353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BE26B-1C3A-4583-9A96-9A13012A1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646449-B139-460E-A58C-7804FBD3C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531C51-2630-475A-9844-07268897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6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B4A5C-4B1C-4039-8160-9F9B22B3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46BCBD-CD13-423B-BA7D-F7010F4196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BF8984-C587-4354-B771-BE68ACDDB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978A27-299D-4B79-91B2-1B6D8D0AA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C2A57D-E29A-4AD7-BB60-706577CB9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E7973E-10E9-4A28-A88C-1543213B1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3678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6BDE8-9DF7-49D5-9326-229E63FB5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52AE8-01F3-49FE-AB49-BA39A3CF42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6DCEC-5C8F-4FF3-969B-488024446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59CEF-3F25-4774-9F3E-4FF1CC31A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E437F-5DE6-4F95-B99A-69C345CEF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30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14EEE6-53E9-493E-9EA7-E4251F6A9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082AB-A399-4ED7-BD1B-3D26E179A6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CF7EB-9E64-493C-B823-16DBD521A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FF5154-8FE6-4A94-8E03-3D6D9BAD9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588DA-115B-4DE1-A103-ED88515C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396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E990A-9A74-44FF-ABA0-C2A309252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0F19FC-7344-4982-A810-B454F9BF02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574CE6-BF8B-403E-AC94-5C9F3EA2B7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4CECE-CC01-41CC-B39A-37C59BD80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3519E-01E0-43F6-B954-33D1E7482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5CB7-5C1C-48F6-94A6-74FC4D717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357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AEFE0-54AC-4079-B314-C51BB4FC9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9D5CE6-96B7-4BCE-B1D4-87189C8517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0E59E1-ADD0-4F2C-B69E-D75D94448C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62D63-0882-480F-AF39-784CDAC2E5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50E8F8-3099-4340-BE30-43AB5F65D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85632D-2CC4-4974-8E56-F56E283BE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943CEB-1C35-481C-B9A4-01B1538A1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95FD7-9771-492E-987E-F7818D20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71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28220-EE79-44D1-81C4-5313E591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8BC505-3620-49D9-9BD5-388D43E73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16F901-D14F-40B7-95D4-1996C3353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42D177-D82B-4EB6-9850-1A59AF092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641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177FFA-F0DB-4046-AD38-8D3364F00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63706-77A1-496C-B8C6-C43133132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E84FC-9BAF-4AB3-9F1C-553E02DA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2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4B3C8-1BA6-401C-A548-46E4E570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F1564-C431-43D0-A94D-D201762DF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9C2BBC-3DF5-43A7-93D2-8325EEC46F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3B3BA0-3E7C-47EF-8BB3-C437DC45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7CA0F-10D7-43C9-871D-5A250FD1F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A780B-B339-453B-A116-20AE21D8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19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CB41-D655-4577-AD3E-ABC6B1C4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48162C-FA0E-4599-B0F2-69F26073E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5DC577-D9A5-48BA-94D9-A74871CFDD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F33FA3-1FFF-4E7A-84FA-AFBE6284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07BE56-217D-4BA0-8A59-B2486000E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6D2A5-59B5-4230-913B-607EEE15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99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BC0FCC-A6D3-4CA2-9B19-5CF569D98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2F6913-F460-4EF8-BE6E-2F61C1B2B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6B1B7-3FA2-45C8-95AA-8248795E00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B47ED-D75B-4D7B-8CC0-1D4843502F01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70180-6912-4E83-B33F-E8BEDE377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A4F53-4D4C-41A3-B0AB-A7A10F0ED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A009C-9D43-4C5D-8CA3-65A03AD3BF5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60E4F53-89EC-4D91-9BDD-2077D785B370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307275-7756-4F6B-942E-5F686703CE5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6DB9FB9-098D-49B9-A224-07C006F542C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442F7C-1FD9-493F-91BB-9EC52A142792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469937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55692D-7AEE-45EE-9BE6-2A5B105B7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BAE34-AA8B-40AF-8F84-AADA913A0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2BD99-A7ED-4350-AFF4-3BFCE0C522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33D1A3-41AF-4F26-8EC2-580574869286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B62AF-F431-4A3E-9EA8-2C71F7B86D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8735E-2FBF-4B28-AB08-65FDE830FC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1DB31-3C72-4B76-8652-8E1300F33D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BC127362-A618-4163-88B6-B9A3DF81CBC7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C01347-8E99-4EB3-A98C-C3C8AA563A2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4D3ED-53A6-4513-86AD-5AC216B2109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B768DEB4-A27B-4425-95BF-C436C102B5D8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1645624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E5C938-6C77-4D64-8E7D-6782B2A0D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B9B4FA-0A3B-4354-AA6C-9F8DA4CC9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7214F-3C45-4B53-943D-532375AF48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2CB52-A4BE-474C-BB1A-13D8FC5D09BF}" type="datetimeFigureOut">
              <a:rPr lang="en-US" smtClean="0"/>
              <a:t>12/19/2025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10CC6-22C1-40F6-B8E1-3C3D264A65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5F8BB0-8B9B-4A40-8C84-DFFE950DB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452C35-21CD-4BD5-975D-70EC98BA8BE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78D334-1BBB-425F-A540-FDB44688AD1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" y="349799"/>
            <a:ext cx="11738976" cy="5929571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1C29CB4-2DB9-4283-8C32-AEF677A863D2}"/>
              </a:ext>
            </a:extLst>
          </p:cNvPr>
          <p:cNvSpPr txBox="1"/>
          <p:nvPr userDrawn="1"/>
        </p:nvSpPr>
        <p:spPr>
          <a:xfrm>
            <a:off x="1973580" y="7817605"/>
            <a:ext cx="10218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3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7C9C1-80A3-4987-A240-FA17406AEC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6879" y="-216401"/>
            <a:ext cx="2740716" cy="28123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B84421-79E7-49F1-B98E-C4A69A9C35D5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529" y="7131143"/>
            <a:ext cx="2487663" cy="255270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8331AFC3-9ECD-44FC-934C-55A5F0679AB4}"/>
              </a:ext>
            </a:extLst>
          </p:cNvPr>
          <p:cNvSpPr txBox="1"/>
          <p:nvPr userDrawn="1"/>
        </p:nvSpPr>
        <p:spPr>
          <a:xfrm>
            <a:off x="6096000" y="-712574"/>
            <a:ext cx="10218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993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EC1C6C"/>
                </a:solidFill>
                <a:effectLst/>
                <a:uLnTx/>
                <a:uFillTx/>
                <a:latin typeface="#9Slide05 SVNCookie" panose="020B0606040200020203" pitchFamily="34" charset="0"/>
                <a:ea typeface="+mn-ea"/>
                <a:cs typeface="Times New Roman" panose="02020603050405020304" pitchFamily="18" charset="0"/>
              </a:rPr>
              <a:t>By: Hồng Linh</a:t>
            </a:r>
          </a:p>
        </p:txBody>
      </p:sp>
    </p:spTree>
    <p:extLst>
      <p:ext uri="{BB962C8B-B14F-4D97-AF65-F5344CB8AC3E}">
        <p14:creationId xmlns:p14="http://schemas.microsoft.com/office/powerpoint/2010/main" val="28117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E3B2EB3-AF52-4B10-B769-B9888557C7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22" y="2751"/>
            <a:ext cx="11668755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20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48518" b="14815"/>
          <a:stretch/>
        </p:blipFill>
        <p:spPr>
          <a:xfrm>
            <a:off x="914401" y="1295400"/>
            <a:ext cx="5029200" cy="4602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C717D2-9EA3-49DA-A5C3-BF2CEA8CF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1" t="11111" r="2381" b="14815"/>
          <a:stretch/>
        </p:blipFill>
        <p:spPr>
          <a:xfrm>
            <a:off x="5943600" y="1295400"/>
            <a:ext cx="5096411" cy="460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86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343400"/>
            <a:ext cx="3499104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tranh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F28DD-D2E6-4737-AA73-933B7979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2" y="1524000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12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343400"/>
            <a:ext cx="3499104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tranh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F28DD-D2E6-4737-AA73-933B7979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2" y="1524000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656691" y="4343400"/>
            <a:ext cx="3909212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lại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BCD1B-B1D4-43BC-9040-FEF1C4203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95" y="1364637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7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609600" y="1676400"/>
            <a:ext cx="4677310" cy="990600"/>
          </a:xfrm>
          <a:prstGeom prst="roundRect">
            <a:avLst/>
          </a:prstGeom>
          <a:solidFill>
            <a:srgbClr val="FF99CC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Thi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8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endParaRPr lang="en-US" sz="48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F2D3-E117-41DF-9FEA-7B542EC4D906}"/>
              </a:ext>
            </a:extLst>
          </p:cNvPr>
          <p:cNvSpPr txBox="1"/>
          <p:nvPr/>
        </p:nvSpPr>
        <p:spPr>
          <a:xfrm>
            <a:off x="6324600" y="838200"/>
            <a:ext cx="54101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atin typeface="UTM Avo" panose="02040603050506020204" pitchFamily="18" charset="0"/>
              </a:rPr>
              <a:t>Đóng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vai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kể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lại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câu</a:t>
            </a:r>
            <a:r>
              <a:rPr lang="en-US" sz="5400" dirty="0">
                <a:latin typeface="UTM Avo" panose="02040603050506020204" pitchFamily="18" charset="0"/>
              </a:rPr>
              <a:t> </a:t>
            </a:r>
            <a:r>
              <a:rPr lang="en-US" sz="5400" dirty="0" err="1">
                <a:latin typeface="UTM Avo" panose="02040603050506020204" pitchFamily="18" charset="0"/>
              </a:rPr>
              <a:t>chuyện</a:t>
            </a:r>
            <a:endParaRPr lang="en-US" sz="5400" dirty="0"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3E667DD-8180-405C-BF4F-72451638E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41" y="2438400"/>
            <a:ext cx="4838716" cy="48437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1AE2FE-980D-4FAD-93EF-B09B15BD8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799" y="2865006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3757345" y="571018"/>
            <a:ext cx="4677310" cy="9906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Tiêu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chí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B2F2D3-E117-41DF-9FEA-7B542EC4D906}"/>
              </a:ext>
            </a:extLst>
          </p:cNvPr>
          <p:cNvSpPr txBox="1"/>
          <p:nvPr/>
        </p:nvSpPr>
        <p:spPr>
          <a:xfrm>
            <a:off x="2057400" y="1638300"/>
            <a:ext cx="9389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đúng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nội</a:t>
            </a:r>
            <a:r>
              <a:rPr lang="en-US" sz="4000" dirty="0">
                <a:latin typeface="UTM Avo" panose="02040603050506020204" pitchFamily="18" charset="0"/>
              </a:rPr>
              <a:t> dung</a:t>
            </a: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Biết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theo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trình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lời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rõ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ràng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dễ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hiểu</a:t>
            </a:r>
            <a:endParaRPr lang="en-US" sz="4000" dirty="0">
              <a:latin typeface="UTM Avo" panose="02040603050506020204" pitchFamily="18" charset="0"/>
            </a:endParaRP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Giọng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nhiên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thể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hiện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cảm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xúc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nhân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vật</a:t>
            </a:r>
            <a:endParaRPr lang="en-US" sz="4000" dirty="0">
              <a:latin typeface="UTM Avo" panose="02040603050506020204" pitchFamily="18" charset="0"/>
            </a:endParaRPr>
          </a:p>
          <a:p>
            <a:pPr algn="just"/>
            <a:r>
              <a:rPr lang="en-US" sz="4000" dirty="0" err="1">
                <a:latin typeface="UTM Avo" panose="02040603050506020204" pitchFamily="18" charset="0"/>
              </a:rPr>
              <a:t>Tự</a:t>
            </a:r>
            <a:r>
              <a:rPr lang="en-US" sz="4000" dirty="0">
                <a:latin typeface="UTM Avo" panose="02040603050506020204" pitchFamily="18" charset="0"/>
              </a:rPr>
              <a:t> tin, </a:t>
            </a:r>
            <a:r>
              <a:rPr lang="en-US" sz="4000" dirty="0" err="1">
                <a:latin typeface="UTM Avo" panose="02040603050506020204" pitchFamily="18" charset="0"/>
              </a:rPr>
              <a:t>biết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nhìn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khán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giả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có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cử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chỉ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phù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hợp</a:t>
            </a:r>
            <a:endParaRPr lang="en-US" sz="4000" dirty="0">
              <a:latin typeface="UTM Avo" panose="0204060305050602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DF8DE-3DA4-420B-BEE7-C974DD6376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1524000"/>
            <a:ext cx="1524000" cy="854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0AC5BB-CEAD-4EB3-971B-7961574F86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2408301"/>
            <a:ext cx="1524000" cy="8542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0DD295-92AE-4896-B0AC-0255EEBEC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429" y="3625597"/>
            <a:ext cx="1524000" cy="854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D7C585-65D4-4CEE-8F99-44EFE63E10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5" y="4906899"/>
            <a:ext cx="1524000" cy="8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4E0E8DC-3FEE-4EBF-AFF8-72D7652FE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81651"/>
            <a:ext cx="8077200" cy="657634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-381000" y="2743200"/>
            <a:ext cx="4677310" cy="990600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Bình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chọn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nhóm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kể</a:t>
            </a:r>
            <a:endParaRPr lang="en-US" sz="5400" b="1" dirty="0">
              <a:ln w="19050">
                <a:solidFill>
                  <a:schemeClr val="tx1"/>
                </a:solidFill>
              </a:ln>
              <a:solidFill>
                <a:srgbClr val="FF99CC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5400" b="1" dirty="0" err="1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chuyện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 </a:t>
            </a:r>
          </a:p>
          <a:p>
            <a:pPr algn="ctr"/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rgbClr val="FF99CC"/>
                </a:solidFill>
                <a:latin typeface="UTM Avo" panose="02040603050506020204" pitchFamily="18" charset="0"/>
              </a:rPr>
              <a:t>hay</a:t>
            </a:r>
          </a:p>
        </p:txBody>
      </p:sp>
    </p:spTree>
    <p:extLst>
      <p:ext uri="{BB962C8B-B14F-4D97-AF65-F5344CB8AC3E}">
        <p14:creationId xmlns:p14="http://schemas.microsoft.com/office/powerpoint/2010/main" val="147678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6CF13E-0EAA-4D6C-9078-19B9AAB0B96E}"/>
              </a:ext>
            </a:extLst>
          </p:cNvPr>
          <p:cNvSpPr txBox="1"/>
          <p:nvPr/>
        </p:nvSpPr>
        <p:spPr>
          <a:xfrm>
            <a:off x="1447799" y="3414532"/>
            <a:ext cx="1007497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Kể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câu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chuyện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Quạ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và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chim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bồ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câu</a:t>
            </a:r>
            <a:endParaRPr lang="en-US" sz="40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Đọc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lại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endParaRPr lang="en-US" sz="4000" dirty="0">
              <a:latin typeface="UTM Avo" panose="020406030505060202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en-US" sz="4000" dirty="0" err="1">
                <a:latin typeface="UTM Avo" panose="02040603050506020204" pitchFamily="18" charset="0"/>
              </a:rPr>
              <a:t>Chuẩn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bị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bài</a:t>
            </a:r>
            <a:r>
              <a:rPr lang="en-US" sz="4000" dirty="0">
                <a:latin typeface="UTM Avo" panose="02040603050506020204" pitchFamily="18" charset="0"/>
              </a:rPr>
              <a:t> 61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810160-CC81-4477-9A01-A27C22BFA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01" y="689968"/>
            <a:ext cx="655376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B31CF7-92B3-4051-90A5-90C7AAC04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38" y="4343400"/>
            <a:ext cx="10845724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17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724400"/>
            <a:ext cx="3499104" cy="838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Nghe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2BDED5-27F3-4135-8AF6-6EAF3234E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893" y="1563663"/>
            <a:ext cx="4017612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[hanhtrangso.nxbgd.vn] Video_ Quạ và đàn bồ câu_HTS">
            <a:hlinkClick r:id="" action="ppaction://media"/>
            <a:extLst>
              <a:ext uri="{FF2B5EF4-FFF2-40B4-BE49-F238E27FC236}">
                <a16:creationId xmlns:a16="http://schemas.microsoft.com/office/drawing/2014/main" id="{7793E2C6-8727-46AB-A954-020CD2578B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2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48810" b="11111"/>
          <a:stretch/>
        </p:blipFill>
        <p:spPr>
          <a:xfrm>
            <a:off x="647699" y="1313727"/>
            <a:ext cx="5029200" cy="477129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645069" y="1571264"/>
            <a:ext cx="6019800" cy="1629136"/>
          </a:xfrm>
          <a:prstGeom prst="roundRect">
            <a:avLst/>
          </a:prstGeom>
          <a:solidFill>
            <a:srgbClr val="92D05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bôi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trắng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lông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mình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914400" y="16002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B27520-CF89-4E0B-9BEB-CC0B61ABA165}"/>
              </a:ext>
            </a:extLst>
          </p:cNvPr>
          <p:cNvSpPr/>
          <p:nvPr/>
        </p:nvSpPr>
        <p:spPr>
          <a:xfrm>
            <a:off x="5646998" y="3639273"/>
            <a:ext cx="6019800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bay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chuồng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057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3" t="10931" r="2459" b="10761"/>
          <a:stretch/>
        </p:blipFill>
        <p:spPr>
          <a:xfrm>
            <a:off x="565229" y="1371600"/>
            <a:ext cx="5029200" cy="477129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486401" y="1571264"/>
            <a:ext cx="6172200" cy="1629136"/>
          </a:xfrm>
          <a:prstGeom prst="roundRect">
            <a:avLst/>
          </a:prstGeom>
          <a:solidFill>
            <a:srgbClr val="FF99C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đàn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bồ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vào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chuồng</a:t>
            </a:r>
            <a:r>
              <a:rPr lang="en-US" sz="40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844295" y="16764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7A17748-92FC-4F48-B557-806E7FB089CF}"/>
              </a:ext>
            </a:extLst>
          </p:cNvPr>
          <p:cNvSpPr/>
          <p:nvPr/>
        </p:nvSpPr>
        <p:spPr>
          <a:xfrm>
            <a:off x="5646998" y="3639273"/>
            <a:ext cx="6019800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đàn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t</a:t>
            </a:r>
            <a:r>
              <a:rPr lang="vi-VN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ư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ởng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cũng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570893-FE93-4A86-A496-A0B4913C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48826" b="14815"/>
          <a:stretch/>
        </p:blipFill>
        <p:spPr>
          <a:xfrm>
            <a:off x="537257" y="1447801"/>
            <a:ext cx="4796743" cy="441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615651" y="1415971"/>
            <a:ext cx="5947699" cy="2241630"/>
          </a:xfrm>
          <a:prstGeom prst="roundRect">
            <a:avLst/>
          </a:prstGeom>
          <a:solidFill>
            <a:srgbClr val="F2F20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Khi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phát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hiện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ra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đàn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đã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làm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gì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425195" y="12192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CF8F2FB-ECCE-4BDD-8B7A-81498FCABDFA}"/>
              </a:ext>
            </a:extLst>
          </p:cNvPr>
          <p:cNvSpPr/>
          <p:nvPr/>
        </p:nvSpPr>
        <p:spPr>
          <a:xfrm>
            <a:off x="5352327" y="3812893"/>
            <a:ext cx="6561398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Đàn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bồ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câu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xúm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mổ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đuổi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193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570893-FE93-4A86-A496-A0B4913C9E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11494" r="3016" b="14432"/>
          <a:stretch/>
        </p:blipFill>
        <p:spPr>
          <a:xfrm>
            <a:off x="537257" y="1447801"/>
            <a:ext cx="4796743" cy="44196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5334000" y="1061976"/>
            <a:ext cx="6248400" cy="1600199"/>
          </a:xfrm>
          <a:prstGeom prst="roundRect">
            <a:avLst/>
          </a:prstGeom>
          <a:solidFill>
            <a:srgbClr val="F19B75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sao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họ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nhà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cũng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đuổi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đi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2D460E2-0FC8-4290-802B-D920C1F97AC4}"/>
              </a:ext>
            </a:extLst>
          </p:cNvPr>
          <p:cNvSpPr/>
          <p:nvPr/>
        </p:nvSpPr>
        <p:spPr>
          <a:xfrm>
            <a:off x="425195" y="1219200"/>
            <a:ext cx="838200" cy="8382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B15714E-0330-4CFF-B896-46CA91024583}"/>
              </a:ext>
            </a:extLst>
          </p:cNvPr>
          <p:cNvSpPr/>
          <p:nvPr/>
        </p:nvSpPr>
        <p:spPr>
          <a:xfrm>
            <a:off x="5352327" y="3812893"/>
            <a:ext cx="6561398" cy="1629136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nhà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quạ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sợ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hãi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bởi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vì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trắng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toát</a:t>
            </a:r>
            <a:r>
              <a:rPr lang="en-US" sz="4400" b="1" dirty="0">
                <a:ln w="19050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273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3DB57936-F545-4E90-98F5-405F597D6C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2" t="11111" r="2381" b="14815"/>
          <a:stretch/>
        </p:blipFill>
        <p:spPr>
          <a:xfrm>
            <a:off x="5102505" y="3540406"/>
            <a:ext cx="5867401" cy="266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3572" b="11111"/>
          <a:stretch/>
        </p:blipFill>
        <p:spPr>
          <a:xfrm>
            <a:off x="5105400" y="650594"/>
            <a:ext cx="5867400" cy="28194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6A7F7C-28E3-4304-BF60-F20B4DEEEA25}"/>
              </a:ext>
            </a:extLst>
          </p:cNvPr>
          <p:cNvSpPr/>
          <p:nvPr/>
        </p:nvSpPr>
        <p:spPr>
          <a:xfrm>
            <a:off x="1066799" y="4343400"/>
            <a:ext cx="3499104" cy="1600200"/>
          </a:xfrm>
          <a:prstGeom prst="roundRect">
            <a:avLst/>
          </a:prstGeom>
          <a:solidFill>
            <a:srgbClr val="FDF59A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Kể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chuyện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theo</a:t>
            </a:r>
            <a:r>
              <a:rPr lang="en-US" sz="4400" b="1" dirty="0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ln w="19050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tranh</a:t>
            </a:r>
            <a:endParaRPr lang="en-US" sz="4400" b="1" dirty="0">
              <a:ln w="19050">
                <a:solidFill>
                  <a:schemeClr val="tx1"/>
                </a:solidFill>
              </a:ln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9F28DD-D2E6-4737-AA73-933B79799C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2" y="1524000"/>
            <a:ext cx="4017612" cy="265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9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26E401-AA77-4B83-9FCB-DB4DEC172E4D}"/>
              </a:ext>
            </a:extLst>
          </p:cNvPr>
          <p:cNvGrpSpPr/>
          <p:nvPr/>
        </p:nvGrpSpPr>
        <p:grpSpPr>
          <a:xfrm>
            <a:off x="228599" y="228600"/>
            <a:ext cx="4114800" cy="838200"/>
            <a:chOff x="364671" y="609600"/>
            <a:chExt cx="3673929" cy="8382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DE7490D-DC31-46DE-B4E3-361477C98BC3}"/>
                </a:ext>
              </a:extLst>
            </p:cNvPr>
            <p:cNvSpPr/>
            <p:nvPr/>
          </p:nvSpPr>
          <p:spPr>
            <a:xfrm>
              <a:off x="914400" y="609600"/>
              <a:ext cx="3124200" cy="8382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latin typeface="UTM Avo" panose="02040603050506020204" pitchFamily="18" charset="0"/>
                </a:rPr>
                <a:t>Kể</a:t>
              </a:r>
              <a:r>
                <a:rPr lang="en-US" sz="4400" b="1" dirty="0">
                  <a:latin typeface="UTM Avo" panose="02040603050506020204" pitchFamily="18" charset="0"/>
                </a:rPr>
                <a:t> </a:t>
              </a:r>
              <a:r>
                <a:rPr lang="en-US" sz="4400" b="1" dirty="0" err="1">
                  <a:latin typeface="UTM Avo" panose="02040603050506020204" pitchFamily="18" charset="0"/>
                </a:rPr>
                <a:t>chuyện</a:t>
              </a:r>
              <a:endParaRPr lang="en-US" sz="4400" b="1" dirty="0">
                <a:latin typeface="UTM Avo" panose="02040603050506020204" pitchFamily="18" charset="0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EAAD5029-7361-4AB5-A078-6EC9EB3763DD}"/>
                </a:ext>
              </a:extLst>
            </p:cNvPr>
            <p:cNvSpPr/>
            <p:nvPr/>
          </p:nvSpPr>
          <p:spPr>
            <a:xfrm>
              <a:off x="364671" y="609600"/>
              <a:ext cx="748393" cy="838200"/>
            </a:xfrm>
            <a:prstGeom prst="ellipse">
              <a:avLst/>
            </a:prstGeom>
            <a:solidFill>
              <a:srgbClr val="F2F2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D6072CC-757C-4862-BFBB-60C502CAA1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10582" r="49118" b="11111"/>
          <a:stretch/>
        </p:blipFill>
        <p:spPr>
          <a:xfrm>
            <a:off x="844296" y="1106098"/>
            <a:ext cx="5086350" cy="4857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C11402-D087-46AB-818A-1EAD340054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08" t="10582" r="3572" b="11111"/>
          <a:stretch/>
        </p:blipFill>
        <p:spPr>
          <a:xfrm>
            <a:off x="5867400" y="1145396"/>
            <a:ext cx="5086350" cy="485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1387</TotalTime>
  <Words>216</Words>
  <Application>Microsoft Office PowerPoint</Application>
  <PresentationFormat>Widescreen</PresentationFormat>
  <Paragraphs>58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#9Slide05 SVNCookie</vt:lpstr>
      <vt:lpstr>SVN-Newton</vt:lpstr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Administrator</cp:lastModifiedBy>
  <cp:revision>21</cp:revision>
  <dcterms:created xsi:type="dcterms:W3CDTF">2025-10-24T08:23:11Z</dcterms:created>
  <dcterms:modified xsi:type="dcterms:W3CDTF">2025-12-19T02:24:16Z</dcterms:modified>
</cp:coreProperties>
</file>