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</p:sldMasterIdLst>
  <p:sldIdLst>
    <p:sldId id="256" r:id="rId5"/>
    <p:sldId id="269" r:id="rId6"/>
    <p:sldId id="372" r:id="rId7"/>
    <p:sldId id="373" r:id="rId8"/>
    <p:sldId id="367" r:id="rId9"/>
    <p:sldId id="271" r:id="rId10"/>
    <p:sldId id="366" r:id="rId11"/>
    <p:sldId id="368" r:id="rId12"/>
    <p:sldId id="369" r:id="rId13"/>
    <p:sldId id="370" r:id="rId14"/>
    <p:sldId id="371" r:id="rId15"/>
    <p:sldId id="284" r:id="rId16"/>
    <p:sldId id="276" r:id="rId17"/>
    <p:sldId id="277" r:id="rId18"/>
    <p:sldId id="278" r:id="rId19"/>
    <p:sldId id="279" r:id="rId20"/>
    <p:sldId id="315" r:id="rId21"/>
    <p:sldId id="31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ễn Thị Hồng Linh" initials="NTHL" lastIdx="1" clrIdx="0">
    <p:extLst>
      <p:ext uri="{19B8F6BF-5375-455C-9EA6-DF929625EA0E}">
        <p15:presenceInfo xmlns:p15="http://schemas.microsoft.com/office/powerpoint/2012/main" userId="Nguyễn Thị Hồng Li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731F"/>
    <a:srgbClr val="F19B75"/>
    <a:srgbClr val="FAC100"/>
    <a:srgbClr val="FF99CC"/>
    <a:srgbClr val="F2F20E"/>
    <a:srgbClr val="EDC553"/>
    <a:srgbClr val="FDF59A"/>
    <a:srgbClr val="77B51E"/>
    <a:srgbClr val="93C227"/>
    <a:srgbClr val="54D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05" autoAdjust="0"/>
    <p:restoredTop sz="94660"/>
  </p:normalViewPr>
  <p:slideViewPr>
    <p:cSldViewPr>
      <p:cViewPr varScale="1">
        <p:scale>
          <a:sx n="67" d="100"/>
          <a:sy n="67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B07F-4A08-4C16-93E5-EB76BE957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B82FA-219F-4C74-988C-219CD6EFE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62A1-77EA-4DDE-B36B-9978C134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BEF42-021E-463D-9D72-94F76259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1041D-E85D-42FA-89C4-2ABAA954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C012-B82E-4263-81C3-36905920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E952A-43F9-49F4-8CFB-946F923B7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1A36-2495-4544-A991-1E18D7BE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FAB7F-D2C1-428D-863A-CDB1ADFF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D5F11-26A4-4450-A8D0-5F3C292D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2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BFCAE-2FEB-402D-8152-87AEA208B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5D6DC-68BA-4A1F-A878-004D8D59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B841C-BE8A-4EED-8186-A4F18AF0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C6B09-2E7A-4678-B7A2-00C633E6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08A1-E9CC-4581-A136-AB64489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2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7892-6BFD-462E-B804-E0CF336E9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AADDE-E0FD-4017-9238-26A2E8D98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4D348-7890-45DD-A0AE-F55B8109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3990D-5B19-404C-A5FB-14E8659F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7C82D-D892-449C-B080-59700F71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1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53A2-79ED-43A2-A8B7-89DAED61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1B56-0EFA-4E3E-A394-2D0759E87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65F20-4B06-46CE-AFAB-B7615C4B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17A20-EC67-4EF6-BC75-DDBF1084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FD1F3-6EB7-4E2A-B9A6-F14D9E43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1E60-9E4E-4095-A89A-E3D674EF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A1970-58FD-4691-85CF-23A88828B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C1985-2B0E-4FBB-A71E-73E1E85D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CC83-262E-4E4D-8F88-56DC5469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74A84-B18E-47A2-98D3-66A1D582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47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6206-CDD8-4FA4-B5C0-B33C5412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073C-D308-44C4-87F2-1D1C74596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3CDB2-16E6-4207-AF54-6E1E9DE3D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045E1-3D93-4D2B-A479-A33883C7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900CA-B00B-4114-9CE4-B7245BB6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A46E4-01FD-485B-A1D0-74F3AE9D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B79D-D49D-4B80-8F04-36F7B0D6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B919C-DA05-4A3F-BB38-F380C0DE3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22D07-BDF4-424B-BB85-F9C38D16B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5D830-A945-4D16-A532-7289702EA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10C2E-C059-4006-843E-C1CC29B10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3DBBE3-D4AB-470C-BB6C-0E961719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8AEEF-04DF-482F-8788-37D7F0B6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FB80FB-6E62-4A54-8172-2AAAC02A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1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FA61-F998-43AD-812C-76A4AFB8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49360-C507-437C-B44E-42E1B56D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1E12A-FAD0-4D4B-ACCB-9855447E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88F23-222C-42C2-9018-F64EEF32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0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FDD90-DDC3-408B-B556-6997B45A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0CD6F-09E6-4D0B-A383-2801D3F0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807D3-EB4E-42BF-AEA7-043C93F1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6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2E23-95AE-4C60-9C7B-C2E7FEAB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E65D-611F-4C3E-88BF-D1D7821A0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6777D-D9D8-4179-8E02-ED6AAFC6D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83171-51F6-46E5-8AA3-1AABC707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3A6FA-6861-4233-924D-0AD1465C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F87A6-6353-4028-886D-A68A003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7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8699-1E77-439D-A459-49D37E91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4EF61-113D-4A1B-96B6-2DD258C4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474A-39F1-4C73-BB08-0A08A66A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269D-B7D6-4534-BE89-28A2C59F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72E79-3E4D-4D68-A830-8DC4945F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6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02F89-518B-4323-9FEE-ADF17133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A9C83-503D-4F48-91B2-2E08BEB7D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40808-E807-4913-891B-32D119326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098CB-B3E4-4592-BC24-5743CA5E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BF9C8-C7C9-4589-BB22-3D6F1A58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22255-6F1C-416B-B341-C20A2DAC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9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A829-1ACB-47AA-9112-5273B16C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0F907-7740-4A5E-A57A-0C8B244E3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16804-6A89-484F-8B2D-45E076FA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41A2-45C9-4F9D-AADB-47DC38FF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0E139-20A9-4C3B-9A03-5F35DBC0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05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C2D57-1E2A-49DD-9C9B-36FAC10D4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3D55C-3C86-441B-9C13-865A77591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21674-489D-4BFC-836B-08AA705C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52D3D-897C-4250-A09A-CC188DA4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8CD48-3D14-4BA4-AE4E-A63EFD8A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76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E0C9-5580-4DB0-9931-CD989A5EE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EE041-6618-4C31-A8F5-2F167A0DB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8382B-3EBE-4774-9BF8-FE666292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EBD8C-D155-4B1D-A97A-2D04DE1B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ED5A-478B-455D-AA13-28E8FF52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47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B78D-EF98-4DEC-87C7-E12DB623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623A3-616F-4B43-B4EF-4516FEEA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FEFB-1F0F-49B0-9151-F7F90008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53726-8174-4051-A21A-37AF1B0F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AE82B-EF0F-4D81-9999-7A66F75C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93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BAC5-4475-4951-9998-E893FE8C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730B5-256D-46D0-A145-E27B1AB97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B2F91-9BAD-4558-8710-71700683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305E-E6B6-4614-B22D-B4BD3FCA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466C-77C7-408A-9B6E-C344E39F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91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88B1-57C9-433A-83E5-93A82A4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CF5D-4714-4E8B-A894-B00C57A8D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F7256-9CEC-4F2E-B318-4076164A4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D58DE-AC96-4430-AFED-037874D6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5EE60-6FA4-45EA-A2CF-8C5C85A2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A2CB8-D376-4AE8-895C-CCA474CF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28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AB45-048F-4711-9D00-F18FA4E3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FB63-E242-4EA8-B485-ABB749F8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3D349-DF98-42AF-9DCE-8A4951FA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08D03-5BDC-4281-A72D-0CCBA88A6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17156-AD94-41CF-B217-58A7CBC9C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B5EA33-33DC-4831-80D5-9156AD5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E2DAA-773A-4674-9DDE-CCF4E342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F55DA-0980-4973-A2A3-44A7F583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02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2260-372E-4027-AF1C-75D3DF8A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C89E3-1281-4615-99C4-E1F276EB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68650-CFFD-4A6D-B880-6B105FA0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7AD02-C1A1-4D51-AB85-A1FDACBC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2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8040E-B666-460B-85B7-7596A6F4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EB147-8D5E-4017-A764-F720D0C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12654-50BF-487B-855E-E81167F2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BC60-F83B-47B3-8310-FF5FA7F1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DF6B9-2D65-44A7-9DA2-57D1E5353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3AD2C-CDC2-4223-A9F1-654D4007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1201-BAC6-41CE-97DE-F06FC9B3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2330E-08DF-46D8-8E89-BDED3AD7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64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8C47-0F64-4883-8A2A-C7C0F3E0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9FF0-CE86-4CD5-B36D-06CC2252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78B2F-4282-4A60-A668-2C159C83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BE26B-1C3A-4583-9A96-9A13012A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46449-B139-460E-A58C-7804FBD3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31C51-2630-475A-9844-07268897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B4A5C-4B1C-4039-8160-9F9B22B3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6BCBD-CD13-423B-BA7D-F7010F419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F8984-C587-4354-B771-BE68ACDDB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78A27-299D-4B79-91B2-1B6D8D0A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2A57D-E29A-4AD7-BB60-706577CB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7973E-10E9-4A28-A88C-1543213B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6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BDE8-9DF7-49D5-9326-229E63FB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52AE8-01F3-49FE-AB49-BA39A3CF4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6DCEC-5C8F-4FF3-969B-48802444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9CEF-3F25-4774-9F3E-4FF1CC31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E437F-5DE6-4F95-B99A-69C345CE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30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14EEE6-53E9-493E-9EA7-E4251F6A9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082AB-A399-4ED7-BD1B-3D26E179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CF7EB-9E64-493C-B823-16DBD521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5154-8FE6-4A94-8E03-3D6D9BAD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588DA-115B-4DE1-A103-ED88515C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96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17A09-2C6F-4B96-719E-C7C3C7A3B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5C3D80-62AA-3DA7-2665-25138589C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C98BE-EB33-72E7-C3D5-DC1A82C4E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AF3E4-FFA3-11BC-6FFA-272EEBBD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99AB-80B8-6C1E-13B1-DC755C8B9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7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04291-96B3-E829-1168-6E6FFA96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191E6-9167-465B-BA34-D88499768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837B1-2434-712B-9AC5-F43A2B2A4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1F036-9ADD-F927-45A8-A45164263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4A26D-BDED-2D43-B34C-358A81098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73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3449-3AF7-4329-C126-F25F94B1F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132C7-2431-DFCF-109E-A224893C3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F687A-0CF8-888D-7121-DFE5E022A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51EB1-874A-7678-FAB9-FDD1FE97F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5AE93-B189-97E6-C7A2-778872B8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619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B19FF-F253-D3D7-A3F9-79630F4D6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60636-0610-3CE9-DB5A-984D700B2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C15B5-BC59-25AB-8BC1-DBFDFBFFE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3B5D64-0C45-AC7A-DFFB-568C420F7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D04D5-7128-46CF-BEB2-6687FDBC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ED7F1-8778-C867-60EE-EC224877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591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4A7B-18A2-2E3E-10CA-7CEB5E5A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D09DA-2D05-C0D5-F6C0-9CC6252F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F50909-4A86-D771-DA28-9ED95BE6B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D36D58-7EB3-5813-F846-82EFA47DA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ADB75A-9754-5CCA-8CFA-47705294BF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11BC3-ADF5-DEA9-B758-6CCFF7C3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783AF8-8419-47AA-04E6-BF8EDE1B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429AA9-4DF9-BCDA-7944-DF9A2582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52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1744-448D-5065-60E9-A6B83E950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825420-DD1A-0512-C9E5-1A7D230EC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46EAB1-EC7A-44D7-42BF-DCEF71019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35B7D-6F6D-2997-69B4-75884E4AC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1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990A-9A74-44FF-ABA0-C2A30925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F19FC-7344-4982-A810-B454F9BF0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74CE6-BF8B-403E-AC94-5C9F3EA2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4CECE-CC01-41CC-B39A-37C59BD8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3519E-01E0-43F6-B954-33D1E748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5CB7-5C1C-48F6-94A6-74FC4D71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5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0D0BC-7670-8648-0D12-162BF099A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9F3A6-7214-4375-5C69-E9DD30426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A63F4-9762-A449-50BF-E3161C8F3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03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908F-73AD-0D18-FF7D-A2F0DE3C3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34279-F650-82B1-321A-D6AF0BBE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1AD382-E257-43B6-E670-1D0ADA7AC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5A5DC-7E0A-53B9-9BF9-BE9A8FFD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86904-6E36-B5B5-CC41-A71D7093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E8ABA-CAC0-3E29-1B7E-D498EEF8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7317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0D767-DD2F-20A7-B734-96B8CF81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A7DBE-034D-DC1D-5C3B-B8A2DE1A73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396C1C-5BD4-E7B1-EED4-91F6F6446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488BE8-7F09-14DC-CD96-491A2C33D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0A8F41-47A5-4F68-F905-11B251534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20CD3-873F-A23D-D8C5-847BDBB0B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27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116F-CDBF-B28C-0057-EDF3937C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4B897-ABA6-5A4D-9DD7-E9BA1D682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8A0DF-1E2E-9EAF-468D-7776351B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F8635-EE20-2896-5DB8-0108A4B5F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4C1A1-F375-E040-52B6-4C2B7D67D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182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981D76-015E-3268-1B46-AD40A5D633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31DA6-F378-D129-BC04-1A45448C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2C016-C1DD-5F1B-5E78-6749BB1F3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E1F44-3ADE-BACC-9F01-BAC62E6F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EEE1-2E06-A45A-0CAA-B0C6625E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8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FE0-54AC-4079-B314-C51BB4FC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5CE6-96B7-4BCE-B1D4-87189C851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E59E1-ADD0-4F2C-B69E-D75D94448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62D63-0882-480F-AF39-784CDAC2E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0E8F8-3099-4340-BE30-43AB5F65D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5632D-2CC4-4974-8E56-F56E283B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43CEB-1C35-481C-B9A4-01B1538A1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95FD7-9771-492E-987E-F7818D20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8220-EE79-44D1-81C4-5313E591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BC505-3620-49D9-9BD5-388D43E73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F901-D14F-40B7-95D4-1996C335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2D177-D82B-4EB6-9850-1A59AF09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77FFA-F0DB-4046-AD38-8D3364F0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63706-77A1-496C-B8C6-C4313313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E84FC-9BAF-4AB3-9F1C-553E02DA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2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4B3C8-1BA6-401C-A548-46E4E570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1564-C431-43D0-A94D-D201762DF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C2BBC-3DF5-43A7-93D2-8325EEC46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B3BA0-3E7C-47EF-8BB3-C437DC4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7CA0F-10D7-43C9-871D-5A250FD1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A780B-B339-453B-A116-20AE21D8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1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CB41-D655-4577-AD3E-ABC6B1C4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48162C-FA0E-4599-B0F2-69F26073E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DC577-D9A5-48BA-94D9-A74871CFD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3FA3-1FFF-4E7A-84FA-AFBE6284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7BE56-217D-4BA0-8A59-B2486000E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6D2A5-59B5-4230-913B-607EEE15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9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C0FCC-A6D3-4CA2-9B19-5CF569D9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F6913-F460-4EF8-BE6E-2F61C1B2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6B1B7-3FA2-45C8-95AA-8248795E0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180-6912-4E83-B33F-E8BEDE377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4F53-4D4C-41A3-B0AB-A7A10F0ED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60E4F53-89EC-4D91-9BDD-2077D785B370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07275-7756-4F6B-942E-5F686703CE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B9FB9-098D-49B9-A224-07C006F542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442F7C-1FD9-493F-91BB-9EC52A142792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46993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5692D-7AEE-45EE-9BE6-2A5B105B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BAE34-AA8B-40AF-8F84-AADA913A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BD99-A7ED-4350-AFF4-3BFCE0C52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62AF-F431-4A3E-9EA8-2C71F7B86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8735E-2FBF-4B28-AB08-65FDE830F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C127362-A618-4163-88B6-B9A3DF81CBC7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01347-8E99-4EB3-A98C-C3C8AA563A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4D3ED-53A6-4513-86AD-5AC216B210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768DEB4-A27B-4425-95BF-C436C102B5D8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64562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5C938-6C77-4D64-8E7D-6782B2A0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9B4FA-0A3B-4354-AA6C-9F8DA4CC9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7214F-3C45-4B53-943D-532375AF4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10CC6-22C1-40F6-B8E1-3C3D264A6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F8BB0-8B9B-4A40-8C84-DFFE950D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8D334-1BBB-425F-A540-FDB44688AD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" y="349799"/>
            <a:ext cx="11738976" cy="5929571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1C29CB4-2DB9-4283-8C32-AEF677A863D2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7C9C1-80A3-4987-A240-FA17406AEC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B84421-79E7-49F1-B98E-C4A69A9C35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331AFC3-9ECD-44FC-934C-55A5F0679AB4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8117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5BC3FA-FD11-C4EF-8939-1CF2213AA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B4481-A973-C76B-6E24-DC8AC2442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94950-F530-8588-E7E0-BCAF1AF62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ABA8F-A63E-4893-BEEF-B0EF224C94F4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4D530-B993-D8F4-34E6-9E776664C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CA18-02C6-2415-61D4-BB98EB4D1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5489A-BB5E-4F49-977D-928011B170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4D8C8-0633-6BBD-3677-4A978C91A7C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5941" y="148557"/>
            <a:ext cx="13720017" cy="85623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DFE15D-632A-4265-8B5D-5508D8DEDD43}"/>
              </a:ext>
            </a:extLst>
          </p:cNvPr>
          <p:cNvSpPr/>
          <p:nvPr userDrawn="1"/>
        </p:nvSpPr>
        <p:spPr>
          <a:xfrm>
            <a:off x="10850880" y="6900862"/>
            <a:ext cx="1341120" cy="871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0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8AAC21-C4A6-463C-ACFA-EB647CC6F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11357832" cy="678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39495" y="1268827"/>
            <a:ext cx="6348985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Sau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rất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nhiều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xảy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ra,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quyết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định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08D19-9997-400E-AA76-13B8F2A43FCF}"/>
              </a:ext>
            </a:extLst>
          </p:cNvPr>
          <p:cNvSpPr/>
          <p:nvPr/>
        </p:nvSpPr>
        <p:spPr>
          <a:xfrm>
            <a:off x="762000" y="3115230"/>
            <a:ext cx="6126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latin typeface="UTM Avo" panose="02040603050506020204" pitchFamily="18" charset="0"/>
              </a:rPr>
              <a:t>	</a:t>
            </a:r>
            <a:r>
              <a:rPr lang="en-US" sz="4000" dirty="0" err="1">
                <a:latin typeface="UTM Avo" panose="02040603050506020204" pitchFamily="18" charset="0"/>
              </a:rPr>
              <a:t>Chuột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đồng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xếp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hành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lí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latin typeface="UTM Avo" panose="02040603050506020204" pitchFamily="18" charset="0"/>
              </a:rPr>
              <a:t>tay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chuột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nhà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EC2FC94-868B-4B72-A97B-3B6C5A3B04C7}"/>
              </a:ext>
            </a:extLst>
          </p:cNvPr>
          <p:cNvSpPr/>
          <p:nvPr/>
        </p:nvSpPr>
        <p:spPr>
          <a:xfrm>
            <a:off x="6934200" y="1299307"/>
            <a:ext cx="4730495" cy="4311035"/>
          </a:xfrm>
          <a:custGeom>
            <a:avLst/>
            <a:gdLst/>
            <a:ahLst/>
            <a:cxnLst/>
            <a:rect l="l" t="t" r="r" b="b"/>
            <a:pathLst>
              <a:path w="9402982" h="4443573">
                <a:moveTo>
                  <a:pt x="0" y="0"/>
                </a:moveTo>
                <a:lnTo>
                  <a:pt x="9402982" y="0"/>
                </a:lnTo>
                <a:lnTo>
                  <a:pt x="9402982" y="4443573"/>
                </a:lnTo>
                <a:lnTo>
                  <a:pt x="0" y="4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744" t="-134418" r="-9134" b="-30881"/>
            </a:stretch>
          </a:blipFill>
        </p:spPr>
      </p:sp>
    </p:spTree>
    <p:extLst>
      <p:ext uri="{BB962C8B-B14F-4D97-AF65-F5344CB8AC3E}">
        <p14:creationId xmlns:p14="http://schemas.microsoft.com/office/powerpoint/2010/main" val="210653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39495" y="1268827"/>
            <a:ext cx="6348985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Chia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tay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nói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endParaRPr lang="en-US" sz="3600" b="1" dirty="0">
              <a:ln w="19050">
                <a:noFill/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08D19-9997-400E-AA76-13B8F2A43FCF}"/>
              </a:ext>
            </a:extLst>
          </p:cNvPr>
          <p:cNvSpPr/>
          <p:nvPr/>
        </p:nvSpPr>
        <p:spPr>
          <a:xfrm>
            <a:off x="731520" y="2867483"/>
            <a:ext cx="6126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latin typeface="UTM Avo" panose="02040603050506020204" pitchFamily="18" charset="0"/>
              </a:rPr>
              <a:t>	</a:t>
            </a:r>
            <a:r>
              <a:rPr lang="vi-VN" sz="3200" dirty="0">
                <a:latin typeface="UTM Avo" panose="02040603050506020204" pitchFamily="18" charset="0"/>
              </a:rPr>
              <a:t>Chia tay chuột nhà, chuột đồng nói thà về quê ăn những thứ thức ăn do chính mình làm ra còn hơn. Ở thành phố đồ ăn ngon nhưng không phải của mình. </a:t>
            </a:r>
            <a:endParaRPr lang="en-US" sz="3200" dirty="0">
              <a:latin typeface="UTM Avo" panose="02040603050506020204" pitchFamily="18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EC2FC94-868B-4B72-A97B-3B6C5A3B04C7}"/>
              </a:ext>
            </a:extLst>
          </p:cNvPr>
          <p:cNvSpPr/>
          <p:nvPr/>
        </p:nvSpPr>
        <p:spPr>
          <a:xfrm>
            <a:off x="6934200" y="1299307"/>
            <a:ext cx="4730495" cy="4311035"/>
          </a:xfrm>
          <a:custGeom>
            <a:avLst/>
            <a:gdLst/>
            <a:ahLst/>
            <a:cxnLst/>
            <a:rect l="l" t="t" r="r" b="b"/>
            <a:pathLst>
              <a:path w="9402982" h="4443573">
                <a:moveTo>
                  <a:pt x="0" y="0"/>
                </a:moveTo>
                <a:lnTo>
                  <a:pt x="9402982" y="0"/>
                </a:lnTo>
                <a:lnTo>
                  <a:pt x="9402982" y="4443573"/>
                </a:lnTo>
                <a:lnTo>
                  <a:pt x="0" y="4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744" t="-134418" r="-9134" b="-30881"/>
            </a:stretch>
          </a:blipFill>
        </p:spPr>
      </p:sp>
    </p:spTree>
    <p:extLst>
      <p:ext uri="{BB962C8B-B14F-4D97-AF65-F5344CB8AC3E}">
        <p14:creationId xmlns:p14="http://schemas.microsoft.com/office/powerpoint/2010/main" val="27109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343400"/>
            <a:ext cx="3499104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tranh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5FF52-10F0-4ED3-93E4-83EC78288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95" y="381000"/>
            <a:ext cx="11101778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656691" y="4343400"/>
            <a:ext cx="3909212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lại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1D23B-7E66-4B96-824B-0662CD43E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71" y="542294"/>
            <a:ext cx="11101778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844295" y="1715363"/>
            <a:ext cx="4677310" cy="990600"/>
          </a:xfrm>
          <a:prstGeom prst="roundRect">
            <a:avLst/>
          </a:prstGeom>
          <a:solidFill>
            <a:srgbClr val="FF99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Thi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endParaRPr lang="en-US" sz="48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F2D3-E117-41DF-9FEA-7B542EC4D906}"/>
              </a:ext>
            </a:extLst>
          </p:cNvPr>
          <p:cNvSpPr txBox="1"/>
          <p:nvPr/>
        </p:nvSpPr>
        <p:spPr>
          <a:xfrm>
            <a:off x="6324600" y="838200"/>
            <a:ext cx="5410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Đóng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vai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chuyện</a:t>
            </a:r>
            <a:endParaRPr lang="en-US" sz="54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667DD-8180-405C-BF4F-72451638E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41" y="2438400"/>
            <a:ext cx="4838716" cy="4843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9B11B8-1630-4036-B146-AAFEF9F0C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81" y="3204028"/>
            <a:ext cx="4830879" cy="220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3757345" y="571018"/>
            <a:ext cx="4677310" cy="9906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Tiêu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chí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F2D3-E117-41DF-9FEA-7B542EC4D906}"/>
              </a:ext>
            </a:extLst>
          </p:cNvPr>
          <p:cNvSpPr txBox="1"/>
          <p:nvPr/>
        </p:nvSpPr>
        <p:spPr>
          <a:xfrm>
            <a:off x="2057400" y="1638300"/>
            <a:ext cx="9389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đúng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nội</a:t>
            </a:r>
            <a:r>
              <a:rPr lang="en-US" sz="4000" dirty="0">
                <a:latin typeface="UTM Avo" panose="02040603050506020204" pitchFamily="18" charset="0"/>
              </a:rPr>
              <a:t> dung</a:t>
            </a: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Biết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theo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trình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lời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rõ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ràng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dễ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hiểu</a:t>
            </a:r>
            <a:endParaRPr lang="en-US" sz="4000" dirty="0">
              <a:latin typeface="UTM Avo" panose="02040603050506020204" pitchFamily="18" charset="0"/>
            </a:endParaRP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Giọng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nhiên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thể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cảm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xúc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nhân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vật</a:t>
            </a:r>
            <a:endParaRPr lang="en-US" sz="4000" dirty="0">
              <a:latin typeface="UTM Avo" panose="02040603050506020204" pitchFamily="18" charset="0"/>
            </a:endParaRP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 tin, </a:t>
            </a:r>
            <a:r>
              <a:rPr lang="en-US" sz="4000" dirty="0" err="1">
                <a:latin typeface="UTM Avo" panose="02040603050506020204" pitchFamily="18" charset="0"/>
              </a:rPr>
              <a:t>biết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nhìn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giả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cử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chỉ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8DE-3DA4-420B-BEE7-C974DD637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1524000"/>
            <a:ext cx="1524000" cy="854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0AC5BB-CEAD-4EB3-971B-7961574F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2408301"/>
            <a:ext cx="1524000" cy="854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0DD295-92AE-4896-B0AC-0255EEBEC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3625597"/>
            <a:ext cx="1524000" cy="854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D7C585-65D4-4CEE-8F99-44EFE63E1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5" y="4906899"/>
            <a:ext cx="1524000" cy="8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E0E8DC-3FEE-4EBF-AFF8-72D7652FE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1651"/>
            <a:ext cx="8077200" cy="657634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-381000" y="2743200"/>
            <a:ext cx="4677310" cy="9906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Bình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chọn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nhóm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kể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chuyện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hay</a:t>
            </a:r>
          </a:p>
        </p:txBody>
      </p:sp>
    </p:spTree>
    <p:extLst>
      <p:ext uri="{BB962C8B-B14F-4D97-AF65-F5344CB8AC3E}">
        <p14:creationId xmlns:p14="http://schemas.microsoft.com/office/powerpoint/2010/main" val="14767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2920082-1410-4AE7-B8D7-F74900FD390F}"/>
              </a:ext>
            </a:extLst>
          </p:cNvPr>
          <p:cNvSpPr/>
          <p:nvPr/>
        </p:nvSpPr>
        <p:spPr>
          <a:xfrm>
            <a:off x="1798321" y="2636324"/>
            <a:ext cx="9083040" cy="31045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049DE-29D0-4240-BE3E-990374B3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53" y="227445"/>
            <a:ext cx="4582293" cy="26022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61D4FA-1A38-422A-9F08-817158C7FE66}"/>
              </a:ext>
            </a:extLst>
          </p:cNvPr>
          <p:cNvSpPr/>
          <p:nvPr/>
        </p:nvSpPr>
        <p:spPr>
          <a:xfrm>
            <a:off x="2057400" y="2829683"/>
            <a:ext cx="82296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câu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chuyện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Chuột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chuột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đồng</a:t>
            </a:r>
            <a:endParaRPr lang="en-US" sz="40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Đọc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lại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endParaRPr lang="en-US" sz="40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Chuẩn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bị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r>
              <a:rPr lang="en-US" sz="4000" dirty="0">
                <a:latin typeface="UTM Avo" panose="02040603050506020204" pitchFamily="18" charset="0"/>
              </a:rPr>
              <a:t> 71</a:t>
            </a:r>
          </a:p>
        </p:txBody>
      </p:sp>
    </p:spTree>
    <p:extLst>
      <p:ext uri="{BB962C8B-B14F-4D97-AF65-F5344CB8AC3E}">
        <p14:creationId xmlns:p14="http://schemas.microsoft.com/office/powerpoint/2010/main" val="287582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2E6BA-24BC-4DF3-BE0D-CEF52485F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793" y="1054444"/>
            <a:ext cx="9388654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">
            <a:extLst>
              <a:ext uri="{FF2B5EF4-FFF2-40B4-BE49-F238E27FC236}">
                <a16:creationId xmlns:a16="http://schemas.microsoft.com/office/drawing/2014/main" id="{525F0AD3-2F18-4DFA-9EFF-7D5D6303A059}"/>
              </a:ext>
            </a:extLst>
          </p:cNvPr>
          <p:cNvSpPr/>
          <p:nvPr/>
        </p:nvSpPr>
        <p:spPr>
          <a:xfrm>
            <a:off x="4596383" y="3359596"/>
            <a:ext cx="7010401" cy="3033873"/>
          </a:xfrm>
          <a:custGeom>
            <a:avLst/>
            <a:gdLst/>
            <a:ahLst/>
            <a:cxnLst/>
            <a:rect l="l" t="t" r="r" b="b"/>
            <a:pathLst>
              <a:path w="9402982" h="4443573">
                <a:moveTo>
                  <a:pt x="0" y="0"/>
                </a:moveTo>
                <a:lnTo>
                  <a:pt x="9402982" y="0"/>
                </a:lnTo>
                <a:lnTo>
                  <a:pt x="9402982" y="4443573"/>
                </a:lnTo>
                <a:lnTo>
                  <a:pt x="0" y="4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0832" b="-19554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97279" y="5570509"/>
            <a:ext cx="3499104" cy="838200"/>
          </a:xfrm>
          <a:prstGeom prst="roundRect">
            <a:avLst/>
          </a:prstGeom>
          <a:solidFill>
            <a:srgbClr val="FF99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Nghe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10AE4153-44D7-4605-8809-3EA028654992}"/>
              </a:ext>
            </a:extLst>
          </p:cNvPr>
          <p:cNvSpPr/>
          <p:nvPr/>
        </p:nvSpPr>
        <p:spPr>
          <a:xfrm flipH="1">
            <a:off x="0" y="4719919"/>
            <a:ext cx="1905000" cy="2138081"/>
          </a:xfrm>
          <a:custGeom>
            <a:avLst/>
            <a:gdLst/>
            <a:ahLst/>
            <a:cxnLst/>
            <a:rect l="l" t="t" r="r" b="b"/>
            <a:pathLst>
              <a:path w="3981539" h="4576481">
                <a:moveTo>
                  <a:pt x="0" y="0"/>
                </a:moveTo>
                <a:lnTo>
                  <a:pt x="3981538" y="0"/>
                </a:lnTo>
                <a:lnTo>
                  <a:pt x="3981538" y="4576481"/>
                </a:lnTo>
                <a:lnTo>
                  <a:pt x="0" y="45764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13B1969A-4046-4D3A-803A-E028EAE4933F}"/>
              </a:ext>
            </a:extLst>
          </p:cNvPr>
          <p:cNvSpPr/>
          <p:nvPr/>
        </p:nvSpPr>
        <p:spPr>
          <a:xfrm>
            <a:off x="4419600" y="617220"/>
            <a:ext cx="7200900" cy="2798525"/>
          </a:xfrm>
          <a:custGeom>
            <a:avLst/>
            <a:gdLst/>
            <a:ahLst/>
            <a:cxnLst/>
            <a:rect l="l" t="t" r="r" b="b"/>
            <a:pathLst>
              <a:path w="9402982" h="4098870">
                <a:moveTo>
                  <a:pt x="0" y="0"/>
                </a:moveTo>
                <a:lnTo>
                  <a:pt x="9402982" y="0"/>
                </a:lnTo>
                <a:lnTo>
                  <a:pt x="9402982" y="4098870"/>
                </a:lnTo>
                <a:lnTo>
                  <a:pt x="0" y="4098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9762"/>
            </a:stretch>
          </a:blipFill>
        </p:spPr>
      </p:sp>
      <p:pic>
        <p:nvPicPr>
          <p:cNvPr id="7" name="[hanhtrangso.nxbgd.vn] Kể chuyện_ Chuột nhà và chuột đồng_HTS">
            <a:hlinkClick r:id="" action="ppaction://media"/>
            <a:extLst>
              <a:ext uri="{FF2B5EF4-FFF2-40B4-BE49-F238E27FC236}">
                <a16:creationId xmlns:a16="http://schemas.microsoft.com/office/drawing/2014/main" id="{823B0534-4F5E-4F61-9052-A7DA6768AE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81783" y="4794377"/>
            <a:ext cx="701675" cy="701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8EE2DA-2D98-4AF3-B097-4B90694C9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700" y="2273554"/>
            <a:ext cx="4151736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4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7" name="[hanhtrangso.nxbgd.vn] Kể chuyện_ Chuột nhà và chuột đồng_HTS">
            <a:hlinkClick r:id="" action="ppaction://media"/>
            <a:extLst>
              <a:ext uri="{FF2B5EF4-FFF2-40B4-BE49-F238E27FC236}">
                <a16:creationId xmlns:a16="http://schemas.microsoft.com/office/drawing/2014/main" id="{823B0534-4F5E-4F61-9052-A7DA6768A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3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6" y="4419600"/>
            <a:ext cx="996823" cy="996823"/>
          </a:xfrm>
          <a:prstGeom prst="rect">
            <a:avLst/>
          </a:prstGeom>
        </p:spPr>
      </p:pic>
      <p:sp>
        <p:nvSpPr>
          <p:cNvPr id="11" name="Freeform 3">
            <a:extLst>
              <a:ext uri="{FF2B5EF4-FFF2-40B4-BE49-F238E27FC236}">
                <a16:creationId xmlns:a16="http://schemas.microsoft.com/office/drawing/2014/main" id="{276A19D0-D0A7-4CF2-948E-E088BBC1254F}"/>
              </a:ext>
            </a:extLst>
          </p:cNvPr>
          <p:cNvSpPr/>
          <p:nvPr/>
        </p:nvSpPr>
        <p:spPr>
          <a:xfrm>
            <a:off x="1066799" y="1066800"/>
            <a:ext cx="10539985" cy="5098069"/>
          </a:xfrm>
          <a:custGeom>
            <a:avLst/>
            <a:gdLst/>
            <a:ahLst/>
            <a:cxnLst/>
            <a:rect l="l" t="t" r="r" b="b"/>
            <a:pathLst>
              <a:path w="9402982" h="4443573">
                <a:moveTo>
                  <a:pt x="0" y="0"/>
                </a:moveTo>
                <a:lnTo>
                  <a:pt x="9402982" y="0"/>
                </a:lnTo>
                <a:lnTo>
                  <a:pt x="9402982" y="4443573"/>
                </a:lnTo>
                <a:lnTo>
                  <a:pt x="0" y="4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0832" b="-19554"/>
            </a:stretch>
          </a:blipFill>
        </p:spPr>
      </p:sp>
    </p:spTree>
    <p:extLst>
      <p:ext uri="{BB962C8B-B14F-4D97-AF65-F5344CB8AC3E}">
        <p14:creationId xmlns:p14="http://schemas.microsoft.com/office/powerpoint/2010/main" val="318131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0" name="Freeform 2">
            <a:extLst>
              <a:ext uri="{FF2B5EF4-FFF2-40B4-BE49-F238E27FC236}">
                <a16:creationId xmlns:a16="http://schemas.microsoft.com/office/drawing/2014/main" id="{13B1969A-4046-4D3A-803A-E028EAE4933F}"/>
              </a:ext>
            </a:extLst>
          </p:cNvPr>
          <p:cNvSpPr/>
          <p:nvPr/>
        </p:nvSpPr>
        <p:spPr>
          <a:xfrm>
            <a:off x="1051559" y="1066800"/>
            <a:ext cx="10553701" cy="5212080"/>
          </a:xfrm>
          <a:custGeom>
            <a:avLst/>
            <a:gdLst/>
            <a:ahLst/>
            <a:cxnLst/>
            <a:rect l="l" t="t" r="r" b="b"/>
            <a:pathLst>
              <a:path w="9402982" h="4098870">
                <a:moveTo>
                  <a:pt x="0" y="0"/>
                </a:moveTo>
                <a:lnTo>
                  <a:pt x="9402982" y="0"/>
                </a:lnTo>
                <a:lnTo>
                  <a:pt x="9402982" y="4098870"/>
                </a:lnTo>
                <a:lnTo>
                  <a:pt x="0" y="4098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9762"/>
            </a:stretch>
          </a:blipFill>
        </p:spPr>
      </p:sp>
      <p:pic>
        <p:nvPicPr>
          <p:cNvPr id="7" name="[hanhtrangso.nxbgd.vn] Kể chuyện_ Chuột nhà và chuột đồng_HTS">
            <a:hlinkClick r:id="" action="ppaction://media"/>
            <a:extLst>
              <a:ext uri="{FF2B5EF4-FFF2-40B4-BE49-F238E27FC236}">
                <a16:creationId xmlns:a16="http://schemas.microsoft.com/office/drawing/2014/main" id="{823B0534-4F5E-4F61-9052-A7DA6768A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76" y="4419600"/>
            <a:ext cx="996823" cy="9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1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257800" y="1294517"/>
            <a:ext cx="6348985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lên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chơi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thết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đãi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những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2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ECCAB40D-827B-4179-BBB3-33E3ABA472A4}"/>
              </a:ext>
            </a:extLst>
          </p:cNvPr>
          <p:cNvSpPr/>
          <p:nvPr/>
        </p:nvSpPr>
        <p:spPr>
          <a:xfrm>
            <a:off x="381000" y="1295400"/>
            <a:ext cx="5099305" cy="4528167"/>
          </a:xfrm>
          <a:custGeom>
            <a:avLst/>
            <a:gdLst/>
            <a:ahLst/>
            <a:cxnLst/>
            <a:rect l="l" t="t" r="r" b="b"/>
            <a:pathLst>
              <a:path w="9402982" h="4098870">
                <a:moveTo>
                  <a:pt x="0" y="0"/>
                </a:moveTo>
                <a:lnTo>
                  <a:pt x="9402982" y="0"/>
                </a:lnTo>
                <a:lnTo>
                  <a:pt x="9402982" y="4098870"/>
                </a:lnTo>
                <a:lnTo>
                  <a:pt x="0" y="4098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1614" b="-149762"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15F57B-EA3A-42DE-9787-DA151CB1BF4A}"/>
              </a:ext>
            </a:extLst>
          </p:cNvPr>
          <p:cNvSpPr/>
          <p:nvPr/>
        </p:nvSpPr>
        <p:spPr>
          <a:xfrm>
            <a:off x="5684519" y="2969050"/>
            <a:ext cx="612648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phố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mời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thân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cây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những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củ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quả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vẹo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vọ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092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257800" y="1325880"/>
            <a:ext cx="6348985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rủ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lên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44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ECCAB40D-827B-4179-BBB3-33E3ABA472A4}"/>
              </a:ext>
            </a:extLst>
          </p:cNvPr>
          <p:cNvSpPr/>
          <p:nvPr/>
        </p:nvSpPr>
        <p:spPr>
          <a:xfrm>
            <a:off x="381000" y="1295400"/>
            <a:ext cx="5099305" cy="4528167"/>
          </a:xfrm>
          <a:custGeom>
            <a:avLst/>
            <a:gdLst/>
            <a:ahLst/>
            <a:cxnLst/>
            <a:rect l="l" t="t" r="r" b="b"/>
            <a:pathLst>
              <a:path w="9402982" h="4098870">
                <a:moveTo>
                  <a:pt x="0" y="0"/>
                </a:moveTo>
                <a:lnTo>
                  <a:pt x="9402982" y="0"/>
                </a:lnTo>
                <a:lnTo>
                  <a:pt x="9402982" y="4098870"/>
                </a:lnTo>
                <a:lnTo>
                  <a:pt x="0" y="4098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1614" b="-149762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08D19-9997-400E-AA76-13B8F2A43FCF}"/>
              </a:ext>
            </a:extLst>
          </p:cNvPr>
          <p:cNvSpPr/>
          <p:nvPr/>
        </p:nvSpPr>
        <p:spPr>
          <a:xfrm>
            <a:off x="5684519" y="3250369"/>
            <a:ext cx="61264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rủ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đồng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lên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phố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vì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thấy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thức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ăn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quê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không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sạch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sẽ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và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ngon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như</a:t>
            </a:r>
            <a:r>
              <a:rPr lang="en-US" sz="3600" dirty="0">
                <a:latin typeface="UTM Avo" panose="02040603050506020204" pitchFamily="18" charset="0"/>
              </a:rPr>
              <a:t> ở </a:t>
            </a:r>
            <a:r>
              <a:rPr lang="en-US" sz="3600" dirty="0" err="1">
                <a:latin typeface="UTM Avo" panose="02040603050506020204" pitchFamily="18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phố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5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298705" y="1358676"/>
            <a:ext cx="6019800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Tối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tiên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đi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kiếm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thành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phố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chúng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gặp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phải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ECCAB40D-827B-4179-BBB3-33E3ABA472A4}"/>
              </a:ext>
            </a:extLst>
          </p:cNvPr>
          <p:cNvSpPr/>
          <p:nvPr/>
        </p:nvSpPr>
        <p:spPr>
          <a:xfrm>
            <a:off x="6477000" y="1164916"/>
            <a:ext cx="5029200" cy="4528167"/>
          </a:xfrm>
          <a:custGeom>
            <a:avLst/>
            <a:gdLst/>
            <a:ahLst/>
            <a:cxnLst/>
            <a:rect l="l" t="t" r="r" b="b"/>
            <a:pathLst>
              <a:path w="9402982" h="4098870">
                <a:moveTo>
                  <a:pt x="0" y="0"/>
                </a:moveTo>
                <a:lnTo>
                  <a:pt x="9402982" y="0"/>
                </a:lnTo>
                <a:lnTo>
                  <a:pt x="9402982" y="4098870"/>
                </a:lnTo>
                <a:lnTo>
                  <a:pt x="0" y="4098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424" b="-149762"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052581-46F2-4CC0-B377-1FB5DA8D6BA0}"/>
              </a:ext>
            </a:extLst>
          </p:cNvPr>
          <p:cNvSpPr/>
          <p:nvPr/>
        </p:nvSpPr>
        <p:spPr>
          <a:xfrm>
            <a:off x="685801" y="3384759"/>
            <a:ext cx="541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UTM Avo" panose="02040603050506020204" pitchFamily="18" charset="0"/>
              </a:rPr>
              <a:t>Chúng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bị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mèo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rượt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theo.</a:t>
            </a:r>
            <a:endParaRPr lang="en-US" sz="36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2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381000" y="1561531"/>
            <a:ext cx="6019800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Thất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bại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lần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đầu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tiên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kiếm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ăn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an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ủi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ECCAB40D-827B-4179-BBB3-33E3ABA472A4}"/>
              </a:ext>
            </a:extLst>
          </p:cNvPr>
          <p:cNvSpPr/>
          <p:nvPr/>
        </p:nvSpPr>
        <p:spPr>
          <a:xfrm>
            <a:off x="6477000" y="1164916"/>
            <a:ext cx="5029200" cy="4528167"/>
          </a:xfrm>
          <a:custGeom>
            <a:avLst/>
            <a:gdLst/>
            <a:ahLst/>
            <a:cxnLst/>
            <a:rect l="l" t="t" r="r" b="b"/>
            <a:pathLst>
              <a:path w="9402982" h="4098870">
                <a:moveTo>
                  <a:pt x="0" y="0"/>
                </a:moveTo>
                <a:lnTo>
                  <a:pt x="9402982" y="0"/>
                </a:lnTo>
                <a:lnTo>
                  <a:pt x="9402982" y="4098870"/>
                </a:lnTo>
                <a:lnTo>
                  <a:pt x="0" y="40988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4424" b="-149762"/>
            </a:stretch>
          </a:blipFill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052581-46F2-4CC0-B377-1FB5DA8D6BA0}"/>
              </a:ext>
            </a:extLst>
          </p:cNvPr>
          <p:cNvSpPr/>
          <p:nvPr/>
        </p:nvSpPr>
        <p:spPr>
          <a:xfrm>
            <a:off x="647699" y="3667334"/>
            <a:ext cx="5410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an </a:t>
            </a:r>
            <a:r>
              <a:rPr lang="en-US" sz="3600" dirty="0" err="1">
                <a:latin typeface="UTM Avo" panose="02040603050506020204" pitchFamily="18" charset="0"/>
              </a:rPr>
              <a:t>ủi</a:t>
            </a:r>
            <a:r>
              <a:rPr lang="en-US" sz="3600" dirty="0">
                <a:latin typeface="UTM Avo" panose="02040603050506020204" pitchFamily="18" charset="0"/>
              </a:rPr>
              <a:t>: </a:t>
            </a:r>
            <a:r>
              <a:rPr lang="en-US" sz="3600" i="1" dirty="0" err="1">
                <a:latin typeface="UTM Avo" panose="02040603050506020204" pitchFamily="18" charset="0"/>
              </a:rPr>
              <a:t>Thua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keo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này</a:t>
            </a:r>
            <a:r>
              <a:rPr lang="en-US" sz="3600" i="1" dirty="0">
                <a:latin typeface="UTM Avo" panose="02040603050506020204" pitchFamily="18" charset="0"/>
              </a:rPr>
              <a:t>, ta </a:t>
            </a:r>
            <a:r>
              <a:rPr lang="en-US" sz="3600" i="1" dirty="0" err="1">
                <a:latin typeface="UTM Avo" panose="02040603050506020204" pitchFamily="18" charset="0"/>
              </a:rPr>
              <a:t>bày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keo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khác</a:t>
            </a:r>
            <a:r>
              <a:rPr lang="en-US" sz="3600" i="1" dirty="0">
                <a:latin typeface="UTM Avo" panose="02040603050506020204" pitchFamily="18" charset="0"/>
              </a:rPr>
              <a:t>. Ta </a:t>
            </a:r>
            <a:r>
              <a:rPr lang="en-US" sz="3600" i="1" dirty="0" err="1">
                <a:latin typeface="UTM Avo" panose="02040603050506020204" pitchFamily="18" charset="0"/>
              </a:rPr>
              <a:t>sẽ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đi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lối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khác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kiếm</a:t>
            </a:r>
            <a:r>
              <a:rPr lang="en-US" sz="3600" i="1" dirty="0">
                <a:latin typeface="UTM Avo" panose="02040603050506020204" pitchFamily="18" charset="0"/>
              </a:rPr>
              <a:t> </a:t>
            </a:r>
            <a:r>
              <a:rPr lang="en-US" sz="3600" i="1" dirty="0" err="1">
                <a:latin typeface="UTM Avo" panose="02040603050506020204" pitchFamily="18" charset="0"/>
              </a:rPr>
              <a:t>ăn</a:t>
            </a:r>
            <a:r>
              <a:rPr lang="en-US" sz="3600" i="1" dirty="0"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416295" y="1299307"/>
            <a:ext cx="6348985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Chuyện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xảy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ra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khi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nhà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chuột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mò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kho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phẩm</a:t>
            </a:r>
            <a:r>
              <a:rPr lang="en-US" sz="3600" b="1" dirty="0">
                <a:ln w="19050">
                  <a:noFill/>
                </a:ln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A08D19-9997-400E-AA76-13B8F2A43FCF}"/>
              </a:ext>
            </a:extLst>
          </p:cNvPr>
          <p:cNvSpPr/>
          <p:nvPr/>
        </p:nvSpPr>
        <p:spPr>
          <a:xfrm>
            <a:off x="5638800" y="3145710"/>
            <a:ext cx="6126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latin typeface="UTM Avo" panose="02040603050506020204" pitchFamily="18" charset="0"/>
              </a:rPr>
              <a:t>Khi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mò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kho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thực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phẩm</a:t>
            </a:r>
            <a:r>
              <a:rPr lang="en-US" sz="3600" dirty="0">
                <a:latin typeface="UTM Avo" panose="02040603050506020204" pitchFamily="18" charset="0"/>
              </a:rPr>
              <a:t>, </a:t>
            </a:r>
            <a:r>
              <a:rPr lang="en-US" sz="3600" dirty="0" err="1">
                <a:latin typeface="UTM Avo" panose="02040603050506020204" pitchFamily="18" charset="0"/>
              </a:rPr>
              <a:t>hai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chú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chuột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gặp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phải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</a:rPr>
              <a:t> con </a:t>
            </a:r>
            <a:r>
              <a:rPr lang="en-US" sz="3600" dirty="0" err="1">
                <a:latin typeface="UTM Avo" panose="02040603050506020204" pitchFamily="18" charset="0"/>
              </a:rPr>
              <a:t>chó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dữ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dằn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mà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chủ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dẫn</a:t>
            </a:r>
            <a:r>
              <a:rPr lang="en-US" sz="3600" dirty="0">
                <a:latin typeface="UTM Avo" panose="02040603050506020204" pitchFamily="18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</a:rPr>
              <a:t>tới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6EC2FC94-868B-4B72-A97B-3B6C5A3B04C7}"/>
              </a:ext>
            </a:extLst>
          </p:cNvPr>
          <p:cNvSpPr/>
          <p:nvPr/>
        </p:nvSpPr>
        <p:spPr>
          <a:xfrm>
            <a:off x="411480" y="1082040"/>
            <a:ext cx="5099304" cy="4964333"/>
          </a:xfrm>
          <a:custGeom>
            <a:avLst/>
            <a:gdLst/>
            <a:ahLst/>
            <a:cxnLst/>
            <a:rect l="l" t="t" r="r" b="b"/>
            <a:pathLst>
              <a:path w="9402982" h="4443573">
                <a:moveTo>
                  <a:pt x="0" y="0"/>
                </a:moveTo>
                <a:lnTo>
                  <a:pt x="9402982" y="0"/>
                </a:lnTo>
                <a:lnTo>
                  <a:pt x="9402982" y="4443573"/>
                </a:lnTo>
                <a:lnTo>
                  <a:pt x="0" y="4443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" t="-110832" r="-103974" b="-19554"/>
            </a:stretch>
          </a:blipFill>
        </p:spPr>
      </p:sp>
    </p:spTree>
    <p:extLst>
      <p:ext uri="{BB962C8B-B14F-4D97-AF65-F5344CB8AC3E}">
        <p14:creationId xmlns:p14="http://schemas.microsoft.com/office/powerpoint/2010/main" val="322421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383</Words>
  <Application>Microsoft Office PowerPoint</Application>
  <PresentationFormat>Widescreen</PresentationFormat>
  <Paragraphs>60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#9Slide05 SVNCookie</vt:lpstr>
      <vt:lpstr>SVN-Newton</vt:lpstr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39</cp:revision>
  <dcterms:created xsi:type="dcterms:W3CDTF">2025-10-24T08:23:11Z</dcterms:created>
  <dcterms:modified xsi:type="dcterms:W3CDTF">2025-12-19T02:26:45Z</dcterms:modified>
</cp:coreProperties>
</file>