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547" r:id="rId2"/>
    <p:sldId id="548" r:id="rId3"/>
    <p:sldId id="273" r:id="rId4"/>
    <p:sldId id="537" r:id="rId5"/>
    <p:sldId id="538" r:id="rId6"/>
    <p:sldId id="539" r:id="rId7"/>
    <p:sldId id="540" r:id="rId8"/>
    <p:sldId id="482" r:id="rId9"/>
    <p:sldId id="543" r:id="rId10"/>
    <p:sldId id="542" r:id="rId11"/>
    <p:sldId id="311" r:id="rId12"/>
    <p:sldId id="313" r:id="rId13"/>
    <p:sldId id="314" r:id="rId14"/>
    <p:sldId id="544" r:id="rId15"/>
    <p:sldId id="545" r:id="rId16"/>
    <p:sldId id="546" r:id="rId17"/>
    <p:sldId id="317" r:id="rId18"/>
    <p:sldId id="318" r:id="rId19"/>
    <p:sldId id="535" r:id="rId20"/>
    <p:sldId id="320" r:id="rId21"/>
    <p:sldId id="322" r:id="rId22"/>
    <p:sldId id="480" r:id="rId23"/>
    <p:sldId id="324" r:id="rId24"/>
    <p:sldId id="323" r:id="rId25"/>
    <p:sldId id="321" r:id="rId26"/>
    <p:sldId id="274" r:id="rId27"/>
    <p:sldId id="27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109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A633C-DB6E-4BC2-A106-45DAA5C968A0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B24A3-817E-4551-8283-20F61AA0D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63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Hình</a:t>
            </a:r>
            <a:r>
              <a:rPr lang="en-US" baseline="0"/>
              <a:t> ảnh chỉ mang tính chất che lấp khoảng trống.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741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>
          <a:extLst>
            <a:ext uri="{FF2B5EF4-FFF2-40B4-BE49-F238E27FC236}">
              <a16:creationId xmlns:a16="http://schemas.microsoft.com/office/drawing/2014/main" id="{47DC649B-01AA-2FA5-A840-407A3B025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116cc1b61d_0_1602:notes">
            <a:extLst>
              <a:ext uri="{FF2B5EF4-FFF2-40B4-BE49-F238E27FC236}">
                <a16:creationId xmlns:a16="http://schemas.microsoft.com/office/drawing/2014/main" id="{B7C6D29D-87E8-8B5A-D6B9-85CC74B806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116cc1b61d_0_1602:notes">
            <a:extLst>
              <a:ext uri="{FF2B5EF4-FFF2-40B4-BE49-F238E27FC236}">
                <a16:creationId xmlns:a16="http://schemas.microsoft.com/office/drawing/2014/main" id="{D73FE390-3C2D-3F17-02B2-05241F088A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693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116cc1b61d_0_1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116cc1b61d_0_1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Yc</a:t>
            </a:r>
            <a:r>
              <a:rPr lang="en-US" dirty="0"/>
              <a:t> H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đôi</a:t>
            </a:r>
            <a:r>
              <a:rPr lang="en-US" dirty="0"/>
              <a:t>- GV </a:t>
            </a:r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khổ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…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3038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116cc1b61d_0_1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116cc1b61d_0_1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Đọc</a:t>
            </a:r>
            <a:r>
              <a:rPr kumimoji="0" lang="en-US" sz="11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11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theo</a:t>
            </a:r>
            <a:r>
              <a:rPr kumimoji="0" lang="en-US" sz="11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11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nhóm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t</a:t>
            </a:r>
            <a:r>
              <a:rPr lang="en-US" dirty="0" err="1"/>
              <a:t>oàn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1665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chung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HS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39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116cc1b61d_0_1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116cc1b61d_0_1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116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116cc1b61d_0_1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116cc1b61d_0_1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0764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6384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</a:t>
            </a:r>
            <a:r>
              <a:rPr lang="en-US" baseline="0"/>
              <a:t> động t</a:t>
            </a: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  <a:p>
            <a:r>
              <a:rPr lang="en-US" baseline="0"/>
              <a:t>ổ chức hs. GV đọc kĩ SGV để hiểu được mục tiêu của hoạt động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51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99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28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>
          <a:extLst>
            <a:ext uri="{FF2B5EF4-FFF2-40B4-BE49-F238E27FC236}">
              <a16:creationId xmlns:a16="http://schemas.microsoft.com/office/drawing/2014/main" id="{615777CA-4FC8-1123-B14D-A6FB5F430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116cc1b61d_0_1602:notes">
            <a:extLst>
              <a:ext uri="{FF2B5EF4-FFF2-40B4-BE49-F238E27FC236}">
                <a16:creationId xmlns:a16="http://schemas.microsoft.com/office/drawing/2014/main" id="{3A2A931D-3699-E81D-1B26-E62F5A5625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116cc1b61d_0_1602:notes">
            <a:extLst>
              <a:ext uri="{FF2B5EF4-FFF2-40B4-BE49-F238E27FC236}">
                <a16:creationId xmlns:a16="http://schemas.microsoft.com/office/drawing/2014/main" id="{AA6E7502-36BA-C14B-60F6-E0B8E163BB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GV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YC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thầm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chia </a:t>
            </a:r>
            <a:r>
              <a:rPr lang="en-US" dirty="0" err="1"/>
              <a:t>khổ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3423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>
          <a:extLst>
            <a:ext uri="{FF2B5EF4-FFF2-40B4-BE49-F238E27FC236}">
              <a16:creationId xmlns:a16="http://schemas.microsoft.com/office/drawing/2014/main" id="{8DA74518-D42B-7E76-6F02-A99CA5F3B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116cc1b61d_0_1602:notes">
            <a:extLst>
              <a:ext uri="{FF2B5EF4-FFF2-40B4-BE49-F238E27FC236}">
                <a16:creationId xmlns:a16="http://schemas.microsoft.com/office/drawing/2014/main" id="{FCFBAB6A-41D2-78A4-55A7-CF5755A74F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116cc1b61d_0_1602:notes">
            <a:extLst>
              <a:ext uri="{FF2B5EF4-FFF2-40B4-BE49-F238E27FC236}">
                <a16:creationId xmlns:a16="http://schemas.microsoft.com/office/drawing/2014/main" id="{042D8A8F-E99A-B0A8-B109-4C8734E39D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gồm</a:t>
            </a:r>
            <a:r>
              <a:rPr lang="en-US" dirty="0"/>
              <a:t> 4 </a:t>
            </a:r>
            <a:r>
              <a:rPr lang="en-US" dirty="0" err="1"/>
              <a:t>khổ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thầm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0059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116cc1b61d_0_1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116cc1b61d_0_1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5552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116cc1b61d_0_1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116cc1b61d_0_1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530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116cc1b61d_0_1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116cc1b61d_0_1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4269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>
          <a:extLst>
            <a:ext uri="{FF2B5EF4-FFF2-40B4-BE49-F238E27FC236}">
              <a16:creationId xmlns:a16="http://schemas.microsoft.com/office/drawing/2014/main" id="{1DD557B0-29E7-7DFA-CFCB-07061B0D6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116cc1b61d_0_1602:notes">
            <a:extLst>
              <a:ext uri="{FF2B5EF4-FFF2-40B4-BE49-F238E27FC236}">
                <a16:creationId xmlns:a16="http://schemas.microsoft.com/office/drawing/2014/main" id="{4BA4C9FD-6E74-9FCA-53DB-1A8748DD83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116cc1b61d_0_1602:notes">
            <a:extLst>
              <a:ext uri="{FF2B5EF4-FFF2-40B4-BE49-F238E27FC236}">
                <a16:creationId xmlns:a16="http://schemas.microsoft.com/office/drawing/2014/main" id="{4607D5B9-F53E-523F-80D2-130CD66F6A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nhàng</a:t>
            </a:r>
            <a:r>
              <a:rPr lang="en-US" dirty="0"/>
              <a:t> :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đặn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khớp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3109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>
          <a:extLst>
            <a:ext uri="{FF2B5EF4-FFF2-40B4-BE49-F238E27FC236}">
              <a16:creationId xmlns:a16="http://schemas.microsoft.com/office/drawing/2014/main" id="{D50CA6BE-40AC-0910-ED1C-E4EA9932C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116cc1b61d_0_1602:notes">
            <a:extLst>
              <a:ext uri="{FF2B5EF4-FFF2-40B4-BE49-F238E27FC236}">
                <a16:creationId xmlns:a16="http://schemas.microsoft.com/office/drawing/2014/main" id="{80BA9811-29C1-7F1D-E727-E77A8C45C0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116cc1b61d_0_1602:notes">
            <a:extLst>
              <a:ext uri="{FF2B5EF4-FFF2-40B4-BE49-F238E27FC236}">
                <a16:creationId xmlns:a16="http://schemas.microsoft.com/office/drawing/2014/main" id="{ADF1C304-60F7-E05C-2D52-C8BAE56482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vun</a:t>
            </a:r>
            <a:r>
              <a:rPr lang="en-US" dirty="0"/>
              <a:t> </a:t>
            </a:r>
            <a:r>
              <a:rPr lang="en-US" dirty="0" err="1"/>
              <a:t>vút</a:t>
            </a:r>
            <a:r>
              <a:rPr lang="en-US" dirty="0"/>
              <a:t>: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nhanh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4802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3C11B-F7A3-0E91-8C12-182617665C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D73021-96FB-70C9-E720-393FEFFD1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156C6-19F2-2BEC-E780-169E31FAD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94B8-48DC-4963-8727-FA4789D6388B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4C518-539E-1B7B-677D-0FBA41F9C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14D02-3D39-EBFA-C927-92893FD5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6B4F9-8298-45AD-B812-66082F399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49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59386-792B-9F1D-B3AA-3AE973853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78D1DE-2A91-AA09-C2DE-9EB2D9F920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CAD0F-3C0B-9C35-2C95-70E769D7D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94B8-48DC-4963-8727-FA4789D6388B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6DE02-832D-DD3D-ABFF-CFA5A4374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9FD03-E034-0CD1-2930-065F2704D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6B4F9-8298-45AD-B812-66082F399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29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C1D106-BECB-8C2B-8B98-7C325C7F64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C33DD5-466E-5B1E-AE1A-12F6703AFD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0C83A-2C5C-9B32-66F4-0C6A0EFFD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94B8-48DC-4963-8727-FA4789D6388B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A0729-4DC9-C284-03AD-FCD973597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CAC52-D83E-2766-203A-B84F033D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6B4F9-8298-45AD-B812-66082F399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46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00769-985C-55A3-C5B6-A46D41D0A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04376-0FD6-1A41-5D3D-BE10A1967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F93BD-D055-CA4A-29BD-1DFB708EE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94B8-48DC-4963-8727-FA4789D6388B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5E5DC-2018-13CB-23AF-FC91F0196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19278-C3C9-7ABE-7C2A-C1466C728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6B4F9-8298-45AD-B812-66082F399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72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51660-A784-EC46-BAB3-7D7DDBFED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9727C-EB20-0B73-615A-42B492D27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C27BF-8C91-CBEA-6F04-5A979959F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94B8-48DC-4963-8727-FA4789D6388B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60B38-36EB-CB3F-A65D-9B3C673A0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DA497-460A-17B8-7C79-FFCB29A5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6B4F9-8298-45AD-B812-66082F399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20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62768-DC75-F0C3-818C-40A7591FF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0C76B-1651-075F-2385-B5F7A46741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4CACF5-CF74-2873-D00D-E4B185200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1EAB3-A24C-A221-5723-435591B84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94B8-48DC-4963-8727-FA4789D6388B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443CD5-A8B0-B148-CBE7-17B03F395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1C7EE-BF27-3B1E-6523-629C93BF6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6B4F9-8298-45AD-B812-66082F399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73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1F433-A22D-098E-E233-7F3DEBDBC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8DED4-7404-38F7-4752-69D687713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E2684E-091F-04A6-9D90-1929D739A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852302-BC58-FD9C-071A-A980061DF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A0B76B-21E6-CCCC-A683-CFCB597B3A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9391D-9FAA-1F15-7BE5-3E907D402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94B8-48DC-4963-8727-FA4789D6388B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460210-870C-5A48-1781-34E337759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550527-E328-F971-E7C6-E96A0520B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6B4F9-8298-45AD-B812-66082F399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15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2808-FD8C-EAB8-4251-7909D2AE6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026F2F-1C93-80D5-523B-099A8CD59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94B8-48DC-4963-8727-FA4789D6388B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6E04EC-115E-8176-19DA-6D40A8C78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3E38C3-A3B7-E324-4003-55A51627D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6B4F9-8298-45AD-B812-66082F399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704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CFCCA1-1AC8-E51A-01D7-10158B569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94B8-48DC-4963-8727-FA4789D6388B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B9855-A504-5420-8E72-9D92BD9D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59836-6D73-9592-990D-1FD2CE19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6B4F9-8298-45AD-B812-66082F399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09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38AC-4F8A-4E7F-25BE-D5042B0D3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F2156-0006-2593-0240-3418CA53C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4D684-0015-2C5B-EC4F-BC9BB89F4E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23155F-4DC6-7BBA-7D64-F7D865100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94B8-48DC-4963-8727-FA4789D6388B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D8A0D4-48E4-8128-6DED-3265F5736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D78F9D-63DD-2EA1-BDA9-5C14D9F2D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6B4F9-8298-45AD-B812-66082F399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72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BB72F-3FC0-D1F8-FE43-92737596C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2FEA5E-E885-E5CF-65A8-0D3A7BDDF9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D6C59-E312-F4B0-3E4C-3E2775D4E9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D837C-A53F-03DD-46CF-D61BEF539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94B8-48DC-4963-8727-FA4789D6388B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F0D1B2-3A19-80DF-0F5D-825A7446C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7BD462-2003-4E54-ED5F-4AE7A67AE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6B4F9-8298-45AD-B812-66082F399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05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824E21-466C-C620-3C0C-589BE3EB6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D2EB2-3754-89D8-C224-8EFE6A263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E0EAA-D6A2-EFBB-33F2-97ADE2DC57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9794B8-48DC-4963-8727-FA4789D6388B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C6345-6812-DAAD-AD07-AE19B5D003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D9EF7-EE61-F5B0-57BE-6333520AB9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C6B4F9-8298-45AD-B812-66082F399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" Target="slide4.xml"/><Relationship Id="rId7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slide" Target="slide6.xml"/><Relationship Id="rId10" Type="http://schemas.openxmlformats.org/officeDocument/2006/relationships/image" Target="../media/image7.jpeg"/><Relationship Id="rId4" Type="http://schemas.openxmlformats.org/officeDocument/2006/relationships/image" Target="../media/image4.jpe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lumen-pflanzen094">
            <a:extLst>
              <a:ext uri="{FF2B5EF4-FFF2-40B4-BE49-F238E27FC236}">
                <a16:creationId xmlns:a16="http://schemas.microsoft.com/office/drawing/2014/main" id="{09447452-53E8-D0A5-34C4-DC369ACF9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599" y="5350422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OINSET2">
            <a:extLst>
              <a:ext uri="{FF2B5EF4-FFF2-40B4-BE49-F238E27FC236}">
                <a16:creationId xmlns:a16="http://schemas.microsoft.com/office/drawing/2014/main" id="{943A305D-5A3E-A60C-7DE4-2555AFB21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77462" y="-393700"/>
            <a:ext cx="14287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OINSET2">
            <a:extLst>
              <a:ext uri="{FF2B5EF4-FFF2-40B4-BE49-F238E27FC236}">
                <a16:creationId xmlns:a16="http://schemas.microsoft.com/office/drawing/2014/main" id="{0090AB12-7312-C6CC-AF61-86BDD9444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60" y="68263"/>
            <a:ext cx="1905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02" descr="blumen-pflanzen094">
            <a:extLst>
              <a:ext uri="{FF2B5EF4-FFF2-40B4-BE49-F238E27FC236}">
                <a16:creationId xmlns:a16="http://schemas.microsoft.com/office/drawing/2014/main" id="{0CC1C9E0-B24C-00FF-A00D-FF2B91A7C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972" y="5350422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03" descr="blumen-pflanzen094">
            <a:extLst>
              <a:ext uri="{FF2B5EF4-FFF2-40B4-BE49-F238E27FC236}">
                <a16:creationId xmlns:a16="http://schemas.microsoft.com/office/drawing/2014/main" id="{61E895CA-4043-ACED-D1C4-70DC15B1F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586" y="5386880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04" descr="blumen-pflanzen094">
            <a:extLst>
              <a:ext uri="{FF2B5EF4-FFF2-40B4-BE49-F238E27FC236}">
                <a16:creationId xmlns:a16="http://schemas.microsoft.com/office/drawing/2014/main" id="{B5E18B0C-0A6F-EF27-2584-C3CB0E8AE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111" y="5372100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05" descr="blumen-pflanzen094">
            <a:extLst>
              <a:ext uri="{FF2B5EF4-FFF2-40B4-BE49-F238E27FC236}">
                <a16:creationId xmlns:a16="http://schemas.microsoft.com/office/drawing/2014/main" id="{CE25B8AF-9DE9-FD63-50F8-6F0C133A3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738" y="5350422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06" descr="blumen-pflanzen094">
            <a:extLst>
              <a:ext uri="{FF2B5EF4-FFF2-40B4-BE49-F238E27FC236}">
                <a16:creationId xmlns:a16="http://schemas.microsoft.com/office/drawing/2014/main" id="{0E00C5E9-B0D8-12CE-7A61-848130852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365" y="5361261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07" descr="blumen-pflanzen094">
            <a:extLst>
              <a:ext uri="{FF2B5EF4-FFF2-40B4-BE49-F238E27FC236}">
                <a16:creationId xmlns:a16="http://schemas.microsoft.com/office/drawing/2014/main" id="{7625107E-8219-740D-BD74-EBF7F6A87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5361261"/>
            <a:ext cx="1387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08">
            <a:extLst>
              <a:ext uri="{FF2B5EF4-FFF2-40B4-BE49-F238E27FC236}">
                <a16:creationId xmlns:a16="http://schemas.microsoft.com/office/drawing/2014/main" id="{F3C22BAC-488A-284C-4F50-89F2E51F2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4303" y="1283247"/>
            <a:ext cx="9159765" cy="144654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en-US" sz="4400" kern="10" dirty="0">
                <a:solidFill>
                  <a:srgbClr val="00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 VỀ DỰ GIỜ THĂM LỚP 1A</a:t>
            </a:r>
          </a:p>
        </p:txBody>
      </p:sp>
      <p:sp>
        <p:nvSpPr>
          <p:cNvPr id="17" name="Text Box 408">
            <a:extLst>
              <a:ext uri="{FF2B5EF4-FFF2-40B4-BE49-F238E27FC236}">
                <a16:creationId xmlns:a16="http://schemas.microsoft.com/office/drawing/2014/main" id="{7D8F9B9F-6B75-3F4B-EEEC-1BDE25DC0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503" y="3232951"/>
            <a:ext cx="7921134" cy="113877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MÔN : TIẾNG VIỆT </a:t>
            </a:r>
          </a:p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VŨ THỊ TÌNH</a:t>
            </a:r>
          </a:p>
        </p:txBody>
      </p:sp>
    </p:spTree>
    <p:extLst>
      <p:ext uri="{BB962C8B-B14F-4D97-AF65-F5344CB8AC3E}">
        <p14:creationId xmlns:p14="http://schemas.microsoft.com/office/powerpoint/2010/main" val="354323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>
          <a:extLst>
            <a:ext uri="{FF2B5EF4-FFF2-40B4-BE49-F238E27FC236}">
              <a16:creationId xmlns:a16="http://schemas.microsoft.com/office/drawing/2014/main" id="{B1F936BF-B1CF-4760-D9BC-5FC2D5DBA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0802FEF-C6E1-B949-3630-841823A3A9EB}"/>
              </a:ext>
            </a:extLst>
          </p:cNvPr>
          <p:cNvSpPr/>
          <p:nvPr/>
        </p:nvSpPr>
        <p:spPr>
          <a:xfrm>
            <a:off x="332509" y="75369"/>
            <a:ext cx="812800" cy="812800"/>
          </a:xfrm>
          <a:prstGeom prst="ellipse">
            <a:avLst/>
          </a:prstGeom>
          <a:solidFill>
            <a:srgbClr val="952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r>
              <a:rPr lang="en-US" sz="3733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202482-A104-C918-3120-14E4AF4BCE38}"/>
              </a:ext>
            </a:extLst>
          </p:cNvPr>
          <p:cNvSpPr txBox="1"/>
          <p:nvPr/>
        </p:nvSpPr>
        <p:spPr>
          <a:xfrm>
            <a:off x="1168400" y="191634"/>
            <a:ext cx="9855200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733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11C19B-6787-A1BB-D8CE-41BD475D3B4B}"/>
              </a:ext>
            </a:extLst>
          </p:cNvPr>
          <p:cNvSpPr txBox="1"/>
          <p:nvPr/>
        </p:nvSpPr>
        <p:spPr>
          <a:xfrm>
            <a:off x="1581629" y="385297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3733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C962DE-87C7-3F20-6ADE-4A6DC25B28BA}"/>
              </a:ext>
            </a:extLst>
          </p:cNvPr>
          <p:cNvSpPr txBox="1"/>
          <p:nvPr/>
        </p:nvSpPr>
        <p:spPr>
          <a:xfrm>
            <a:off x="651137" y="1053912"/>
            <a:ext cx="5223163" cy="492493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4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34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34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4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4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3467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Từng</a:t>
            </a:r>
            <a:r>
              <a:rPr lang="en-US" sz="34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34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4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sz="34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3467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34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34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r>
              <a:rPr lang="en-US" sz="34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mau</a:t>
            </a:r>
            <a:r>
              <a:rPr lang="en-US" sz="34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thôi</a:t>
            </a:r>
            <a:endParaRPr lang="en-US" sz="3467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Ùa</a:t>
            </a:r>
            <a:r>
              <a:rPr lang="en-US" sz="34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4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ngoài</a:t>
            </a:r>
            <a:r>
              <a:rPr lang="en-US" sz="34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34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4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endParaRPr lang="en-US" sz="346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3467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467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3467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467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gái</a:t>
            </a:r>
            <a:endParaRPr lang="en-US" sz="3467" dirty="0">
              <a:solidFill>
                <a:schemeClr val="accent3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467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3467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r>
              <a:rPr lang="en-US" sz="3467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nhịp</a:t>
            </a:r>
            <a:r>
              <a:rPr lang="en-US" sz="3467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endParaRPr lang="en-US" sz="3467" dirty="0">
              <a:solidFill>
                <a:schemeClr val="accent3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3467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quay </a:t>
            </a:r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467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  <a:r>
              <a:rPr lang="en-US" sz="3467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ái</a:t>
            </a:r>
            <a:endParaRPr lang="en-US" sz="3467" dirty="0">
              <a:solidFill>
                <a:schemeClr val="accent3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</a:t>
            </a:r>
            <a:r>
              <a:rPr lang="en-US" sz="3467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467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3467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hòa</a:t>
            </a:r>
            <a:r>
              <a:rPr lang="en-US" sz="3467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vang.</a:t>
            </a:r>
            <a:endParaRPr lang="en-US" sz="3467" dirty="0">
              <a:solidFill>
                <a:schemeClr val="accent3">
                  <a:lumMod val="75000"/>
                </a:schemeClr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BEA971-05DE-D0CB-0FD1-193C71E28CA7}"/>
              </a:ext>
            </a:extLst>
          </p:cNvPr>
          <p:cNvSpPr txBox="1"/>
          <p:nvPr/>
        </p:nvSpPr>
        <p:spPr>
          <a:xfrm>
            <a:off x="6267159" y="1054939"/>
            <a:ext cx="7315200" cy="545848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4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Đằng</a:t>
            </a:r>
            <a:r>
              <a:rPr lang="en-US" sz="346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kia, </a:t>
            </a:r>
            <a:r>
              <a:rPr lang="en-US" sz="34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ấy</a:t>
            </a:r>
            <a:r>
              <a:rPr lang="en-US" sz="346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4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trai</a:t>
            </a:r>
            <a:endParaRPr lang="en-US" sz="3467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lang="en-US" sz="346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346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34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vun</a:t>
            </a:r>
            <a:r>
              <a:rPr lang="en-US" sz="346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vút</a:t>
            </a:r>
            <a:endParaRPr lang="en-US" sz="3467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346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346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móc</a:t>
            </a:r>
            <a:r>
              <a:rPr lang="en-US" sz="346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346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endParaRPr lang="en-US" sz="3467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Tung </a:t>
            </a:r>
            <a:r>
              <a:rPr lang="en-US" sz="34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46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346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46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ngực</a:t>
            </a:r>
            <a:r>
              <a:rPr lang="en-US" sz="346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endParaRPr lang="en-US" sz="3467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  <a:endParaRPr lang="en-US" sz="3467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non </a:t>
            </a:r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endParaRPr lang="en-US" sz="3467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34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34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endParaRPr lang="en-US" sz="3467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sang </a:t>
            </a:r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(</a:t>
            </a:r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Lãm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Thắng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3467" dirty="0">
              <a:solidFill>
                <a:srgbClr val="00B050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794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0408440-BF49-42DE-AEB6-16C28DC30333}"/>
              </a:ext>
            </a:extLst>
          </p:cNvPr>
          <p:cNvSpPr/>
          <p:nvPr/>
        </p:nvSpPr>
        <p:spPr>
          <a:xfrm>
            <a:off x="332509" y="75369"/>
            <a:ext cx="812800" cy="812800"/>
          </a:xfrm>
          <a:prstGeom prst="ellipse">
            <a:avLst/>
          </a:prstGeom>
          <a:solidFill>
            <a:srgbClr val="952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r>
              <a:rPr lang="en-US" sz="3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8696F1-ED81-4998-866A-F609FBD86D57}"/>
              </a:ext>
            </a:extLst>
          </p:cNvPr>
          <p:cNvSpPr txBox="1"/>
          <p:nvPr/>
        </p:nvSpPr>
        <p:spPr>
          <a:xfrm>
            <a:off x="1168400" y="191634"/>
            <a:ext cx="9855200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733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Đọc</a:t>
            </a:r>
            <a:endParaRPr lang="en-US" sz="3733" b="1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D48A5-B3F8-48E9-A07D-32CD260A5336}"/>
              </a:ext>
            </a:extLst>
          </p:cNvPr>
          <p:cNvSpPr txBox="1"/>
          <p:nvPr/>
        </p:nvSpPr>
        <p:spPr>
          <a:xfrm>
            <a:off x="1935864" y="449506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3733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86662-A260-4617-A932-123A37B8B8D2}"/>
              </a:ext>
            </a:extLst>
          </p:cNvPr>
          <p:cNvSpPr txBox="1"/>
          <p:nvPr/>
        </p:nvSpPr>
        <p:spPr>
          <a:xfrm>
            <a:off x="1205627" y="1029570"/>
            <a:ext cx="5223163" cy="455502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mau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Ùa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ngoài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gái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nhịp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quay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hòa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vang.</a:t>
            </a:r>
            <a:endParaRPr lang="en-US" sz="3200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DD429-3C78-444B-9DD1-B79B04661041}"/>
              </a:ext>
            </a:extLst>
          </p:cNvPr>
          <p:cNvSpPr txBox="1"/>
          <p:nvPr/>
        </p:nvSpPr>
        <p:spPr>
          <a:xfrm>
            <a:off x="6518445" y="1029569"/>
            <a:ext cx="7315200" cy="504747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Đằng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kia,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vút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móc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Tung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ngực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non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sang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(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Lãm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3200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690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0408440-BF49-42DE-AEB6-16C28DC30333}"/>
              </a:ext>
            </a:extLst>
          </p:cNvPr>
          <p:cNvSpPr/>
          <p:nvPr/>
        </p:nvSpPr>
        <p:spPr>
          <a:xfrm>
            <a:off x="332509" y="75369"/>
            <a:ext cx="812800" cy="812800"/>
          </a:xfrm>
          <a:prstGeom prst="ellipse">
            <a:avLst/>
          </a:prstGeom>
          <a:solidFill>
            <a:srgbClr val="952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r>
              <a:rPr lang="en-US" sz="3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8696F1-ED81-4998-866A-F609FBD86D57}"/>
              </a:ext>
            </a:extLst>
          </p:cNvPr>
          <p:cNvSpPr txBox="1"/>
          <p:nvPr/>
        </p:nvSpPr>
        <p:spPr>
          <a:xfrm>
            <a:off x="1168400" y="191634"/>
            <a:ext cx="9855200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733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Đọc</a:t>
            </a:r>
            <a:endParaRPr lang="en-US" sz="3733" b="1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D48A5-B3F8-48E9-A07D-32CD260A5336}"/>
              </a:ext>
            </a:extLst>
          </p:cNvPr>
          <p:cNvSpPr txBox="1"/>
          <p:nvPr/>
        </p:nvSpPr>
        <p:spPr>
          <a:xfrm>
            <a:off x="1714365" y="1653658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từng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endParaRPr lang="en-US" sz="3733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075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0408440-BF49-42DE-AEB6-16C28DC30333}"/>
              </a:ext>
            </a:extLst>
          </p:cNvPr>
          <p:cNvSpPr/>
          <p:nvPr/>
        </p:nvSpPr>
        <p:spPr>
          <a:xfrm>
            <a:off x="332509" y="75369"/>
            <a:ext cx="812800" cy="812800"/>
          </a:xfrm>
          <a:prstGeom prst="ellipse">
            <a:avLst/>
          </a:prstGeom>
          <a:solidFill>
            <a:srgbClr val="952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r>
              <a:rPr lang="en-US" sz="3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8696F1-ED81-4998-866A-F609FBD86D57}"/>
              </a:ext>
            </a:extLst>
          </p:cNvPr>
          <p:cNvSpPr txBox="1"/>
          <p:nvPr/>
        </p:nvSpPr>
        <p:spPr>
          <a:xfrm>
            <a:off x="1168400" y="191634"/>
            <a:ext cx="9855200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733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Đọc</a:t>
            </a:r>
            <a:endParaRPr lang="en-US" sz="3733" b="1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D48A5-B3F8-48E9-A07D-32CD260A5336}"/>
              </a:ext>
            </a:extLst>
          </p:cNvPr>
          <p:cNvSpPr txBox="1"/>
          <p:nvPr/>
        </p:nvSpPr>
        <p:spPr>
          <a:xfrm>
            <a:off x="1581629" y="385297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3733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86662-A260-4617-A932-123A37B8B8D2}"/>
              </a:ext>
            </a:extLst>
          </p:cNvPr>
          <p:cNvSpPr txBox="1"/>
          <p:nvPr/>
        </p:nvSpPr>
        <p:spPr>
          <a:xfrm>
            <a:off x="2934756" y="1926092"/>
            <a:ext cx="5223163" cy="3324307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346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Từng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346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mau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thôi</a:t>
            </a:r>
            <a:endParaRPr lang="en-US" sz="346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Ùa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ngoài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endParaRPr lang="en-US" sz="346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467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600A25-F2D1-48DC-88C7-E05687C8556B}"/>
              </a:ext>
            </a:extLst>
          </p:cNvPr>
          <p:cNvCxnSpPr>
            <a:cxnSpLocks/>
          </p:cNvCxnSpPr>
          <p:nvPr/>
        </p:nvCxnSpPr>
        <p:spPr>
          <a:xfrm flipH="1">
            <a:off x="5330340" y="3701246"/>
            <a:ext cx="101600" cy="4272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BBD21B-D008-451C-8E2A-F059B5DE24F6}"/>
              </a:ext>
            </a:extLst>
          </p:cNvPr>
          <p:cNvCxnSpPr>
            <a:cxnSpLocks/>
          </p:cNvCxnSpPr>
          <p:nvPr/>
        </p:nvCxnSpPr>
        <p:spPr>
          <a:xfrm flipH="1">
            <a:off x="5069479" y="2116523"/>
            <a:ext cx="101600" cy="4272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E86064-7F46-4B98-8EE5-E2DB0A963DBD}"/>
              </a:ext>
            </a:extLst>
          </p:cNvPr>
          <p:cNvCxnSpPr>
            <a:cxnSpLocks/>
          </p:cNvCxnSpPr>
          <p:nvPr/>
        </p:nvCxnSpPr>
        <p:spPr>
          <a:xfrm flipH="1">
            <a:off x="6045200" y="2570882"/>
            <a:ext cx="101600" cy="4272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1778C0-3F26-4150-AF4E-E7E1CAC7B067}"/>
              </a:ext>
            </a:extLst>
          </p:cNvPr>
          <p:cNvCxnSpPr>
            <a:cxnSpLocks/>
          </p:cNvCxnSpPr>
          <p:nvPr/>
        </p:nvCxnSpPr>
        <p:spPr>
          <a:xfrm flipH="1">
            <a:off x="5549614" y="3161012"/>
            <a:ext cx="101600" cy="4272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AB418FEA-8D29-42C8-9555-B10FC6A7ADFA}"/>
              </a:ext>
            </a:extLst>
          </p:cNvPr>
          <p:cNvGrpSpPr/>
          <p:nvPr/>
        </p:nvGrpSpPr>
        <p:grpSpPr>
          <a:xfrm>
            <a:off x="7414758" y="3723025"/>
            <a:ext cx="203437" cy="427235"/>
            <a:chOff x="3525791" y="2073285"/>
            <a:chExt cx="152578" cy="32042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217B7AD-772E-428D-B9CE-AF421342E9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25791" y="2073286"/>
              <a:ext cx="76200" cy="3204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279B327-FEDB-4BBC-A791-C7841A1CF1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02169" y="2073285"/>
              <a:ext cx="76200" cy="3204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8923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>
          <a:extLst>
            <a:ext uri="{FF2B5EF4-FFF2-40B4-BE49-F238E27FC236}">
              <a16:creationId xmlns:a16="http://schemas.microsoft.com/office/drawing/2014/main" id="{56EE6AC7-AD5C-6B5E-1A43-4D0B2F37F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42D2C3C-1DAD-DFB4-0604-45AC38C61287}"/>
              </a:ext>
            </a:extLst>
          </p:cNvPr>
          <p:cNvSpPr/>
          <p:nvPr/>
        </p:nvSpPr>
        <p:spPr>
          <a:xfrm>
            <a:off x="332509" y="75369"/>
            <a:ext cx="812800" cy="812800"/>
          </a:xfrm>
          <a:prstGeom prst="ellipse">
            <a:avLst/>
          </a:prstGeom>
          <a:solidFill>
            <a:srgbClr val="952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r>
              <a:rPr lang="en-US" sz="3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7370EA-563A-040F-E690-C84F3DCC8B5A}"/>
              </a:ext>
            </a:extLst>
          </p:cNvPr>
          <p:cNvSpPr txBox="1"/>
          <p:nvPr/>
        </p:nvSpPr>
        <p:spPr>
          <a:xfrm>
            <a:off x="1168400" y="191634"/>
            <a:ext cx="9855200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733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Đọc</a:t>
            </a:r>
            <a:endParaRPr lang="en-US" sz="3733" b="1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6FD499-34B9-8484-D528-5082175B6955}"/>
              </a:ext>
            </a:extLst>
          </p:cNvPr>
          <p:cNvSpPr txBox="1"/>
          <p:nvPr/>
        </p:nvSpPr>
        <p:spPr>
          <a:xfrm>
            <a:off x="1581629" y="385297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3733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029DF1-2F5E-EA72-1644-BE59D3A82FCF}"/>
              </a:ext>
            </a:extLst>
          </p:cNvPr>
          <p:cNvSpPr txBox="1"/>
          <p:nvPr/>
        </p:nvSpPr>
        <p:spPr>
          <a:xfrm>
            <a:off x="3138193" y="1409734"/>
            <a:ext cx="5223163" cy="279076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endParaRPr lang="en-US" sz="346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gái</a:t>
            </a:r>
            <a:endParaRPr lang="en-US" sz="346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nhịp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endParaRPr lang="en-US" sz="346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quay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ái</a:t>
            </a:r>
            <a:endParaRPr lang="en-US" sz="346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hòa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vang.</a:t>
            </a:r>
            <a:endParaRPr lang="en-US" sz="3467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AE0AF8-1720-16C8-E414-53CCF07AAD75}"/>
              </a:ext>
            </a:extLst>
          </p:cNvPr>
          <p:cNvCxnSpPr>
            <a:cxnSpLocks/>
          </p:cNvCxnSpPr>
          <p:nvPr/>
        </p:nvCxnSpPr>
        <p:spPr>
          <a:xfrm flipH="1">
            <a:off x="5853963" y="1991045"/>
            <a:ext cx="101600" cy="4272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888C329-FE42-9E52-EB03-C9839F7A0936}"/>
              </a:ext>
            </a:extLst>
          </p:cNvPr>
          <p:cNvCxnSpPr>
            <a:cxnSpLocks/>
          </p:cNvCxnSpPr>
          <p:nvPr/>
        </p:nvCxnSpPr>
        <p:spPr>
          <a:xfrm flipH="1">
            <a:off x="5752363" y="2591499"/>
            <a:ext cx="101600" cy="4272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B9A9AF-8EC1-3997-5EA2-2CD561CA5359}"/>
              </a:ext>
            </a:extLst>
          </p:cNvPr>
          <p:cNvCxnSpPr>
            <a:cxnSpLocks/>
          </p:cNvCxnSpPr>
          <p:nvPr/>
        </p:nvCxnSpPr>
        <p:spPr>
          <a:xfrm flipH="1">
            <a:off x="6258119" y="3157391"/>
            <a:ext cx="101600" cy="4272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707525-7782-87AC-C5EC-1BC14008D81D}"/>
              </a:ext>
            </a:extLst>
          </p:cNvPr>
          <p:cNvCxnSpPr>
            <a:cxnSpLocks/>
          </p:cNvCxnSpPr>
          <p:nvPr/>
        </p:nvCxnSpPr>
        <p:spPr>
          <a:xfrm flipH="1">
            <a:off x="6204006" y="3623920"/>
            <a:ext cx="101600" cy="4272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77F11F99-98B7-E68E-8F5F-7E1681F76216}"/>
              </a:ext>
            </a:extLst>
          </p:cNvPr>
          <p:cNvGrpSpPr/>
          <p:nvPr/>
        </p:nvGrpSpPr>
        <p:grpSpPr>
          <a:xfrm>
            <a:off x="8185319" y="3623919"/>
            <a:ext cx="203437" cy="427235"/>
            <a:chOff x="3525791" y="2073285"/>
            <a:chExt cx="152578" cy="32042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DB8D7E9-4379-3386-A5BB-B839C1773E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25791" y="2073286"/>
              <a:ext cx="76200" cy="3204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E4A49FA-88D9-4CB2-7C47-6A97D500A0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02169" y="2073285"/>
              <a:ext cx="76200" cy="3204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8307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>
          <a:extLst>
            <a:ext uri="{FF2B5EF4-FFF2-40B4-BE49-F238E27FC236}">
              <a16:creationId xmlns:a16="http://schemas.microsoft.com/office/drawing/2014/main" id="{216D89AE-7417-0776-DA4E-3CB06BA36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C2AE694-FB7C-EB10-BECE-37B189BA5382}"/>
              </a:ext>
            </a:extLst>
          </p:cNvPr>
          <p:cNvSpPr/>
          <p:nvPr/>
        </p:nvSpPr>
        <p:spPr>
          <a:xfrm>
            <a:off x="332509" y="75369"/>
            <a:ext cx="812800" cy="812800"/>
          </a:xfrm>
          <a:prstGeom prst="ellipse">
            <a:avLst/>
          </a:prstGeom>
          <a:solidFill>
            <a:srgbClr val="952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r>
              <a:rPr lang="en-US" sz="3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37ECC6-F4E5-C6BC-5D67-9FB7C4A6BC43}"/>
              </a:ext>
            </a:extLst>
          </p:cNvPr>
          <p:cNvSpPr txBox="1"/>
          <p:nvPr/>
        </p:nvSpPr>
        <p:spPr>
          <a:xfrm>
            <a:off x="1168400" y="191634"/>
            <a:ext cx="9855200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733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Đọc</a:t>
            </a:r>
            <a:endParaRPr lang="en-US" sz="3733" b="1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D39FF6-92AD-AF90-48F6-CBCB90702450}"/>
              </a:ext>
            </a:extLst>
          </p:cNvPr>
          <p:cNvSpPr txBox="1"/>
          <p:nvPr/>
        </p:nvSpPr>
        <p:spPr>
          <a:xfrm>
            <a:off x="1581629" y="385297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3733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A79E96-3582-F55B-D797-CEFEEA8998E4}"/>
              </a:ext>
            </a:extLst>
          </p:cNvPr>
          <p:cNvSpPr txBox="1"/>
          <p:nvPr/>
        </p:nvSpPr>
        <p:spPr>
          <a:xfrm>
            <a:off x="3297625" y="1996466"/>
            <a:ext cx="7315200" cy="3324307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Đằng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kia,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ấy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trai</a:t>
            </a:r>
            <a:endParaRPr lang="en-US" sz="346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vun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vút</a:t>
            </a:r>
            <a:endParaRPr lang="en-US" sz="346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móc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endParaRPr lang="en-US" sz="346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Tung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ngực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endParaRPr lang="en-US" sz="346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467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A944A1-3737-513D-61A7-E0CE9BAE8A16}"/>
              </a:ext>
            </a:extLst>
          </p:cNvPr>
          <p:cNvCxnSpPr>
            <a:cxnSpLocks/>
          </p:cNvCxnSpPr>
          <p:nvPr/>
        </p:nvCxnSpPr>
        <p:spPr>
          <a:xfrm flipH="1">
            <a:off x="5298926" y="2093286"/>
            <a:ext cx="101600" cy="4272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400A71-46AC-A84F-1E48-DE5A31961944}"/>
              </a:ext>
            </a:extLst>
          </p:cNvPr>
          <p:cNvCxnSpPr>
            <a:cxnSpLocks/>
          </p:cNvCxnSpPr>
          <p:nvPr/>
        </p:nvCxnSpPr>
        <p:spPr>
          <a:xfrm flipH="1">
            <a:off x="4836565" y="2659696"/>
            <a:ext cx="101600" cy="4272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E5C579-1772-0EF2-4E7A-31F561D92472}"/>
              </a:ext>
            </a:extLst>
          </p:cNvPr>
          <p:cNvCxnSpPr>
            <a:cxnSpLocks/>
          </p:cNvCxnSpPr>
          <p:nvPr/>
        </p:nvCxnSpPr>
        <p:spPr>
          <a:xfrm flipH="1">
            <a:off x="5177400" y="3176158"/>
            <a:ext cx="101600" cy="4272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BA56E5A-161A-F30F-D773-D7D00EBE821D}"/>
              </a:ext>
            </a:extLst>
          </p:cNvPr>
          <p:cNvCxnSpPr>
            <a:cxnSpLocks/>
          </p:cNvCxnSpPr>
          <p:nvPr/>
        </p:nvCxnSpPr>
        <p:spPr>
          <a:xfrm flipH="1">
            <a:off x="6643400" y="3658619"/>
            <a:ext cx="101600" cy="4272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5C44538-EEED-B748-5805-F23587522A16}"/>
              </a:ext>
            </a:extLst>
          </p:cNvPr>
          <p:cNvGrpSpPr/>
          <p:nvPr/>
        </p:nvGrpSpPr>
        <p:grpSpPr>
          <a:xfrm>
            <a:off x="8577194" y="3658619"/>
            <a:ext cx="203437" cy="427235"/>
            <a:chOff x="3525791" y="2073285"/>
            <a:chExt cx="152578" cy="320426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E8D5D12-6C1C-5FD7-F26C-8CA1A58FB4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25791" y="2073286"/>
              <a:ext cx="76200" cy="3204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A9AD83C-2038-8E45-CBB8-F45A924DDD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02169" y="2073285"/>
              <a:ext cx="76200" cy="3204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98396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>
          <a:extLst>
            <a:ext uri="{FF2B5EF4-FFF2-40B4-BE49-F238E27FC236}">
              <a16:creationId xmlns:a16="http://schemas.microsoft.com/office/drawing/2014/main" id="{21BAE43D-A927-94A1-0627-A62419073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8256534-04AF-CD51-1B2B-9CB200BFC18B}"/>
              </a:ext>
            </a:extLst>
          </p:cNvPr>
          <p:cNvSpPr/>
          <p:nvPr/>
        </p:nvSpPr>
        <p:spPr>
          <a:xfrm>
            <a:off x="332509" y="75369"/>
            <a:ext cx="812800" cy="812800"/>
          </a:xfrm>
          <a:prstGeom prst="ellipse">
            <a:avLst/>
          </a:prstGeom>
          <a:solidFill>
            <a:srgbClr val="952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r>
              <a:rPr lang="en-US" sz="3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13163-17CE-CA73-74ED-72ED7F5BF496}"/>
              </a:ext>
            </a:extLst>
          </p:cNvPr>
          <p:cNvSpPr txBox="1"/>
          <p:nvPr/>
        </p:nvSpPr>
        <p:spPr>
          <a:xfrm>
            <a:off x="1168400" y="191634"/>
            <a:ext cx="9855200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733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Đọc</a:t>
            </a:r>
            <a:endParaRPr lang="en-US" sz="3733" b="1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4E00B2-7849-D887-A8B0-564656BF94CE}"/>
              </a:ext>
            </a:extLst>
          </p:cNvPr>
          <p:cNvSpPr txBox="1"/>
          <p:nvPr/>
        </p:nvSpPr>
        <p:spPr>
          <a:xfrm>
            <a:off x="1581629" y="385297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3733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F95C94-F7EE-8A2A-2CC7-681F6F684607}"/>
              </a:ext>
            </a:extLst>
          </p:cNvPr>
          <p:cNvSpPr txBox="1"/>
          <p:nvPr/>
        </p:nvSpPr>
        <p:spPr>
          <a:xfrm>
            <a:off x="3047114" y="1563070"/>
            <a:ext cx="7315200" cy="279076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  <a:endParaRPr lang="en-US" sz="346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non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endParaRPr lang="en-US" sz="346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endParaRPr lang="en-US" sz="346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sang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(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Lãm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Thắng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3467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382E39-8CCE-E2FE-C7EC-7123E320AFE0}"/>
              </a:ext>
            </a:extLst>
          </p:cNvPr>
          <p:cNvCxnSpPr>
            <a:cxnSpLocks/>
          </p:cNvCxnSpPr>
          <p:nvPr/>
        </p:nvCxnSpPr>
        <p:spPr>
          <a:xfrm flipH="1">
            <a:off x="4944964" y="1679993"/>
            <a:ext cx="101600" cy="4272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9936AB4-CCA7-89B9-F410-AFA2BC75A7D5}"/>
              </a:ext>
            </a:extLst>
          </p:cNvPr>
          <p:cNvCxnSpPr>
            <a:cxnSpLocks/>
          </p:cNvCxnSpPr>
          <p:nvPr/>
        </p:nvCxnSpPr>
        <p:spPr>
          <a:xfrm flipH="1">
            <a:off x="5883701" y="2205751"/>
            <a:ext cx="101600" cy="4272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78F9998-D39D-8F2C-290E-477DA700833E}"/>
              </a:ext>
            </a:extLst>
          </p:cNvPr>
          <p:cNvCxnSpPr>
            <a:cxnSpLocks/>
          </p:cNvCxnSpPr>
          <p:nvPr/>
        </p:nvCxnSpPr>
        <p:spPr>
          <a:xfrm flipH="1">
            <a:off x="6393779" y="2744835"/>
            <a:ext cx="101600" cy="4272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C7FAC4D-55A1-5FD4-C7D0-0175DB2F4D2F}"/>
              </a:ext>
            </a:extLst>
          </p:cNvPr>
          <p:cNvCxnSpPr>
            <a:cxnSpLocks/>
          </p:cNvCxnSpPr>
          <p:nvPr/>
        </p:nvCxnSpPr>
        <p:spPr>
          <a:xfrm flipH="1">
            <a:off x="5546338" y="3215383"/>
            <a:ext cx="101600" cy="4272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9E8A987-806D-3FDE-0ED8-CCB2B33EAF5F}"/>
              </a:ext>
            </a:extLst>
          </p:cNvPr>
          <p:cNvGrpSpPr/>
          <p:nvPr/>
        </p:nvGrpSpPr>
        <p:grpSpPr>
          <a:xfrm>
            <a:off x="7898489" y="3224157"/>
            <a:ext cx="203437" cy="427235"/>
            <a:chOff x="3525791" y="2073285"/>
            <a:chExt cx="152578" cy="320426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5B5B97E-857E-5CC5-9CC0-AA01059924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25791" y="2073286"/>
              <a:ext cx="76200" cy="3204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009524F-FDBF-79ED-3528-D7D788A544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02169" y="2073285"/>
              <a:ext cx="76200" cy="3204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0396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0408440-BF49-42DE-AEB6-16C28DC30333}"/>
              </a:ext>
            </a:extLst>
          </p:cNvPr>
          <p:cNvSpPr/>
          <p:nvPr/>
        </p:nvSpPr>
        <p:spPr>
          <a:xfrm>
            <a:off x="332509" y="75369"/>
            <a:ext cx="812800" cy="812800"/>
          </a:xfrm>
          <a:prstGeom prst="ellipse">
            <a:avLst/>
          </a:prstGeom>
          <a:solidFill>
            <a:srgbClr val="952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r>
              <a:rPr lang="en-US" sz="3733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8696F1-ED81-4998-866A-F609FBD86D57}"/>
              </a:ext>
            </a:extLst>
          </p:cNvPr>
          <p:cNvSpPr txBox="1"/>
          <p:nvPr/>
        </p:nvSpPr>
        <p:spPr>
          <a:xfrm>
            <a:off x="1168400" y="191634"/>
            <a:ext cx="9855200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733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D48A5-B3F8-48E9-A07D-32CD260A5336}"/>
              </a:ext>
            </a:extLst>
          </p:cNvPr>
          <p:cNvSpPr txBox="1"/>
          <p:nvPr/>
        </p:nvSpPr>
        <p:spPr>
          <a:xfrm>
            <a:off x="1581629" y="385297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3733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86662-A260-4617-A932-123A37B8B8D2}"/>
              </a:ext>
            </a:extLst>
          </p:cNvPr>
          <p:cNvSpPr txBox="1"/>
          <p:nvPr/>
        </p:nvSpPr>
        <p:spPr>
          <a:xfrm>
            <a:off x="651137" y="1053912"/>
            <a:ext cx="5223163" cy="492493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4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34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34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4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4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3467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Từng</a:t>
            </a:r>
            <a:r>
              <a:rPr lang="en-US" sz="34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34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4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sz="34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3467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34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34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r>
              <a:rPr lang="en-US" sz="34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mau</a:t>
            </a:r>
            <a:r>
              <a:rPr lang="en-US" sz="34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thôi</a:t>
            </a:r>
            <a:endParaRPr lang="en-US" sz="3467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Ùa</a:t>
            </a:r>
            <a:r>
              <a:rPr lang="en-US" sz="34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4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ngoài</a:t>
            </a:r>
            <a:r>
              <a:rPr lang="en-US" sz="34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34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4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endParaRPr lang="en-US" sz="346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3467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467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3467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467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gái</a:t>
            </a:r>
            <a:endParaRPr lang="en-US" sz="3467" dirty="0">
              <a:solidFill>
                <a:schemeClr val="accent3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467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3467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r>
              <a:rPr lang="en-US" sz="3467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nhịp</a:t>
            </a:r>
            <a:r>
              <a:rPr lang="en-US" sz="3467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endParaRPr lang="en-US" sz="3467" dirty="0">
              <a:solidFill>
                <a:schemeClr val="accent3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3467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quay </a:t>
            </a:r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467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  <a:r>
              <a:rPr lang="en-US" sz="3467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ái</a:t>
            </a:r>
            <a:endParaRPr lang="en-US" sz="3467" dirty="0">
              <a:solidFill>
                <a:schemeClr val="accent3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</a:t>
            </a:r>
            <a:r>
              <a:rPr lang="en-US" sz="3467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467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3467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hòa</a:t>
            </a:r>
            <a:r>
              <a:rPr lang="en-US" sz="3467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vang.</a:t>
            </a:r>
            <a:endParaRPr lang="en-US" sz="3467" dirty="0">
              <a:solidFill>
                <a:schemeClr val="accent3">
                  <a:lumMod val="75000"/>
                </a:schemeClr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DD429-3C78-444B-9DD1-B79B04661041}"/>
              </a:ext>
            </a:extLst>
          </p:cNvPr>
          <p:cNvSpPr txBox="1"/>
          <p:nvPr/>
        </p:nvSpPr>
        <p:spPr>
          <a:xfrm>
            <a:off x="6267159" y="1054939"/>
            <a:ext cx="7315200" cy="545848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4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Đằng</a:t>
            </a:r>
            <a:r>
              <a:rPr lang="en-US" sz="346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kia, </a:t>
            </a:r>
            <a:r>
              <a:rPr lang="en-US" sz="34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ấy</a:t>
            </a:r>
            <a:r>
              <a:rPr lang="en-US" sz="346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46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trai</a:t>
            </a:r>
            <a:endParaRPr lang="en-US" sz="3467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lang="en-US" sz="346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346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34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vun</a:t>
            </a:r>
            <a:r>
              <a:rPr lang="en-US" sz="346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vút</a:t>
            </a:r>
            <a:endParaRPr lang="en-US" sz="3467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346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346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móc</a:t>
            </a:r>
            <a:r>
              <a:rPr lang="en-US" sz="346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346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endParaRPr lang="en-US" sz="3467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Tung </a:t>
            </a:r>
            <a:r>
              <a:rPr lang="en-US" sz="34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46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346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46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ngực</a:t>
            </a:r>
            <a:r>
              <a:rPr lang="en-US" sz="346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endParaRPr lang="en-US" sz="3467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  <a:endParaRPr lang="en-US" sz="3467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non </a:t>
            </a:r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endParaRPr lang="en-US" sz="3467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endParaRPr lang="en-US" sz="3467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sang </a:t>
            </a:r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(</a:t>
            </a:r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Lãm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Thắng</a:t>
            </a:r>
            <a:r>
              <a:rPr lang="en-US" sz="34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3467" dirty="0">
              <a:solidFill>
                <a:srgbClr val="00B050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6EB639-07F6-4454-B61A-C33000354633}"/>
              </a:ext>
            </a:extLst>
          </p:cNvPr>
          <p:cNvSpPr txBox="1"/>
          <p:nvPr/>
        </p:nvSpPr>
        <p:spPr>
          <a:xfrm>
            <a:off x="7884656" y="-3258"/>
            <a:ext cx="4765337" cy="461631"/>
          </a:xfrm>
          <a:prstGeom prst="rect">
            <a:avLst/>
          </a:prstGeom>
          <a:noFill/>
        </p:spPr>
        <p:txBody>
          <a:bodyPr wrap="square" lIns="91403" tIns="45703" rIns="91403" bIns="45703" rtlCol="0">
            <a:spAutoFit/>
          </a:bodyPr>
          <a:lstStyle/>
          <a:p>
            <a:pPr algn="ctr" defTabSz="914377">
              <a:defRPr/>
            </a:pPr>
            <a:r>
              <a:rPr lang="en-US" sz="2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Đọc</a:t>
            </a:r>
            <a:r>
              <a:rPr lang="en-US" sz="2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nối</a:t>
            </a:r>
            <a:r>
              <a:rPr lang="en-US" sz="2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tiếp</a:t>
            </a:r>
            <a:r>
              <a:rPr lang="en-US" sz="2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khổ</a:t>
            </a:r>
            <a:r>
              <a:rPr lang="vi-VN" sz="2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thơ</a:t>
            </a:r>
            <a:endParaRPr lang="en-US" sz="24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703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0408440-BF49-42DE-AEB6-16C28DC30333}"/>
              </a:ext>
            </a:extLst>
          </p:cNvPr>
          <p:cNvSpPr/>
          <p:nvPr/>
        </p:nvSpPr>
        <p:spPr>
          <a:xfrm>
            <a:off x="332509" y="75369"/>
            <a:ext cx="812800" cy="812800"/>
          </a:xfrm>
          <a:prstGeom prst="ellipse">
            <a:avLst/>
          </a:prstGeom>
          <a:solidFill>
            <a:srgbClr val="952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r>
              <a:rPr lang="en-US" sz="3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8696F1-ED81-4998-866A-F609FBD86D57}"/>
              </a:ext>
            </a:extLst>
          </p:cNvPr>
          <p:cNvSpPr txBox="1"/>
          <p:nvPr/>
        </p:nvSpPr>
        <p:spPr>
          <a:xfrm>
            <a:off x="1168400" y="191634"/>
            <a:ext cx="9855200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733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Đọc</a:t>
            </a:r>
            <a:endParaRPr lang="en-US" sz="3733" b="1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D48A5-B3F8-48E9-A07D-32CD260A5336}"/>
              </a:ext>
            </a:extLst>
          </p:cNvPr>
          <p:cNvSpPr txBox="1"/>
          <p:nvPr/>
        </p:nvSpPr>
        <p:spPr>
          <a:xfrm>
            <a:off x="1581629" y="385297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3733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86662-A260-4617-A932-123A37B8B8D2}"/>
              </a:ext>
            </a:extLst>
          </p:cNvPr>
          <p:cNvSpPr txBox="1"/>
          <p:nvPr/>
        </p:nvSpPr>
        <p:spPr>
          <a:xfrm>
            <a:off x="651137" y="1053912"/>
            <a:ext cx="5223163" cy="492493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Từng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mau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thôi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Ùa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ngoài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gái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nhịp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quay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ái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hòa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vang.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DD429-3C78-444B-9DD1-B79B04661041}"/>
              </a:ext>
            </a:extLst>
          </p:cNvPr>
          <p:cNvSpPr txBox="1"/>
          <p:nvPr/>
        </p:nvSpPr>
        <p:spPr>
          <a:xfrm>
            <a:off x="6267159" y="1054939"/>
            <a:ext cx="7315200" cy="545848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Đằng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kia,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ấy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trai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vun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vút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móc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Tung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ngực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non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sang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(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Lãm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Thắng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436C21-359B-55C7-4BEE-15D630A342AD}"/>
              </a:ext>
            </a:extLst>
          </p:cNvPr>
          <p:cNvSpPr txBox="1"/>
          <p:nvPr/>
        </p:nvSpPr>
        <p:spPr>
          <a:xfrm>
            <a:off x="7884657" y="-3258"/>
            <a:ext cx="4307344" cy="461631"/>
          </a:xfrm>
          <a:prstGeom prst="rect">
            <a:avLst/>
          </a:prstGeom>
          <a:noFill/>
        </p:spPr>
        <p:txBody>
          <a:bodyPr wrap="square" lIns="91403" tIns="45703" rIns="91403" bIns="45703" rtlCol="0">
            <a:spAutoFit/>
          </a:bodyPr>
          <a:lstStyle/>
          <a:p>
            <a:pPr algn="ctr" defTabSz="914377">
              <a:defRPr/>
            </a:pPr>
            <a:r>
              <a:rPr lang="en-US" sz="2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   </a:t>
            </a:r>
            <a:r>
              <a:rPr lang="en-US" sz="2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Đọc</a:t>
            </a:r>
            <a:r>
              <a:rPr lang="en-US" sz="2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toàn</a:t>
            </a:r>
            <a:r>
              <a:rPr lang="en-US" sz="2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bài</a:t>
            </a:r>
            <a:r>
              <a:rPr lang="vi-VN" sz="2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thơ</a:t>
            </a:r>
            <a:endParaRPr lang="en-US" sz="24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369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DD1FF-3628-4389-B5F2-856CBCD17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83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73C60-67BE-C3FA-CDA1-7F309F9DE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B1656-4964-54AB-6430-9CA8D985C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araoke - Em Yêu Trường Em - Nhạc Thiếu nhi - Lớp Nhạc Doremi">
            <a:hlinkClick r:id="" action="ppaction://media"/>
            <a:extLst>
              <a:ext uri="{FF2B5EF4-FFF2-40B4-BE49-F238E27FC236}">
                <a16:creationId xmlns:a16="http://schemas.microsoft.com/office/drawing/2014/main" id="{D8A78094-CA40-C24F-C8BF-471E9DB2DD4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735" y="103240"/>
            <a:ext cx="11946193" cy="6548284"/>
          </a:xfrm>
        </p:spPr>
      </p:pic>
    </p:spTree>
    <p:extLst>
      <p:ext uri="{BB962C8B-B14F-4D97-AF65-F5344CB8AC3E}">
        <p14:creationId xmlns:p14="http://schemas.microsoft.com/office/powerpoint/2010/main" val="155177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2718661C-1D3C-4D0C-885E-4E72FC1EADC6}"/>
              </a:ext>
            </a:extLst>
          </p:cNvPr>
          <p:cNvSpPr/>
          <p:nvPr/>
        </p:nvSpPr>
        <p:spPr>
          <a:xfrm>
            <a:off x="389228" y="735215"/>
            <a:ext cx="812800" cy="812800"/>
          </a:xfrm>
          <a:prstGeom prst="ellipse">
            <a:avLst/>
          </a:prstGeom>
          <a:solidFill>
            <a:srgbClr val="952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486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7975C3-D142-47D7-98A5-2455971BC52D}"/>
              </a:ext>
            </a:extLst>
          </p:cNvPr>
          <p:cNvSpPr txBox="1"/>
          <p:nvPr/>
        </p:nvSpPr>
        <p:spPr>
          <a:xfrm>
            <a:off x="1304403" y="685800"/>
            <a:ext cx="8988992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486"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ở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cuối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dòng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thơ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vần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nhau</a:t>
            </a:r>
            <a:endParaRPr lang="en-US" sz="3200" b="1" i="1" dirty="0">
              <a:solidFill>
                <a:prstClr val="black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DFB730-FB19-42C5-8B43-8B1212145402}"/>
              </a:ext>
            </a:extLst>
          </p:cNvPr>
          <p:cNvSpPr txBox="1"/>
          <p:nvPr/>
        </p:nvSpPr>
        <p:spPr>
          <a:xfrm>
            <a:off x="1304403" y="3101628"/>
            <a:ext cx="45035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8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3C005F-0406-4BC6-9DA9-B3B2D8E50629}"/>
              </a:ext>
            </a:extLst>
          </p:cNvPr>
          <p:cNvSpPr txBox="1"/>
          <p:nvPr/>
        </p:nvSpPr>
        <p:spPr>
          <a:xfrm>
            <a:off x="6549172" y="3138613"/>
            <a:ext cx="45035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lang="en-US" sz="8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EABDEE-7F84-4839-839B-1010D67D8445}"/>
              </a:ext>
            </a:extLst>
          </p:cNvPr>
          <p:cNvSpPr txBox="1"/>
          <p:nvPr/>
        </p:nvSpPr>
        <p:spPr>
          <a:xfrm>
            <a:off x="2261065" y="3101884"/>
            <a:ext cx="31595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ăng</a:t>
            </a:r>
            <a:endParaRPr lang="en-US" sz="8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6A28962-2DF7-4647-9033-15BA006946C1}"/>
              </a:ext>
            </a:extLst>
          </p:cNvPr>
          <p:cNvSpPr txBox="1"/>
          <p:nvPr/>
        </p:nvSpPr>
        <p:spPr>
          <a:xfrm>
            <a:off x="7119335" y="3125708"/>
            <a:ext cx="387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ăng</a:t>
            </a:r>
            <a:endParaRPr lang="en-US" sz="8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51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9D48A5-B3F8-48E9-A07D-32CD260A5336}"/>
              </a:ext>
            </a:extLst>
          </p:cNvPr>
          <p:cNvSpPr txBox="1"/>
          <p:nvPr/>
        </p:nvSpPr>
        <p:spPr>
          <a:xfrm>
            <a:off x="1843500" y="772617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467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467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3467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86662-A260-4617-A932-123A37B8B8D2}"/>
              </a:ext>
            </a:extLst>
          </p:cNvPr>
          <p:cNvSpPr txBox="1"/>
          <p:nvPr/>
        </p:nvSpPr>
        <p:spPr>
          <a:xfrm>
            <a:off x="1023412" y="1295885"/>
            <a:ext cx="5223163" cy="492493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Từng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mau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thôi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Ùa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ngoài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gái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nhịp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quay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ái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hòa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vang.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DD429-3C78-444B-9DD1-B79B04661041}"/>
              </a:ext>
            </a:extLst>
          </p:cNvPr>
          <p:cNvSpPr txBox="1"/>
          <p:nvPr/>
        </p:nvSpPr>
        <p:spPr>
          <a:xfrm>
            <a:off x="6639433" y="1296913"/>
            <a:ext cx="7315200" cy="545848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Đằng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kia,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ấy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trai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vun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vút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móc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Tung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ngực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non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sang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(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Lãm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Thắng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718661C-1D3C-4D0C-885E-4E72FC1EADC6}"/>
              </a:ext>
            </a:extLst>
          </p:cNvPr>
          <p:cNvSpPr/>
          <p:nvPr/>
        </p:nvSpPr>
        <p:spPr>
          <a:xfrm>
            <a:off x="113660" y="130293"/>
            <a:ext cx="812800" cy="812800"/>
          </a:xfrm>
          <a:prstGeom prst="ellipse">
            <a:avLst/>
          </a:prstGeom>
          <a:solidFill>
            <a:srgbClr val="952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486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7975C3-D142-47D7-98A5-2455971BC52D}"/>
              </a:ext>
            </a:extLst>
          </p:cNvPr>
          <p:cNvSpPr txBox="1"/>
          <p:nvPr/>
        </p:nvSpPr>
        <p:spPr>
          <a:xfrm>
            <a:off x="870618" y="80879"/>
            <a:ext cx="10833191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486">
              <a:defRPr/>
            </a:pP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ở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cuối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dòng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thơ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tiếng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cùng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vần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nhau</a:t>
            </a:r>
            <a:endParaRPr lang="en-US" sz="2800" b="1" i="1" dirty="0">
              <a:solidFill>
                <a:prstClr val="black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A4B85A-94F2-4426-9DD6-9821B7FAE877}"/>
              </a:ext>
            </a:extLst>
          </p:cNvPr>
          <p:cNvSpPr txBox="1"/>
          <p:nvPr/>
        </p:nvSpPr>
        <p:spPr>
          <a:xfrm>
            <a:off x="4768908" y="1825371"/>
            <a:ext cx="1461179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3467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CFCCC5-EB50-47FC-98E5-7A2D853E2911}"/>
              </a:ext>
            </a:extLst>
          </p:cNvPr>
          <p:cNvSpPr txBox="1"/>
          <p:nvPr/>
        </p:nvSpPr>
        <p:spPr>
          <a:xfrm>
            <a:off x="4251236" y="2895692"/>
            <a:ext cx="1461179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lang="en-US" sz="3467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9F406-5B83-4236-8D79-6B0606AD27CA}"/>
              </a:ext>
            </a:extLst>
          </p:cNvPr>
          <p:cNvSpPr txBox="1"/>
          <p:nvPr/>
        </p:nvSpPr>
        <p:spPr>
          <a:xfrm>
            <a:off x="4634821" y="4478129"/>
            <a:ext cx="1461179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nhàng</a:t>
            </a:r>
            <a:endParaRPr lang="en-US" sz="3467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E73B7E-8C69-462B-AFF6-81A28C95AC61}"/>
              </a:ext>
            </a:extLst>
          </p:cNvPr>
          <p:cNvSpPr txBox="1"/>
          <p:nvPr/>
        </p:nvSpPr>
        <p:spPr>
          <a:xfrm>
            <a:off x="4944181" y="5550558"/>
            <a:ext cx="1461179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CA2501-BF94-4E0C-85A0-5914E8769F38}"/>
              </a:ext>
            </a:extLst>
          </p:cNvPr>
          <p:cNvSpPr txBox="1"/>
          <p:nvPr/>
        </p:nvSpPr>
        <p:spPr>
          <a:xfrm>
            <a:off x="10090490" y="1305640"/>
            <a:ext cx="1461179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endParaRPr lang="en-US" sz="3467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7EC5BF-B23D-4D3E-9944-F51EAA32090C}"/>
              </a:ext>
            </a:extLst>
          </p:cNvPr>
          <p:cNvSpPr txBox="1"/>
          <p:nvPr/>
        </p:nvSpPr>
        <p:spPr>
          <a:xfrm>
            <a:off x="10090698" y="2361594"/>
            <a:ext cx="1461179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endParaRPr lang="en-US" sz="3467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67D631-F503-4F27-B834-71DD6D8027D6}"/>
              </a:ext>
            </a:extLst>
          </p:cNvPr>
          <p:cNvSpPr txBox="1"/>
          <p:nvPr/>
        </p:nvSpPr>
        <p:spPr>
          <a:xfrm>
            <a:off x="10159133" y="4466094"/>
            <a:ext cx="1461179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3467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C6B665-B9DE-44D7-BA34-6DF318007EC1}"/>
              </a:ext>
            </a:extLst>
          </p:cNvPr>
          <p:cNvSpPr txBox="1"/>
          <p:nvPr/>
        </p:nvSpPr>
        <p:spPr>
          <a:xfrm>
            <a:off x="10242631" y="5522048"/>
            <a:ext cx="1461179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endParaRPr lang="en-US" sz="3467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EFC0FA-B193-447E-B1FD-B25FF5937A15}"/>
              </a:ext>
            </a:extLst>
          </p:cNvPr>
          <p:cNvSpPr txBox="1"/>
          <p:nvPr/>
        </p:nvSpPr>
        <p:spPr>
          <a:xfrm>
            <a:off x="4591785" y="3937961"/>
            <a:ext cx="1461179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gái</a:t>
            </a:r>
            <a:endParaRPr lang="en-US" sz="3467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89B7BA-017E-4D43-9906-4FEFA3FAF002}"/>
              </a:ext>
            </a:extLst>
          </p:cNvPr>
          <p:cNvSpPr txBox="1"/>
          <p:nvPr/>
        </p:nvSpPr>
        <p:spPr>
          <a:xfrm>
            <a:off x="4860683" y="4998208"/>
            <a:ext cx="1461179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ái</a:t>
            </a:r>
            <a:endParaRPr lang="en-US" sz="3467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65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EF6C17-4DDC-4A56-9D3D-D3724BDB28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52" t="58190" r="23826" b="16946"/>
          <a:stretch/>
        </p:blipFill>
        <p:spPr>
          <a:xfrm>
            <a:off x="10557" y="343804"/>
            <a:ext cx="11692089" cy="40354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118624-F75A-49AC-904B-9D1AC1BD0CB0}"/>
              </a:ext>
            </a:extLst>
          </p:cNvPr>
          <p:cNvSpPr txBox="1"/>
          <p:nvPr/>
        </p:nvSpPr>
        <p:spPr>
          <a:xfrm>
            <a:off x="5013359" y="4343400"/>
            <a:ext cx="1828800" cy="42056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>
                <a:latin typeface="Arial" panose="020B0604020202020204" pitchFamily="34" charset="0"/>
                <a:cs typeface="Arial" panose="020B0604020202020204" pitchFamily="34" charset="0"/>
              </a:rPr>
              <a:t>Trang 19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5DB703-F237-4874-A3C4-0A84C58D010A}"/>
              </a:ext>
            </a:extLst>
          </p:cNvPr>
          <p:cNvSpPr/>
          <p:nvPr/>
        </p:nvSpPr>
        <p:spPr>
          <a:xfrm>
            <a:off x="1181398" y="2399144"/>
            <a:ext cx="3344185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dirty="0" err="1">
                <a:solidFill>
                  <a:srgbClr val="7030A0"/>
                </a:solidFill>
                <a:latin typeface="HP001 4 hàng" panose="020B0603050302020204" pitchFamily="34" charset="0"/>
              </a:rPr>
              <a:t>ǇrắnƑ</a:t>
            </a:r>
            <a:r>
              <a:rPr lang="en-US" sz="3733" dirty="0">
                <a:solidFill>
                  <a:srgbClr val="7030A0"/>
                </a:solidFill>
                <a:latin typeface="HP001 4 hàng" panose="020B0603050302020204" pitchFamily="34" charset="0"/>
              </a:rPr>
              <a:t> – </a:t>
            </a:r>
            <a:r>
              <a:rPr lang="en-US" sz="3733" dirty="0" err="1">
                <a:solidFill>
                  <a:srgbClr val="7030A0"/>
                </a:solidFill>
                <a:latin typeface="HP001 4 hàng" panose="020B0603050302020204" pitchFamily="34" charset="0"/>
              </a:rPr>
              <a:t>wắnƑ</a:t>
            </a:r>
            <a:r>
              <a:rPr lang="en-US" sz="3733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733" b="1" dirty="0">
                <a:solidFill>
                  <a:srgbClr val="7030A0"/>
                </a:solidFill>
                <a:latin typeface="HP001 4 hàng" panose="020B0603050302020204" pitchFamily="34" charset="0"/>
              </a:rPr>
              <a:t>;</a:t>
            </a:r>
            <a:r>
              <a:rPr lang="en-US" sz="3733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530FD3-6DB3-47CE-81EE-8EABE99DC5D5}"/>
              </a:ext>
            </a:extLst>
          </p:cNvPr>
          <p:cNvSpPr/>
          <p:nvPr/>
        </p:nvSpPr>
        <p:spPr>
          <a:xfrm>
            <a:off x="4685576" y="2399145"/>
            <a:ext cx="4313165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733" dirty="0" err="1">
                <a:solidFill>
                  <a:srgbClr val="7030A0"/>
                </a:solidFill>
                <a:latin typeface="HP001 4 hàng" panose="020B0603050302020204" pitchFamily="34" charset="0"/>
              </a:rPr>
              <a:t>gái</a:t>
            </a:r>
            <a:r>
              <a:rPr lang="en-US" sz="3733" dirty="0">
                <a:solidFill>
                  <a:srgbClr val="7030A0"/>
                </a:solidFill>
                <a:latin typeface="HP001 4 hàng" panose="020B0603050302020204" pitchFamily="34" charset="0"/>
              </a:rPr>
              <a:t> – </a:t>
            </a:r>
            <a:r>
              <a:rPr lang="en-US" sz="3733" dirty="0" err="1">
                <a:solidFill>
                  <a:srgbClr val="7030A0"/>
                </a:solidFill>
                <a:latin typeface="HP001 4 hàng" panose="020B0603050302020204" pitchFamily="34" charset="0"/>
              </a:rPr>
              <a:t>ái</a:t>
            </a:r>
            <a:r>
              <a:rPr lang="en-US" sz="3733" dirty="0">
                <a:solidFill>
                  <a:srgbClr val="7030A0"/>
                </a:solidFill>
                <a:latin typeface="HP001 4 hàng" panose="020B0603050302020204" pitchFamily="34" charset="0"/>
              </a:rPr>
              <a:t> – </a:t>
            </a:r>
            <a:r>
              <a:rPr lang="en-US" sz="3733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trai</a:t>
            </a:r>
            <a:r>
              <a:rPr lang="en-US" sz="3733" dirty="0">
                <a:solidFill>
                  <a:srgbClr val="7030A0"/>
                </a:solidFill>
                <a:latin typeface="HP001 4 hàng" panose="020B0603050302020204" pitchFamily="34" charset="0"/>
              </a:rPr>
              <a:t> – </a:t>
            </a:r>
            <a:r>
              <a:rPr lang="en-US" sz="3733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tài</a:t>
            </a:r>
            <a:r>
              <a:rPr lang="en-US" sz="3733" b="1" dirty="0">
                <a:solidFill>
                  <a:srgbClr val="7030A0"/>
                </a:solidFill>
                <a:latin typeface="HP001 4 hàng" panose="020B0603050302020204" pitchFamily="34" charset="0"/>
              </a:rPr>
              <a:t> ;</a:t>
            </a:r>
            <a:r>
              <a:rPr lang="el-GR" sz="3733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733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EC10ED-89E9-4AEC-B6EF-5AF1A11879FB}"/>
              </a:ext>
            </a:extLst>
          </p:cNvPr>
          <p:cNvSpPr/>
          <p:nvPr/>
        </p:nvSpPr>
        <p:spPr>
          <a:xfrm>
            <a:off x="564421" y="3143469"/>
            <a:ext cx="6462025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733" dirty="0">
                <a:solidFill>
                  <a:srgbClr val="7030A0"/>
                </a:solidFill>
                <a:latin typeface="HP001 4 hàng" panose="020B0603050302020204" pitchFamily="34" charset="0"/>
              </a:rPr>
              <a:t>η</a:t>
            </a:r>
            <a:r>
              <a:rPr lang="en-US" sz="3733" dirty="0" err="1">
                <a:solidFill>
                  <a:srgbClr val="7030A0"/>
                </a:solidFill>
                <a:latin typeface="HP001 4 hàng" panose="020B0603050302020204" pitchFamily="34" charset="0"/>
              </a:rPr>
              <a:t>ành</a:t>
            </a:r>
            <a:r>
              <a:rPr lang="en-US" sz="3733" dirty="0">
                <a:solidFill>
                  <a:srgbClr val="7030A0"/>
                </a:solidFill>
                <a:latin typeface="HP001 4 hàng" panose="020B0603050302020204" pitchFamily="34" charset="0"/>
              </a:rPr>
              <a:t> – </a:t>
            </a:r>
            <a:r>
              <a:rPr lang="en-US" sz="3733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vanƑ</a:t>
            </a:r>
            <a:r>
              <a:rPr lang="en-US" sz="3733" dirty="0">
                <a:solidFill>
                  <a:srgbClr val="7030A0"/>
                </a:solidFill>
                <a:latin typeface="HP001 4 hàng" panose="020B0603050302020204" pitchFamily="34" charset="0"/>
              </a:rPr>
              <a:t> – </a:t>
            </a:r>
            <a:r>
              <a:rPr lang="en-US" sz="3733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vànƑ</a:t>
            </a:r>
            <a:r>
              <a:rPr lang="en-US" sz="3733" dirty="0">
                <a:solidFill>
                  <a:srgbClr val="7030A0"/>
                </a:solidFill>
                <a:latin typeface="HP001 4 hàng" panose="020B0603050302020204" pitchFamily="34" charset="0"/>
              </a:rPr>
              <a:t> - </a:t>
            </a:r>
            <a:r>
              <a:rPr lang="en-US" sz="3733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tranƑ</a:t>
            </a:r>
            <a:r>
              <a:rPr lang="en-US" sz="3733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286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F29C85DA-723F-4833-91C1-AACB5C323A21}"/>
              </a:ext>
            </a:extLst>
          </p:cNvPr>
          <p:cNvSpPr/>
          <p:nvPr/>
        </p:nvSpPr>
        <p:spPr>
          <a:xfrm>
            <a:off x="677021" y="596751"/>
            <a:ext cx="812800" cy="8128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486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7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5102EF-0DCA-4ACA-8394-DF44CC2D08A6}"/>
              </a:ext>
            </a:extLst>
          </p:cNvPr>
          <p:cNvSpPr txBox="1"/>
          <p:nvPr/>
        </p:nvSpPr>
        <p:spPr>
          <a:xfrm>
            <a:off x="1601504" y="787401"/>
            <a:ext cx="8988992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486"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hỏi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AAB184-F7BC-4E59-9658-FD0A43459D89}"/>
              </a:ext>
            </a:extLst>
          </p:cNvPr>
          <p:cNvSpPr txBox="1"/>
          <p:nvPr/>
        </p:nvSpPr>
        <p:spPr>
          <a:xfrm>
            <a:off x="1499129" y="2005879"/>
            <a:ext cx="9303875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486">
              <a:defRPr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trò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chơi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tới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58A4F3-3E7C-49E9-A987-F4A4665A89ED}"/>
              </a:ext>
            </a:extLst>
          </p:cNvPr>
          <p:cNvSpPr txBox="1"/>
          <p:nvPr/>
        </p:nvSpPr>
        <p:spPr>
          <a:xfrm>
            <a:off x="1499129" y="2795411"/>
            <a:ext cx="9303875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486">
              <a:defRPr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biết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chơi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trò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chơi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rất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giỏi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76EBE0-C7EF-4C10-A0AA-2A2BE77BECB2}"/>
              </a:ext>
            </a:extLst>
          </p:cNvPr>
          <p:cNvSpPr txBox="1"/>
          <p:nvPr/>
        </p:nvSpPr>
        <p:spPr>
          <a:xfrm>
            <a:off x="1499129" y="4077386"/>
            <a:ext cx="9303875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486">
              <a:defRPr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G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iờ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0677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C45C97-AA4C-4973-BE2D-A3C7D0E8754C}"/>
              </a:ext>
            </a:extLst>
          </p:cNvPr>
          <p:cNvSpPr txBox="1"/>
          <p:nvPr/>
        </p:nvSpPr>
        <p:spPr>
          <a:xfrm>
            <a:off x="3750325" y="1413754"/>
            <a:ext cx="5535565" cy="492493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gái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nhịp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quay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ái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hòa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vang.</a:t>
            </a:r>
          </a:p>
          <a:p>
            <a:pPr algn="just"/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Đằng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kia,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ấy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trai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vun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vút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móc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endParaRPr lang="en-US" sz="3467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Tung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ngực</a:t>
            </a:r>
            <a:r>
              <a:rPr lang="en-US" sz="3467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79813E-2707-4670-9E60-4715DC87ABCA}"/>
              </a:ext>
            </a:extLst>
          </p:cNvPr>
          <p:cNvSpPr txBox="1"/>
          <p:nvPr/>
        </p:nvSpPr>
        <p:spPr>
          <a:xfrm>
            <a:off x="1554247" y="649343"/>
            <a:ext cx="8755707" cy="61550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121871" tIns="60936" rIns="121871" bIns="60936" rtlCol="0">
            <a:spAutoFit/>
          </a:bodyPr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EAB9DB3-D8AF-4FB6-B1E2-1C43DE43D1D5}"/>
              </a:ext>
            </a:extLst>
          </p:cNvPr>
          <p:cNvCxnSpPr/>
          <p:nvPr/>
        </p:nvCxnSpPr>
        <p:spPr>
          <a:xfrm>
            <a:off x="4541752" y="2503752"/>
            <a:ext cx="16566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A53D25D-39D0-45B1-B512-845341DDF97D}"/>
              </a:ext>
            </a:extLst>
          </p:cNvPr>
          <p:cNvCxnSpPr>
            <a:cxnSpLocks/>
          </p:cNvCxnSpPr>
          <p:nvPr/>
        </p:nvCxnSpPr>
        <p:spPr>
          <a:xfrm>
            <a:off x="3870107" y="5136045"/>
            <a:ext cx="12859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0A00D59-2AB1-40DE-9678-DF3271677332}"/>
              </a:ext>
            </a:extLst>
          </p:cNvPr>
          <p:cNvSpPr txBox="1"/>
          <p:nvPr/>
        </p:nvSpPr>
        <p:spPr>
          <a:xfrm>
            <a:off x="1334111" y="649342"/>
            <a:ext cx="10332372" cy="59505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121871" tIns="60936" rIns="121871" bIns="60936" rtlCol="0">
            <a:spAutoFit/>
          </a:bodyPr>
          <a:lstStyle/>
          <a:p>
            <a:pPr algn="ctr"/>
            <a:r>
              <a:rPr lang="en-US" sz="30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0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0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30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0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0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30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0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0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0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30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0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30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giỏi</a:t>
            </a:r>
            <a:r>
              <a:rPr lang="en-US" sz="30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60DC86-459F-461E-ABC6-790050EF0F32}"/>
              </a:ext>
            </a:extLst>
          </p:cNvPr>
          <p:cNvCxnSpPr>
            <a:cxnSpLocks/>
          </p:cNvCxnSpPr>
          <p:nvPr/>
        </p:nvCxnSpPr>
        <p:spPr>
          <a:xfrm>
            <a:off x="6355040" y="2503752"/>
            <a:ext cx="206767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B414983-C42E-4780-95D0-A66080376172}"/>
              </a:ext>
            </a:extLst>
          </p:cNvPr>
          <p:cNvCxnSpPr>
            <a:cxnSpLocks/>
          </p:cNvCxnSpPr>
          <p:nvPr/>
        </p:nvCxnSpPr>
        <p:spPr>
          <a:xfrm>
            <a:off x="3907334" y="3023387"/>
            <a:ext cx="271915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AE63E1-8852-4B9B-B655-ECA52C7137A1}"/>
              </a:ext>
            </a:extLst>
          </p:cNvPr>
          <p:cNvCxnSpPr>
            <a:cxnSpLocks/>
          </p:cNvCxnSpPr>
          <p:nvPr/>
        </p:nvCxnSpPr>
        <p:spPr>
          <a:xfrm>
            <a:off x="5335937" y="5117276"/>
            <a:ext cx="203820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DD58751-CA3F-4FD3-9EA3-4747F93B023E}"/>
              </a:ext>
            </a:extLst>
          </p:cNvPr>
          <p:cNvCxnSpPr>
            <a:cxnSpLocks/>
          </p:cNvCxnSpPr>
          <p:nvPr/>
        </p:nvCxnSpPr>
        <p:spPr>
          <a:xfrm>
            <a:off x="5671494" y="5652579"/>
            <a:ext cx="195444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909225D-93E6-4978-8C15-3F087A147108}"/>
              </a:ext>
            </a:extLst>
          </p:cNvPr>
          <p:cNvSpPr txBox="1"/>
          <p:nvPr/>
        </p:nvSpPr>
        <p:spPr>
          <a:xfrm>
            <a:off x="1334110" y="673518"/>
            <a:ext cx="10332371" cy="59505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121871" tIns="60936" rIns="121871" bIns="60936" rtlCol="0">
            <a:spAutoFit/>
          </a:bodyPr>
          <a:lstStyle/>
          <a:p>
            <a:pPr algn="ctr"/>
            <a:r>
              <a:rPr lang="en-US" sz="30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0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30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0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0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0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0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0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30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0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719007D-7F37-4F17-873C-48A737F67FCA}"/>
              </a:ext>
            </a:extLst>
          </p:cNvPr>
          <p:cNvCxnSpPr>
            <a:cxnSpLocks/>
          </p:cNvCxnSpPr>
          <p:nvPr/>
        </p:nvCxnSpPr>
        <p:spPr>
          <a:xfrm>
            <a:off x="3870107" y="2503752"/>
            <a:ext cx="5561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EDA57DE-32C6-4670-9B94-A0FDF349C552}"/>
              </a:ext>
            </a:extLst>
          </p:cNvPr>
          <p:cNvCxnSpPr>
            <a:cxnSpLocks/>
          </p:cNvCxnSpPr>
          <p:nvPr/>
        </p:nvCxnSpPr>
        <p:spPr>
          <a:xfrm>
            <a:off x="3870107" y="3584567"/>
            <a:ext cx="435949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85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4636" y="475551"/>
            <a:ext cx="812800" cy="812800"/>
          </a:xfrm>
          <a:prstGeom prst="ellipse">
            <a:avLst/>
          </a:prstGeom>
          <a:solidFill>
            <a:srgbClr val="AD2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r>
              <a:rPr lang="en-US" sz="3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3638" y="594613"/>
            <a:ext cx="8829964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thuộc</a:t>
            </a:r>
            <a:r>
              <a:rPr lang="en-US" sz="32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lòng</a:t>
            </a:r>
            <a:r>
              <a:rPr lang="en-US" sz="32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khổ</a:t>
            </a:r>
            <a:r>
              <a:rPr lang="en-US" sz="32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thơ</a:t>
            </a:r>
            <a:r>
              <a:rPr lang="en-US" sz="32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ba</a:t>
            </a:r>
            <a:endParaRPr lang="en-US" sz="3200" b="1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30270" y="1246542"/>
            <a:ext cx="6761677" cy="455502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gái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nhịp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quay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hòa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vang.</a:t>
            </a:r>
            <a:endParaRPr lang="en-US" sz="3200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Đằng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kia,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vút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móc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Tung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ngực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723" y="1371039"/>
            <a:ext cx="3657600" cy="48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431" y="1860181"/>
            <a:ext cx="3657600" cy="45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344" y="2296112"/>
            <a:ext cx="3657600" cy="52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871" y="2836539"/>
            <a:ext cx="3657600" cy="543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799" y="3802877"/>
            <a:ext cx="3657600" cy="460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139" y="4263745"/>
            <a:ext cx="3657600" cy="46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367" y="4729796"/>
            <a:ext cx="3657600" cy="49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752" y="5228743"/>
            <a:ext cx="3657600" cy="57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45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4636" y="475551"/>
            <a:ext cx="812800" cy="812800"/>
          </a:xfrm>
          <a:prstGeom prst="ellipse">
            <a:avLst/>
          </a:prstGeom>
          <a:solidFill>
            <a:srgbClr val="AD2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r>
              <a:rPr lang="en-US" sz="3733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605191"/>
            <a:ext cx="9144000" cy="615489"/>
          </a:xfrm>
          <a:prstGeom prst="rect">
            <a:avLst/>
          </a:prstGeom>
          <a:noFill/>
          <a:ln>
            <a:noFill/>
          </a:ln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i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 hình đoán tên trò chơi</a:t>
            </a:r>
            <a:endParaRPr lang="en-US" sz="3200" b="1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73760" y="605191"/>
            <a:ext cx="3492899" cy="599581"/>
            <a:chOff x="886344" y="436620"/>
            <a:chExt cx="2619674" cy="449686"/>
          </a:xfrm>
        </p:grpSpPr>
        <p:sp>
          <p:nvSpPr>
            <p:cNvPr id="6" name="Oval 5"/>
            <p:cNvSpPr/>
            <p:nvPr/>
          </p:nvSpPr>
          <p:spPr>
            <a:xfrm>
              <a:off x="886344" y="436620"/>
              <a:ext cx="449686" cy="449686"/>
            </a:xfrm>
            <a:prstGeom prst="ellipse">
              <a:avLst/>
            </a:prstGeom>
            <a:solidFill>
              <a:srgbClr val="E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231774" y="436620"/>
              <a:ext cx="449686" cy="44968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577310" y="436620"/>
              <a:ext cx="449686" cy="44968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ò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1957060" y="436620"/>
              <a:ext cx="449686" cy="44968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311443" y="436620"/>
              <a:ext cx="449686" cy="4496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686656" y="436620"/>
              <a:ext cx="449686" cy="44968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3056332" y="436620"/>
              <a:ext cx="449686" cy="44968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</a:t>
              </a:r>
            </a:p>
          </p:txBody>
        </p:sp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234" y="1288351"/>
            <a:ext cx="5323417" cy="530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606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2000" y="1498600"/>
            <a:ext cx="8007048" cy="1846419"/>
          </a:xfrm>
          <a:prstGeom prst="rect">
            <a:avLst/>
          </a:prstGeom>
          <a:noFill/>
        </p:spPr>
        <p:txBody>
          <a:bodyPr wrap="square" lIns="121871" tIns="60936" rIns="121871" bIns="60936" rtlCol="0">
            <a:spAutoFit/>
          </a:bodyPr>
          <a:lstStyle/>
          <a:p>
            <a:pPr algn="ctr"/>
            <a:r>
              <a:rPr lang="en-US" sz="3733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dò: </a:t>
            </a:r>
          </a:p>
          <a:p>
            <a:pPr algn="just"/>
            <a:r>
              <a:rPr lang="en-US" sz="3733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+ Học thuộc khổ 2, 3 bài </a:t>
            </a:r>
            <a:r>
              <a:rPr lang="en-US" sz="3733" b="1" i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  ra chơi</a:t>
            </a:r>
          </a:p>
          <a:p>
            <a:pPr algn="just"/>
            <a:r>
              <a:rPr lang="en-US" sz="3733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+ Xem bài </a:t>
            </a:r>
            <a:r>
              <a:rPr lang="en-US" sz="3733" b="1" i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 trang  </a:t>
            </a:r>
            <a:r>
              <a:rPr lang="en-US" sz="3733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62, trang 63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699552"/>
            <a:ext cx="12192000" cy="177800"/>
          </a:xfrm>
          <a:prstGeom prst="rect">
            <a:avLst/>
          </a:prstGeom>
          <a:solidFill>
            <a:srgbClr val="DF8A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0" y="-19352"/>
            <a:ext cx="12192000" cy="177800"/>
          </a:xfrm>
          <a:prstGeom prst="rect">
            <a:avLst/>
          </a:prstGeom>
          <a:solidFill>
            <a:srgbClr val="EBB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79400" y="150088"/>
            <a:ext cx="812800" cy="812800"/>
          </a:xfrm>
          <a:prstGeom prst="ellipse">
            <a:avLst/>
          </a:prstGeom>
          <a:solidFill>
            <a:srgbClr val="AD2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r>
              <a:rPr lang="en-US" sz="3733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2200" y="269151"/>
            <a:ext cx="9855200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cảnh ra chơi của các bạn học sinh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2200" y="987080"/>
            <a:ext cx="9855200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609585" indent="-609585" algn="just">
              <a:buAutoNum type="alphaLcPeriod"/>
            </a:pPr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giờ ra chơi, em và các bạn thường làm gì?</a:t>
            </a:r>
          </a:p>
          <a:p>
            <a:pPr marL="609585" indent="-609585" algn="just">
              <a:buAutoNum type="alphaLcPeriod"/>
            </a:pPr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cảm thấy thế nào khi ra chơi?</a:t>
            </a:r>
          </a:p>
        </p:txBody>
      </p:sp>
      <p:sp>
        <p:nvSpPr>
          <p:cNvPr id="16" name="Flowchart: Document 17">
            <a:extLst>
              <a:ext uri="{FF2B5EF4-FFF2-40B4-BE49-F238E27FC236}">
                <a16:creationId xmlns:a16="http://schemas.microsoft.com/office/drawing/2014/main" id="{4E18DE8F-1030-60E3-E063-9E837B3A2530}"/>
              </a:ext>
            </a:extLst>
          </p:cNvPr>
          <p:cNvSpPr/>
          <p:nvPr/>
        </p:nvSpPr>
        <p:spPr>
          <a:xfrm>
            <a:off x="-23732" y="-19523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E59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/>
          </a:p>
        </p:txBody>
      </p:sp>
      <p:sp>
        <p:nvSpPr>
          <p:cNvPr id="17" name="Flowchart: Document 17">
            <a:extLst>
              <a:ext uri="{FF2B5EF4-FFF2-40B4-BE49-F238E27FC236}">
                <a16:creationId xmlns:a16="http://schemas.microsoft.com/office/drawing/2014/main" id="{67BD54CE-8486-DC01-89E4-3CD4E622406F}"/>
              </a:ext>
            </a:extLst>
          </p:cNvPr>
          <p:cNvSpPr/>
          <p:nvPr/>
        </p:nvSpPr>
        <p:spPr>
          <a:xfrm>
            <a:off x="-57598" y="14344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A71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4AA095-4BA3-3109-2355-6EFE79BA05FC}"/>
              </a:ext>
            </a:extLst>
          </p:cNvPr>
          <p:cNvGrpSpPr/>
          <p:nvPr/>
        </p:nvGrpSpPr>
        <p:grpSpPr>
          <a:xfrm>
            <a:off x="2518925" y="1765977"/>
            <a:ext cx="7670327" cy="1300191"/>
            <a:chOff x="9566064" y="964372"/>
            <a:chExt cx="5446164" cy="698253"/>
          </a:xfrm>
        </p:grpSpPr>
        <p:sp>
          <p:nvSpPr>
            <p:cNvPr id="19" name="Rectangle 10">
              <a:extLst>
                <a:ext uri="{FF2B5EF4-FFF2-40B4-BE49-F238E27FC236}">
                  <a16:creationId xmlns:a16="http://schemas.microsoft.com/office/drawing/2014/main" id="{BB91D577-C861-6876-2E7E-5A48193B1676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CC2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Rectangle 10">
              <a:extLst>
                <a:ext uri="{FF2B5EF4-FFF2-40B4-BE49-F238E27FC236}">
                  <a16:creationId xmlns:a16="http://schemas.microsoft.com/office/drawing/2014/main" id="{C12AEB8D-9C0E-D15F-1268-7DB375B6E3BC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90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21" name="Rectangle 10">
              <a:extLst>
                <a:ext uri="{FF2B5EF4-FFF2-40B4-BE49-F238E27FC236}">
                  <a16:creationId xmlns:a16="http://schemas.microsoft.com/office/drawing/2014/main" id="{66F77C26-34CF-6379-D897-50E10BD70C4F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A17F87F-0BC3-98CD-127B-6FAA51950B4F}"/>
              </a:ext>
            </a:extLst>
          </p:cNvPr>
          <p:cNvGrpSpPr/>
          <p:nvPr/>
        </p:nvGrpSpPr>
        <p:grpSpPr>
          <a:xfrm>
            <a:off x="1294447" y="1742614"/>
            <a:ext cx="1323109" cy="1323109"/>
            <a:chOff x="1212273" y="1084984"/>
            <a:chExt cx="992332" cy="992332"/>
          </a:xfrm>
          <a:solidFill>
            <a:srgbClr val="A71FB1"/>
          </a:solidFill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32E817A-0EC9-727D-0A4C-922C069C5DED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E48012A-63D4-6EC8-E6BD-59A2E556270D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25210EB-611F-32ED-45CF-D2357E303925}"/>
              </a:ext>
            </a:extLst>
          </p:cNvPr>
          <p:cNvSpPr txBox="1"/>
          <p:nvPr/>
        </p:nvSpPr>
        <p:spPr>
          <a:xfrm>
            <a:off x="16933" y="237859"/>
            <a:ext cx="1788707" cy="147726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800" b="1">
                <a:solidFill>
                  <a:srgbClr val="A71FB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871C5C-EFC1-E9CB-A9E2-37BCD875AEDF}"/>
              </a:ext>
            </a:extLst>
          </p:cNvPr>
          <p:cNvSpPr txBox="1"/>
          <p:nvPr/>
        </p:nvSpPr>
        <p:spPr>
          <a:xfrm>
            <a:off x="2235200" y="615127"/>
            <a:ext cx="9739256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TRƯỜNG MẾN YÊU</a:t>
            </a:r>
            <a:endParaRPr lang="en-US" sz="72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CDF9F0-4A5D-DD86-E1FF-3F0B0E42C085}"/>
              </a:ext>
            </a:extLst>
          </p:cNvPr>
          <p:cNvSpPr txBox="1"/>
          <p:nvPr/>
        </p:nvSpPr>
        <p:spPr>
          <a:xfrm>
            <a:off x="1237570" y="1780009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4267" b="1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875D17-7298-B701-FCD8-504FFB676E9E}"/>
              </a:ext>
            </a:extLst>
          </p:cNvPr>
          <p:cNvSpPr txBox="1"/>
          <p:nvPr/>
        </p:nvSpPr>
        <p:spPr>
          <a:xfrm>
            <a:off x="2387388" y="1948609"/>
            <a:ext cx="6828616" cy="86171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800" b="1">
                <a:solidFill>
                  <a:srgbClr val="A71F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 RA CHƠI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8E2D58B-1E4F-212C-C899-EE5AD6C5837A}"/>
              </a:ext>
            </a:extLst>
          </p:cNvPr>
          <p:cNvGrpSpPr/>
          <p:nvPr/>
        </p:nvGrpSpPr>
        <p:grpSpPr>
          <a:xfrm>
            <a:off x="-879511" y="-1131658"/>
            <a:ext cx="3292844" cy="3062308"/>
            <a:chOff x="-2957976" y="-1125796"/>
            <a:chExt cx="2469633" cy="2296731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98E89E5-9BA5-B2A0-E955-AF19133B056B}"/>
                </a:ext>
              </a:extLst>
            </p:cNvPr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8AB3346-9A42-D462-135B-98F01A934B44}"/>
                </a:ext>
              </a:extLst>
            </p:cNvPr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D24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86ED8A4-C845-575C-1625-411969722B95}"/>
                </a:ext>
              </a:extLst>
            </p:cNvPr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DD931AB-5F10-DE54-0BE4-A050C6FD60D1}"/>
              </a:ext>
            </a:extLst>
          </p:cNvPr>
          <p:cNvSpPr txBox="1"/>
          <p:nvPr/>
        </p:nvSpPr>
        <p:spPr>
          <a:xfrm>
            <a:off x="16933" y="237859"/>
            <a:ext cx="1788707" cy="1477214"/>
          </a:xfrm>
          <a:prstGeom prst="rect">
            <a:avLst/>
          </a:prstGeom>
          <a:noFill/>
        </p:spPr>
        <p:txBody>
          <a:bodyPr wrap="square" lIns="121805" tIns="60904" rIns="121805" bIns="60904" rtlCol="0">
            <a:spAutoFit/>
          </a:bodyPr>
          <a:lstStyle/>
          <a:p>
            <a:pPr algn="ctr"/>
            <a:r>
              <a:rPr lang="en-US" sz="8800" b="1">
                <a:solidFill>
                  <a:srgbClr val="7030A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3</a:t>
            </a:r>
          </a:p>
        </p:txBody>
      </p:sp>
      <p:pic>
        <p:nvPicPr>
          <p:cNvPr id="35" name="Picture 44" descr="C:\Users\Tung Lam\Desktop\18q.jpg">
            <a:hlinkClick r:id="rId3" action="ppaction://hlinksldjump"/>
            <a:extLst>
              <a:ext uri="{FF2B5EF4-FFF2-40B4-BE49-F238E27FC236}">
                <a16:creationId xmlns:a16="http://schemas.microsoft.com/office/drawing/2014/main" id="{D3BA3757-3DB7-7BB1-3D40-723F594BF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2" y="-584282"/>
            <a:ext cx="6030433" cy="36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6" descr="C:\Users\Tung Lam\Desktop\210.jpg">
            <a:hlinkClick r:id="rId5" action="ppaction://hlinksldjump"/>
            <a:extLst>
              <a:ext uri="{FF2B5EF4-FFF2-40B4-BE49-F238E27FC236}">
                <a16:creationId xmlns:a16="http://schemas.microsoft.com/office/drawing/2014/main" id="{F05B8012-EA82-46C5-2EFB-F4EA06F07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2" y="3141867"/>
            <a:ext cx="6030432" cy="376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8" descr="C:\Users\Tung Lam\Desktop\anh dep hoa phuong.jpg">
            <a:hlinkClick r:id="rId7" action="ppaction://hlinksldjump"/>
            <a:extLst>
              <a:ext uri="{FF2B5EF4-FFF2-40B4-BE49-F238E27FC236}">
                <a16:creationId xmlns:a16="http://schemas.microsoft.com/office/drawing/2014/main" id="{45831232-4A6D-7AD1-D165-8E1E35D42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818" y="-143785"/>
            <a:ext cx="6141108" cy="3336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0" descr="C:\Users\Tung Lam\Desktop\hinh-anh-hoa-ly-14.jpg">
            <a:hlinkClick r:id="rId9" action="ppaction://hlinksldjump"/>
            <a:extLst>
              <a:ext uri="{FF2B5EF4-FFF2-40B4-BE49-F238E27FC236}">
                <a16:creationId xmlns:a16="http://schemas.microsoft.com/office/drawing/2014/main" id="{41C4169A-D995-A27C-0115-54B516B21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892" y="3072518"/>
            <a:ext cx="6141108" cy="381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C6980-A074-343E-C25F-8992EF90A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60105FF-4F0F-CFE0-2EAB-28907A2BF066}"/>
              </a:ext>
            </a:extLst>
          </p:cNvPr>
          <p:cNvSpPr txBox="1">
            <a:spLocks/>
          </p:cNvSpPr>
          <p:nvPr/>
        </p:nvSpPr>
        <p:spPr>
          <a:xfrm>
            <a:off x="1356799" y="2417869"/>
            <a:ext cx="89241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 em hãy đọc nối tiếp 3 đoạn bài Bác trống trường</a:t>
            </a:r>
          </a:p>
        </p:txBody>
      </p:sp>
      <p:pic>
        <p:nvPicPr>
          <p:cNvPr id="5" name="Picture 11" descr="mattroi">
            <a:hlinkClick r:id="rId2" action="ppaction://hlinksldjump"/>
            <a:extLst>
              <a:ext uri="{FF2B5EF4-FFF2-40B4-BE49-F238E27FC236}">
                <a16:creationId xmlns:a16="http://schemas.microsoft.com/office/drawing/2014/main" id="{F5F35168-0E1D-CFC4-D81E-7042CBCD1A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3540">
            <a:off x="10421933" y="369219"/>
            <a:ext cx="1487143" cy="132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035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E3E1C-DC11-BBF3-40E3-26B3B53B7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B39EB7-0AF5-EDEC-BC03-645CF87E3A81}"/>
              </a:ext>
            </a:extLst>
          </p:cNvPr>
          <p:cNvSpPr txBox="1">
            <a:spLocks/>
          </p:cNvSpPr>
          <p:nvPr/>
        </p:nvSpPr>
        <p:spPr>
          <a:xfrm>
            <a:off x="1633950" y="2496696"/>
            <a:ext cx="89241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 ngày trống trường</a:t>
            </a:r>
          </a:p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học sinh việc gì?</a:t>
            </a:r>
          </a:p>
        </p:txBody>
      </p:sp>
      <p:pic>
        <p:nvPicPr>
          <p:cNvPr id="5" name="Picture 11" descr="mattroi">
            <a:hlinkClick r:id="rId2" action="ppaction://hlinksldjump"/>
            <a:extLst>
              <a:ext uri="{FF2B5EF4-FFF2-40B4-BE49-F238E27FC236}">
                <a16:creationId xmlns:a16="http://schemas.microsoft.com/office/drawing/2014/main" id="{23E0E030-EB7C-3ADE-E6F4-3BBF0FDFA1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3540">
            <a:off x="10421933" y="369219"/>
            <a:ext cx="1487143" cy="132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954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10C2A-D91B-4681-284A-B6630B1BB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A3F5B66-8346-A659-2BE5-CFFADB17654C}"/>
              </a:ext>
            </a:extLst>
          </p:cNvPr>
          <p:cNvSpPr txBox="1">
            <a:spLocks/>
          </p:cNvSpPr>
          <p:nvPr/>
        </p:nvSpPr>
        <p:spPr>
          <a:xfrm>
            <a:off x="1261241" y="2512462"/>
            <a:ext cx="948599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lang="en-US" sz="4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đố</a:t>
            </a:r>
            <a:r>
              <a:rPr lang="en-US" sz="4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ctr"/>
            <a:endParaRPr lang="en-US" sz="4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vi-VN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 dài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thăng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thẳng ai ơi</a:t>
            </a:r>
            <a:br>
              <a:rPr lang="vi-VN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 em kẻ vở, kẻ đôi thẳng hàng</a:t>
            </a:r>
            <a:br>
              <a:rPr lang="vi-VN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 đo cũng rất sẵn sàng</a:t>
            </a:r>
            <a:br>
              <a:rPr lang="vi-VN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 gì đoán thử, bé càng giỏi nha?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11" descr="mattroi">
            <a:hlinkClick r:id="rId2" action="ppaction://hlinksldjump"/>
            <a:extLst>
              <a:ext uri="{FF2B5EF4-FFF2-40B4-BE49-F238E27FC236}">
                <a16:creationId xmlns:a16="http://schemas.microsoft.com/office/drawing/2014/main" id="{E348D9F1-9014-D8DB-2A17-EB36B2BAF1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3540">
            <a:off x="10421933" y="369219"/>
            <a:ext cx="1487143" cy="132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4ED91-0EC7-7D0B-6E8A-C9F0272AEE90}"/>
              </a:ext>
            </a:extLst>
          </p:cNvPr>
          <p:cNvSpPr txBox="1"/>
          <p:nvPr/>
        </p:nvSpPr>
        <p:spPr>
          <a:xfrm>
            <a:off x="4826030" y="5249918"/>
            <a:ext cx="5297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 thước kẻ</a:t>
            </a:r>
          </a:p>
        </p:txBody>
      </p:sp>
    </p:spTree>
    <p:extLst>
      <p:ext uri="{BB962C8B-B14F-4D97-AF65-F5344CB8AC3E}">
        <p14:creationId xmlns:p14="http://schemas.microsoft.com/office/powerpoint/2010/main" val="154168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D6E30-3409-7502-A926-A9E571006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B98F55D-60CA-8FCD-4A92-7445EE7F3880}"/>
              </a:ext>
            </a:extLst>
          </p:cNvPr>
          <p:cNvSpPr txBox="1">
            <a:spLocks/>
          </p:cNvSpPr>
          <p:nvPr/>
        </p:nvSpPr>
        <p:spPr>
          <a:xfrm>
            <a:off x="1633950" y="2496696"/>
            <a:ext cx="89241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là tiếng gì ?</a:t>
            </a:r>
          </a:p>
        </p:txBody>
      </p:sp>
      <p:pic>
        <p:nvPicPr>
          <p:cNvPr id="5" name="Picture 11" descr="mattroi">
            <a:hlinkClick r:id="rId4" action="ppaction://hlinksldjump"/>
            <a:extLst>
              <a:ext uri="{FF2B5EF4-FFF2-40B4-BE49-F238E27FC236}">
                <a16:creationId xmlns:a16="http://schemas.microsoft.com/office/drawing/2014/main" id="{0A501755-16A0-702C-371F-1D8AA40DD9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3540">
            <a:off x="10421933" y="369219"/>
            <a:ext cx="1487143" cy="132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ieng_chuong_reo_het_gio_o_truong_hoc-www_tiengdong_com">
            <a:hlinkClick r:id="" action="ppaction://media"/>
            <a:extLst>
              <a:ext uri="{FF2B5EF4-FFF2-40B4-BE49-F238E27FC236}">
                <a16:creationId xmlns:a16="http://schemas.microsoft.com/office/drawing/2014/main" id="{552A3A28-A09D-3041-79F6-5E9E7BE2CF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5117" y="2543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4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590D5BF-86C2-4EA2-8F18-E4306D744C08}"/>
              </a:ext>
            </a:extLst>
          </p:cNvPr>
          <p:cNvSpPr/>
          <p:nvPr/>
        </p:nvSpPr>
        <p:spPr>
          <a:xfrm>
            <a:off x="355600" y="91360"/>
            <a:ext cx="812800" cy="812800"/>
          </a:xfrm>
          <a:prstGeom prst="ellipse">
            <a:avLst/>
          </a:prstGeom>
          <a:solidFill>
            <a:srgbClr val="952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r>
              <a:rPr lang="en-US" sz="3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D31598-B1F8-4D0A-81CC-1E1AF6E4398C}"/>
              </a:ext>
            </a:extLst>
          </p:cNvPr>
          <p:cNvSpPr txBox="1"/>
          <p:nvPr/>
        </p:nvSpPr>
        <p:spPr>
          <a:xfrm>
            <a:off x="1168400" y="210423"/>
            <a:ext cx="9855200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Quan </a:t>
            </a:r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tranh</a:t>
            </a:r>
            <a:r>
              <a:rPr lang="en-US" sz="32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: </a:t>
            </a:r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Bức</a:t>
            </a:r>
            <a:r>
              <a:rPr lang="en-US" sz="32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tranh</a:t>
            </a:r>
            <a:r>
              <a:rPr lang="en-US" sz="32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cảnh</a:t>
            </a:r>
            <a:r>
              <a:rPr lang="en-US" sz="32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2E23EB-35E0-E000-9AAB-C3612A979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890" y="1318355"/>
            <a:ext cx="10648336" cy="553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17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>
          <a:extLst>
            <a:ext uri="{FF2B5EF4-FFF2-40B4-BE49-F238E27FC236}">
              <a16:creationId xmlns:a16="http://schemas.microsoft.com/office/drawing/2014/main" id="{6B52ED86-AC86-DDE3-6AB8-F92D3F4F5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57A6F38-5E52-A520-EB6F-7C2C4CBEFB81}"/>
              </a:ext>
            </a:extLst>
          </p:cNvPr>
          <p:cNvSpPr/>
          <p:nvPr/>
        </p:nvSpPr>
        <p:spPr>
          <a:xfrm>
            <a:off x="332509" y="75369"/>
            <a:ext cx="812800" cy="812800"/>
          </a:xfrm>
          <a:prstGeom prst="ellipse">
            <a:avLst/>
          </a:prstGeom>
          <a:solidFill>
            <a:srgbClr val="952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r>
              <a:rPr lang="en-US" sz="3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4E30D7-D262-862D-40D3-883BBB535958}"/>
              </a:ext>
            </a:extLst>
          </p:cNvPr>
          <p:cNvSpPr txBox="1"/>
          <p:nvPr/>
        </p:nvSpPr>
        <p:spPr>
          <a:xfrm>
            <a:off x="1168400" y="191634"/>
            <a:ext cx="9855200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733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Đọc</a:t>
            </a:r>
            <a:endParaRPr lang="en-US" sz="3733" b="1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7FCB21-7C61-CB3F-D9F3-E0B8ADED51E1}"/>
              </a:ext>
            </a:extLst>
          </p:cNvPr>
          <p:cNvSpPr txBox="1"/>
          <p:nvPr/>
        </p:nvSpPr>
        <p:spPr>
          <a:xfrm>
            <a:off x="1581629" y="385297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3733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5839E8-EE85-ED55-D3D3-87564DF7F659}"/>
              </a:ext>
            </a:extLst>
          </p:cNvPr>
          <p:cNvSpPr txBox="1"/>
          <p:nvPr/>
        </p:nvSpPr>
        <p:spPr>
          <a:xfrm>
            <a:off x="465003" y="1053912"/>
            <a:ext cx="5223163" cy="492493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346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Từng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346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mau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thôi</a:t>
            </a:r>
            <a:endParaRPr lang="en-US" sz="346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Ùa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ngoài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endParaRPr lang="en-US" sz="346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gái</a:t>
            </a:r>
            <a:endParaRPr lang="en-US" sz="346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nhịp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endParaRPr lang="en-US" sz="346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quay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ái</a:t>
            </a:r>
            <a:endParaRPr lang="en-US" sz="346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hòa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vang.</a:t>
            </a:r>
            <a:endParaRPr lang="en-US" sz="3467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D4605C-2B9C-8139-EC6E-4C0596EA350E}"/>
              </a:ext>
            </a:extLst>
          </p:cNvPr>
          <p:cNvSpPr txBox="1"/>
          <p:nvPr/>
        </p:nvSpPr>
        <p:spPr>
          <a:xfrm>
            <a:off x="6267159" y="1054939"/>
            <a:ext cx="7315200" cy="545848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Đằng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kia,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ấy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trai</a:t>
            </a:r>
            <a:endParaRPr lang="en-US" sz="346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vun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vút</a:t>
            </a:r>
            <a:endParaRPr lang="en-US" sz="346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móc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endParaRPr lang="en-US" sz="346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Tung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ngực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endParaRPr lang="en-US" sz="346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  <a:endParaRPr lang="en-US" sz="346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non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endParaRPr lang="en-US" sz="346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endParaRPr lang="en-US" sz="3467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sang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(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Lãm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Thắng</a:t>
            </a:r>
            <a:r>
              <a:rPr lang="en-US" sz="34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3467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537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1759</Words>
  <Application>Microsoft Office PowerPoint</Application>
  <PresentationFormat>Widescreen</PresentationFormat>
  <Paragraphs>304</Paragraphs>
  <Slides>27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Aptos</vt:lpstr>
      <vt:lpstr>Aptos Display</vt:lpstr>
      <vt:lpstr>Arial</vt:lpstr>
      <vt:lpstr>Arial Rounded MT Bold</vt:lpstr>
      <vt:lpstr>Arial-Rounded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Hoàng Ninh</dc:creator>
  <cp:lastModifiedBy>Administrator</cp:lastModifiedBy>
  <cp:revision>6</cp:revision>
  <dcterms:created xsi:type="dcterms:W3CDTF">2025-03-05T08:23:11Z</dcterms:created>
  <dcterms:modified xsi:type="dcterms:W3CDTF">2025-03-06T01:28:40Z</dcterms:modified>
</cp:coreProperties>
</file>