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79" r:id="rId3"/>
    <p:sldId id="259" r:id="rId4"/>
    <p:sldId id="260" r:id="rId5"/>
    <p:sldId id="261" r:id="rId6"/>
    <p:sldId id="281" r:id="rId7"/>
    <p:sldId id="280" r:id="rId8"/>
    <p:sldId id="282" r:id="rId9"/>
    <p:sldId id="283" r:id="rId10"/>
    <p:sldId id="284" r:id="rId11"/>
    <p:sldId id="285" r:id="rId12"/>
    <p:sldId id="270" r:id="rId13"/>
  </p:sldIdLst>
  <p:sldSz cx="18288000" cy="10287000"/>
  <p:notesSz cx="6858000" cy="9144000"/>
  <p:embeddedFontLst>
    <p:embeddedFont>
      <p:font typeface="UTM Avo" panose="02040603050506020204" pitchFamily="18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270B"/>
    <a:srgbClr val="578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157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BD3C1386-A845-DED7-361C-97761B10526B}"/>
              </a:ext>
            </a:extLst>
          </p:cNvPr>
          <p:cNvSpPr txBox="1"/>
          <p:nvPr userDrawn="1"/>
        </p:nvSpPr>
        <p:spPr>
          <a:xfrm>
            <a:off x="2135982" y="13738089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690704-EA1B-1018-662E-8906C180918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533069-88BE-541A-8BE1-BAFC36B4865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0" y="12708395"/>
            <a:ext cx="3731495" cy="38290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svg"/><Relationship Id="rId7" Type="http://schemas.openxmlformats.org/officeDocument/2006/relationships/image" Target="../media/image20.png"/><Relationship Id="rId12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14.svg"/><Relationship Id="rId10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2.svg"/><Relationship Id="rId7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sv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4.svg"/><Relationship Id="rId10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sv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sv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sv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sv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sv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963608"/>
            <a:ext cx="18288000" cy="4323392"/>
            <a:chOff x="0" y="0"/>
            <a:chExt cx="4816593" cy="11386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138671"/>
            </a:xfrm>
            <a:custGeom>
              <a:avLst/>
              <a:gdLst/>
              <a:ahLst/>
              <a:cxnLst/>
              <a:rect l="l" t="t" r="r" b="b"/>
              <a:pathLst>
                <a:path w="4816592" h="1138671">
                  <a:moveTo>
                    <a:pt x="0" y="0"/>
                  </a:moveTo>
                  <a:lnTo>
                    <a:pt x="4816592" y="0"/>
                  </a:lnTo>
                  <a:lnTo>
                    <a:pt x="4816592" y="1138671"/>
                  </a:lnTo>
                  <a:lnTo>
                    <a:pt x="0" y="1138671"/>
                  </a:lnTo>
                  <a:close/>
                </a:path>
              </a:pathLst>
            </a:custGeom>
            <a:solidFill>
              <a:srgbClr val="6EB82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1767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-880381" y="1874252"/>
            <a:ext cx="8378717" cy="5697527"/>
          </a:xfrm>
          <a:custGeom>
            <a:avLst/>
            <a:gdLst/>
            <a:ahLst/>
            <a:cxnLst/>
            <a:rect l="l" t="t" r="r" b="b"/>
            <a:pathLst>
              <a:path w="8378717" h="5697527">
                <a:moveTo>
                  <a:pt x="8378717" y="0"/>
                </a:moveTo>
                <a:lnTo>
                  <a:pt x="0" y="0"/>
                </a:lnTo>
                <a:lnTo>
                  <a:pt x="0" y="5697527"/>
                </a:lnTo>
                <a:lnTo>
                  <a:pt x="8378717" y="5697527"/>
                </a:lnTo>
                <a:lnTo>
                  <a:pt x="837871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2687210" y="0"/>
            <a:ext cx="8215734" cy="6346654"/>
          </a:xfrm>
          <a:custGeom>
            <a:avLst/>
            <a:gdLst/>
            <a:ahLst/>
            <a:cxnLst/>
            <a:rect l="l" t="t" r="r" b="b"/>
            <a:pathLst>
              <a:path w="8215734" h="6346654">
                <a:moveTo>
                  <a:pt x="0" y="0"/>
                </a:moveTo>
                <a:lnTo>
                  <a:pt x="8215734" y="0"/>
                </a:lnTo>
                <a:lnTo>
                  <a:pt x="8215734" y="6346654"/>
                </a:lnTo>
                <a:lnTo>
                  <a:pt x="0" y="6346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2765450" y="696858"/>
            <a:ext cx="12010798" cy="9590142"/>
          </a:xfrm>
          <a:custGeom>
            <a:avLst/>
            <a:gdLst/>
            <a:ahLst/>
            <a:cxnLst/>
            <a:rect l="l" t="t" r="r" b="b"/>
            <a:pathLst>
              <a:path w="11067596" h="8037842">
                <a:moveTo>
                  <a:pt x="0" y="0"/>
                </a:moveTo>
                <a:lnTo>
                  <a:pt x="11067596" y="0"/>
                </a:lnTo>
                <a:lnTo>
                  <a:pt x="11067596" y="8037841"/>
                </a:lnTo>
                <a:lnTo>
                  <a:pt x="0" y="80378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3565948" y="7943681"/>
            <a:ext cx="4722052" cy="2343319"/>
          </a:xfrm>
          <a:custGeom>
            <a:avLst/>
            <a:gdLst/>
            <a:ahLst/>
            <a:cxnLst/>
            <a:rect l="l" t="t" r="r" b="b"/>
            <a:pathLst>
              <a:path w="4722052" h="2343319">
                <a:moveTo>
                  <a:pt x="0" y="0"/>
                </a:moveTo>
                <a:lnTo>
                  <a:pt x="4722052" y="0"/>
                </a:lnTo>
                <a:lnTo>
                  <a:pt x="4722052" y="2343319"/>
                </a:lnTo>
                <a:lnTo>
                  <a:pt x="0" y="23433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523468" y="6294778"/>
            <a:ext cx="3205422" cy="3992222"/>
          </a:xfrm>
          <a:custGeom>
            <a:avLst/>
            <a:gdLst/>
            <a:ahLst/>
            <a:cxnLst/>
            <a:rect l="l" t="t" r="r" b="b"/>
            <a:pathLst>
              <a:path w="3205422" h="3992222">
                <a:moveTo>
                  <a:pt x="0" y="0"/>
                </a:moveTo>
                <a:lnTo>
                  <a:pt x="3205422" y="0"/>
                </a:lnTo>
                <a:lnTo>
                  <a:pt x="3205422" y="3992222"/>
                </a:lnTo>
                <a:lnTo>
                  <a:pt x="0" y="39922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739D85-19C4-2C75-55FD-8CA49CF84C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0675" y="4076700"/>
            <a:ext cx="9712938" cy="52025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7A2B59-B0E7-7327-6983-8C4F8CD5DA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710648">
            <a:off x="3505748" y="4687308"/>
            <a:ext cx="3456732" cy="3078747"/>
          </a:xfrm>
          <a:prstGeom prst="rect">
            <a:avLst/>
          </a:prstGeom>
        </p:spPr>
      </p:pic>
      <p:pic>
        <p:nvPicPr>
          <p:cNvPr id="22" name="Picture 21" descr="A green and white logo&#10;&#10;AI-generated content may be incorrect.">
            <a:extLst>
              <a:ext uri="{FF2B5EF4-FFF2-40B4-BE49-F238E27FC236}">
                <a16:creationId xmlns:a16="http://schemas.microsoft.com/office/drawing/2014/main" id="{30F63621-29D9-BEC9-22CE-DD5C9DAFAE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25" y="0"/>
            <a:ext cx="2123867" cy="2123867"/>
          </a:xfrm>
          <a:prstGeom prst="rect">
            <a:avLst/>
          </a:prstGeom>
        </p:spPr>
      </p:pic>
      <p:pic>
        <p:nvPicPr>
          <p:cNvPr id="24" name="Picture 23" descr="A logo with bamboo stems and a cartoon face&#10;&#10;AI-generated content may be incorrect.">
            <a:extLst>
              <a:ext uri="{FF2B5EF4-FFF2-40B4-BE49-F238E27FC236}">
                <a16:creationId xmlns:a16="http://schemas.microsoft.com/office/drawing/2014/main" id="{0992FB42-BB8B-9A17-D213-C7398FD45F6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6659" y="38100"/>
            <a:ext cx="1507135" cy="1553959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179D14D-D31F-48A8-0088-0CDF6E9223FB}"/>
              </a:ext>
            </a:extLst>
          </p:cNvPr>
          <p:cNvSpPr/>
          <p:nvPr/>
        </p:nvSpPr>
        <p:spPr>
          <a:xfrm>
            <a:off x="6737058" y="166805"/>
            <a:ext cx="4876800" cy="12192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2270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Việt</a:t>
            </a:r>
            <a:endParaRPr lang="vi-VN" sz="60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B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E54B44-53CE-407C-56E0-6EC1E84C2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4B4CD3D-2DB6-5136-1022-5310604710F3}"/>
              </a:ext>
            </a:extLst>
          </p:cNvPr>
          <p:cNvSpPr/>
          <p:nvPr/>
        </p:nvSpPr>
        <p:spPr>
          <a:xfrm>
            <a:off x="479355" y="0"/>
            <a:ext cx="18251176" cy="9753599"/>
          </a:xfrm>
          <a:custGeom>
            <a:avLst/>
            <a:gdLst/>
            <a:ahLst/>
            <a:cxnLst/>
            <a:rect l="l" t="t" r="r" b="b"/>
            <a:pathLst>
              <a:path w="13736379" h="8207486">
                <a:moveTo>
                  <a:pt x="0" y="0"/>
                </a:moveTo>
                <a:lnTo>
                  <a:pt x="13736378" y="0"/>
                </a:lnTo>
                <a:lnTo>
                  <a:pt x="13736378" y="8207486"/>
                </a:lnTo>
                <a:lnTo>
                  <a:pt x="0" y="8207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221E920-7915-979F-E126-E3458D6D11BD}"/>
              </a:ext>
            </a:extLst>
          </p:cNvPr>
          <p:cNvSpPr/>
          <p:nvPr/>
        </p:nvSpPr>
        <p:spPr>
          <a:xfrm rot="458316">
            <a:off x="10925644" y="363093"/>
            <a:ext cx="7315200" cy="1197864"/>
          </a:xfrm>
          <a:custGeom>
            <a:avLst/>
            <a:gdLst/>
            <a:ahLst/>
            <a:cxnLst/>
            <a:rect l="l" t="t" r="r" b="b"/>
            <a:pathLst>
              <a:path w="7315200" h="1197864">
                <a:moveTo>
                  <a:pt x="0" y="0"/>
                </a:moveTo>
                <a:lnTo>
                  <a:pt x="7315200" y="0"/>
                </a:lnTo>
                <a:lnTo>
                  <a:pt x="7315200" y="1197864"/>
                </a:lnTo>
                <a:lnTo>
                  <a:pt x="0" y="11978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E7C49B-1BF9-AC68-6E10-3D4B7C2CBC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4200" y="878384"/>
            <a:ext cx="5492176" cy="9767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5C0D26-BE75-CBBE-B812-786F74977F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0305" y="1818764"/>
            <a:ext cx="8765652" cy="35252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620966-97C2-3ECD-5612-B4F7FF8DEA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8968" y="5143500"/>
            <a:ext cx="8786989" cy="3810000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376B29B7-C368-F28C-903A-7A597D82674C}"/>
              </a:ext>
            </a:extLst>
          </p:cNvPr>
          <p:cNvSpPr/>
          <p:nvPr/>
        </p:nvSpPr>
        <p:spPr>
          <a:xfrm>
            <a:off x="11352558" y="1972877"/>
            <a:ext cx="4829860" cy="4467621"/>
          </a:xfrm>
          <a:custGeom>
            <a:avLst/>
            <a:gdLst/>
            <a:ahLst/>
            <a:cxnLst/>
            <a:rect l="l" t="t" r="r" b="b"/>
            <a:pathLst>
              <a:path w="7244790" h="6701431">
                <a:moveTo>
                  <a:pt x="0" y="0"/>
                </a:moveTo>
                <a:lnTo>
                  <a:pt x="7244790" y="0"/>
                </a:lnTo>
                <a:lnTo>
                  <a:pt x="7244790" y="6701431"/>
                </a:lnTo>
                <a:lnTo>
                  <a:pt x="0" y="670143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41DD00-4FB5-ADEB-C5C0-A8B0F67921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82074" y="6558274"/>
            <a:ext cx="4700344" cy="235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83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B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CCB2D9-0A42-406A-5EC5-5CDBC65AA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C5EB149-1F6C-B09F-FB78-67C29EBD05EB}"/>
              </a:ext>
            </a:extLst>
          </p:cNvPr>
          <p:cNvSpPr/>
          <p:nvPr/>
        </p:nvSpPr>
        <p:spPr>
          <a:xfrm>
            <a:off x="838200" y="1039757"/>
            <a:ext cx="16992599" cy="8207486"/>
          </a:xfrm>
          <a:custGeom>
            <a:avLst/>
            <a:gdLst/>
            <a:ahLst/>
            <a:cxnLst/>
            <a:rect l="l" t="t" r="r" b="b"/>
            <a:pathLst>
              <a:path w="13736379" h="8207486">
                <a:moveTo>
                  <a:pt x="0" y="0"/>
                </a:moveTo>
                <a:lnTo>
                  <a:pt x="13736378" y="0"/>
                </a:lnTo>
                <a:lnTo>
                  <a:pt x="13736378" y="8207486"/>
                </a:lnTo>
                <a:lnTo>
                  <a:pt x="0" y="8207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54AD261-F101-8860-BC13-F3856B77C7A5}"/>
              </a:ext>
            </a:extLst>
          </p:cNvPr>
          <p:cNvSpPr/>
          <p:nvPr/>
        </p:nvSpPr>
        <p:spPr>
          <a:xfrm rot="458316">
            <a:off x="10925644" y="363093"/>
            <a:ext cx="7315200" cy="1197864"/>
          </a:xfrm>
          <a:custGeom>
            <a:avLst/>
            <a:gdLst/>
            <a:ahLst/>
            <a:cxnLst/>
            <a:rect l="l" t="t" r="r" b="b"/>
            <a:pathLst>
              <a:path w="7315200" h="1197864">
                <a:moveTo>
                  <a:pt x="0" y="0"/>
                </a:moveTo>
                <a:lnTo>
                  <a:pt x="7315200" y="0"/>
                </a:lnTo>
                <a:lnTo>
                  <a:pt x="7315200" y="1197864"/>
                </a:lnTo>
                <a:lnTo>
                  <a:pt x="0" y="11978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7BAFDE7-7A7A-012F-D743-BDDC9F5A0D9C}"/>
              </a:ext>
            </a:extLst>
          </p:cNvPr>
          <p:cNvSpPr/>
          <p:nvPr/>
        </p:nvSpPr>
        <p:spPr>
          <a:xfrm>
            <a:off x="-922559" y="5858405"/>
            <a:ext cx="5430591" cy="4568485"/>
          </a:xfrm>
          <a:custGeom>
            <a:avLst/>
            <a:gdLst/>
            <a:ahLst/>
            <a:cxnLst/>
            <a:rect l="l" t="t" r="r" b="b"/>
            <a:pathLst>
              <a:path w="5430591" h="4568485">
                <a:moveTo>
                  <a:pt x="0" y="0"/>
                </a:moveTo>
                <a:lnTo>
                  <a:pt x="5430591" y="0"/>
                </a:lnTo>
                <a:lnTo>
                  <a:pt x="5430591" y="4568485"/>
                </a:lnTo>
                <a:lnTo>
                  <a:pt x="0" y="45684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B1617ACF-9D5E-6782-1DBE-C26321E6C70F}"/>
              </a:ext>
            </a:extLst>
          </p:cNvPr>
          <p:cNvSpPr/>
          <p:nvPr/>
        </p:nvSpPr>
        <p:spPr>
          <a:xfrm>
            <a:off x="14985088" y="6670993"/>
            <a:ext cx="3302912" cy="5884922"/>
          </a:xfrm>
          <a:custGeom>
            <a:avLst/>
            <a:gdLst/>
            <a:ahLst/>
            <a:cxnLst/>
            <a:rect l="l" t="t" r="r" b="b"/>
            <a:pathLst>
              <a:path w="3302912" h="5884922">
                <a:moveTo>
                  <a:pt x="0" y="0"/>
                </a:moveTo>
                <a:lnTo>
                  <a:pt x="3302912" y="0"/>
                </a:lnTo>
                <a:lnTo>
                  <a:pt x="3302912" y="5884921"/>
                </a:lnTo>
                <a:lnTo>
                  <a:pt x="0" y="58849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FC2968-AD82-91EF-03CF-2A9C4687F3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0569" y="2933700"/>
            <a:ext cx="13246862" cy="342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88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239053"/>
            <a:ext cx="18288000" cy="2047947"/>
            <a:chOff x="0" y="0"/>
            <a:chExt cx="4816593" cy="5393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39377"/>
            </a:xfrm>
            <a:custGeom>
              <a:avLst/>
              <a:gdLst/>
              <a:ahLst/>
              <a:cxnLst/>
              <a:rect l="l" t="t" r="r" b="b"/>
              <a:pathLst>
                <a:path w="4816592" h="539377">
                  <a:moveTo>
                    <a:pt x="0" y="0"/>
                  </a:moveTo>
                  <a:lnTo>
                    <a:pt x="4816592" y="0"/>
                  </a:lnTo>
                  <a:lnTo>
                    <a:pt x="4816592" y="539377"/>
                  </a:lnTo>
                  <a:lnTo>
                    <a:pt x="0" y="539377"/>
                  </a:lnTo>
                  <a:close/>
                </a:path>
              </a:pathLst>
            </a:custGeom>
            <a:solidFill>
              <a:srgbClr val="6EB821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5774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02323" y="511729"/>
            <a:ext cx="13736379" cy="8207486"/>
          </a:xfrm>
          <a:custGeom>
            <a:avLst/>
            <a:gdLst/>
            <a:ahLst/>
            <a:cxnLst/>
            <a:rect l="l" t="t" r="r" b="b"/>
            <a:pathLst>
              <a:path w="13736379" h="8207486">
                <a:moveTo>
                  <a:pt x="0" y="0"/>
                </a:moveTo>
                <a:lnTo>
                  <a:pt x="13736379" y="0"/>
                </a:lnTo>
                <a:lnTo>
                  <a:pt x="13736379" y="8207486"/>
                </a:lnTo>
                <a:lnTo>
                  <a:pt x="0" y="8207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458316">
            <a:off x="10925644" y="363093"/>
            <a:ext cx="7315200" cy="1197864"/>
          </a:xfrm>
          <a:custGeom>
            <a:avLst/>
            <a:gdLst/>
            <a:ahLst/>
            <a:cxnLst/>
            <a:rect l="l" t="t" r="r" b="b"/>
            <a:pathLst>
              <a:path w="7315200" h="1197864">
                <a:moveTo>
                  <a:pt x="0" y="0"/>
                </a:moveTo>
                <a:lnTo>
                  <a:pt x="7315200" y="0"/>
                </a:lnTo>
                <a:lnTo>
                  <a:pt x="7315200" y="1197864"/>
                </a:lnTo>
                <a:lnTo>
                  <a:pt x="0" y="11978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9807642" y="4415447"/>
            <a:ext cx="8327958" cy="5621372"/>
          </a:xfrm>
          <a:custGeom>
            <a:avLst/>
            <a:gdLst/>
            <a:ahLst/>
            <a:cxnLst/>
            <a:rect l="l" t="t" r="r" b="b"/>
            <a:pathLst>
              <a:path w="8327958" h="5621372">
                <a:moveTo>
                  <a:pt x="0" y="0"/>
                </a:moveTo>
                <a:lnTo>
                  <a:pt x="8327958" y="0"/>
                </a:lnTo>
                <a:lnTo>
                  <a:pt x="8327958" y="5621372"/>
                </a:lnTo>
                <a:lnTo>
                  <a:pt x="0" y="56213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0" y="5763686"/>
            <a:ext cx="4246426" cy="4273133"/>
          </a:xfrm>
          <a:custGeom>
            <a:avLst/>
            <a:gdLst/>
            <a:ahLst/>
            <a:cxnLst/>
            <a:rect l="l" t="t" r="r" b="b"/>
            <a:pathLst>
              <a:path w="4246426" h="4273133">
                <a:moveTo>
                  <a:pt x="0" y="0"/>
                </a:moveTo>
                <a:lnTo>
                  <a:pt x="4246426" y="0"/>
                </a:lnTo>
                <a:lnTo>
                  <a:pt x="4246426" y="4273133"/>
                </a:lnTo>
                <a:lnTo>
                  <a:pt x="0" y="42731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3090A3-FAB0-7510-EBEF-C1A1BC8897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2484116"/>
            <a:ext cx="12116129" cy="3362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B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B78E5B-859C-70F0-A3AA-B06EA7251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688F5CF-34D5-9D6A-0D8C-94BFCA8D96FA}"/>
              </a:ext>
            </a:extLst>
          </p:cNvPr>
          <p:cNvSpPr/>
          <p:nvPr/>
        </p:nvSpPr>
        <p:spPr>
          <a:xfrm>
            <a:off x="762000" y="1039757"/>
            <a:ext cx="16992599" cy="8207486"/>
          </a:xfrm>
          <a:custGeom>
            <a:avLst/>
            <a:gdLst/>
            <a:ahLst/>
            <a:cxnLst/>
            <a:rect l="l" t="t" r="r" b="b"/>
            <a:pathLst>
              <a:path w="13736379" h="8207486">
                <a:moveTo>
                  <a:pt x="0" y="0"/>
                </a:moveTo>
                <a:lnTo>
                  <a:pt x="13736378" y="0"/>
                </a:lnTo>
                <a:lnTo>
                  <a:pt x="13736378" y="8207486"/>
                </a:lnTo>
                <a:lnTo>
                  <a:pt x="0" y="8207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265BA6B-B485-DBDB-3737-EB49134E178F}"/>
              </a:ext>
            </a:extLst>
          </p:cNvPr>
          <p:cNvSpPr/>
          <p:nvPr/>
        </p:nvSpPr>
        <p:spPr>
          <a:xfrm rot="458316">
            <a:off x="10925644" y="363093"/>
            <a:ext cx="7315200" cy="1197864"/>
          </a:xfrm>
          <a:custGeom>
            <a:avLst/>
            <a:gdLst/>
            <a:ahLst/>
            <a:cxnLst/>
            <a:rect l="l" t="t" r="r" b="b"/>
            <a:pathLst>
              <a:path w="7315200" h="1197864">
                <a:moveTo>
                  <a:pt x="0" y="0"/>
                </a:moveTo>
                <a:lnTo>
                  <a:pt x="7315200" y="0"/>
                </a:lnTo>
                <a:lnTo>
                  <a:pt x="7315200" y="1197864"/>
                </a:lnTo>
                <a:lnTo>
                  <a:pt x="0" y="11978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058646A-E4ED-5B7B-32AC-90B02B6ED6AA}"/>
              </a:ext>
            </a:extLst>
          </p:cNvPr>
          <p:cNvSpPr/>
          <p:nvPr/>
        </p:nvSpPr>
        <p:spPr>
          <a:xfrm>
            <a:off x="-922559" y="5858405"/>
            <a:ext cx="5430591" cy="4568485"/>
          </a:xfrm>
          <a:custGeom>
            <a:avLst/>
            <a:gdLst/>
            <a:ahLst/>
            <a:cxnLst/>
            <a:rect l="l" t="t" r="r" b="b"/>
            <a:pathLst>
              <a:path w="5430591" h="4568485">
                <a:moveTo>
                  <a:pt x="0" y="0"/>
                </a:moveTo>
                <a:lnTo>
                  <a:pt x="5430591" y="0"/>
                </a:lnTo>
                <a:lnTo>
                  <a:pt x="5430591" y="4568485"/>
                </a:lnTo>
                <a:lnTo>
                  <a:pt x="0" y="45684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85F6AD54-4471-13AD-72DC-A377EC1A8FC9}"/>
              </a:ext>
            </a:extLst>
          </p:cNvPr>
          <p:cNvSpPr/>
          <p:nvPr/>
        </p:nvSpPr>
        <p:spPr>
          <a:xfrm>
            <a:off x="14985088" y="6670993"/>
            <a:ext cx="3302912" cy="5884922"/>
          </a:xfrm>
          <a:custGeom>
            <a:avLst/>
            <a:gdLst/>
            <a:ahLst/>
            <a:cxnLst/>
            <a:rect l="l" t="t" r="r" b="b"/>
            <a:pathLst>
              <a:path w="3302912" h="5884922">
                <a:moveTo>
                  <a:pt x="0" y="0"/>
                </a:moveTo>
                <a:lnTo>
                  <a:pt x="3302912" y="0"/>
                </a:lnTo>
                <a:lnTo>
                  <a:pt x="3302912" y="5884921"/>
                </a:lnTo>
                <a:lnTo>
                  <a:pt x="0" y="58849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2FFB59-DC21-3FAA-799F-49FA3C96C8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0021" y="3170403"/>
            <a:ext cx="13407958" cy="341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13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9355" y="0"/>
            <a:ext cx="18251176" cy="9753599"/>
          </a:xfrm>
          <a:custGeom>
            <a:avLst/>
            <a:gdLst/>
            <a:ahLst/>
            <a:cxnLst/>
            <a:rect l="l" t="t" r="r" b="b"/>
            <a:pathLst>
              <a:path w="13736379" h="8207486">
                <a:moveTo>
                  <a:pt x="0" y="0"/>
                </a:moveTo>
                <a:lnTo>
                  <a:pt x="13736378" y="0"/>
                </a:lnTo>
                <a:lnTo>
                  <a:pt x="13736378" y="8207486"/>
                </a:lnTo>
                <a:lnTo>
                  <a:pt x="0" y="8207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458316">
            <a:off x="10925644" y="363093"/>
            <a:ext cx="7315200" cy="1197864"/>
          </a:xfrm>
          <a:custGeom>
            <a:avLst/>
            <a:gdLst/>
            <a:ahLst/>
            <a:cxnLst/>
            <a:rect l="l" t="t" r="r" b="b"/>
            <a:pathLst>
              <a:path w="7315200" h="1197864">
                <a:moveTo>
                  <a:pt x="0" y="0"/>
                </a:moveTo>
                <a:lnTo>
                  <a:pt x="7315200" y="0"/>
                </a:lnTo>
                <a:lnTo>
                  <a:pt x="7315200" y="1197864"/>
                </a:lnTo>
                <a:lnTo>
                  <a:pt x="0" y="11978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3E17A3-B9D6-DE33-D86A-4D4801636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1390852"/>
            <a:ext cx="7320976" cy="13019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BE334F-2552-8F13-4C1E-804EFCF16E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6400" y="2890192"/>
            <a:ext cx="7928543" cy="39855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DDEB27-29D8-0BD8-71DB-A17636BA3B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4943" y="2899481"/>
            <a:ext cx="7928543" cy="39855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42900"/>
            <a:ext cx="17830799" cy="9829800"/>
          </a:xfrm>
          <a:custGeom>
            <a:avLst/>
            <a:gdLst/>
            <a:ahLst/>
            <a:cxnLst/>
            <a:rect l="l" t="t" r="r" b="b"/>
            <a:pathLst>
              <a:path w="13736379" h="8207486">
                <a:moveTo>
                  <a:pt x="0" y="0"/>
                </a:moveTo>
                <a:lnTo>
                  <a:pt x="13736378" y="0"/>
                </a:lnTo>
                <a:lnTo>
                  <a:pt x="13736378" y="8207486"/>
                </a:lnTo>
                <a:lnTo>
                  <a:pt x="0" y="82074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rot="458316">
            <a:off x="10925644" y="363093"/>
            <a:ext cx="7315200" cy="1197864"/>
          </a:xfrm>
          <a:custGeom>
            <a:avLst/>
            <a:gdLst/>
            <a:ahLst/>
            <a:cxnLst/>
            <a:rect l="l" t="t" r="r" b="b"/>
            <a:pathLst>
              <a:path w="7315200" h="1197864">
                <a:moveTo>
                  <a:pt x="0" y="0"/>
                </a:moveTo>
                <a:lnTo>
                  <a:pt x="7315200" y="0"/>
                </a:lnTo>
                <a:lnTo>
                  <a:pt x="7315200" y="1197864"/>
                </a:lnTo>
                <a:lnTo>
                  <a:pt x="0" y="1197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3" name="Kể chuyện - Kiến và dế mèn - Lớp 1 -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5EE3BF5C-88EB-C61B-9E44-E679DDAABA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6800" y="1181100"/>
            <a:ext cx="15544800" cy="822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9100" y="284175"/>
            <a:ext cx="17449799" cy="8902778"/>
          </a:xfrm>
          <a:custGeom>
            <a:avLst/>
            <a:gdLst/>
            <a:ahLst/>
            <a:cxnLst/>
            <a:rect l="l" t="t" r="r" b="b"/>
            <a:pathLst>
              <a:path w="13736379" h="8207486">
                <a:moveTo>
                  <a:pt x="0" y="0"/>
                </a:moveTo>
                <a:lnTo>
                  <a:pt x="13736378" y="0"/>
                </a:lnTo>
                <a:lnTo>
                  <a:pt x="13736378" y="8207486"/>
                </a:lnTo>
                <a:lnTo>
                  <a:pt x="0" y="8207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458316">
            <a:off x="10925644" y="363093"/>
            <a:ext cx="7315200" cy="1197864"/>
          </a:xfrm>
          <a:custGeom>
            <a:avLst/>
            <a:gdLst/>
            <a:ahLst/>
            <a:cxnLst/>
            <a:rect l="l" t="t" r="r" b="b"/>
            <a:pathLst>
              <a:path w="7315200" h="1197864">
                <a:moveTo>
                  <a:pt x="0" y="0"/>
                </a:moveTo>
                <a:lnTo>
                  <a:pt x="7315200" y="0"/>
                </a:lnTo>
                <a:lnTo>
                  <a:pt x="7315200" y="1197864"/>
                </a:lnTo>
                <a:lnTo>
                  <a:pt x="0" y="11978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5468600" y="7843223"/>
            <a:ext cx="2819400" cy="2248375"/>
          </a:xfrm>
          <a:custGeom>
            <a:avLst/>
            <a:gdLst/>
            <a:ahLst/>
            <a:cxnLst/>
            <a:rect l="l" t="t" r="r" b="b"/>
            <a:pathLst>
              <a:path w="4171121" h="4030345">
                <a:moveTo>
                  <a:pt x="0" y="0"/>
                </a:moveTo>
                <a:lnTo>
                  <a:pt x="4171121" y="0"/>
                </a:lnTo>
                <a:lnTo>
                  <a:pt x="4171121" y="4030345"/>
                </a:lnTo>
                <a:lnTo>
                  <a:pt x="0" y="40303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7CBA40-0B0A-3D72-A370-3409AC8D0E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-1" r="50023" b="-1123"/>
          <a:stretch>
            <a:fillRect/>
          </a:stretch>
        </p:blipFill>
        <p:spPr>
          <a:xfrm>
            <a:off x="1600200" y="2129364"/>
            <a:ext cx="6172200" cy="62780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C17268-D306-A9F6-168B-DEDEF7E514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1200" y="1100047"/>
            <a:ext cx="6705600" cy="119251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FF84E3A-5795-FFEA-C412-6D6A99B0F001}"/>
              </a:ext>
            </a:extLst>
          </p:cNvPr>
          <p:cNvGrpSpPr/>
          <p:nvPr/>
        </p:nvGrpSpPr>
        <p:grpSpPr>
          <a:xfrm>
            <a:off x="7945177" y="2857698"/>
            <a:ext cx="8067012" cy="1884988"/>
            <a:chOff x="3733800" y="7429499"/>
            <a:chExt cx="8067012" cy="2793593"/>
          </a:xfrm>
          <a:solidFill>
            <a:schemeClr val="accent3">
              <a:lumMod val="5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0CC2AC6-ADFB-5295-7C57-C7C557E48675}"/>
                </a:ext>
              </a:extLst>
            </p:cNvPr>
            <p:cNvSpPr/>
            <p:nvPr/>
          </p:nvSpPr>
          <p:spPr>
            <a:xfrm>
              <a:off x="3733800" y="7429499"/>
              <a:ext cx="8067012" cy="27935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72997DB-0A63-FCC1-90D8-2F908E2CA6C0}"/>
                </a:ext>
              </a:extLst>
            </p:cNvPr>
            <p:cNvSpPr txBox="1"/>
            <p:nvPr/>
          </p:nvSpPr>
          <p:spPr>
            <a:xfrm>
              <a:off x="4109705" y="7465434"/>
              <a:ext cx="7315201" cy="226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	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Mùa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thu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đến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đàn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bướm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endParaRPr kumimoji="0" lang="vi-VN" sz="5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F5D7627-4A21-91D9-A4BB-2C0D73BFBA6E}"/>
              </a:ext>
            </a:extLst>
          </p:cNvPr>
          <p:cNvGrpSpPr/>
          <p:nvPr/>
        </p:nvGrpSpPr>
        <p:grpSpPr>
          <a:xfrm>
            <a:off x="7772400" y="5605665"/>
            <a:ext cx="8763000" cy="2298909"/>
            <a:chOff x="3733800" y="7429499"/>
            <a:chExt cx="8763000" cy="2793593"/>
          </a:xfrm>
          <a:solidFill>
            <a:schemeClr val="accent3">
              <a:lumMod val="50000"/>
            </a:schemeClr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7FB0056-D592-6DAC-B726-A6C165A60D97}"/>
                </a:ext>
              </a:extLst>
            </p:cNvPr>
            <p:cNvSpPr/>
            <p:nvPr/>
          </p:nvSpPr>
          <p:spPr>
            <a:xfrm>
              <a:off x="3733800" y="7429499"/>
              <a:ext cx="8763000" cy="27935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C575C8-A1A6-B645-AE36-7844797ED426}"/>
                </a:ext>
              </a:extLst>
            </p:cNvPr>
            <p:cNvSpPr txBox="1"/>
            <p:nvPr/>
          </p:nvSpPr>
          <p:spPr>
            <a:xfrm>
              <a:off x="3906577" y="7734183"/>
              <a:ext cx="8387095" cy="2169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	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Mùa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thu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đến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đàn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bướm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cặm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cụi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kiếm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ăn</a:t>
              </a:r>
              <a:endParaRPr kumimoji="0" lang="vi-VN" sz="5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B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D5B364-214D-8B08-9244-6F13553FC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BD64A42-BFE6-FEEE-FC28-2E9514C37C7F}"/>
              </a:ext>
            </a:extLst>
          </p:cNvPr>
          <p:cNvSpPr/>
          <p:nvPr/>
        </p:nvSpPr>
        <p:spPr>
          <a:xfrm>
            <a:off x="419100" y="284175"/>
            <a:ext cx="17449799" cy="8902778"/>
          </a:xfrm>
          <a:custGeom>
            <a:avLst/>
            <a:gdLst/>
            <a:ahLst/>
            <a:cxnLst/>
            <a:rect l="l" t="t" r="r" b="b"/>
            <a:pathLst>
              <a:path w="13736379" h="8207486">
                <a:moveTo>
                  <a:pt x="0" y="0"/>
                </a:moveTo>
                <a:lnTo>
                  <a:pt x="13736378" y="0"/>
                </a:lnTo>
                <a:lnTo>
                  <a:pt x="13736378" y="8207486"/>
                </a:lnTo>
                <a:lnTo>
                  <a:pt x="0" y="8207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FF970BC-1E30-9908-E7B9-C9DEBEAFD89B}"/>
              </a:ext>
            </a:extLst>
          </p:cNvPr>
          <p:cNvSpPr/>
          <p:nvPr/>
        </p:nvSpPr>
        <p:spPr>
          <a:xfrm rot="458316">
            <a:off x="10925644" y="363093"/>
            <a:ext cx="7315200" cy="1197864"/>
          </a:xfrm>
          <a:custGeom>
            <a:avLst/>
            <a:gdLst/>
            <a:ahLst/>
            <a:cxnLst/>
            <a:rect l="l" t="t" r="r" b="b"/>
            <a:pathLst>
              <a:path w="7315200" h="1197864">
                <a:moveTo>
                  <a:pt x="0" y="0"/>
                </a:moveTo>
                <a:lnTo>
                  <a:pt x="7315200" y="0"/>
                </a:lnTo>
                <a:lnTo>
                  <a:pt x="7315200" y="1197864"/>
                </a:lnTo>
                <a:lnTo>
                  <a:pt x="0" y="11978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87BE088-388D-8ABE-4EE6-E462A09FEF26}"/>
              </a:ext>
            </a:extLst>
          </p:cNvPr>
          <p:cNvSpPr/>
          <p:nvPr/>
        </p:nvSpPr>
        <p:spPr>
          <a:xfrm>
            <a:off x="15468600" y="7843223"/>
            <a:ext cx="2819400" cy="2248375"/>
          </a:xfrm>
          <a:custGeom>
            <a:avLst/>
            <a:gdLst/>
            <a:ahLst/>
            <a:cxnLst/>
            <a:rect l="l" t="t" r="r" b="b"/>
            <a:pathLst>
              <a:path w="4171121" h="4030345">
                <a:moveTo>
                  <a:pt x="0" y="0"/>
                </a:moveTo>
                <a:lnTo>
                  <a:pt x="4171121" y="0"/>
                </a:lnTo>
                <a:lnTo>
                  <a:pt x="4171121" y="4030345"/>
                </a:lnTo>
                <a:lnTo>
                  <a:pt x="0" y="40303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6DE42D-7FEE-6229-D7A8-6487E1EB38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-1" r="50023" b="-1123"/>
          <a:stretch>
            <a:fillRect/>
          </a:stretch>
        </p:blipFill>
        <p:spPr>
          <a:xfrm>
            <a:off x="1600200" y="2129364"/>
            <a:ext cx="6172200" cy="62780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AEC7CA-7DFC-1FF2-85B9-9C4D5E7962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1200" y="1100047"/>
            <a:ext cx="6705600" cy="119251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1ADF721-29BB-8F4C-0110-32C813701B41}"/>
              </a:ext>
            </a:extLst>
          </p:cNvPr>
          <p:cNvGrpSpPr/>
          <p:nvPr/>
        </p:nvGrpSpPr>
        <p:grpSpPr>
          <a:xfrm>
            <a:off x="7945177" y="2857698"/>
            <a:ext cx="8067012" cy="1886295"/>
            <a:chOff x="3733800" y="7429499"/>
            <a:chExt cx="8067012" cy="2795530"/>
          </a:xfrm>
          <a:solidFill>
            <a:schemeClr val="accent3">
              <a:lumMod val="5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861BF01-1E06-41C1-554B-9092D18DF5DA}"/>
                </a:ext>
              </a:extLst>
            </p:cNvPr>
            <p:cNvSpPr/>
            <p:nvPr/>
          </p:nvSpPr>
          <p:spPr>
            <a:xfrm>
              <a:off x="3733800" y="7429499"/>
              <a:ext cx="8067012" cy="27935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5D7A63-EA18-5E03-6A1C-231F4371416A}"/>
                </a:ext>
              </a:extLst>
            </p:cNvPr>
            <p:cNvSpPr txBox="1"/>
            <p:nvPr/>
          </p:nvSpPr>
          <p:spPr>
            <a:xfrm>
              <a:off x="4109705" y="7465434"/>
              <a:ext cx="7315201" cy="2759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	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Mùa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thu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đến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dế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mèn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endParaRPr kumimoji="0" lang="vi-VN" sz="5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C78810-A244-9C4E-E9F5-9B64F91D9439}"/>
              </a:ext>
            </a:extLst>
          </p:cNvPr>
          <p:cNvGrpSpPr/>
          <p:nvPr/>
        </p:nvGrpSpPr>
        <p:grpSpPr>
          <a:xfrm>
            <a:off x="7772400" y="5605665"/>
            <a:ext cx="8763000" cy="2298909"/>
            <a:chOff x="3733800" y="7429499"/>
            <a:chExt cx="8763000" cy="2793593"/>
          </a:xfrm>
          <a:solidFill>
            <a:schemeClr val="accent3">
              <a:lumMod val="50000"/>
            </a:schemeClr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33C905A-D775-A51A-A128-AE567043FC6A}"/>
                </a:ext>
              </a:extLst>
            </p:cNvPr>
            <p:cNvSpPr/>
            <p:nvPr/>
          </p:nvSpPr>
          <p:spPr>
            <a:xfrm>
              <a:off x="3733800" y="7429499"/>
              <a:ext cx="8763000" cy="27935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6EA1C49-B963-134F-CC57-47687C81AAA8}"/>
                </a:ext>
              </a:extLst>
            </p:cNvPr>
            <p:cNvSpPr txBox="1"/>
            <p:nvPr/>
          </p:nvSpPr>
          <p:spPr>
            <a:xfrm>
              <a:off x="3906577" y="7734183"/>
              <a:ext cx="8387095" cy="2169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	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Mùa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thu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đến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dế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mèn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suốt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ngày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vui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chơi</a:t>
              </a:r>
              <a:endParaRPr kumimoji="0" lang="vi-VN" sz="5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8910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B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E5AED5-AE6F-0D67-8633-003059AE4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8CB8EB2-F903-2E43-5F59-8F131DE0C165}"/>
              </a:ext>
            </a:extLst>
          </p:cNvPr>
          <p:cNvSpPr/>
          <p:nvPr/>
        </p:nvSpPr>
        <p:spPr>
          <a:xfrm>
            <a:off x="419100" y="284175"/>
            <a:ext cx="17449799" cy="8902778"/>
          </a:xfrm>
          <a:custGeom>
            <a:avLst/>
            <a:gdLst/>
            <a:ahLst/>
            <a:cxnLst/>
            <a:rect l="l" t="t" r="r" b="b"/>
            <a:pathLst>
              <a:path w="13736379" h="8207486">
                <a:moveTo>
                  <a:pt x="0" y="0"/>
                </a:moveTo>
                <a:lnTo>
                  <a:pt x="13736378" y="0"/>
                </a:lnTo>
                <a:lnTo>
                  <a:pt x="13736378" y="8207486"/>
                </a:lnTo>
                <a:lnTo>
                  <a:pt x="0" y="8207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91ADF06-C4C0-9725-9564-BCB7BEFC8C78}"/>
              </a:ext>
            </a:extLst>
          </p:cNvPr>
          <p:cNvSpPr/>
          <p:nvPr/>
        </p:nvSpPr>
        <p:spPr>
          <a:xfrm rot="458316">
            <a:off x="10925644" y="363093"/>
            <a:ext cx="7315200" cy="1197864"/>
          </a:xfrm>
          <a:custGeom>
            <a:avLst/>
            <a:gdLst/>
            <a:ahLst/>
            <a:cxnLst/>
            <a:rect l="l" t="t" r="r" b="b"/>
            <a:pathLst>
              <a:path w="7315200" h="1197864">
                <a:moveTo>
                  <a:pt x="0" y="0"/>
                </a:moveTo>
                <a:lnTo>
                  <a:pt x="7315200" y="0"/>
                </a:lnTo>
                <a:lnTo>
                  <a:pt x="7315200" y="1197864"/>
                </a:lnTo>
                <a:lnTo>
                  <a:pt x="0" y="11978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DB49249-D84E-0B43-17D4-07BFAFE2759A}"/>
              </a:ext>
            </a:extLst>
          </p:cNvPr>
          <p:cNvSpPr/>
          <p:nvPr/>
        </p:nvSpPr>
        <p:spPr>
          <a:xfrm>
            <a:off x="15468600" y="7843223"/>
            <a:ext cx="2819400" cy="2248375"/>
          </a:xfrm>
          <a:custGeom>
            <a:avLst/>
            <a:gdLst/>
            <a:ahLst/>
            <a:cxnLst/>
            <a:rect l="l" t="t" r="r" b="b"/>
            <a:pathLst>
              <a:path w="4171121" h="4030345">
                <a:moveTo>
                  <a:pt x="0" y="0"/>
                </a:moveTo>
                <a:lnTo>
                  <a:pt x="4171121" y="0"/>
                </a:lnTo>
                <a:lnTo>
                  <a:pt x="4171121" y="4030345"/>
                </a:lnTo>
                <a:lnTo>
                  <a:pt x="0" y="40303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DF6E6A-A2C0-5C85-24F1-932190B71B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1376" r="-1496" b="1127"/>
          <a:stretch>
            <a:fillRect/>
          </a:stretch>
        </p:blipFill>
        <p:spPr>
          <a:xfrm>
            <a:off x="1668865" y="2324561"/>
            <a:ext cx="6189924" cy="61383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AB2676-EFB1-EEC8-C9BC-271C047A67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1200" y="1100047"/>
            <a:ext cx="6705600" cy="119251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A499FCB-C1AC-EB3D-D52D-2D0EE5DE7ABC}"/>
              </a:ext>
            </a:extLst>
          </p:cNvPr>
          <p:cNvGrpSpPr/>
          <p:nvPr/>
        </p:nvGrpSpPr>
        <p:grpSpPr>
          <a:xfrm>
            <a:off x="7945177" y="2857698"/>
            <a:ext cx="8067012" cy="1886295"/>
            <a:chOff x="3733800" y="7429499"/>
            <a:chExt cx="8067012" cy="2795530"/>
          </a:xfrm>
          <a:solidFill>
            <a:schemeClr val="accent3">
              <a:lumMod val="5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206B76F-FBA5-FABE-9F39-EBCDA01BDA0A}"/>
                </a:ext>
              </a:extLst>
            </p:cNvPr>
            <p:cNvSpPr/>
            <p:nvPr/>
          </p:nvSpPr>
          <p:spPr>
            <a:xfrm>
              <a:off x="3733800" y="7429499"/>
              <a:ext cx="8067012" cy="27935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842DB61-3DDE-B652-401D-5EBE1D6E4BF3}"/>
                </a:ext>
              </a:extLst>
            </p:cNvPr>
            <p:cNvSpPr txBox="1"/>
            <p:nvPr/>
          </p:nvSpPr>
          <p:spPr>
            <a:xfrm>
              <a:off x="4109705" y="7465434"/>
              <a:ext cx="7315201" cy="2759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	</a:t>
              </a:r>
              <a:r>
                <a:rPr lang="en-US" sz="5500" dirty="0">
                  <a:solidFill>
                    <a:prstClr val="white"/>
                  </a:solidFill>
                  <a:latin typeface="UTM Avo" panose="02040603050506020204" pitchFamily="18" charset="0"/>
                </a:rPr>
                <a:t>Đông sang, </a:t>
              </a:r>
              <a:r>
                <a:rPr lang="en-US" sz="5500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đói</a:t>
              </a:r>
              <a:r>
                <a:rPr lang="en-US" sz="5500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500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quá</a:t>
              </a:r>
              <a:r>
                <a:rPr lang="en-US" sz="5500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500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dế</a:t>
              </a:r>
              <a:r>
                <a:rPr lang="en-US" sz="5500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500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mèn</a:t>
              </a:r>
              <a:r>
                <a:rPr lang="en-US" sz="5500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  <a:endParaRPr kumimoji="0" lang="vi-V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D05EBF9-01F9-661B-D98F-8CE98F2FEABA}"/>
              </a:ext>
            </a:extLst>
          </p:cNvPr>
          <p:cNvGrpSpPr/>
          <p:nvPr/>
        </p:nvGrpSpPr>
        <p:grpSpPr>
          <a:xfrm>
            <a:off x="7772400" y="5605665"/>
            <a:ext cx="8763000" cy="2298909"/>
            <a:chOff x="3733800" y="7429499"/>
            <a:chExt cx="8763000" cy="2793593"/>
          </a:xfrm>
          <a:solidFill>
            <a:schemeClr val="accent3">
              <a:lumMod val="50000"/>
            </a:schemeClr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EC1CFC8-4A42-C19D-C0E1-6B3431264366}"/>
                </a:ext>
              </a:extLst>
            </p:cNvPr>
            <p:cNvSpPr/>
            <p:nvPr/>
          </p:nvSpPr>
          <p:spPr>
            <a:xfrm>
              <a:off x="3733800" y="7429499"/>
              <a:ext cx="8763000" cy="27935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DBE2BF1-B0A0-7238-848D-77E5129A26C8}"/>
                </a:ext>
              </a:extLst>
            </p:cNvPr>
            <p:cNvSpPr txBox="1"/>
            <p:nvPr/>
          </p:nvSpPr>
          <p:spPr>
            <a:xfrm>
              <a:off x="3906577" y="7734183"/>
              <a:ext cx="8387095" cy="2169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	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Dế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mèn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đói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quá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đến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tìm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nhà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kiến</a:t>
              </a:r>
              <a:endParaRPr kumimoji="0" lang="vi-V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638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B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73AEBC-8E4B-0CB9-AC6B-8681263CF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433E5A7-8B20-60F0-056C-572AE742A3D6}"/>
              </a:ext>
            </a:extLst>
          </p:cNvPr>
          <p:cNvSpPr/>
          <p:nvPr/>
        </p:nvSpPr>
        <p:spPr>
          <a:xfrm>
            <a:off x="419100" y="284175"/>
            <a:ext cx="17449799" cy="8902778"/>
          </a:xfrm>
          <a:custGeom>
            <a:avLst/>
            <a:gdLst/>
            <a:ahLst/>
            <a:cxnLst/>
            <a:rect l="l" t="t" r="r" b="b"/>
            <a:pathLst>
              <a:path w="13736379" h="8207486">
                <a:moveTo>
                  <a:pt x="0" y="0"/>
                </a:moveTo>
                <a:lnTo>
                  <a:pt x="13736378" y="0"/>
                </a:lnTo>
                <a:lnTo>
                  <a:pt x="13736378" y="8207486"/>
                </a:lnTo>
                <a:lnTo>
                  <a:pt x="0" y="8207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57CA758-1132-F436-891E-E73650A7110B}"/>
              </a:ext>
            </a:extLst>
          </p:cNvPr>
          <p:cNvSpPr/>
          <p:nvPr/>
        </p:nvSpPr>
        <p:spPr>
          <a:xfrm rot="458316">
            <a:off x="10925644" y="363093"/>
            <a:ext cx="7315200" cy="1197864"/>
          </a:xfrm>
          <a:custGeom>
            <a:avLst/>
            <a:gdLst/>
            <a:ahLst/>
            <a:cxnLst/>
            <a:rect l="l" t="t" r="r" b="b"/>
            <a:pathLst>
              <a:path w="7315200" h="1197864">
                <a:moveTo>
                  <a:pt x="0" y="0"/>
                </a:moveTo>
                <a:lnTo>
                  <a:pt x="7315200" y="0"/>
                </a:lnTo>
                <a:lnTo>
                  <a:pt x="7315200" y="1197864"/>
                </a:lnTo>
                <a:lnTo>
                  <a:pt x="0" y="11978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B53A8A0-61D4-3B09-0A86-C60CE6EABA2A}"/>
              </a:ext>
            </a:extLst>
          </p:cNvPr>
          <p:cNvSpPr/>
          <p:nvPr/>
        </p:nvSpPr>
        <p:spPr>
          <a:xfrm>
            <a:off x="15468600" y="7843223"/>
            <a:ext cx="2819400" cy="2248375"/>
          </a:xfrm>
          <a:custGeom>
            <a:avLst/>
            <a:gdLst/>
            <a:ahLst/>
            <a:cxnLst/>
            <a:rect l="l" t="t" r="r" b="b"/>
            <a:pathLst>
              <a:path w="4171121" h="4030345">
                <a:moveTo>
                  <a:pt x="0" y="0"/>
                </a:moveTo>
                <a:lnTo>
                  <a:pt x="4171121" y="0"/>
                </a:lnTo>
                <a:lnTo>
                  <a:pt x="4171121" y="4030345"/>
                </a:lnTo>
                <a:lnTo>
                  <a:pt x="0" y="40303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4D5991-D6F3-0300-9108-A756EB6B48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1376" r="-1496" b="1127"/>
          <a:stretch>
            <a:fillRect/>
          </a:stretch>
        </p:blipFill>
        <p:spPr>
          <a:xfrm>
            <a:off x="1668865" y="2324561"/>
            <a:ext cx="6189924" cy="61383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6D18DA-4B8E-E1B4-7744-BF14785C3A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1200" y="1100047"/>
            <a:ext cx="6705600" cy="119251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171A501-D193-42BB-EA42-89B639D821EC}"/>
              </a:ext>
            </a:extLst>
          </p:cNvPr>
          <p:cNvGrpSpPr/>
          <p:nvPr/>
        </p:nvGrpSpPr>
        <p:grpSpPr>
          <a:xfrm>
            <a:off x="7945177" y="2857698"/>
            <a:ext cx="8067012" cy="1886295"/>
            <a:chOff x="3733800" y="7429499"/>
            <a:chExt cx="8067012" cy="2795530"/>
          </a:xfrm>
          <a:solidFill>
            <a:schemeClr val="accent3">
              <a:lumMod val="5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0BBEAFF-FB3F-8251-C817-EF6E07F02444}"/>
                </a:ext>
              </a:extLst>
            </p:cNvPr>
            <p:cNvSpPr/>
            <p:nvPr/>
          </p:nvSpPr>
          <p:spPr>
            <a:xfrm>
              <a:off x="3733800" y="7429499"/>
              <a:ext cx="8067012" cy="27935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132EDFB-D635-68EC-A6F6-348587EC0D75}"/>
                </a:ext>
              </a:extLst>
            </p:cNvPr>
            <p:cNvSpPr txBox="1"/>
            <p:nvPr/>
          </p:nvSpPr>
          <p:spPr>
            <a:xfrm>
              <a:off x="4109705" y="7465434"/>
              <a:ext cx="7315201" cy="2759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	</a:t>
              </a:r>
              <a:r>
                <a:rPr lang="en-US" sz="5500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Chị</a:t>
              </a:r>
              <a:r>
                <a:rPr lang="en-US" sz="5500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500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Kiến</a:t>
              </a:r>
              <a:r>
                <a:rPr lang="en-US" sz="5500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500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lớn</a:t>
              </a:r>
              <a:r>
                <a:rPr lang="en-US" sz="5500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500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5500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500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nói</a:t>
              </a:r>
              <a:r>
                <a:rPr lang="en-US" sz="5500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500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gì</a:t>
              </a:r>
              <a:r>
                <a:rPr lang="en-US" sz="5500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500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với</a:t>
              </a:r>
              <a:r>
                <a:rPr lang="en-US" sz="5500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500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dế</a:t>
              </a:r>
              <a:r>
                <a:rPr lang="en-US" sz="5500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500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mèn</a:t>
              </a:r>
              <a:r>
                <a:rPr lang="en-US" sz="5500" dirty="0">
                  <a:solidFill>
                    <a:prstClr val="white"/>
                  </a:solidFill>
                  <a:latin typeface="UTM Avo" panose="02040603050506020204" pitchFamily="18" charset="0"/>
                </a:rPr>
                <a:t>?</a:t>
              </a:r>
              <a:endParaRPr kumimoji="0" lang="vi-V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45B9D2D-03AE-50C9-34DA-4736989DCD4D}"/>
              </a:ext>
            </a:extLst>
          </p:cNvPr>
          <p:cNvGrpSpPr/>
          <p:nvPr/>
        </p:nvGrpSpPr>
        <p:grpSpPr>
          <a:xfrm>
            <a:off x="7772400" y="5605665"/>
            <a:ext cx="8763000" cy="2298909"/>
            <a:chOff x="3733800" y="7429499"/>
            <a:chExt cx="8763000" cy="2793593"/>
          </a:xfrm>
          <a:solidFill>
            <a:schemeClr val="accent3">
              <a:lumMod val="50000"/>
            </a:schemeClr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65EEEC8-210B-7EB4-D883-357C059BC2DC}"/>
                </a:ext>
              </a:extLst>
            </p:cNvPr>
            <p:cNvSpPr/>
            <p:nvPr/>
          </p:nvSpPr>
          <p:spPr>
            <a:xfrm>
              <a:off x="3733800" y="7429499"/>
              <a:ext cx="8763000" cy="27935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27A07F0-5E89-249D-E04D-CE393EF54FAE}"/>
                </a:ext>
              </a:extLst>
            </p:cNvPr>
            <p:cNvSpPr txBox="1"/>
            <p:nvPr/>
          </p:nvSpPr>
          <p:spPr>
            <a:xfrm>
              <a:off x="3906577" y="7734183"/>
              <a:ext cx="8387095" cy="2169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	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Vào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đây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cùng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ăn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với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chúng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tôi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đi</a:t>
              </a:r>
              <a:endParaRPr kumimoji="0" lang="vi-V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803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B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B359F5-AD51-C835-ED20-75E64C714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A5816C6-5C4A-D5F8-64EE-F8DFBF24F661}"/>
              </a:ext>
            </a:extLst>
          </p:cNvPr>
          <p:cNvSpPr/>
          <p:nvPr/>
        </p:nvSpPr>
        <p:spPr>
          <a:xfrm>
            <a:off x="419100" y="284175"/>
            <a:ext cx="17449799" cy="8902778"/>
          </a:xfrm>
          <a:custGeom>
            <a:avLst/>
            <a:gdLst/>
            <a:ahLst/>
            <a:cxnLst/>
            <a:rect l="l" t="t" r="r" b="b"/>
            <a:pathLst>
              <a:path w="13736379" h="8207486">
                <a:moveTo>
                  <a:pt x="0" y="0"/>
                </a:moveTo>
                <a:lnTo>
                  <a:pt x="13736378" y="0"/>
                </a:lnTo>
                <a:lnTo>
                  <a:pt x="13736378" y="8207486"/>
                </a:lnTo>
                <a:lnTo>
                  <a:pt x="0" y="8207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4F3EA80-E251-653A-CDBF-B4FF0A58F5C8}"/>
              </a:ext>
            </a:extLst>
          </p:cNvPr>
          <p:cNvSpPr/>
          <p:nvPr/>
        </p:nvSpPr>
        <p:spPr>
          <a:xfrm rot="458316">
            <a:off x="10925644" y="363093"/>
            <a:ext cx="7315200" cy="1197864"/>
          </a:xfrm>
          <a:custGeom>
            <a:avLst/>
            <a:gdLst/>
            <a:ahLst/>
            <a:cxnLst/>
            <a:rect l="l" t="t" r="r" b="b"/>
            <a:pathLst>
              <a:path w="7315200" h="1197864">
                <a:moveTo>
                  <a:pt x="0" y="0"/>
                </a:moveTo>
                <a:lnTo>
                  <a:pt x="7315200" y="0"/>
                </a:lnTo>
                <a:lnTo>
                  <a:pt x="7315200" y="1197864"/>
                </a:lnTo>
                <a:lnTo>
                  <a:pt x="0" y="11978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C2733DD-BFD4-A36A-C2F1-2129604487CB}"/>
              </a:ext>
            </a:extLst>
          </p:cNvPr>
          <p:cNvSpPr/>
          <p:nvPr/>
        </p:nvSpPr>
        <p:spPr>
          <a:xfrm>
            <a:off x="15468600" y="7843223"/>
            <a:ext cx="2819400" cy="2248375"/>
          </a:xfrm>
          <a:custGeom>
            <a:avLst/>
            <a:gdLst/>
            <a:ahLst/>
            <a:cxnLst/>
            <a:rect l="l" t="t" r="r" b="b"/>
            <a:pathLst>
              <a:path w="4171121" h="4030345">
                <a:moveTo>
                  <a:pt x="0" y="0"/>
                </a:moveTo>
                <a:lnTo>
                  <a:pt x="4171121" y="0"/>
                </a:lnTo>
                <a:lnTo>
                  <a:pt x="4171121" y="4030345"/>
                </a:lnTo>
                <a:lnTo>
                  <a:pt x="0" y="40303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EBE8E2-E024-2F7A-A7CE-A354752577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1100047"/>
            <a:ext cx="6705600" cy="119251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B0DC16F-F940-9B63-460B-ECF00346BBCC}"/>
              </a:ext>
            </a:extLst>
          </p:cNvPr>
          <p:cNvGrpSpPr/>
          <p:nvPr/>
        </p:nvGrpSpPr>
        <p:grpSpPr>
          <a:xfrm>
            <a:off x="7945176" y="2857697"/>
            <a:ext cx="8590223" cy="1886296"/>
            <a:chOff x="3733799" y="7429499"/>
            <a:chExt cx="8590223" cy="2795532"/>
          </a:xfrm>
          <a:solidFill>
            <a:schemeClr val="accent3">
              <a:lumMod val="5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CB26BC9-6C5A-FABF-0F33-3B3BD036EB20}"/>
                </a:ext>
              </a:extLst>
            </p:cNvPr>
            <p:cNvSpPr/>
            <p:nvPr/>
          </p:nvSpPr>
          <p:spPr>
            <a:xfrm>
              <a:off x="3733799" y="7429499"/>
              <a:ext cx="8590223" cy="27935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A44B8A-1374-F654-29D3-0421FC167B53}"/>
                </a:ext>
              </a:extLst>
            </p:cNvPr>
            <p:cNvSpPr txBox="1"/>
            <p:nvPr/>
          </p:nvSpPr>
          <p:spPr>
            <a:xfrm>
              <a:off x="4109705" y="7465434"/>
              <a:ext cx="8011190" cy="2759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	</a:t>
              </a:r>
              <a:r>
                <a:rPr lang="en-US" sz="5500" dirty="0">
                  <a:solidFill>
                    <a:prstClr val="white"/>
                  </a:solidFill>
                  <a:latin typeface="UTM Avo" panose="02040603050506020204" pitchFamily="18" charset="0"/>
                </a:rPr>
                <a:t>Xuân </a:t>
              </a:r>
              <a:r>
                <a:rPr lang="en-US" sz="5500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về</a:t>
              </a:r>
              <a:r>
                <a:rPr lang="en-US" sz="5500" dirty="0">
                  <a:solidFill>
                    <a:prstClr val="white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5500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dế</a:t>
              </a:r>
              <a:r>
                <a:rPr lang="en-US" sz="5500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500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mèn</a:t>
              </a:r>
              <a:r>
                <a:rPr lang="en-US" sz="5500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500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cùng</a:t>
              </a:r>
              <a:r>
                <a:rPr lang="en-US" sz="5500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500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đàn</a:t>
              </a:r>
              <a:r>
                <a:rPr lang="en-US" sz="5500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500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kiến</a:t>
              </a:r>
              <a:r>
                <a:rPr lang="en-US" sz="5500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500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làm</a:t>
              </a:r>
              <a:r>
                <a:rPr lang="en-US" sz="5500" dirty="0">
                  <a:solidFill>
                    <a:prstClr val="white"/>
                  </a:solidFill>
                  <a:latin typeface="UTM Avo" panose="02040603050506020204" pitchFamily="18" charset="0"/>
                </a:rPr>
                <a:t> </a:t>
              </a:r>
              <a:r>
                <a:rPr lang="en-US" sz="5500" dirty="0" err="1">
                  <a:solidFill>
                    <a:prstClr val="white"/>
                  </a:solidFill>
                  <a:latin typeface="UTM Avo" panose="02040603050506020204" pitchFamily="18" charset="0"/>
                </a:rPr>
                <a:t>gì</a:t>
              </a:r>
              <a:r>
                <a:rPr lang="en-US" sz="5500" dirty="0">
                  <a:solidFill>
                    <a:prstClr val="white"/>
                  </a:solidFill>
                  <a:latin typeface="UTM Avo" panose="02040603050506020204" pitchFamily="18" charset="0"/>
                </a:rPr>
                <a:t>?</a:t>
              </a:r>
              <a:endParaRPr kumimoji="0" lang="vi-V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E54BE3-1A20-676C-0191-BBE5C40F3EE6}"/>
              </a:ext>
            </a:extLst>
          </p:cNvPr>
          <p:cNvGrpSpPr/>
          <p:nvPr/>
        </p:nvGrpSpPr>
        <p:grpSpPr>
          <a:xfrm>
            <a:off x="7772400" y="5605665"/>
            <a:ext cx="8763000" cy="2298909"/>
            <a:chOff x="3733800" y="7429499"/>
            <a:chExt cx="8763000" cy="2793593"/>
          </a:xfrm>
          <a:solidFill>
            <a:schemeClr val="accent3">
              <a:lumMod val="50000"/>
            </a:schemeClr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A8D25EA-1B02-698F-61B7-318B7FF3F2DA}"/>
                </a:ext>
              </a:extLst>
            </p:cNvPr>
            <p:cNvSpPr/>
            <p:nvPr/>
          </p:nvSpPr>
          <p:spPr>
            <a:xfrm>
              <a:off x="3733800" y="7429499"/>
              <a:ext cx="8763000" cy="279359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BC3A70C-EB40-F674-34AC-A08F0A03287D}"/>
                </a:ext>
              </a:extLst>
            </p:cNvPr>
            <p:cNvSpPr txBox="1"/>
            <p:nvPr/>
          </p:nvSpPr>
          <p:spPr>
            <a:xfrm>
              <a:off x="3906577" y="7734183"/>
              <a:ext cx="8387095" cy="2169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	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Dế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mèn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cùng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đàn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kiến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vui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vẻ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đi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kiếm</a:t>
              </a:r>
              <a:r>
                <a:rPr kumimoji="0" lang="en-US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ăn</a:t>
              </a:r>
              <a:endParaRPr kumimoji="0" lang="vi-V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22DDAE0-9F02-ACCC-73EF-B33D503C958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48077" b="-1680"/>
          <a:stretch>
            <a:fillRect/>
          </a:stretch>
        </p:blipFill>
        <p:spPr>
          <a:xfrm>
            <a:off x="1642878" y="2292557"/>
            <a:ext cx="5883198" cy="578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45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107</Words>
  <Application>Microsoft Office PowerPoint</Application>
  <PresentationFormat>Custom</PresentationFormat>
  <Paragraphs>11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SVN-Newton</vt:lpstr>
      <vt:lpstr>UTM Avo</vt:lpstr>
      <vt:lpstr>Calibri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Administrator</cp:lastModifiedBy>
  <cp:revision>10</cp:revision>
  <dcterms:created xsi:type="dcterms:W3CDTF">2006-08-16T00:00:00Z</dcterms:created>
  <dcterms:modified xsi:type="dcterms:W3CDTF">2025-12-19T02:17:13Z</dcterms:modified>
  <dc:identifier>DAGucY64TRU</dc:identifier>
</cp:coreProperties>
</file>