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89" r:id="rId4"/>
    <p:sldId id="261" r:id="rId5"/>
    <p:sldId id="270" r:id="rId6"/>
    <p:sldId id="290" r:id="rId7"/>
    <p:sldId id="258" r:id="rId8"/>
    <p:sldId id="269" r:id="rId9"/>
    <p:sldId id="260" r:id="rId10"/>
    <p:sldId id="263" r:id="rId11"/>
    <p:sldId id="277" r:id="rId12"/>
    <p:sldId id="279" r:id="rId13"/>
    <p:sldId id="278" r:id="rId14"/>
    <p:sldId id="280" r:id="rId15"/>
    <p:sldId id="281" r:id="rId16"/>
    <p:sldId id="282" r:id="rId17"/>
    <p:sldId id="288" r:id="rId18"/>
    <p:sldId id="287" r:id="rId19"/>
    <p:sldId id="283" r:id="rId20"/>
    <p:sldId id="284" r:id="rId21"/>
    <p:sldId id="285" r:id="rId22"/>
    <p:sldId id="275" r:id="rId23"/>
    <p:sldId id="276" r:id="rId24"/>
    <p:sldId id="286" r:id="rId25"/>
    <p:sldId id="265" r:id="rId26"/>
  </p:sldIdLst>
  <p:sldSz cx="18288000" cy="10287000"/>
  <p:notesSz cx="6858000" cy="9144000"/>
  <p:embeddedFontLst>
    <p:embeddedFont>
      <p:font typeface="#9Slide05 Shaqila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uerrilla" panose="020B0604020202020204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A8B"/>
    <a:srgbClr val="6A4894"/>
    <a:srgbClr val="FFE2F4"/>
    <a:srgbClr val="FD9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066" y="7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0A38C-B9C1-40CE-9B2B-FA2DEDBA355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1C885-D0AC-49E5-BC52-23926759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https://www.youtube.com/watch?v=-h6eAv5sl5o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1C885-D0AC-49E5-BC52-2392675924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6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3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svg"/><Relationship Id="rId5" Type="http://schemas.openxmlformats.org/officeDocument/2006/relationships/image" Target="../media/image22.sv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1.png"/><Relationship Id="rId21" Type="http://schemas.openxmlformats.org/officeDocument/2006/relationships/image" Target="../media/image49.png"/><Relationship Id="rId7" Type="http://schemas.openxmlformats.org/officeDocument/2006/relationships/image" Target="../media/image23.png"/><Relationship Id="rId12" Type="http://schemas.openxmlformats.org/officeDocument/2006/relationships/image" Target="../media/image29.svg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54.png"/><Relationship Id="rId23" Type="http://schemas.openxmlformats.org/officeDocument/2006/relationships/image" Target="../media/image51.png"/><Relationship Id="rId10" Type="http://schemas.openxmlformats.org/officeDocument/2006/relationships/image" Target="../media/image26.svg"/><Relationship Id="rId19" Type="http://schemas.openxmlformats.org/officeDocument/2006/relationships/image" Target="../media/image58.png"/><Relationship Id="rId4" Type="http://schemas.openxmlformats.org/officeDocument/2006/relationships/image" Target="../media/image2.svg"/><Relationship Id="rId9" Type="http://schemas.openxmlformats.org/officeDocument/2006/relationships/image" Target="../media/image25.png"/><Relationship Id="rId14" Type="http://schemas.openxmlformats.org/officeDocument/2006/relationships/image" Target="../media/image53.svg"/><Relationship Id="rId22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65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25.png"/><Relationship Id="rId1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65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25.png"/><Relationship Id="rId1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65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25.png"/><Relationship Id="rId1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65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25.png"/><Relationship Id="rId1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svg"/><Relationship Id="rId5" Type="http://schemas.openxmlformats.org/officeDocument/2006/relationships/image" Target="../media/image22.svg"/><Relationship Id="rId15" Type="http://schemas.openxmlformats.org/officeDocument/2006/relationships/image" Target="../media/image67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svg"/><Relationship Id="rId5" Type="http://schemas.openxmlformats.org/officeDocument/2006/relationships/image" Target="../media/image40.svg"/><Relationship Id="rId15" Type="http://schemas.openxmlformats.org/officeDocument/2006/relationships/image" Target="../media/image68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12.sv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3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svg"/><Relationship Id="rId5" Type="http://schemas.openxmlformats.org/officeDocument/2006/relationships/image" Target="../media/image22.sv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67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25.png"/><Relationship Id="rId1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67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25.png"/><Relationship Id="rId14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67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25.png"/><Relationship Id="rId14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9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svg"/><Relationship Id="rId5" Type="http://schemas.openxmlformats.org/officeDocument/2006/relationships/image" Target="../media/image22.sv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svg"/><Relationship Id="rId5" Type="http://schemas.openxmlformats.org/officeDocument/2006/relationships/image" Target="../media/image22.sv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4.jpeg"/><Relationship Id="rId2" Type="http://schemas.openxmlformats.org/officeDocument/2006/relationships/image" Target="../media/image1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svg"/><Relationship Id="rId5" Type="http://schemas.openxmlformats.org/officeDocument/2006/relationships/image" Target="../media/image22.svg"/><Relationship Id="rId15" Type="http://schemas.openxmlformats.org/officeDocument/2006/relationships/image" Target="../media/image37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svg"/><Relationship Id="rId5" Type="http://schemas.openxmlformats.org/officeDocument/2006/relationships/image" Target="../media/image22.sv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svg"/><Relationship Id="rId5" Type="http://schemas.openxmlformats.org/officeDocument/2006/relationships/image" Target="../media/image40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12.sv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1.png"/><Relationship Id="rId21" Type="http://schemas.openxmlformats.org/officeDocument/2006/relationships/image" Target="../media/image57.svg"/><Relationship Id="rId7" Type="http://schemas.openxmlformats.org/officeDocument/2006/relationships/image" Target="../media/image23.png"/><Relationship Id="rId12" Type="http://schemas.openxmlformats.org/officeDocument/2006/relationships/image" Target="../media/image29.svg"/><Relationship Id="rId17" Type="http://schemas.openxmlformats.org/officeDocument/2006/relationships/image" Target="../media/image53.sv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51.png"/><Relationship Id="rId23" Type="http://schemas.openxmlformats.org/officeDocument/2006/relationships/image" Target="../media/image59.svg"/><Relationship Id="rId10" Type="http://schemas.openxmlformats.org/officeDocument/2006/relationships/image" Target="../media/image26.svg"/><Relationship Id="rId19" Type="http://schemas.openxmlformats.org/officeDocument/2006/relationships/image" Target="../media/image55.svg"/><Relationship Id="rId4" Type="http://schemas.openxmlformats.org/officeDocument/2006/relationships/image" Target="../media/image2.svg"/><Relationship Id="rId9" Type="http://schemas.openxmlformats.org/officeDocument/2006/relationships/image" Target="../media/image25.png"/><Relationship Id="rId14" Type="http://schemas.openxmlformats.org/officeDocument/2006/relationships/image" Target="../media/image50.svg"/><Relationship Id="rId22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svg"/><Relationship Id="rId5" Type="http://schemas.openxmlformats.org/officeDocument/2006/relationships/image" Target="../media/image40.svg"/><Relationship Id="rId15" Type="http://schemas.openxmlformats.org/officeDocument/2006/relationships/image" Target="../media/image61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12.sv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459214" y="6498718"/>
            <a:ext cx="5277701" cy="5519165"/>
          </a:xfrm>
          <a:custGeom>
            <a:avLst/>
            <a:gdLst/>
            <a:ahLst/>
            <a:cxnLst/>
            <a:rect l="l" t="t" r="r" b="b"/>
            <a:pathLst>
              <a:path w="5277701" h="5519165">
                <a:moveTo>
                  <a:pt x="0" y="0"/>
                </a:moveTo>
                <a:lnTo>
                  <a:pt x="5277701" y="0"/>
                </a:lnTo>
                <a:lnTo>
                  <a:pt x="5277701" y="5519164"/>
                </a:lnTo>
                <a:lnTo>
                  <a:pt x="0" y="5519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74769" y="442671"/>
            <a:ext cx="14373278" cy="8827953"/>
          </a:xfrm>
          <a:custGeom>
            <a:avLst/>
            <a:gdLst/>
            <a:ahLst/>
            <a:cxnLst/>
            <a:rect l="l" t="t" r="r" b="b"/>
            <a:pathLst>
              <a:path w="13516255" h="8177334">
                <a:moveTo>
                  <a:pt x="0" y="0"/>
                </a:moveTo>
                <a:lnTo>
                  <a:pt x="13516255" y="0"/>
                </a:lnTo>
                <a:lnTo>
                  <a:pt x="13516255" y="8177334"/>
                </a:lnTo>
                <a:lnTo>
                  <a:pt x="0" y="8177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35276" y="3477217"/>
            <a:ext cx="4253675" cy="5427336"/>
          </a:xfrm>
          <a:custGeom>
            <a:avLst/>
            <a:gdLst/>
            <a:ahLst/>
            <a:cxnLst/>
            <a:rect l="l" t="t" r="r" b="b"/>
            <a:pathLst>
              <a:path w="4253675" h="5427336">
                <a:moveTo>
                  <a:pt x="0" y="0"/>
                </a:moveTo>
                <a:lnTo>
                  <a:pt x="4253675" y="0"/>
                </a:lnTo>
                <a:lnTo>
                  <a:pt x="4253675" y="5427336"/>
                </a:lnTo>
                <a:lnTo>
                  <a:pt x="0" y="5427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7210" y="-325568"/>
            <a:ext cx="4327176" cy="4542967"/>
          </a:xfrm>
          <a:custGeom>
            <a:avLst/>
            <a:gdLst/>
            <a:ahLst/>
            <a:cxnLst/>
            <a:rect l="l" t="t" r="r" b="b"/>
            <a:pathLst>
              <a:path w="4327176" h="4542967">
                <a:moveTo>
                  <a:pt x="0" y="0"/>
                </a:moveTo>
                <a:lnTo>
                  <a:pt x="4327176" y="0"/>
                </a:lnTo>
                <a:lnTo>
                  <a:pt x="4327176" y="4542968"/>
                </a:lnTo>
                <a:lnTo>
                  <a:pt x="0" y="4542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54731" y="7951634"/>
            <a:ext cx="5775158" cy="4114800"/>
          </a:xfrm>
          <a:custGeom>
            <a:avLst/>
            <a:gdLst/>
            <a:ahLst/>
            <a:cxnLst/>
            <a:rect l="l" t="t" r="r" b="b"/>
            <a:pathLst>
              <a:path w="5775158" h="4114800">
                <a:moveTo>
                  <a:pt x="0" y="0"/>
                </a:moveTo>
                <a:lnTo>
                  <a:pt x="5775158" y="0"/>
                </a:lnTo>
                <a:lnTo>
                  <a:pt x="5775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92588">
            <a:off x="9512391" y="74717"/>
            <a:ext cx="3954326" cy="1907962"/>
          </a:xfrm>
          <a:custGeom>
            <a:avLst/>
            <a:gdLst/>
            <a:ahLst/>
            <a:cxnLst/>
            <a:rect l="l" t="t" r="r" b="b"/>
            <a:pathLst>
              <a:path w="3954326" h="1907962">
                <a:moveTo>
                  <a:pt x="0" y="0"/>
                </a:moveTo>
                <a:lnTo>
                  <a:pt x="3954326" y="0"/>
                </a:lnTo>
                <a:lnTo>
                  <a:pt x="3954326" y="1907962"/>
                </a:lnTo>
                <a:lnTo>
                  <a:pt x="0" y="19079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20926" y="-1107770"/>
            <a:ext cx="4076749" cy="3312358"/>
          </a:xfrm>
          <a:custGeom>
            <a:avLst/>
            <a:gdLst/>
            <a:ahLst/>
            <a:cxnLst/>
            <a:rect l="l" t="t" r="r" b="b"/>
            <a:pathLst>
              <a:path w="4076749" h="3312358">
                <a:moveTo>
                  <a:pt x="0" y="0"/>
                </a:moveTo>
                <a:lnTo>
                  <a:pt x="4076748" y="0"/>
                </a:lnTo>
                <a:lnTo>
                  <a:pt x="4076748" y="3312358"/>
                </a:lnTo>
                <a:lnTo>
                  <a:pt x="0" y="33123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643611-CE95-4627-9449-3469DF335A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41827" y="652790"/>
            <a:ext cx="4401693" cy="2139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DD52AC-22FB-4E24-AB21-35A710BB33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517" y="2033307"/>
            <a:ext cx="2316681" cy="2316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F8ECE7-79E3-40DD-BEA4-33D478AA724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80713" y="2041252"/>
            <a:ext cx="12561390" cy="66336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05207C-C713-42AA-83F8-F2798CC24AB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4862" y="7599322"/>
            <a:ext cx="4352921" cy="30787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58944" y="2511416"/>
            <a:ext cx="6300356" cy="7179893"/>
          </a:xfrm>
          <a:custGeom>
            <a:avLst/>
            <a:gdLst/>
            <a:ahLst/>
            <a:cxnLst/>
            <a:rect l="l" t="t" r="r" b="b"/>
            <a:pathLst>
              <a:path w="6300356" h="7179893">
                <a:moveTo>
                  <a:pt x="0" y="0"/>
                </a:moveTo>
                <a:lnTo>
                  <a:pt x="6300356" y="0"/>
                </a:lnTo>
                <a:lnTo>
                  <a:pt x="6300356" y="7179893"/>
                </a:lnTo>
                <a:lnTo>
                  <a:pt x="0" y="71798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5DCC31-DCD4-4AAA-92AC-A8EB01D38E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831037" y="1223432"/>
            <a:ext cx="15704657" cy="78401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3105371"/>
            <a:ext cx="17068800" cy="668808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58D1686-93DC-4B4B-A433-7EFFB202EA45}"/>
              </a:ext>
            </a:extLst>
          </p:cNvPr>
          <p:cNvSpPr/>
          <p:nvPr/>
        </p:nvSpPr>
        <p:spPr>
          <a:xfrm>
            <a:off x="1373558" y="3345904"/>
            <a:ext cx="2582610" cy="26420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F70A950C-8D49-47CC-A6BC-BC139BFE724E}"/>
              </a:ext>
            </a:extLst>
          </p:cNvPr>
          <p:cNvSpPr/>
          <p:nvPr/>
        </p:nvSpPr>
        <p:spPr>
          <a:xfrm>
            <a:off x="5383997" y="3309957"/>
            <a:ext cx="2706164" cy="2768432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E8FF4F5-11B7-4C8A-937F-305216D3208C}"/>
              </a:ext>
            </a:extLst>
          </p:cNvPr>
          <p:cNvSpPr/>
          <p:nvPr/>
        </p:nvSpPr>
        <p:spPr>
          <a:xfrm>
            <a:off x="9652458" y="3173464"/>
            <a:ext cx="2132212" cy="3086702"/>
          </a:xfrm>
          <a:custGeom>
            <a:avLst/>
            <a:gdLst/>
            <a:ahLst/>
            <a:cxnLst/>
            <a:rect l="l" t="t" r="r" b="b"/>
            <a:pathLst>
              <a:path w="2907792" h="4114800">
                <a:moveTo>
                  <a:pt x="0" y="0"/>
                </a:moveTo>
                <a:lnTo>
                  <a:pt x="2907792" y="0"/>
                </a:lnTo>
                <a:lnTo>
                  <a:pt x="2907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CBD3274-AE85-4072-AD09-C0E268DF2D28}"/>
              </a:ext>
            </a:extLst>
          </p:cNvPr>
          <p:cNvSpPr/>
          <p:nvPr/>
        </p:nvSpPr>
        <p:spPr>
          <a:xfrm>
            <a:off x="13283380" y="3863118"/>
            <a:ext cx="3132360" cy="1590198"/>
          </a:xfrm>
          <a:custGeom>
            <a:avLst/>
            <a:gdLst/>
            <a:ahLst/>
            <a:cxnLst/>
            <a:rect l="l" t="t" r="r" b="b"/>
            <a:pathLst>
              <a:path w="4271737" h="2119850">
                <a:moveTo>
                  <a:pt x="0" y="0"/>
                </a:moveTo>
                <a:lnTo>
                  <a:pt x="4271737" y="0"/>
                </a:lnTo>
                <a:lnTo>
                  <a:pt x="4271737" y="2119850"/>
                </a:lnTo>
                <a:lnTo>
                  <a:pt x="0" y="21198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B95E21-7906-4D96-8673-2623B90EEDC1}"/>
              </a:ext>
            </a:extLst>
          </p:cNvPr>
          <p:cNvGrpSpPr/>
          <p:nvPr/>
        </p:nvGrpSpPr>
        <p:grpSpPr>
          <a:xfrm>
            <a:off x="1412600" y="7108438"/>
            <a:ext cx="2749132" cy="2538113"/>
            <a:chOff x="4412491" y="2429757"/>
            <a:chExt cx="2749132" cy="25381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7869EF-8939-423C-8520-B4AEF56634A2}"/>
                </a:ext>
              </a:extLst>
            </p:cNvPr>
            <p:cNvSpPr/>
            <p:nvPr/>
          </p:nvSpPr>
          <p:spPr>
            <a:xfrm>
              <a:off x="4917314" y="2429757"/>
              <a:ext cx="1727588" cy="17275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60133E-9FD2-483B-84C3-9F0278B9EAD6}"/>
                </a:ext>
              </a:extLst>
            </p:cNvPr>
            <p:cNvSpPr txBox="1"/>
            <p:nvPr/>
          </p:nvSpPr>
          <p:spPr>
            <a:xfrm>
              <a:off x="4412491" y="4383095"/>
              <a:ext cx="274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vuông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2662AE-6304-474C-A92E-B63D52C9D23F}"/>
              </a:ext>
            </a:extLst>
          </p:cNvPr>
          <p:cNvGrpSpPr/>
          <p:nvPr/>
        </p:nvGrpSpPr>
        <p:grpSpPr>
          <a:xfrm>
            <a:off x="5500728" y="7178798"/>
            <a:ext cx="2286019" cy="2384161"/>
            <a:chOff x="12875896" y="2489704"/>
            <a:chExt cx="2749132" cy="2867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61CA89-B54B-41C1-B0A0-CB302B34F118}"/>
                </a:ext>
              </a:extLst>
            </p:cNvPr>
            <p:cNvSpPr/>
            <p:nvPr/>
          </p:nvSpPr>
          <p:spPr>
            <a:xfrm>
              <a:off x="13280126" y="2489704"/>
              <a:ext cx="2019588" cy="201958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8918C9-8796-4E2A-B982-9DFE6CE9280F}"/>
                </a:ext>
              </a:extLst>
            </p:cNvPr>
            <p:cNvSpPr txBox="1"/>
            <p:nvPr/>
          </p:nvSpPr>
          <p:spPr>
            <a:xfrm>
              <a:off x="12875896" y="4772085"/>
              <a:ext cx="274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tròn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665E87-5810-4928-A53B-AF309B46D964}"/>
              </a:ext>
            </a:extLst>
          </p:cNvPr>
          <p:cNvGrpSpPr/>
          <p:nvPr/>
        </p:nvGrpSpPr>
        <p:grpSpPr>
          <a:xfrm>
            <a:off x="13766108" y="7420136"/>
            <a:ext cx="2970648" cy="2293576"/>
            <a:chOff x="4595441" y="6697439"/>
            <a:chExt cx="3204114" cy="2473831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90F33BD-6029-4AFB-B423-78F8FC9C0902}"/>
                </a:ext>
              </a:extLst>
            </p:cNvPr>
            <p:cNvSpPr/>
            <p:nvPr/>
          </p:nvSpPr>
          <p:spPr>
            <a:xfrm>
              <a:off x="5064196" y="6697439"/>
              <a:ext cx="2139461" cy="170879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C7A67E-0E1A-4DF4-B7E7-DD39DE842FB1}"/>
                </a:ext>
              </a:extLst>
            </p:cNvPr>
            <p:cNvSpPr txBox="1"/>
            <p:nvPr/>
          </p:nvSpPr>
          <p:spPr>
            <a:xfrm>
              <a:off x="4595441" y="8540537"/>
              <a:ext cx="3204114" cy="630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tam </a:t>
              </a:r>
              <a:r>
                <a:rPr lang="en-US" sz="3200" dirty="0" err="1">
                  <a:latin typeface="UTM Avo" panose="02040603050506020204" pitchFamily="18" charset="0"/>
                </a:rPr>
                <a:t>giác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564CDF-62E4-4A01-B25C-581502D152B3}"/>
              </a:ext>
            </a:extLst>
          </p:cNvPr>
          <p:cNvGrpSpPr/>
          <p:nvPr/>
        </p:nvGrpSpPr>
        <p:grpSpPr>
          <a:xfrm>
            <a:off x="8692935" y="7420137"/>
            <a:ext cx="3799625" cy="2293576"/>
            <a:chOff x="12255261" y="6709603"/>
            <a:chExt cx="4644067" cy="280330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59A7EC0-C660-4A06-9B76-4DF6A3CE5363}"/>
                </a:ext>
              </a:extLst>
            </p:cNvPr>
            <p:cNvSpPr/>
            <p:nvPr/>
          </p:nvSpPr>
          <p:spPr>
            <a:xfrm>
              <a:off x="12913052" y="6709603"/>
              <a:ext cx="3324425" cy="188994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478A8B-1488-457B-BF56-8268E716BE02}"/>
                </a:ext>
              </a:extLst>
            </p:cNvPr>
            <p:cNvSpPr txBox="1"/>
            <p:nvPr/>
          </p:nvSpPr>
          <p:spPr>
            <a:xfrm>
              <a:off x="12255261" y="8798174"/>
              <a:ext cx="4644067" cy="71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chữ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nhật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84777ED-3004-4D98-BA2C-A12B43BE09F3}"/>
              </a:ext>
            </a:extLst>
          </p:cNvPr>
          <p:cNvSpPr/>
          <p:nvPr/>
        </p:nvSpPr>
        <p:spPr>
          <a:xfrm>
            <a:off x="3540369" y="5580185"/>
            <a:ext cx="2719754" cy="1758461"/>
          </a:xfrm>
          <a:custGeom>
            <a:avLst/>
            <a:gdLst>
              <a:gd name="connsiteX0" fmla="*/ 0 w 2719754"/>
              <a:gd name="connsiteY0" fmla="*/ 0 h 1758461"/>
              <a:gd name="connsiteX1" fmla="*/ 1101969 w 2719754"/>
              <a:gd name="connsiteY1" fmla="*/ 1219200 h 1758461"/>
              <a:gd name="connsiteX2" fmla="*/ 2719754 w 2719754"/>
              <a:gd name="connsiteY2" fmla="*/ 1758461 h 175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9754" h="1758461">
                <a:moveTo>
                  <a:pt x="0" y="0"/>
                </a:moveTo>
                <a:cubicBezTo>
                  <a:pt x="324338" y="463061"/>
                  <a:pt x="648677" y="926123"/>
                  <a:pt x="1101969" y="1219200"/>
                </a:cubicBezTo>
                <a:cubicBezTo>
                  <a:pt x="1555261" y="1512277"/>
                  <a:pt x="2137507" y="1635369"/>
                  <a:pt x="2719754" y="175846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EBC252D-1662-4C54-A789-F923446EA612}"/>
              </a:ext>
            </a:extLst>
          </p:cNvPr>
          <p:cNvSpPr/>
          <p:nvPr/>
        </p:nvSpPr>
        <p:spPr>
          <a:xfrm flipH="1">
            <a:off x="3631302" y="5960495"/>
            <a:ext cx="1869426" cy="1360759"/>
          </a:xfrm>
          <a:custGeom>
            <a:avLst/>
            <a:gdLst>
              <a:gd name="connsiteX0" fmla="*/ 0 w 2719754"/>
              <a:gd name="connsiteY0" fmla="*/ 0 h 1758461"/>
              <a:gd name="connsiteX1" fmla="*/ 1101969 w 2719754"/>
              <a:gd name="connsiteY1" fmla="*/ 1219200 h 1758461"/>
              <a:gd name="connsiteX2" fmla="*/ 2719754 w 2719754"/>
              <a:gd name="connsiteY2" fmla="*/ 1758461 h 175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9754" h="1758461">
                <a:moveTo>
                  <a:pt x="0" y="0"/>
                </a:moveTo>
                <a:cubicBezTo>
                  <a:pt x="324338" y="463061"/>
                  <a:pt x="648677" y="926123"/>
                  <a:pt x="1101969" y="1219200"/>
                </a:cubicBezTo>
                <a:cubicBezTo>
                  <a:pt x="1555261" y="1512277"/>
                  <a:pt x="2137507" y="1635369"/>
                  <a:pt x="2719754" y="175846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D3720BC-EBEA-4B39-9925-FCCC188B6D75}"/>
              </a:ext>
            </a:extLst>
          </p:cNvPr>
          <p:cNvSpPr/>
          <p:nvPr/>
        </p:nvSpPr>
        <p:spPr>
          <a:xfrm>
            <a:off x="10424793" y="4604776"/>
            <a:ext cx="4439132" cy="3313462"/>
          </a:xfrm>
          <a:custGeom>
            <a:avLst/>
            <a:gdLst>
              <a:gd name="connsiteX0" fmla="*/ 0 w 2719754"/>
              <a:gd name="connsiteY0" fmla="*/ 0 h 1758461"/>
              <a:gd name="connsiteX1" fmla="*/ 1101969 w 2719754"/>
              <a:gd name="connsiteY1" fmla="*/ 1219200 h 1758461"/>
              <a:gd name="connsiteX2" fmla="*/ 2719754 w 2719754"/>
              <a:gd name="connsiteY2" fmla="*/ 1758461 h 1758461"/>
              <a:gd name="connsiteX0" fmla="*/ 0 w 2719754"/>
              <a:gd name="connsiteY0" fmla="*/ 0 h 1758461"/>
              <a:gd name="connsiteX1" fmla="*/ 1504186 w 2719754"/>
              <a:gd name="connsiteY1" fmla="*/ 908127 h 1758461"/>
              <a:gd name="connsiteX2" fmla="*/ 2719754 w 2719754"/>
              <a:gd name="connsiteY2" fmla="*/ 1758461 h 175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9754" h="1758461">
                <a:moveTo>
                  <a:pt x="0" y="0"/>
                </a:moveTo>
                <a:cubicBezTo>
                  <a:pt x="324338" y="463061"/>
                  <a:pt x="1050894" y="615050"/>
                  <a:pt x="1504186" y="908127"/>
                </a:cubicBezTo>
                <a:cubicBezTo>
                  <a:pt x="1957478" y="1201204"/>
                  <a:pt x="2137507" y="1635369"/>
                  <a:pt x="2719754" y="175846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442FC72-7C83-4BEA-BD7D-D17C15B48424}"/>
              </a:ext>
            </a:extLst>
          </p:cNvPr>
          <p:cNvSpPr/>
          <p:nvPr/>
        </p:nvSpPr>
        <p:spPr>
          <a:xfrm flipH="1">
            <a:off x="11949707" y="5274665"/>
            <a:ext cx="2797923" cy="2710129"/>
          </a:xfrm>
          <a:custGeom>
            <a:avLst/>
            <a:gdLst>
              <a:gd name="connsiteX0" fmla="*/ 0 w 2719754"/>
              <a:gd name="connsiteY0" fmla="*/ 0 h 1758461"/>
              <a:gd name="connsiteX1" fmla="*/ 1101969 w 2719754"/>
              <a:gd name="connsiteY1" fmla="*/ 1219200 h 1758461"/>
              <a:gd name="connsiteX2" fmla="*/ 2719754 w 2719754"/>
              <a:gd name="connsiteY2" fmla="*/ 1758461 h 1758461"/>
              <a:gd name="connsiteX0" fmla="*/ 0 w 2719754"/>
              <a:gd name="connsiteY0" fmla="*/ 0 h 1758461"/>
              <a:gd name="connsiteX1" fmla="*/ 1648955 w 2719754"/>
              <a:gd name="connsiteY1" fmla="*/ 799642 h 1758461"/>
              <a:gd name="connsiteX2" fmla="*/ 2719754 w 2719754"/>
              <a:gd name="connsiteY2" fmla="*/ 1758461 h 1758461"/>
              <a:gd name="connsiteX0" fmla="*/ 0 w 2719754"/>
              <a:gd name="connsiteY0" fmla="*/ 0 h 2020685"/>
              <a:gd name="connsiteX1" fmla="*/ 1648955 w 2719754"/>
              <a:gd name="connsiteY1" fmla="*/ 799642 h 2020685"/>
              <a:gd name="connsiteX2" fmla="*/ 2719754 w 2719754"/>
              <a:gd name="connsiteY2" fmla="*/ 2020685 h 20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9754" h="2020685">
                <a:moveTo>
                  <a:pt x="0" y="0"/>
                </a:moveTo>
                <a:cubicBezTo>
                  <a:pt x="324338" y="463061"/>
                  <a:pt x="1195663" y="506565"/>
                  <a:pt x="1648955" y="799642"/>
                </a:cubicBezTo>
                <a:cubicBezTo>
                  <a:pt x="2102247" y="1092719"/>
                  <a:pt x="2137507" y="1897593"/>
                  <a:pt x="2719754" y="202068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4A4FF4-E391-4DFA-89AD-9289A9614E80}"/>
              </a:ext>
            </a:extLst>
          </p:cNvPr>
          <p:cNvGrpSpPr/>
          <p:nvPr/>
        </p:nvGrpSpPr>
        <p:grpSpPr>
          <a:xfrm>
            <a:off x="1841210" y="404017"/>
            <a:ext cx="14623761" cy="2592902"/>
            <a:chOff x="1841210" y="404017"/>
            <a:chExt cx="14623761" cy="25929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1B924B-1FE3-4698-B643-A868DB5DD723}"/>
                </a:ext>
              </a:extLst>
            </p:cNvPr>
            <p:cNvGrpSpPr/>
            <p:nvPr/>
          </p:nvGrpSpPr>
          <p:grpSpPr>
            <a:xfrm>
              <a:off x="1841210" y="442474"/>
              <a:ext cx="14623761" cy="2554445"/>
              <a:chOff x="1841210" y="442474"/>
              <a:chExt cx="14623761" cy="255444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841210" y="442474"/>
                <a:ext cx="14623761" cy="2554445"/>
              </a:xfrm>
              <a:custGeom>
                <a:avLst/>
                <a:gdLst/>
                <a:ahLst/>
                <a:cxnLst/>
                <a:rect l="l" t="t" r="r" b="b"/>
                <a:pathLst>
                  <a:path w="8733900" h="1997880">
                    <a:moveTo>
                      <a:pt x="0" y="0"/>
                    </a:moveTo>
                    <a:lnTo>
                      <a:pt x="8733900" y="0"/>
                    </a:lnTo>
                    <a:lnTo>
                      <a:pt x="8733900" y="1997879"/>
                    </a:lnTo>
                    <a:lnTo>
                      <a:pt x="0" y="19978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C5EE11-A7F9-4AD7-961A-AB9BBC451491}"/>
                  </a:ext>
                </a:extLst>
              </p:cNvPr>
              <p:cNvSpPr txBox="1"/>
              <p:nvPr/>
            </p:nvSpPr>
            <p:spPr>
              <a:xfrm>
                <a:off x="3666394" y="1316914"/>
                <a:ext cx="110812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Mỗi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đồ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vật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dạng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gì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7E91117-0D42-4E32-9363-306119F0E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015754" y="404017"/>
              <a:ext cx="2145978" cy="255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35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3105371"/>
            <a:ext cx="17068800" cy="668808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1B924B-1FE3-4698-B643-A868DB5DD723}"/>
              </a:ext>
            </a:extLst>
          </p:cNvPr>
          <p:cNvGrpSpPr/>
          <p:nvPr/>
        </p:nvGrpSpPr>
        <p:grpSpPr>
          <a:xfrm>
            <a:off x="1841210" y="442474"/>
            <a:ext cx="15837190" cy="2554445"/>
            <a:chOff x="1841210" y="442474"/>
            <a:chExt cx="15837190" cy="2554445"/>
          </a:xfrm>
        </p:grpSpPr>
        <p:sp>
          <p:nvSpPr>
            <p:cNvPr id="4" name="Freeform 4"/>
            <p:cNvSpPr/>
            <p:nvPr/>
          </p:nvSpPr>
          <p:spPr>
            <a:xfrm>
              <a:off x="1841210" y="442474"/>
              <a:ext cx="15837190" cy="2554445"/>
            </a:xfrm>
            <a:custGeom>
              <a:avLst/>
              <a:gdLst/>
              <a:ahLst/>
              <a:cxnLst/>
              <a:rect l="l" t="t" r="r" b="b"/>
              <a:pathLst>
                <a:path w="8733900" h="1997880">
                  <a:moveTo>
                    <a:pt x="0" y="0"/>
                  </a:moveTo>
                  <a:lnTo>
                    <a:pt x="8733900" y="0"/>
                  </a:lnTo>
                  <a:lnTo>
                    <a:pt x="8733900" y="1997879"/>
                  </a:lnTo>
                  <a:lnTo>
                    <a:pt x="0" y="1997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C5EE11-A7F9-4AD7-961A-AB9BBC451491}"/>
                </a:ext>
              </a:extLst>
            </p:cNvPr>
            <p:cNvSpPr txBox="1"/>
            <p:nvPr/>
          </p:nvSpPr>
          <p:spPr>
            <a:xfrm>
              <a:off x="3521160" y="1304583"/>
              <a:ext cx="132272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a)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29C309-881E-4BEB-9E18-1670A2A32E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4391" y="489026"/>
            <a:ext cx="2145978" cy="2554445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814C6C8-470F-4AF1-87A6-E75420B710D3}"/>
              </a:ext>
            </a:extLst>
          </p:cNvPr>
          <p:cNvSpPr/>
          <p:nvPr/>
        </p:nvSpPr>
        <p:spPr>
          <a:xfrm>
            <a:off x="1394391" y="4445785"/>
            <a:ext cx="2512603" cy="200682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6E08AA-EF5B-4357-8AEF-13E8377866BB}"/>
              </a:ext>
            </a:extLst>
          </p:cNvPr>
          <p:cNvSpPr txBox="1"/>
          <p:nvPr/>
        </p:nvSpPr>
        <p:spPr>
          <a:xfrm>
            <a:off x="1142861" y="7074514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0ECA8A-2864-45E1-AC32-16764B74F4FC}"/>
              </a:ext>
            </a:extLst>
          </p:cNvPr>
          <p:cNvSpPr txBox="1"/>
          <p:nvPr/>
        </p:nvSpPr>
        <p:spPr>
          <a:xfrm>
            <a:off x="4437061" y="7028866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5B6093-AEB8-4FE8-B669-E73EEB5B0B96}"/>
              </a:ext>
            </a:extLst>
          </p:cNvPr>
          <p:cNvSpPr/>
          <p:nvPr/>
        </p:nvSpPr>
        <p:spPr>
          <a:xfrm>
            <a:off x="4916681" y="4557082"/>
            <a:ext cx="1961993" cy="19619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1414CB-24C0-4220-86AF-33877037B1DF}"/>
              </a:ext>
            </a:extLst>
          </p:cNvPr>
          <p:cNvSpPr/>
          <p:nvPr/>
        </p:nvSpPr>
        <p:spPr>
          <a:xfrm>
            <a:off x="7857519" y="5053283"/>
            <a:ext cx="3214272" cy="14028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60C624-0216-489E-B45B-4C64FB208D82}"/>
              </a:ext>
            </a:extLst>
          </p:cNvPr>
          <p:cNvSpPr/>
          <p:nvPr/>
        </p:nvSpPr>
        <p:spPr>
          <a:xfrm>
            <a:off x="12449697" y="5398722"/>
            <a:ext cx="1104507" cy="1104507"/>
          </a:xfrm>
          <a:prstGeom prst="ellipse">
            <a:avLst/>
          </a:prstGeom>
          <a:solidFill>
            <a:srgbClr val="FD9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E91DE6-E04F-4E6E-8A77-AF903A142556}"/>
              </a:ext>
            </a:extLst>
          </p:cNvPr>
          <p:cNvSpPr/>
          <p:nvPr/>
        </p:nvSpPr>
        <p:spPr>
          <a:xfrm>
            <a:off x="14912757" y="4803105"/>
            <a:ext cx="1700124" cy="17001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379556-425B-406C-B4D2-CFBAE5AF5BED}"/>
              </a:ext>
            </a:extLst>
          </p:cNvPr>
          <p:cNvSpPr txBox="1"/>
          <p:nvPr/>
        </p:nvSpPr>
        <p:spPr>
          <a:xfrm>
            <a:off x="7975745" y="7028865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093476-5889-44E8-BB52-117106C439C8}"/>
              </a:ext>
            </a:extLst>
          </p:cNvPr>
          <p:cNvSpPr txBox="1"/>
          <p:nvPr/>
        </p:nvSpPr>
        <p:spPr>
          <a:xfrm>
            <a:off x="11606600" y="7109455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7CDD94-BBB9-41E7-B571-0AC2150F5A26}"/>
              </a:ext>
            </a:extLst>
          </p:cNvPr>
          <p:cNvSpPr txBox="1"/>
          <p:nvPr/>
        </p:nvSpPr>
        <p:spPr>
          <a:xfrm>
            <a:off x="14375696" y="7060904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35D0CA-15B4-4539-8659-F863D9740389}"/>
              </a:ext>
            </a:extLst>
          </p:cNvPr>
          <p:cNvSpPr/>
          <p:nvPr/>
        </p:nvSpPr>
        <p:spPr>
          <a:xfrm>
            <a:off x="5187821" y="6743700"/>
            <a:ext cx="1488282" cy="1447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11C4AA-41D3-4B99-88D0-1B045F29CAD8}"/>
              </a:ext>
            </a:extLst>
          </p:cNvPr>
          <p:cNvSpPr/>
          <p:nvPr/>
        </p:nvSpPr>
        <p:spPr>
          <a:xfrm>
            <a:off x="12303106" y="6801053"/>
            <a:ext cx="1488282" cy="1447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10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3105371"/>
            <a:ext cx="17068800" cy="668808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1B924B-1FE3-4698-B643-A868DB5DD723}"/>
              </a:ext>
            </a:extLst>
          </p:cNvPr>
          <p:cNvGrpSpPr/>
          <p:nvPr/>
        </p:nvGrpSpPr>
        <p:grpSpPr>
          <a:xfrm>
            <a:off x="1841210" y="442474"/>
            <a:ext cx="15505134" cy="2554445"/>
            <a:chOff x="1841210" y="442474"/>
            <a:chExt cx="14623761" cy="2554445"/>
          </a:xfrm>
        </p:grpSpPr>
        <p:sp>
          <p:nvSpPr>
            <p:cNvPr id="4" name="Freeform 4"/>
            <p:cNvSpPr/>
            <p:nvPr/>
          </p:nvSpPr>
          <p:spPr>
            <a:xfrm>
              <a:off x="1841210" y="442474"/>
              <a:ext cx="14623761" cy="2554445"/>
            </a:xfrm>
            <a:custGeom>
              <a:avLst/>
              <a:gdLst/>
              <a:ahLst/>
              <a:cxnLst/>
              <a:rect l="l" t="t" r="r" b="b"/>
              <a:pathLst>
                <a:path w="8733900" h="1997880">
                  <a:moveTo>
                    <a:pt x="0" y="0"/>
                  </a:moveTo>
                  <a:lnTo>
                    <a:pt x="8733900" y="0"/>
                  </a:lnTo>
                  <a:lnTo>
                    <a:pt x="8733900" y="1997879"/>
                  </a:lnTo>
                  <a:lnTo>
                    <a:pt x="0" y="1997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C5EE11-A7F9-4AD7-961A-AB9BBC451491}"/>
                </a:ext>
              </a:extLst>
            </p:cNvPr>
            <p:cNvSpPr txBox="1"/>
            <p:nvPr/>
          </p:nvSpPr>
          <p:spPr>
            <a:xfrm>
              <a:off x="2996218" y="1276405"/>
              <a:ext cx="12464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b)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29C309-881E-4BEB-9E18-1670A2A32E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1106" y="413799"/>
            <a:ext cx="2145978" cy="2554445"/>
          </a:xfrm>
          <a:prstGeom prst="rect">
            <a:avLst/>
          </a:prstGeom>
        </p:spPr>
      </p:pic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E0B0A4D4-76A4-484B-AC22-9A45FA8B8E92}"/>
              </a:ext>
            </a:extLst>
          </p:cNvPr>
          <p:cNvSpPr/>
          <p:nvPr/>
        </p:nvSpPr>
        <p:spPr>
          <a:xfrm rot="20935097">
            <a:off x="1208693" y="4948947"/>
            <a:ext cx="2701230" cy="1645732"/>
          </a:xfrm>
          <a:custGeom>
            <a:avLst/>
            <a:gdLst>
              <a:gd name="connsiteX0" fmla="*/ 0 w 3027090"/>
              <a:gd name="connsiteY0" fmla="*/ 1923400 h 1923400"/>
              <a:gd name="connsiteX1" fmla="*/ 2746479 w 3027090"/>
              <a:gd name="connsiteY1" fmla="*/ 0 h 1923400"/>
              <a:gd name="connsiteX2" fmla="*/ 3027090 w 3027090"/>
              <a:gd name="connsiteY2" fmla="*/ 1923400 h 1923400"/>
              <a:gd name="connsiteX3" fmla="*/ 0 w 3027090"/>
              <a:gd name="connsiteY3" fmla="*/ 1923400 h 1923400"/>
              <a:gd name="connsiteX0" fmla="*/ 0 w 3339253"/>
              <a:gd name="connsiteY0" fmla="*/ 2022323 h 2022323"/>
              <a:gd name="connsiteX1" fmla="*/ 3339253 w 3339253"/>
              <a:gd name="connsiteY1" fmla="*/ 0 h 2022323"/>
              <a:gd name="connsiteX2" fmla="*/ 3027090 w 3339253"/>
              <a:gd name="connsiteY2" fmla="*/ 2022323 h 2022323"/>
              <a:gd name="connsiteX3" fmla="*/ 0 w 3339253"/>
              <a:gd name="connsiteY3" fmla="*/ 2022323 h 202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9253" h="2022323">
                <a:moveTo>
                  <a:pt x="0" y="2022323"/>
                </a:moveTo>
                <a:lnTo>
                  <a:pt x="3339253" y="0"/>
                </a:lnTo>
                <a:lnTo>
                  <a:pt x="3027090" y="2022323"/>
                </a:lnTo>
                <a:lnTo>
                  <a:pt x="0" y="202232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7D1F4B-837C-4BBD-8E02-F7B47EC035A2}"/>
              </a:ext>
            </a:extLst>
          </p:cNvPr>
          <p:cNvSpPr txBox="1"/>
          <p:nvPr/>
        </p:nvSpPr>
        <p:spPr>
          <a:xfrm>
            <a:off x="1142861" y="7074514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0DACE5-1613-449F-AFA6-E54C67C430EF}"/>
              </a:ext>
            </a:extLst>
          </p:cNvPr>
          <p:cNvSpPr txBox="1"/>
          <p:nvPr/>
        </p:nvSpPr>
        <p:spPr>
          <a:xfrm>
            <a:off x="4437061" y="7028866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D5E3F6-C42B-4750-B6D9-6A0CE42142E0}"/>
              </a:ext>
            </a:extLst>
          </p:cNvPr>
          <p:cNvSpPr/>
          <p:nvPr/>
        </p:nvSpPr>
        <p:spPr>
          <a:xfrm>
            <a:off x="4916681" y="4557082"/>
            <a:ext cx="1961993" cy="196199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4B9FF3-01C4-4E20-9729-616495C46D3F}"/>
              </a:ext>
            </a:extLst>
          </p:cNvPr>
          <p:cNvSpPr/>
          <p:nvPr/>
        </p:nvSpPr>
        <p:spPr>
          <a:xfrm>
            <a:off x="8715953" y="4730845"/>
            <a:ext cx="1755648" cy="1751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C91D5836-521C-4CEE-A4F4-702D1FED9005}"/>
              </a:ext>
            </a:extLst>
          </p:cNvPr>
          <p:cNvSpPr/>
          <p:nvPr/>
        </p:nvSpPr>
        <p:spPr>
          <a:xfrm>
            <a:off x="11915679" y="5079438"/>
            <a:ext cx="2240004" cy="1402844"/>
          </a:xfrm>
          <a:prstGeom prst="rtTriangle">
            <a:avLst/>
          </a:prstGeom>
          <a:solidFill>
            <a:srgbClr val="FD9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CF3C68-EAFC-4059-B344-4EEAA2809F14}"/>
              </a:ext>
            </a:extLst>
          </p:cNvPr>
          <p:cNvSpPr/>
          <p:nvPr/>
        </p:nvSpPr>
        <p:spPr>
          <a:xfrm>
            <a:off x="15308123" y="4356977"/>
            <a:ext cx="1217837" cy="20836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6451B1-6A99-420D-99A7-FE0A5429576E}"/>
              </a:ext>
            </a:extLst>
          </p:cNvPr>
          <p:cNvSpPr txBox="1"/>
          <p:nvPr/>
        </p:nvSpPr>
        <p:spPr>
          <a:xfrm>
            <a:off x="7975745" y="7028865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07E921-3C8C-4454-8E6C-9C128744CCE3}"/>
              </a:ext>
            </a:extLst>
          </p:cNvPr>
          <p:cNvSpPr txBox="1"/>
          <p:nvPr/>
        </p:nvSpPr>
        <p:spPr>
          <a:xfrm>
            <a:off x="11086458" y="7099183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DB1364-0006-409D-BDAC-9900DFA46CA9}"/>
              </a:ext>
            </a:extLst>
          </p:cNvPr>
          <p:cNvSpPr txBox="1"/>
          <p:nvPr/>
        </p:nvSpPr>
        <p:spPr>
          <a:xfrm>
            <a:off x="14375696" y="7060904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5AA0E9-DF64-49FC-B465-3ED52E2771B5}"/>
              </a:ext>
            </a:extLst>
          </p:cNvPr>
          <p:cNvSpPr/>
          <p:nvPr/>
        </p:nvSpPr>
        <p:spPr>
          <a:xfrm>
            <a:off x="1841210" y="6790781"/>
            <a:ext cx="1488282" cy="1447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1DA9206-A7BF-498C-A680-261FDF128BDE}"/>
              </a:ext>
            </a:extLst>
          </p:cNvPr>
          <p:cNvSpPr/>
          <p:nvPr/>
        </p:nvSpPr>
        <p:spPr>
          <a:xfrm>
            <a:off x="11861734" y="6752502"/>
            <a:ext cx="1488282" cy="1447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7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40" grpId="0"/>
      <p:bldP spid="10" grpId="0" animBg="1"/>
      <p:bldP spid="11" grpId="0" animBg="1"/>
      <p:bldP spid="42" grpId="0" animBg="1"/>
      <p:bldP spid="12" grpId="0" animBg="1"/>
      <p:bldP spid="44" grpId="0"/>
      <p:bldP spid="45" grpId="0"/>
      <p:bldP spid="49" grpId="0"/>
      <p:bldP spid="51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3105371"/>
            <a:ext cx="17068800" cy="668808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1B924B-1FE3-4698-B643-A868DB5DD723}"/>
              </a:ext>
            </a:extLst>
          </p:cNvPr>
          <p:cNvGrpSpPr/>
          <p:nvPr/>
        </p:nvGrpSpPr>
        <p:grpSpPr>
          <a:xfrm>
            <a:off x="1841210" y="442474"/>
            <a:ext cx="15227590" cy="2554445"/>
            <a:chOff x="1841210" y="442474"/>
            <a:chExt cx="14623761" cy="2554445"/>
          </a:xfrm>
        </p:grpSpPr>
        <p:sp>
          <p:nvSpPr>
            <p:cNvPr id="4" name="Freeform 4"/>
            <p:cNvSpPr/>
            <p:nvPr/>
          </p:nvSpPr>
          <p:spPr>
            <a:xfrm>
              <a:off x="1841210" y="442474"/>
              <a:ext cx="14623761" cy="2554445"/>
            </a:xfrm>
            <a:custGeom>
              <a:avLst/>
              <a:gdLst/>
              <a:ahLst/>
              <a:cxnLst/>
              <a:rect l="l" t="t" r="r" b="b"/>
              <a:pathLst>
                <a:path w="8733900" h="1997880">
                  <a:moveTo>
                    <a:pt x="0" y="0"/>
                  </a:moveTo>
                  <a:lnTo>
                    <a:pt x="8733900" y="0"/>
                  </a:lnTo>
                  <a:lnTo>
                    <a:pt x="8733900" y="1997879"/>
                  </a:lnTo>
                  <a:lnTo>
                    <a:pt x="0" y="1997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C5EE11-A7F9-4AD7-961A-AB9BBC451491}"/>
                </a:ext>
              </a:extLst>
            </p:cNvPr>
            <p:cNvSpPr txBox="1"/>
            <p:nvPr/>
          </p:nvSpPr>
          <p:spPr>
            <a:xfrm>
              <a:off x="3666394" y="1316914"/>
              <a:ext cx="12464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c)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vuông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29C309-881E-4BEB-9E18-1670A2A32E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4391" y="489026"/>
            <a:ext cx="2145978" cy="2554445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DF126B1-2BFE-4271-9B2D-B25714C09C98}"/>
              </a:ext>
            </a:extLst>
          </p:cNvPr>
          <p:cNvSpPr/>
          <p:nvPr/>
        </p:nvSpPr>
        <p:spPr>
          <a:xfrm>
            <a:off x="1394391" y="4445785"/>
            <a:ext cx="2512603" cy="200682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0080F-8890-4EB8-8B1A-AFC1BB887F59}"/>
              </a:ext>
            </a:extLst>
          </p:cNvPr>
          <p:cNvSpPr txBox="1"/>
          <p:nvPr/>
        </p:nvSpPr>
        <p:spPr>
          <a:xfrm>
            <a:off x="1142861" y="7074514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5E859-AD52-4D18-BDE4-6CF6DCD5E913}"/>
              </a:ext>
            </a:extLst>
          </p:cNvPr>
          <p:cNvSpPr txBox="1"/>
          <p:nvPr/>
        </p:nvSpPr>
        <p:spPr>
          <a:xfrm>
            <a:off x="4437061" y="7028866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8E3BAF-66B8-43BC-80C7-CFDBA88A7D8C}"/>
              </a:ext>
            </a:extLst>
          </p:cNvPr>
          <p:cNvSpPr/>
          <p:nvPr/>
        </p:nvSpPr>
        <p:spPr>
          <a:xfrm>
            <a:off x="4916681" y="4557082"/>
            <a:ext cx="1961993" cy="19619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596FB9A1-5F1C-42F7-87C6-EAF176662897}"/>
              </a:ext>
            </a:extLst>
          </p:cNvPr>
          <p:cNvSpPr/>
          <p:nvPr/>
        </p:nvSpPr>
        <p:spPr>
          <a:xfrm>
            <a:off x="8611641" y="4749837"/>
            <a:ext cx="1710581" cy="1731816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017EE4-4744-407A-A215-6391A90E2C47}"/>
              </a:ext>
            </a:extLst>
          </p:cNvPr>
          <p:cNvSpPr/>
          <p:nvPr/>
        </p:nvSpPr>
        <p:spPr>
          <a:xfrm>
            <a:off x="11532221" y="5416960"/>
            <a:ext cx="2240004" cy="11412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5D042F-10A5-4F41-BE98-748C6AC37DAE}"/>
              </a:ext>
            </a:extLst>
          </p:cNvPr>
          <p:cNvSpPr/>
          <p:nvPr/>
        </p:nvSpPr>
        <p:spPr>
          <a:xfrm>
            <a:off x="14912757" y="4803105"/>
            <a:ext cx="1700124" cy="17001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FBFA87-DEBC-4194-BE38-2085B0E1D800}"/>
              </a:ext>
            </a:extLst>
          </p:cNvPr>
          <p:cNvSpPr txBox="1"/>
          <p:nvPr/>
        </p:nvSpPr>
        <p:spPr>
          <a:xfrm>
            <a:off x="7975745" y="7028865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81648F-ECF7-40E2-A983-C0603A3EB9FE}"/>
              </a:ext>
            </a:extLst>
          </p:cNvPr>
          <p:cNvSpPr txBox="1"/>
          <p:nvPr/>
        </p:nvSpPr>
        <p:spPr>
          <a:xfrm>
            <a:off x="11086458" y="7099183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5D69B9-35A4-4845-BBF9-4E88A2D4F50C}"/>
              </a:ext>
            </a:extLst>
          </p:cNvPr>
          <p:cNvSpPr txBox="1"/>
          <p:nvPr/>
        </p:nvSpPr>
        <p:spPr>
          <a:xfrm>
            <a:off x="14375696" y="7060904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D50441-965B-4E8C-896D-E509BCEB10FF}"/>
              </a:ext>
            </a:extLst>
          </p:cNvPr>
          <p:cNvSpPr/>
          <p:nvPr/>
        </p:nvSpPr>
        <p:spPr>
          <a:xfrm>
            <a:off x="5285312" y="6792552"/>
            <a:ext cx="1488282" cy="1447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5C9B50D-C7E8-4AFC-8989-A2F1E1219211}"/>
              </a:ext>
            </a:extLst>
          </p:cNvPr>
          <p:cNvSpPr/>
          <p:nvPr/>
        </p:nvSpPr>
        <p:spPr>
          <a:xfrm>
            <a:off x="15161049" y="6704147"/>
            <a:ext cx="1488282" cy="1447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3105371"/>
            <a:ext cx="17068800" cy="668808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1B924B-1FE3-4698-B643-A868DB5DD723}"/>
              </a:ext>
            </a:extLst>
          </p:cNvPr>
          <p:cNvGrpSpPr/>
          <p:nvPr/>
        </p:nvGrpSpPr>
        <p:grpSpPr>
          <a:xfrm>
            <a:off x="1841210" y="442474"/>
            <a:ext cx="15608590" cy="2554445"/>
            <a:chOff x="1841210" y="442474"/>
            <a:chExt cx="15608590" cy="2554445"/>
          </a:xfrm>
        </p:grpSpPr>
        <p:sp>
          <p:nvSpPr>
            <p:cNvPr id="4" name="Freeform 4"/>
            <p:cNvSpPr/>
            <p:nvPr/>
          </p:nvSpPr>
          <p:spPr>
            <a:xfrm>
              <a:off x="1841210" y="442474"/>
              <a:ext cx="15608590" cy="2554445"/>
            </a:xfrm>
            <a:custGeom>
              <a:avLst/>
              <a:gdLst/>
              <a:ahLst/>
              <a:cxnLst/>
              <a:rect l="l" t="t" r="r" b="b"/>
              <a:pathLst>
                <a:path w="8733900" h="1997880">
                  <a:moveTo>
                    <a:pt x="0" y="0"/>
                  </a:moveTo>
                  <a:lnTo>
                    <a:pt x="8733900" y="0"/>
                  </a:lnTo>
                  <a:lnTo>
                    <a:pt x="8733900" y="1997879"/>
                  </a:lnTo>
                  <a:lnTo>
                    <a:pt x="0" y="1997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C5EE11-A7F9-4AD7-961A-AB9BBC451491}"/>
                </a:ext>
              </a:extLst>
            </p:cNvPr>
            <p:cNvSpPr txBox="1"/>
            <p:nvPr/>
          </p:nvSpPr>
          <p:spPr>
            <a:xfrm>
              <a:off x="3245010" y="1304582"/>
              <a:ext cx="132453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d)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29C309-881E-4BEB-9E18-1670A2A32E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1094" y="489025"/>
            <a:ext cx="2145978" cy="25544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9B16CC1-6C36-4ECE-AEEC-59F1C9096428}"/>
              </a:ext>
            </a:extLst>
          </p:cNvPr>
          <p:cNvSpPr/>
          <p:nvPr/>
        </p:nvSpPr>
        <p:spPr>
          <a:xfrm>
            <a:off x="1132995" y="5102368"/>
            <a:ext cx="2737499" cy="13993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E6A21C-D8AD-46D5-80D9-852E7558EC39}"/>
              </a:ext>
            </a:extLst>
          </p:cNvPr>
          <p:cNvSpPr txBox="1"/>
          <p:nvPr/>
        </p:nvSpPr>
        <p:spPr>
          <a:xfrm>
            <a:off x="1142861" y="7074514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4294A3-6AED-4EE0-B52B-076E12D3E6FB}"/>
              </a:ext>
            </a:extLst>
          </p:cNvPr>
          <p:cNvSpPr txBox="1"/>
          <p:nvPr/>
        </p:nvSpPr>
        <p:spPr>
          <a:xfrm>
            <a:off x="4437061" y="7028866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2BB6CC83-406E-4449-9941-891ABFC16F0C}"/>
              </a:ext>
            </a:extLst>
          </p:cNvPr>
          <p:cNvSpPr/>
          <p:nvPr/>
        </p:nvSpPr>
        <p:spPr>
          <a:xfrm>
            <a:off x="4777500" y="4564022"/>
            <a:ext cx="2456766" cy="196199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1C170F-D3E7-4563-B597-496BEE0613A2}"/>
              </a:ext>
            </a:extLst>
          </p:cNvPr>
          <p:cNvSpPr/>
          <p:nvPr/>
        </p:nvSpPr>
        <p:spPr>
          <a:xfrm>
            <a:off x="8602108" y="4108689"/>
            <a:ext cx="1589772" cy="2393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FB3D4AFD-6E8A-40A7-A53E-7D4798F905DD}"/>
              </a:ext>
            </a:extLst>
          </p:cNvPr>
          <p:cNvSpPr/>
          <p:nvPr/>
        </p:nvSpPr>
        <p:spPr>
          <a:xfrm>
            <a:off x="11058738" y="5235140"/>
            <a:ext cx="2998368" cy="1208655"/>
          </a:xfrm>
          <a:prstGeom prst="trapezoid">
            <a:avLst>
              <a:gd name="adj" fmla="val 46338"/>
            </a:avLst>
          </a:prstGeom>
          <a:solidFill>
            <a:srgbClr val="FD9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428A16EA-53B6-4286-A90C-001F8BDADD4F}"/>
              </a:ext>
            </a:extLst>
          </p:cNvPr>
          <p:cNvSpPr/>
          <p:nvPr/>
        </p:nvSpPr>
        <p:spPr>
          <a:xfrm>
            <a:off x="14912757" y="4803105"/>
            <a:ext cx="1700124" cy="1700124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B01B6D-D849-4874-B916-08F962840EB6}"/>
              </a:ext>
            </a:extLst>
          </p:cNvPr>
          <p:cNvSpPr txBox="1"/>
          <p:nvPr/>
        </p:nvSpPr>
        <p:spPr>
          <a:xfrm>
            <a:off x="7975745" y="7028865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DBB0AB-2514-421B-89B2-313F874AB944}"/>
              </a:ext>
            </a:extLst>
          </p:cNvPr>
          <p:cNvSpPr txBox="1"/>
          <p:nvPr/>
        </p:nvSpPr>
        <p:spPr>
          <a:xfrm>
            <a:off x="11086458" y="7099183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FA1C05-67EC-4FF5-8A4B-DFDC0A909C10}"/>
              </a:ext>
            </a:extLst>
          </p:cNvPr>
          <p:cNvSpPr txBox="1"/>
          <p:nvPr/>
        </p:nvSpPr>
        <p:spPr>
          <a:xfrm>
            <a:off x="14375696" y="7060904"/>
            <a:ext cx="297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5CC6974-A44C-48E0-BA6F-B5C97B27FC15}"/>
              </a:ext>
            </a:extLst>
          </p:cNvPr>
          <p:cNvSpPr/>
          <p:nvPr/>
        </p:nvSpPr>
        <p:spPr>
          <a:xfrm>
            <a:off x="1841210" y="6790781"/>
            <a:ext cx="1488282" cy="1447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509754A-A73F-4FEB-A4B7-0EDF8FAFBBA6}"/>
              </a:ext>
            </a:extLst>
          </p:cNvPr>
          <p:cNvSpPr/>
          <p:nvPr/>
        </p:nvSpPr>
        <p:spPr>
          <a:xfrm>
            <a:off x="8722819" y="6681938"/>
            <a:ext cx="1488282" cy="1447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6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4299591"/>
            <a:ext cx="17068800" cy="549386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A70B5C5A-4271-490D-962A-43C10AE2775A}"/>
              </a:ext>
            </a:extLst>
          </p:cNvPr>
          <p:cNvSpPr/>
          <p:nvPr/>
        </p:nvSpPr>
        <p:spPr>
          <a:xfrm>
            <a:off x="3680201" y="4485842"/>
            <a:ext cx="10927598" cy="5063134"/>
          </a:xfrm>
          <a:custGeom>
            <a:avLst/>
            <a:gdLst/>
            <a:ahLst/>
            <a:cxnLst/>
            <a:rect l="l" t="t" r="r" b="b"/>
            <a:pathLst>
              <a:path w="10882632" h="5699657">
                <a:moveTo>
                  <a:pt x="0" y="0"/>
                </a:moveTo>
                <a:lnTo>
                  <a:pt x="10882631" y="0"/>
                </a:lnTo>
                <a:lnTo>
                  <a:pt x="10882631" y="5699657"/>
                </a:lnTo>
                <a:lnTo>
                  <a:pt x="0" y="5699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7354" b="-5683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1248E0-D485-4D9D-B3C7-0F58FD9E5055}"/>
              </a:ext>
            </a:extLst>
          </p:cNvPr>
          <p:cNvGrpSpPr/>
          <p:nvPr/>
        </p:nvGrpSpPr>
        <p:grpSpPr>
          <a:xfrm>
            <a:off x="1474284" y="404814"/>
            <a:ext cx="14918660" cy="3590932"/>
            <a:chOff x="1073638" y="442474"/>
            <a:chExt cx="14918660" cy="35909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1B924B-1FE3-4698-B643-A868DB5DD723}"/>
                </a:ext>
              </a:extLst>
            </p:cNvPr>
            <p:cNvGrpSpPr/>
            <p:nvPr/>
          </p:nvGrpSpPr>
          <p:grpSpPr>
            <a:xfrm>
              <a:off x="1841210" y="442474"/>
              <a:ext cx="14151088" cy="3590932"/>
              <a:chOff x="1841210" y="442474"/>
              <a:chExt cx="14151088" cy="35909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841210" y="442474"/>
                <a:ext cx="14151088" cy="3590932"/>
              </a:xfrm>
              <a:custGeom>
                <a:avLst/>
                <a:gdLst/>
                <a:ahLst/>
                <a:cxnLst/>
                <a:rect l="l" t="t" r="r" b="b"/>
                <a:pathLst>
                  <a:path w="8733900" h="1997880">
                    <a:moveTo>
                      <a:pt x="0" y="0"/>
                    </a:moveTo>
                    <a:lnTo>
                      <a:pt x="8733900" y="0"/>
                    </a:lnTo>
                    <a:lnTo>
                      <a:pt x="8733900" y="1997879"/>
                    </a:lnTo>
                    <a:lnTo>
                      <a:pt x="0" y="19978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C5EE11-A7F9-4AD7-961A-AB9BBC451491}"/>
                  </a:ext>
                </a:extLst>
              </p:cNvPr>
              <p:cNvSpPr txBox="1"/>
              <p:nvPr/>
            </p:nvSpPr>
            <p:spPr>
              <a:xfrm>
                <a:off x="3523528" y="876098"/>
                <a:ext cx="11312569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vuông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 Bao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tròn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 Bao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tam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giác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D3C067-67F0-4BCB-A7B1-E2326AA88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73638" y="851584"/>
              <a:ext cx="2408470" cy="286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577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424187">
            <a:off x="14689310" y="-2085560"/>
            <a:ext cx="6428161" cy="6977650"/>
          </a:xfrm>
          <a:custGeom>
            <a:avLst/>
            <a:gdLst/>
            <a:ahLst/>
            <a:cxnLst/>
            <a:rect l="l" t="t" r="r" b="b"/>
            <a:pathLst>
              <a:path w="6428161" h="6977650">
                <a:moveTo>
                  <a:pt x="0" y="0"/>
                </a:moveTo>
                <a:lnTo>
                  <a:pt x="6428160" y="0"/>
                </a:lnTo>
                <a:lnTo>
                  <a:pt x="6428160" y="6977650"/>
                </a:lnTo>
                <a:lnTo>
                  <a:pt x="0" y="6977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77456" y="3671370"/>
            <a:ext cx="11381844" cy="4652329"/>
          </a:xfrm>
          <a:custGeom>
            <a:avLst/>
            <a:gdLst/>
            <a:ahLst/>
            <a:cxnLst/>
            <a:rect l="l" t="t" r="r" b="b"/>
            <a:pathLst>
              <a:path w="11381844" h="4652329">
                <a:moveTo>
                  <a:pt x="0" y="0"/>
                </a:moveTo>
                <a:lnTo>
                  <a:pt x="11381844" y="0"/>
                </a:lnTo>
                <a:lnTo>
                  <a:pt x="11381844" y="4652329"/>
                </a:lnTo>
                <a:lnTo>
                  <a:pt x="0" y="4652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0" y="-1028700"/>
            <a:ext cx="5775158" cy="4114800"/>
          </a:xfrm>
          <a:custGeom>
            <a:avLst/>
            <a:gdLst/>
            <a:ahLst/>
            <a:cxnLst/>
            <a:rect l="l" t="t" r="r" b="b"/>
            <a:pathLst>
              <a:path w="5775158" h="4114800">
                <a:moveTo>
                  <a:pt x="577515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775158" y="0"/>
                </a:lnTo>
                <a:lnTo>
                  <a:pt x="577515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53313" y="-805954"/>
            <a:ext cx="3181374" cy="2584867"/>
          </a:xfrm>
          <a:custGeom>
            <a:avLst/>
            <a:gdLst/>
            <a:ahLst/>
            <a:cxnLst/>
            <a:rect l="l" t="t" r="r" b="b"/>
            <a:pathLst>
              <a:path w="3181374" h="2584867">
                <a:moveTo>
                  <a:pt x="0" y="0"/>
                </a:moveTo>
                <a:lnTo>
                  <a:pt x="3181374" y="0"/>
                </a:lnTo>
                <a:lnTo>
                  <a:pt x="3181374" y="2584867"/>
                </a:lnTo>
                <a:lnTo>
                  <a:pt x="0" y="2584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3500" y="8213714"/>
            <a:ext cx="4000500" cy="4071756"/>
          </a:xfrm>
          <a:custGeom>
            <a:avLst/>
            <a:gdLst/>
            <a:ahLst/>
            <a:cxnLst/>
            <a:rect l="l" t="t" r="r" b="b"/>
            <a:pathLst>
              <a:path w="4000500" h="4071756">
                <a:moveTo>
                  <a:pt x="0" y="0"/>
                </a:moveTo>
                <a:lnTo>
                  <a:pt x="4000500" y="0"/>
                </a:lnTo>
                <a:lnTo>
                  <a:pt x="4000500" y="4071755"/>
                </a:lnTo>
                <a:lnTo>
                  <a:pt x="0" y="4071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671370"/>
            <a:ext cx="5775158" cy="6337622"/>
          </a:xfrm>
          <a:custGeom>
            <a:avLst/>
            <a:gdLst/>
            <a:ahLst/>
            <a:cxnLst/>
            <a:rect l="l" t="t" r="r" b="b"/>
            <a:pathLst>
              <a:path w="5775158" h="6337622">
                <a:moveTo>
                  <a:pt x="0" y="0"/>
                </a:moveTo>
                <a:lnTo>
                  <a:pt x="5775158" y="0"/>
                </a:lnTo>
                <a:lnTo>
                  <a:pt x="5775158" y="6337622"/>
                </a:lnTo>
                <a:lnTo>
                  <a:pt x="0" y="6337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4D8AB-118C-4AD7-91A3-65289BA968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6439" y="999235"/>
            <a:ext cx="1327686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07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58944" y="2511416"/>
            <a:ext cx="6300356" cy="7179893"/>
          </a:xfrm>
          <a:custGeom>
            <a:avLst/>
            <a:gdLst/>
            <a:ahLst/>
            <a:cxnLst/>
            <a:rect l="l" t="t" r="r" b="b"/>
            <a:pathLst>
              <a:path w="6300356" h="7179893">
                <a:moveTo>
                  <a:pt x="0" y="0"/>
                </a:moveTo>
                <a:lnTo>
                  <a:pt x="6300356" y="0"/>
                </a:lnTo>
                <a:lnTo>
                  <a:pt x="6300356" y="7179893"/>
                </a:lnTo>
                <a:lnTo>
                  <a:pt x="0" y="71798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5DCC31-DCD4-4AAA-92AC-A8EB01D38E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831037" y="1223432"/>
            <a:ext cx="15704657" cy="78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56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3105371"/>
            <a:ext cx="17068800" cy="668808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1248E0-D485-4D9D-B3C7-0F58FD9E5055}"/>
              </a:ext>
            </a:extLst>
          </p:cNvPr>
          <p:cNvGrpSpPr/>
          <p:nvPr/>
        </p:nvGrpSpPr>
        <p:grpSpPr>
          <a:xfrm>
            <a:off x="1290686" y="138804"/>
            <a:ext cx="16579544" cy="2866900"/>
            <a:chOff x="890040" y="176464"/>
            <a:chExt cx="16579544" cy="28669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1B924B-1FE3-4698-B643-A868DB5DD723}"/>
                </a:ext>
              </a:extLst>
            </p:cNvPr>
            <p:cNvGrpSpPr/>
            <p:nvPr/>
          </p:nvGrpSpPr>
          <p:grpSpPr>
            <a:xfrm>
              <a:off x="890040" y="442286"/>
              <a:ext cx="16579544" cy="2554445"/>
              <a:chOff x="890040" y="442286"/>
              <a:chExt cx="16579544" cy="255444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890040" y="442286"/>
                <a:ext cx="16579544" cy="2554445"/>
              </a:xfrm>
              <a:custGeom>
                <a:avLst/>
                <a:gdLst/>
                <a:ahLst/>
                <a:cxnLst/>
                <a:rect l="l" t="t" r="r" b="b"/>
                <a:pathLst>
                  <a:path w="8733900" h="1997880">
                    <a:moveTo>
                      <a:pt x="0" y="0"/>
                    </a:moveTo>
                    <a:lnTo>
                      <a:pt x="8733900" y="0"/>
                    </a:lnTo>
                    <a:lnTo>
                      <a:pt x="8733900" y="1997879"/>
                    </a:lnTo>
                    <a:lnTo>
                      <a:pt x="0" y="19978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C5EE11-A7F9-4AD7-961A-AB9BBC451491}"/>
                  </a:ext>
                </a:extLst>
              </p:cNvPr>
              <p:cNvSpPr txBox="1"/>
              <p:nvPr/>
            </p:nvSpPr>
            <p:spPr>
              <a:xfrm>
                <a:off x="3136408" y="1270845"/>
                <a:ext cx="130731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……..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tròn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D3C067-67F0-4BCB-A7B1-E2326AA88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90040" y="176464"/>
              <a:ext cx="2408470" cy="2866900"/>
            </a:xfrm>
            <a:prstGeom prst="rect">
              <a:avLst/>
            </a:prstGeom>
          </p:spPr>
        </p:pic>
      </p:grpSp>
      <p:sp>
        <p:nvSpPr>
          <p:cNvPr id="16" name="Freeform 3">
            <a:extLst>
              <a:ext uri="{FF2B5EF4-FFF2-40B4-BE49-F238E27FC236}">
                <a16:creationId xmlns:a16="http://schemas.microsoft.com/office/drawing/2014/main" id="{5C48167A-5146-4408-8872-02CF06801B57}"/>
              </a:ext>
            </a:extLst>
          </p:cNvPr>
          <p:cNvSpPr/>
          <p:nvPr/>
        </p:nvSpPr>
        <p:spPr>
          <a:xfrm>
            <a:off x="2667622" y="3271526"/>
            <a:ext cx="13540999" cy="6274013"/>
          </a:xfrm>
          <a:custGeom>
            <a:avLst/>
            <a:gdLst/>
            <a:ahLst/>
            <a:cxnLst/>
            <a:rect l="l" t="t" r="r" b="b"/>
            <a:pathLst>
              <a:path w="10882632" h="5699657">
                <a:moveTo>
                  <a:pt x="0" y="0"/>
                </a:moveTo>
                <a:lnTo>
                  <a:pt x="10882631" y="0"/>
                </a:lnTo>
                <a:lnTo>
                  <a:pt x="10882631" y="5699657"/>
                </a:lnTo>
                <a:lnTo>
                  <a:pt x="0" y="569965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54" b="-5683"/>
            </a:stretch>
          </a:blipFill>
        </p:spPr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93DC77-4E24-4240-AAB2-AF8C8A2A7DEE}"/>
              </a:ext>
            </a:extLst>
          </p:cNvPr>
          <p:cNvSpPr/>
          <p:nvPr/>
        </p:nvSpPr>
        <p:spPr>
          <a:xfrm>
            <a:off x="5143500" y="6508017"/>
            <a:ext cx="2469394" cy="2473859"/>
          </a:xfrm>
          <a:custGeom>
            <a:avLst/>
            <a:gdLst>
              <a:gd name="connsiteX0" fmla="*/ 0 w 2469394"/>
              <a:gd name="connsiteY0" fmla="*/ 1236930 h 2473859"/>
              <a:gd name="connsiteX1" fmla="*/ 1234697 w 2469394"/>
              <a:gd name="connsiteY1" fmla="*/ 0 h 2473859"/>
              <a:gd name="connsiteX2" fmla="*/ 2469394 w 2469394"/>
              <a:gd name="connsiteY2" fmla="*/ 1236930 h 2473859"/>
              <a:gd name="connsiteX3" fmla="*/ 1234697 w 2469394"/>
              <a:gd name="connsiteY3" fmla="*/ 2473860 h 2473859"/>
              <a:gd name="connsiteX4" fmla="*/ 0 w 2469394"/>
              <a:gd name="connsiteY4" fmla="*/ 1236930 h 247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394" h="2473859" extrusionOk="0">
                <a:moveTo>
                  <a:pt x="0" y="1236930"/>
                </a:moveTo>
                <a:cubicBezTo>
                  <a:pt x="-114398" y="558685"/>
                  <a:pt x="595235" y="41727"/>
                  <a:pt x="1234697" y="0"/>
                </a:cubicBezTo>
                <a:cubicBezTo>
                  <a:pt x="1962277" y="93744"/>
                  <a:pt x="2471328" y="612812"/>
                  <a:pt x="2469394" y="1236930"/>
                </a:cubicBezTo>
                <a:cubicBezTo>
                  <a:pt x="2377189" y="1780959"/>
                  <a:pt x="1933333" y="2494090"/>
                  <a:pt x="1234697" y="2473860"/>
                </a:cubicBezTo>
                <a:cubicBezTo>
                  <a:pt x="590393" y="2334002"/>
                  <a:pt x="58448" y="2029040"/>
                  <a:pt x="0" y="123693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95C58D-9DEA-485D-9171-5B793817C41A}"/>
              </a:ext>
            </a:extLst>
          </p:cNvPr>
          <p:cNvSpPr/>
          <p:nvPr/>
        </p:nvSpPr>
        <p:spPr>
          <a:xfrm>
            <a:off x="11412270" y="6408532"/>
            <a:ext cx="2469394" cy="2473859"/>
          </a:xfrm>
          <a:custGeom>
            <a:avLst/>
            <a:gdLst>
              <a:gd name="connsiteX0" fmla="*/ 0 w 2469394"/>
              <a:gd name="connsiteY0" fmla="*/ 1236930 h 2473859"/>
              <a:gd name="connsiteX1" fmla="*/ 1234697 w 2469394"/>
              <a:gd name="connsiteY1" fmla="*/ 0 h 2473859"/>
              <a:gd name="connsiteX2" fmla="*/ 2469394 w 2469394"/>
              <a:gd name="connsiteY2" fmla="*/ 1236930 h 2473859"/>
              <a:gd name="connsiteX3" fmla="*/ 1234697 w 2469394"/>
              <a:gd name="connsiteY3" fmla="*/ 2473860 h 2473859"/>
              <a:gd name="connsiteX4" fmla="*/ 0 w 2469394"/>
              <a:gd name="connsiteY4" fmla="*/ 1236930 h 247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394" h="2473859" extrusionOk="0">
                <a:moveTo>
                  <a:pt x="0" y="1236930"/>
                </a:moveTo>
                <a:cubicBezTo>
                  <a:pt x="-114398" y="558685"/>
                  <a:pt x="595235" y="41727"/>
                  <a:pt x="1234697" y="0"/>
                </a:cubicBezTo>
                <a:cubicBezTo>
                  <a:pt x="1962277" y="93744"/>
                  <a:pt x="2471328" y="612812"/>
                  <a:pt x="2469394" y="1236930"/>
                </a:cubicBezTo>
                <a:cubicBezTo>
                  <a:pt x="2377189" y="1780959"/>
                  <a:pt x="1933333" y="2494090"/>
                  <a:pt x="1234697" y="2473860"/>
                </a:cubicBezTo>
                <a:cubicBezTo>
                  <a:pt x="590393" y="2334002"/>
                  <a:pt x="58448" y="2029040"/>
                  <a:pt x="0" y="123693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F2BEB-5FE5-435B-89F5-011A01CE5D10}"/>
              </a:ext>
            </a:extLst>
          </p:cNvPr>
          <p:cNvSpPr txBox="1"/>
          <p:nvPr/>
        </p:nvSpPr>
        <p:spPr>
          <a:xfrm>
            <a:off x="10893720" y="701048"/>
            <a:ext cx="1239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210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66709" y="3334537"/>
            <a:ext cx="4709391" cy="5923763"/>
          </a:xfrm>
          <a:custGeom>
            <a:avLst/>
            <a:gdLst/>
            <a:ahLst/>
            <a:cxnLst/>
            <a:rect l="l" t="t" r="r" b="b"/>
            <a:pathLst>
              <a:path w="4709391" h="5923763">
                <a:moveTo>
                  <a:pt x="0" y="0"/>
                </a:moveTo>
                <a:lnTo>
                  <a:pt x="4709391" y="0"/>
                </a:lnTo>
                <a:lnTo>
                  <a:pt x="4709391" y="5923763"/>
                </a:lnTo>
                <a:lnTo>
                  <a:pt x="0" y="5923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215134-EFF6-4739-848A-F85A44192E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170243" y="396062"/>
            <a:ext cx="19463308" cy="959149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3105371"/>
            <a:ext cx="17068800" cy="668808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1248E0-D485-4D9D-B3C7-0F58FD9E5055}"/>
              </a:ext>
            </a:extLst>
          </p:cNvPr>
          <p:cNvGrpSpPr/>
          <p:nvPr/>
        </p:nvGrpSpPr>
        <p:grpSpPr>
          <a:xfrm>
            <a:off x="1290686" y="138804"/>
            <a:ext cx="16579544" cy="2866900"/>
            <a:chOff x="890040" y="176464"/>
            <a:chExt cx="16579544" cy="28669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1B924B-1FE3-4698-B643-A868DB5DD723}"/>
                </a:ext>
              </a:extLst>
            </p:cNvPr>
            <p:cNvGrpSpPr/>
            <p:nvPr/>
          </p:nvGrpSpPr>
          <p:grpSpPr>
            <a:xfrm>
              <a:off x="890040" y="442286"/>
              <a:ext cx="16579544" cy="2554445"/>
              <a:chOff x="890040" y="442286"/>
              <a:chExt cx="16579544" cy="255444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890040" y="442286"/>
                <a:ext cx="16579544" cy="2554445"/>
              </a:xfrm>
              <a:custGeom>
                <a:avLst/>
                <a:gdLst/>
                <a:ahLst/>
                <a:cxnLst/>
                <a:rect l="l" t="t" r="r" b="b"/>
                <a:pathLst>
                  <a:path w="8733900" h="1997880">
                    <a:moveTo>
                      <a:pt x="0" y="0"/>
                    </a:moveTo>
                    <a:lnTo>
                      <a:pt x="8733900" y="0"/>
                    </a:lnTo>
                    <a:lnTo>
                      <a:pt x="8733900" y="1997879"/>
                    </a:lnTo>
                    <a:lnTo>
                      <a:pt x="0" y="19978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C5EE11-A7F9-4AD7-961A-AB9BBC451491}"/>
                  </a:ext>
                </a:extLst>
              </p:cNvPr>
              <p:cNvSpPr txBox="1"/>
              <p:nvPr/>
            </p:nvSpPr>
            <p:spPr>
              <a:xfrm>
                <a:off x="3136408" y="1270845"/>
                <a:ext cx="130731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……..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vuông</a:t>
                </a:r>
                <a:endParaRPr lang="en-US" sz="54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D3C067-67F0-4BCB-A7B1-E2326AA88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90040" y="176464"/>
              <a:ext cx="2408470" cy="2866900"/>
            </a:xfrm>
            <a:prstGeom prst="rect">
              <a:avLst/>
            </a:prstGeom>
          </p:spPr>
        </p:pic>
      </p:grpSp>
      <p:sp>
        <p:nvSpPr>
          <p:cNvPr id="16" name="Freeform 3">
            <a:extLst>
              <a:ext uri="{FF2B5EF4-FFF2-40B4-BE49-F238E27FC236}">
                <a16:creationId xmlns:a16="http://schemas.microsoft.com/office/drawing/2014/main" id="{5C48167A-5146-4408-8872-02CF06801B57}"/>
              </a:ext>
            </a:extLst>
          </p:cNvPr>
          <p:cNvSpPr/>
          <p:nvPr/>
        </p:nvSpPr>
        <p:spPr>
          <a:xfrm>
            <a:off x="2667622" y="3271526"/>
            <a:ext cx="13791578" cy="6274013"/>
          </a:xfrm>
          <a:custGeom>
            <a:avLst/>
            <a:gdLst/>
            <a:ahLst/>
            <a:cxnLst/>
            <a:rect l="l" t="t" r="r" b="b"/>
            <a:pathLst>
              <a:path w="10882632" h="5699657">
                <a:moveTo>
                  <a:pt x="0" y="0"/>
                </a:moveTo>
                <a:lnTo>
                  <a:pt x="10882631" y="0"/>
                </a:lnTo>
                <a:lnTo>
                  <a:pt x="10882631" y="5699657"/>
                </a:lnTo>
                <a:lnTo>
                  <a:pt x="0" y="569965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54" b="-5683"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0778C-584D-4765-A969-CE25EA7F909B}"/>
              </a:ext>
            </a:extLst>
          </p:cNvPr>
          <p:cNvSpPr txBox="1"/>
          <p:nvPr/>
        </p:nvSpPr>
        <p:spPr>
          <a:xfrm>
            <a:off x="10668356" y="728542"/>
            <a:ext cx="1239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98E8C5-6A0E-4257-B752-A0E12936D073}"/>
              </a:ext>
            </a:extLst>
          </p:cNvPr>
          <p:cNvSpPr/>
          <p:nvPr/>
        </p:nvSpPr>
        <p:spPr>
          <a:xfrm>
            <a:off x="4800600" y="6206242"/>
            <a:ext cx="3200400" cy="312825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0B502F-AA12-4122-8C7B-2B08D8584EDB}"/>
              </a:ext>
            </a:extLst>
          </p:cNvPr>
          <p:cNvSpPr/>
          <p:nvPr/>
        </p:nvSpPr>
        <p:spPr>
          <a:xfrm>
            <a:off x="8001067" y="6206242"/>
            <a:ext cx="3200400" cy="312825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C764AF-9CCD-499F-96FD-ADAA743428B8}"/>
              </a:ext>
            </a:extLst>
          </p:cNvPr>
          <p:cNvSpPr/>
          <p:nvPr/>
        </p:nvSpPr>
        <p:spPr>
          <a:xfrm>
            <a:off x="11201467" y="6213974"/>
            <a:ext cx="3200400" cy="312825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3105371"/>
            <a:ext cx="17068800" cy="668808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1248E0-D485-4D9D-B3C7-0F58FD9E5055}"/>
              </a:ext>
            </a:extLst>
          </p:cNvPr>
          <p:cNvGrpSpPr/>
          <p:nvPr/>
        </p:nvGrpSpPr>
        <p:grpSpPr>
          <a:xfrm>
            <a:off x="680035" y="97128"/>
            <a:ext cx="17231322" cy="2889571"/>
            <a:chOff x="238262" y="107160"/>
            <a:chExt cx="17231322" cy="28895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1B924B-1FE3-4698-B643-A868DB5DD723}"/>
                </a:ext>
              </a:extLst>
            </p:cNvPr>
            <p:cNvGrpSpPr/>
            <p:nvPr/>
          </p:nvGrpSpPr>
          <p:grpSpPr>
            <a:xfrm>
              <a:off x="890040" y="442286"/>
              <a:ext cx="16579544" cy="2554445"/>
              <a:chOff x="890040" y="442286"/>
              <a:chExt cx="16579544" cy="255444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890040" y="442286"/>
                <a:ext cx="16579544" cy="2554445"/>
              </a:xfrm>
              <a:custGeom>
                <a:avLst/>
                <a:gdLst/>
                <a:ahLst/>
                <a:cxnLst/>
                <a:rect l="l" t="t" r="r" b="b"/>
                <a:pathLst>
                  <a:path w="8733900" h="1997880">
                    <a:moveTo>
                      <a:pt x="0" y="0"/>
                    </a:moveTo>
                    <a:lnTo>
                      <a:pt x="8733900" y="0"/>
                    </a:lnTo>
                    <a:lnTo>
                      <a:pt x="8733900" y="1997879"/>
                    </a:lnTo>
                    <a:lnTo>
                      <a:pt x="0" y="19978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C5EE11-A7F9-4AD7-961A-AB9BBC451491}"/>
                  </a:ext>
                </a:extLst>
              </p:cNvPr>
              <p:cNvSpPr txBox="1"/>
              <p:nvPr/>
            </p:nvSpPr>
            <p:spPr>
              <a:xfrm>
                <a:off x="2455322" y="1267865"/>
                <a:ext cx="141413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……..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tam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giác</a:t>
                </a:r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D3C067-67F0-4BCB-A7B1-E2326AA88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8262" y="107160"/>
              <a:ext cx="2408470" cy="2866900"/>
            </a:xfrm>
            <a:prstGeom prst="rect">
              <a:avLst/>
            </a:prstGeom>
          </p:spPr>
        </p:pic>
      </p:grpSp>
      <p:sp>
        <p:nvSpPr>
          <p:cNvPr id="16" name="Freeform 3">
            <a:extLst>
              <a:ext uri="{FF2B5EF4-FFF2-40B4-BE49-F238E27FC236}">
                <a16:creationId xmlns:a16="http://schemas.microsoft.com/office/drawing/2014/main" id="{5C48167A-5146-4408-8872-02CF06801B57}"/>
              </a:ext>
            </a:extLst>
          </p:cNvPr>
          <p:cNvSpPr/>
          <p:nvPr/>
        </p:nvSpPr>
        <p:spPr>
          <a:xfrm>
            <a:off x="2667622" y="3271526"/>
            <a:ext cx="13540999" cy="6274013"/>
          </a:xfrm>
          <a:custGeom>
            <a:avLst/>
            <a:gdLst/>
            <a:ahLst/>
            <a:cxnLst/>
            <a:rect l="l" t="t" r="r" b="b"/>
            <a:pathLst>
              <a:path w="10882632" h="5699657">
                <a:moveTo>
                  <a:pt x="0" y="0"/>
                </a:moveTo>
                <a:lnTo>
                  <a:pt x="10882631" y="0"/>
                </a:lnTo>
                <a:lnTo>
                  <a:pt x="10882631" y="5699657"/>
                </a:lnTo>
                <a:lnTo>
                  <a:pt x="0" y="569965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54" b="-5683"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DA60B-7A0A-4E7C-BB1F-19269E55E42A}"/>
              </a:ext>
            </a:extLst>
          </p:cNvPr>
          <p:cNvSpPr txBox="1"/>
          <p:nvPr/>
        </p:nvSpPr>
        <p:spPr>
          <a:xfrm>
            <a:off x="10230167" y="741461"/>
            <a:ext cx="1239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3E697-183F-4408-823E-0ECA33CC9E21}"/>
              </a:ext>
            </a:extLst>
          </p:cNvPr>
          <p:cNvSpPr/>
          <p:nvPr/>
        </p:nvSpPr>
        <p:spPr>
          <a:xfrm>
            <a:off x="2897095" y="3321825"/>
            <a:ext cx="13095203" cy="3039024"/>
          </a:xfrm>
          <a:custGeom>
            <a:avLst/>
            <a:gdLst>
              <a:gd name="connsiteX0" fmla="*/ 0 w 13095203"/>
              <a:gd name="connsiteY0" fmla="*/ 0 h 3039024"/>
              <a:gd name="connsiteX1" fmla="*/ 427317 w 13095203"/>
              <a:gd name="connsiteY1" fmla="*/ 0 h 3039024"/>
              <a:gd name="connsiteX2" fmla="*/ 1378442 w 13095203"/>
              <a:gd name="connsiteY2" fmla="*/ 0 h 3039024"/>
              <a:gd name="connsiteX3" fmla="*/ 1805760 w 13095203"/>
              <a:gd name="connsiteY3" fmla="*/ 0 h 3039024"/>
              <a:gd name="connsiteX4" fmla="*/ 2756885 w 13095203"/>
              <a:gd name="connsiteY4" fmla="*/ 0 h 3039024"/>
              <a:gd name="connsiteX5" fmla="*/ 3577058 w 13095203"/>
              <a:gd name="connsiteY5" fmla="*/ 0 h 3039024"/>
              <a:gd name="connsiteX6" fmla="*/ 4397231 w 13095203"/>
              <a:gd name="connsiteY6" fmla="*/ 0 h 3039024"/>
              <a:gd name="connsiteX7" fmla="*/ 4693596 w 13095203"/>
              <a:gd name="connsiteY7" fmla="*/ 0 h 3039024"/>
              <a:gd name="connsiteX8" fmla="*/ 5382818 w 13095203"/>
              <a:gd name="connsiteY8" fmla="*/ 0 h 3039024"/>
              <a:gd name="connsiteX9" fmla="*/ 6333943 w 13095203"/>
              <a:gd name="connsiteY9" fmla="*/ 0 h 3039024"/>
              <a:gd name="connsiteX10" fmla="*/ 7023164 w 13095203"/>
              <a:gd name="connsiteY10" fmla="*/ 0 h 3039024"/>
              <a:gd name="connsiteX11" fmla="*/ 7974289 w 13095203"/>
              <a:gd name="connsiteY11" fmla="*/ 0 h 3039024"/>
              <a:gd name="connsiteX12" fmla="*/ 8270655 w 13095203"/>
              <a:gd name="connsiteY12" fmla="*/ 0 h 3039024"/>
              <a:gd name="connsiteX13" fmla="*/ 9090828 w 13095203"/>
              <a:gd name="connsiteY13" fmla="*/ 0 h 3039024"/>
              <a:gd name="connsiteX14" fmla="*/ 9518145 w 13095203"/>
              <a:gd name="connsiteY14" fmla="*/ 0 h 3039024"/>
              <a:gd name="connsiteX15" fmla="*/ 9814510 w 13095203"/>
              <a:gd name="connsiteY15" fmla="*/ 0 h 3039024"/>
              <a:gd name="connsiteX16" fmla="*/ 10634683 w 13095203"/>
              <a:gd name="connsiteY16" fmla="*/ 0 h 3039024"/>
              <a:gd name="connsiteX17" fmla="*/ 11585809 w 13095203"/>
              <a:gd name="connsiteY17" fmla="*/ 0 h 3039024"/>
              <a:gd name="connsiteX18" fmla="*/ 12144078 w 13095203"/>
              <a:gd name="connsiteY18" fmla="*/ 0 h 3039024"/>
              <a:gd name="connsiteX19" fmla="*/ 13095203 w 13095203"/>
              <a:gd name="connsiteY19" fmla="*/ 0 h 3039024"/>
              <a:gd name="connsiteX20" fmla="*/ 13095203 w 13095203"/>
              <a:gd name="connsiteY20" fmla="*/ 547024 h 3039024"/>
              <a:gd name="connsiteX21" fmla="*/ 13095203 w 13095203"/>
              <a:gd name="connsiteY21" fmla="*/ 1215610 h 3039024"/>
              <a:gd name="connsiteX22" fmla="*/ 13095203 w 13095203"/>
              <a:gd name="connsiteY22" fmla="*/ 1853805 h 3039024"/>
              <a:gd name="connsiteX23" fmla="*/ 13095203 w 13095203"/>
              <a:gd name="connsiteY23" fmla="*/ 2370439 h 3039024"/>
              <a:gd name="connsiteX24" fmla="*/ 13095203 w 13095203"/>
              <a:gd name="connsiteY24" fmla="*/ 3039024 h 3039024"/>
              <a:gd name="connsiteX25" fmla="*/ 12536934 w 13095203"/>
              <a:gd name="connsiteY25" fmla="*/ 3039024 h 3039024"/>
              <a:gd name="connsiteX26" fmla="*/ 11847713 w 13095203"/>
              <a:gd name="connsiteY26" fmla="*/ 3039024 h 3039024"/>
              <a:gd name="connsiteX27" fmla="*/ 11027539 w 13095203"/>
              <a:gd name="connsiteY27" fmla="*/ 3039024 h 3039024"/>
              <a:gd name="connsiteX28" fmla="*/ 10469270 w 13095203"/>
              <a:gd name="connsiteY28" fmla="*/ 3039024 h 3039024"/>
              <a:gd name="connsiteX29" fmla="*/ 10041953 w 13095203"/>
              <a:gd name="connsiteY29" fmla="*/ 3039024 h 3039024"/>
              <a:gd name="connsiteX30" fmla="*/ 9352732 w 13095203"/>
              <a:gd name="connsiteY30" fmla="*/ 3039024 h 3039024"/>
              <a:gd name="connsiteX31" fmla="*/ 8794463 w 13095203"/>
              <a:gd name="connsiteY31" fmla="*/ 3039024 h 3039024"/>
              <a:gd name="connsiteX32" fmla="*/ 7974289 w 13095203"/>
              <a:gd name="connsiteY32" fmla="*/ 3039024 h 3039024"/>
              <a:gd name="connsiteX33" fmla="*/ 7677924 w 13095203"/>
              <a:gd name="connsiteY33" fmla="*/ 3039024 h 3039024"/>
              <a:gd name="connsiteX34" fmla="*/ 6857751 w 13095203"/>
              <a:gd name="connsiteY34" fmla="*/ 3039024 h 3039024"/>
              <a:gd name="connsiteX35" fmla="*/ 6168530 w 13095203"/>
              <a:gd name="connsiteY35" fmla="*/ 3039024 h 3039024"/>
              <a:gd name="connsiteX36" fmla="*/ 5741213 w 13095203"/>
              <a:gd name="connsiteY36" fmla="*/ 3039024 h 3039024"/>
              <a:gd name="connsiteX37" fmla="*/ 5182944 w 13095203"/>
              <a:gd name="connsiteY37" fmla="*/ 3039024 h 3039024"/>
              <a:gd name="connsiteX38" fmla="*/ 4493722 w 13095203"/>
              <a:gd name="connsiteY38" fmla="*/ 3039024 h 3039024"/>
              <a:gd name="connsiteX39" fmla="*/ 4066405 w 13095203"/>
              <a:gd name="connsiteY39" fmla="*/ 3039024 h 3039024"/>
              <a:gd name="connsiteX40" fmla="*/ 3377184 w 13095203"/>
              <a:gd name="connsiteY40" fmla="*/ 3039024 h 3039024"/>
              <a:gd name="connsiteX41" fmla="*/ 2949867 w 13095203"/>
              <a:gd name="connsiteY41" fmla="*/ 3039024 h 3039024"/>
              <a:gd name="connsiteX42" fmla="*/ 2129694 w 13095203"/>
              <a:gd name="connsiteY42" fmla="*/ 3039024 h 3039024"/>
              <a:gd name="connsiteX43" fmla="*/ 1571424 w 13095203"/>
              <a:gd name="connsiteY43" fmla="*/ 3039024 h 3039024"/>
              <a:gd name="connsiteX44" fmla="*/ 620299 w 13095203"/>
              <a:gd name="connsiteY44" fmla="*/ 3039024 h 3039024"/>
              <a:gd name="connsiteX45" fmla="*/ 0 w 13095203"/>
              <a:gd name="connsiteY45" fmla="*/ 3039024 h 3039024"/>
              <a:gd name="connsiteX46" fmla="*/ 0 w 13095203"/>
              <a:gd name="connsiteY46" fmla="*/ 2461609 h 3039024"/>
              <a:gd name="connsiteX47" fmla="*/ 0 w 13095203"/>
              <a:gd name="connsiteY47" fmla="*/ 1884195 h 3039024"/>
              <a:gd name="connsiteX48" fmla="*/ 0 w 13095203"/>
              <a:gd name="connsiteY48" fmla="*/ 1276390 h 3039024"/>
              <a:gd name="connsiteX49" fmla="*/ 0 w 13095203"/>
              <a:gd name="connsiteY49" fmla="*/ 668585 h 3039024"/>
              <a:gd name="connsiteX50" fmla="*/ 0 w 13095203"/>
              <a:gd name="connsiteY50" fmla="*/ 0 h 303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095203" h="3039024" extrusionOk="0">
                <a:moveTo>
                  <a:pt x="0" y="0"/>
                </a:moveTo>
                <a:cubicBezTo>
                  <a:pt x="106804" y="-9606"/>
                  <a:pt x="310852" y="2390"/>
                  <a:pt x="427317" y="0"/>
                </a:cubicBezTo>
                <a:cubicBezTo>
                  <a:pt x="543782" y="-2390"/>
                  <a:pt x="999004" y="-2768"/>
                  <a:pt x="1378442" y="0"/>
                </a:cubicBezTo>
                <a:cubicBezTo>
                  <a:pt x="1757881" y="2768"/>
                  <a:pt x="1639621" y="5556"/>
                  <a:pt x="1805760" y="0"/>
                </a:cubicBezTo>
                <a:cubicBezTo>
                  <a:pt x="1971899" y="-5556"/>
                  <a:pt x="2528826" y="-31030"/>
                  <a:pt x="2756885" y="0"/>
                </a:cubicBezTo>
                <a:cubicBezTo>
                  <a:pt x="2984944" y="31030"/>
                  <a:pt x="3291239" y="34646"/>
                  <a:pt x="3577058" y="0"/>
                </a:cubicBezTo>
                <a:cubicBezTo>
                  <a:pt x="3862877" y="-34646"/>
                  <a:pt x="4206402" y="6465"/>
                  <a:pt x="4397231" y="0"/>
                </a:cubicBezTo>
                <a:cubicBezTo>
                  <a:pt x="4588060" y="-6465"/>
                  <a:pt x="4603875" y="-10899"/>
                  <a:pt x="4693596" y="0"/>
                </a:cubicBezTo>
                <a:cubicBezTo>
                  <a:pt x="4783317" y="10899"/>
                  <a:pt x="5144181" y="22872"/>
                  <a:pt x="5382818" y="0"/>
                </a:cubicBezTo>
                <a:cubicBezTo>
                  <a:pt x="5621455" y="-22872"/>
                  <a:pt x="5917003" y="13583"/>
                  <a:pt x="6333943" y="0"/>
                </a:cubicBezTo>
                <a:cubicBezTo>
                  <a:pt x="6750884" y="-13583"/>
                  <a:pt x="6715875" y="-5640"/>
                  <a:pt x="7023164" y="0"/>
                </a:cubicBezTo>
                <a:cubicBezTo>
                  <a:pt x="7330453" y="5640"/>
                  <a:pt x="7562036" y="-26502"/>
                  <a:pt x="7974289" y="0"/>
                </a:cubicBezTo>
                <a:cubicBezTo>
                  <a:pt x="8386543" y="26502"/>
                  <a:pt x="8155931" y="2819"/>
                  <a:pt x="8270655" y="0"/>
                </a:cubicBezTo>
                <a:cubicBezTo>
                  <a:pt x="8385379" y="-2819"/>
                  <a:pt x="8685868" y="34390"/>
                  <a:pt x="9090828" y="0"/>
                </a:cubicBezTo>
                <a:cubicBezTo>
                  <a:pt x="9495788" y="-34390"/>
                  <a:pt x="9401669" y="21169"/>
                  <a:pt x="9518145" y="0"/>
                </a:cubicBezTo>
                <a:cubicBezTo>
                  <a:pt x="9634621" y="-21169"/>
                  <a:pt x="9703289" y="4705"/>
                  <a:pt x="9814510" y="0"/>
                </a:cubicBezTo>
                <a:cubicBezTo>
                  <a:pt x="9925731" y="-4705"/>
                  <a:pt x="10235895" y="23639"/>
                  <a:pt x="10634683" y="0"/>
                </a:cubicBezTo>
                <a:cubicBezTo>
                  <a:pt x="11033471" y="-23639"/>
                  <a:pt x="11284386" y="-37405"/>
                  <a:pt x="11585809" y="0"/>
                </a:cubicBezTo>
                <a:cubicBezTo>
                  <a:pt x="11887232" y="37405"/>
                  <a:pt x="11990294" y="19970"/>
                  <a:pt x="12144078" y="0"/>
                </a:cubicBezTo>
                <a:cubicBezTo>
                  <a:pt x="12297862" y="-19970"/>
                  <a:pt x="12674423" y="44994"/>
                  <a:pt x="13095203" y="0"/>
                </a:cubicBezTo>
                <a:cubicBezTo>
                  <a:pt x="13069789" y="174560"/>
                  <a:pt x="13103465" y="354841"/>
                  <a:pt x="13095203" y="547024"/>
                </a:cubicBezTo>
                <a:cubicBezTo>
                  <a:pt x="13086941" y="739207"/>
                  <a:pt x="13063052" y="932166"/>
                  <a:pt x="13095203" y="1215610"/>
                </a:cubicBezTo>
                <a:cubicBezTo>
                  <a:pt x="13127354" y="1499054"/>
                  <a:pt x="13081989" y="1579589"/>
                  <a:pt x="13095203" y="1853805"/>
                </a:cubicBezTo>
                <a:cubicBezTo>
                  <a:pt x="13108417" y="2128022"/>
                  <a:pt x="13096867" y="2207459"/>
                  <a:pt x="13095203" y="2370439"/>
                </a:cubicBezTo>
                <a:cubicBezTo>
                  <a:pt x="13093539" y="2533419"/>
                  <a:pt x="13068476" y="2902239"/>
                  <a:pt x="13095203" y="3039024"/>
                </a:cubicBezTo>
                <a:cubicBezTo>
                  <a:pt x="12946990" y="3046159"/>
                  <a:pt x="12713609" y="3027236"/>
                  <a:pt x="12536934" y="3039024"/>
                </a:cubicBezTo>
                <a:cubicBezTo>
                  <a:pt x="12360259" y="3050812"/>
                  <a:pt x="12079362" y="3048347"/>
                  <a:pt x="11847713" y="3039024"/>
                </a:cubicBezTo>
                <a:cubicBezTo>
                  <a:pt x="11616064" y="3029701"/>
                  <a:pt x="11415531" y="3063123"/>
                  <a:pt x="11027539" y="3039024"/>
                </a:cubicBezTo>
                <a:cubicBezTo>
                  <a:pt x="10639547" y="3014925"/>
                  <a:pt x="10603822" y="3029390"/>
                  <a:pt x="10469270" y="3039024"/>
                </a:cubicBezTo>
                <a:cubicBezTo>
                  <a:pt x="10334718" y="3048658"/>
                  <a:pt x="10194278" y="3041261"/>
                  <a:pt x="10041953" y="3039024"/>
                </a:cubicBezTo>
                <a:cubicBezTo>
                  <a:pt x="9889628" y="3036787"/>
                  <a:pt x="9637355" y="3016383"/>
                  <a:pt x="9352732" y="3039024"/>
                </a:cubicBezTo>
                <a:cubicBezTo>
                  <a:pt x="9068109" y="3061665"/>
                  <a:pt x="8914169" y="3045437"/>
                  <a:pt x="8794463" y="3039024"/>
                </a:cubicBezTo>
                <a:cubicBezTo>
                  <a:pt x="8674757" y="3032611"/>
                  <a:pt x="8325043" y="3020795"/>
                  <a:pt x="7974289" y="3039024"/>
                </a:cubicBezTo>
                <a:cubicBezTo>
                  <a:pt x="7623535" y="3057253"/>
                  <a:pt x="7782336" y="3040623"/>
                  <a:pt x="7677924" y="3039024"/>
                </a:cubicBezTo>
                <a:cubicBezTo>
                  <a:pt x="7573513" y="3037425"/>
                  <a:pt x="7102188" y="3062807"/>
                  <a:pt x="6857751" y="3039024"/>
                </a:cubicBezTo>
                <a:cubicBezTo>
                  <a:pt x="6613314" y="3015241"/>
                  <a:pt x="6405228" y="3028945"/>
                  <a:pt x="6168530" y="3039024"/>
                </a:cubicBezTo>
                <a:cubicBezTo>
                  <a:pt x="5931832" y="3049103"/>
                  <a:pt x="5916996" y="3051560"/>
                  <a:pt x="5741213" y="3039024"/>
                </a:cubicBezTo>
                <a:cubicBezTo>
                  <a:pt x="5565430" y="3026488"/>
                  <a:pt x="5337834" y="3050199"/>
                  <a:pt x="5182944" y="3039024"/>
                </a:cubicBezTo>
                <a:cubicBezTo>
                  <a:pt x="5028054" y="3027849"/>
                  <a:pt x="4780171" y="3057617"/>
                  <a:pt x="4493722" y="3039024"/>
                </a:cubicBezTo>
                <a:cubicBezTo>
                  <a:pt x="4207273" y="3020431"/>
                  <a:pt x="4279924" y="3035755"/>
                  <a:pt x="4066405" y="3039024"/>
                </a:cubicBezTo>
                <a:cubicBezTo>
                  <a:pt x="3852886" y="3042293"/>
                  <a:pt x="3716749" y="3065926"/>
                  <a:pt x="3377184" y="3039024"/>
                </a:cubicBezTo>
                <a:cubicBezTo>
                  <a:pt x="3037619" y="3012122"/>
                  <a:pt x="3126094" y="3054414"/>
                  <a:pt x="2949867" y="3039024"/>
                </a:cubicBezTo>
                <a:cubicBezTo>
                  <a:pt x="2773640" y="3023634"/>
                  <a:pt x="2495989" y="3019974"/>
                  <a:pt x="2129694" y="3039024"/>
                </a:cubicBezTo>
                <a:cubicBezTo>
                  <a:pt x="1763399" y="3058074"/>
                  <a:pt x="1767168" y="3051063"/>
                  <a:pt x="1571424" y="3039024"/>
                </a:cubicBezTo>
                <a:cubicBezTo>
                  <a:pt x="1375680" y="3026986"/>
                  <a:pt x="881888" y="3068435"/>
                  <a:pt x="620299" y="3039024"/>
                </a:cubicBezTo>
                <a:cubicBezTo>
                  <a:pt x="358710" y="3009613"/>
                  <a:pt x="223361" y="3050361"/>
                  <a:pt x="0" y="3039024"/>
                </a:cubicBezTo>
                <a:cubicBezTo>
                  <a:pt x="25873" y="2813543"/>
                  <a:pt x="-12088" y="2681106"/>
                  <a:pt x="0" y="2461609"/>
                </a:cubicBezTo>
                <a:cubicBezTo>
                  <a:pt x="12088" y="2242113"/>
                  <a:pt x="-21157" y="2064540"/>
                  <a:pt x="0" y="1884195"/>
                </a:cubicBezTo>
                <a:cubicBezTo>
                  <a:pt x="21157" y="1703850"/>
                  <a:pt x="16679" y="1543791"/>
                  <a:pt x="0" y="1276390"/>
                </a:cubicBezTo>
                <a:cubicBezTo>
                  <a:pt x="-16679" y="1008990"/>
                  <a:pt x="11521" y="956174"/>
                  <a:pt x="0" y="668585"/>
                </a:cubicBezTo>
                <a:cubicBezTo>
                  <a:pt x="-11521" y="380997"/>
                  <a:pt x="-20198" y="291770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5602578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66709" y="3334537"/>
            <a:ext cx="4709391" cy="5923763"/>
          </a:xfrm>
          <a:custGeom>
            <a:avLst/>
            <a:gdLst/>
            <a:ahLst/>
            <a:cxnLst/>
            <a:rect l="l" t="t" r="r" b="b"/>
            <a:pathLst>
              <a:path w="4709391" h="5923763">
                <a:moveTo>
                  <a:pt x="0" y="0"/>
                </a:moveTo>
                <a:lnTo>
                  <a:pt x="4709391" y="0"/>
                </a:lnTo>
                <a:lnTo>
                  <a:pt x="4709391" y="5923763"/>
                </a:lnTo>
                <a:lnTo>
                  <a:pt x="0" y="5923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E35E1-8BB2-4C1D-83C5-92AE765D57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37701" y="784833"/>
            <a:ext cx="17398224" cy="847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9486930" y="5741158"/>
            <a:ext cx="1227832" cy="790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3"/>
              </a:lnSpc>
              <a:spcBef>
                <a:spcPct val="0"/>
              </a:spcBef>
            </a:pPr>
            <a:r>
              <a:rPr lang="en-US" sz="6116" u="none" strike="noStrike">
                <a:solidFill>
                  <a:srgbClr val="000000"/>
                </a:solidFill>
                <a:latin typeface="Guerrilla"/>
                <a:ea typeface="Guerrilla"/>
                <a:cs typeface="Guerrilla"/>
                <a:sym typeface="Guerrilla"/>
              </a:rPr>
              <a:t>02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EE23C5-4DA5-4A5A-BBAA-5476B0257C6C}"/>
              </a:ext>
            </a:extLst>
          </p:cNvPr>
          <p:cNvSpPr/>
          <p:nvPr/>
        </p:nvSpPr>
        <p:spPr>
          <a:xfrm>
            <a:off x="609600" y="493540"/>
            <a:ext cx="17068800" cy="9299920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C0FCE9E9-B184-4BD9-ABAA-8A45F8F15A47}"/>
              </a:ext>
            </a:extLst>
          </p:cNvPr>
          <p:cNvSpPr/>
          <p:nvPr/>
        </p:nvSpPr>
        <p:spPr>
          <a:xfrm>
            <a:off x="2257302" y="3104679"/>
            <a:ext cx="13791578" cy="6274013"/>
          </a:xfrm>
          <a:custGeom>
            <a:avLst/>
            <a:gdLst/>
            <a:ahLst/>
            <a:cxnLst/>
            <a:rect l="l" t="t" r="r" b="b"/>
            <a:pathLst>
              <a:path w="10882632" h="5699657">
                <a:moveTo>
                  <a:pt x="0" y="0"/>
                </a:moveTo>
                <a:lnTo>
                  <a:pt x="10882631" y="0"/>
                </a:lnTo>
                <a:lnTo>
                  <a:pt x="10882631" y="5699657"/>
                </a:lnTo>
                <a:lnTo>
                  <a:pt x="0" y="5699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7354" b="-5683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428E62-9E9A-4A7D-8805-6C4A3E91DB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64" y="-152316"/>
            <a:ext cx="1725317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93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alo - Phước Trang">
            <a:hlinkClick r:id="" action="ppaction://media"/>
            <a:extLst>
              <a:ext uri="{FF2B5EF4-FFF2-40B4-BE49-F238E27FC236}">
                <a16:creationId xmlns:a16="http://schemas.microsoft.com/office/drawing/2014/main" id="{C3AF1200-4AA6-4586-BA2A-D1043E1A5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0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459214" y="6498718"/>
            <a:ext cx="5277701" cy="5519165"/>
          </a:xfrm>
          <a:custGeom>
            <a:avLst/>
            <a:gdLst/>
            <a:ahLst/>
            <a:cxnLst/>
            <a:rect l="l" t="t" r="r" b="b"/>
            <a:pathLst>
              <a:path w="5277701" h="5519165">
                <a:moveTo>
                  <a:pt x="0" y="0"/>
                </a:moveTo>
                <a:lnTo>
                  <a:pt x="5277701" y="0"/>
                </a:lnTo>
                <a:lnTo>
                  <a:pt x="5277701" y="5519164"/>
                </a:lnTo>
                <a:lnTo>
                  <a:pt x="0" y="5519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23823" y="548409"/>
            <a:ext cx="13516255" cy="8177334"/>
          </a:xfrm>
          <a:custGeom>
            <a:avLst/>
            <a:gdLst/>
            <a:ahLst/>
            <a:cxnLst/>
            <a:rect l="l" t="t" r="r" b="b"/>
            <a:pathLst>
              <a:path w="13516255" h="8177334">
                <a:moveTo>
                  <a:pt x="0" y="0"/>
                </a:moveTo>
                <a:lnTo>
                  <a:pt x="13516255" y="0"/>
                </a:lnTo>
                <a:lnTo>
                  <a:pt x="13516255" y="8177334"/>
                </a:lnTo>
                <a:lnTo>
                  <a:pt x="0" y="8177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13240" y="5591838"/>
            <a:ext cx="4253675" cy="5427336"/>
          </a:xfrm>
          <a:custGeom>
            <a:avLst/>
            <a:gdLst/>
            <a:ahLst/>
            <a:cxnLst/>
            <a:rect l="l" t="t" r="r" b="b"/>
            <a:pathLst>
              <a:path w="4253675" h="5427336">
                <a:moveTo>
                  <a:pt x="0" y="0"/>
                </a:moveTo>
                <a:lnTo>
                  <a:pt x="4253675" y="0"/>
                </a:lnTo>
                <a:lnTo>
                  <a:pt x="4253675" y="5427336"/>
                </a:lnTo>
                <a:lnTo>
                  <a:pt x="0" y="5427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08689" y="-1242784"/>
            <a:ext cx="4327176" cy="4542967"/>
          </a:xfrm>
          <a:custGeom>
            <a:avLst/>
            <a:gdLst/>
            <a:ahLst/>
            <a:cxnLst/>
            <a:rect l="l" t="t" r="r" b="b"/>
            <a:pathLst>
              <a:path w="4327176" h="4542967">
                <a:moveTo>
                  <a:pt x="0" y="0"/>
                </a:moveTo>
                <a:lnTo>
                  <a:pt x="4327176" y="0"/>
                </a:lnTo>
                <a:lnTo>
                  <a:pt x="4327176" y="4542968"/>
                </a:lnTo>
                <a:lnTo>
                  <a:pt x="0" y="4542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56421" y="7903082"/>
            <a:ext cx="5775158" cy="4114800"/>
          </a:xfrm>
          <a:custGeom>
            <a:avLst/>
            <a:gdLst/>
            <a:ahLst/>
            <a:cxnLst/>
            <a:rect l="l" t="t" r="r" b="b"/>
            <a:pathLst>
              <a:path w="5775158" h="4114800">
                <a:moveTo>
                  <a:pt x="0" y="0"/>
                </a:moveTo>
                <a:lnTo>
                  <a:pt x="5775158" y="0"/>
                </a:lnTo>
                <a:lnTo>
                  <a:pt x="5775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92588">
            <a:off x="6066197" y="868739"/>
            <a:ext cx="3954326" cy="1907962"/>
          </a:xfrm>
          <a:custGeom>
            <a:avLst/>
            <a:gdLst/>
            <a:ahLst/>
            <a:cxnLst/>
            <a:rect l="l" t="t" r="r" b="b"/>
            <a:pathLst>
              <a:path w="3954326" h="1907962">
                <a:moveTo>
                  <a:pt x="0" y="0"/>
                </a:moveTo>
                <a:lnTo>
                  <a:pt x="3954326" y="0"/>
                </a:lnTo>
                <a:lnTo>
                  <a:pt x="3954326" y="1907962"/>
                </a:lnTo>
                <a:lnTo>
                  <a:pt x="0" y="19079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20926" y="-1107770"/>
            <a:ext cx="4076749" cy="3312358"/>
          </a:xfrm>
          <a:custGeom>
            <a:avLst/>
            <a:gdLst/>
            <a:ahLst/>
            <a:cxnLst/>
            <a:rect l="l" t="t" r="r" b="b"/>
            <a:pathLst>
              <a:path w="4076749" h="3312358">
                <a:moveTo>
                  <a:pt x="0" y="0"/>
                </a:moveTo>
                <a:lnTo>
                  <a:pt x="4076748" y="0"/>
                </a:lnTo>
                <a:lnTo>
                  <a:pt x="4076748" y="3312358"/>
                </a:lnTo>
                <a:lnTo>
                  <a:pt x="0" y="33123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9B9BC9-2343-4A0C-98AE-6872AC24F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333" y="1098127"/>
            <a:ext cx="16625233" cy="77913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0) Thể dục cho não bộ_ Brain Gym Senam #2 - YouTube">
            <a:hlinkClick r:id="" action="ppaction://media"/>
            <a:extLst>
              <a:ext uri="{FF2B5EF4-FFF2-40B4-BE49-F238E27FC236}">
                <a16:creationId xmlns:a16="http://schemas.microsoft.com/office/drawing/2014/main" id="{EDAD6F7B-CA73-422F-A8DF-CF1BEFEAF5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24" y="32238"/>
            <a:ext cx="18299723" cy="102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42710" y="3420643"/>
            <a:ext cx="5412770" cy="6580876"/>
          </a:xfrm>
          <a:custGeom>
            <a:avLst/>
            <a:gdLst/>
            <a:ahLst/>
            <a:cxnLst/>
            <a:rect l="l" t="t" r="r" b="b"/>
            <a:pathLst>
              <a:path w="5412770" h="6580876">
                <a:moveTo>
                  <a:pt x="0" y="0"/>
                </a:moveTo>
                <a:lnTo>
                  <a:pt x="5412771" y="0"/>
                </a:lnTo>
                <a:lnTo>
                  <a:pt x="5412771" y="6580876"/>
                </a:lnTo>
                <a:lnTo>
                  <a:pt x="0" y="6580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482578" y="2938500"/>
            <a:ext cx="6157666" cy="113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431"/>
              </a:lnSpc>
              <a:spcBef>
                <a:spcPct val="0"/>
              </a:spcBef>
            </a:pPr>
            <a:r>
              <a:rPr lang="en-US" sz="8603" u="none" strike="noStrike">
                <a:solidFill>
                  <a:srgbClr val="FFFFFF"/>
                </a:solidFill>
                <a:latin typeface="Guerrilla"/>
                <a:ea typeface="Guerrilla"/>
                <a:cs typeface="Guerrilla"/>
                <a:sym typeface="Guerrilla"/>
              </a:rPr>
              <a:t>Result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E49666-2527-4719-901A-0145E018B6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001722" y="454897"/>
            <a:ext cx="18164122" cy="8940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9486930" y="5741158"/>
            <a:ext cx="1227832" cy="790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3"/>
              </a:lnSpc>
              <a:spcBef>
                <a:spcPct val="0"/>
              </a:spcBef>
            </a:pPr>
            <a:r>
              <a:rPr lang="en-US" sz="6116" u="none" strike="noStrike">
                <a:solidFill>
                  <a:srgbClr val="000000"/>
                </a:solidFill>
                <a:latin typeface="Guerrilla"/>
                <a:ea typeface="Guerrilla"/>
                <a:cs typeface="Guerrilla"/>
                <a:sym typeface="Guerrilla"/>
              </a:rPr>
              <a:t>02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EE23C5-4DA5-4A5A-BBAA-5476B0257C6C}"/>
              </a:ext>
            </a:extLst>
          </p:cNvPr>
          <p:cNvSpPr/>
          <p:nvPr/>
        </p:nvSpPr>
        <p:spPr>
          <a:xfrm>
            <a:off x="609600" y="493540"/>
            <a:ext cx="17068800" cy="9299920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92DFA30-90E6-43DF-ADB5-E2A12F03EDBB}"/>
              </a:ext>
            </a:extLst>
          </p:cNvPr>
          <p:cNvSpPr/>
          <p:nvPr/>
        </p:nvSpPr>
        <p:spPr>
          <a:xfrm>
            <a:off x="1449228" y="1115527"/>
            <a:ext cx="2628458" cy="2628458"/>
          </a:xfrm>
          <a:custGeom>
            <a:avLst/>
            <a:gdLst/>
            <a:ahLst/>
            <a:cxnLst/>
            <a:rect l="l" t="t" r="r" b="b"/>
            <a:pathLst>
              <a:path w="2628458" h="2628458">
                <a:moveTo>
                  <a:pt x="0" y="0"/>
                </a:moveTo>
                <a:lnTo>
                  <a:pt x="2628458" y="0"/>
                </a:lnTo>
                <a:lnTo>
                  <a:pt x="2628458" y="2628458"/>
                </a:lnTo>
                <a:lnTo>
                  <a:pt x="0" y="2628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F338E364-0AF8-47A3-BFC5-010F61A0CF4F}"/>
              </a:ext>
            </a:extLst>
          </p:cNvPr>
          <p:cNvSpPr/>
          <p:nvPr/>
        </p:nvSpPr>
        <p:spPr>
          <a:xfrm>
            <a:off x="9616469" y="938568"/>
            <a:ext cx="3018948" cy="3018948"/>
          </a:xfrm>
          <a:custGeom>
            <a:avLst/>
            <a:gdLst/>
            <a:ahLst/>
            <a:cxnLst/>
            <a:rect l="l" t="t" r="r" b="b"/>
            <a:pathLst>
              <a:path w="2409586" h="2409586">
                <a:moveTo>
                  <a:pt x="0" y="0"/>
                </a:moveTo>
                <a:lnTo>
                  <a:pt x="2409586" y="0"/>
                </a:lnTo>
                <a:lnTo>
                  <a:pt x="2409586" y="2409586"/>
                </a:lnTo>
                <a:lnTo>
                  <a:pt x="0" y="2409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439BA54B-353C-4A44-9395-34512B588D96}"/>
              </a:ext>
            </a:extLst>
          </p:cNvPr>
          <p:cNvSpPr/>
          <p:nvPr/>
        </p:nvSpPr>
        <p:spPr>
          <a:xfrm>
            <a:off x="1315490" y="5741158"/>
            <a:ext cx="2822678" cy="2628458"/>
          </a:xfrm>
          <a:custGeom>
            <a:avLst/>
            <a:gdLst/>
            <a:ahLst/>
            <a:cxnLst/>
            <a:rect l="l" t="t" r="r" b="b"/>
            <a:pathLst>
              <a:path w="5329443" h="4962739">
                <a:moveTo>
                  <a:pt x="0" y="0"/>
                </a:moveTo>
                <a:lnTo>
                  <a:pt x="5329443" y="0"/>
                </a:lnTo>
                <a:lnTo>
                  <a:pt x="5329443" y="4962739"/>
                </a:lnTo>
                <a:lnTo>
                  <a:pt x="0" y="49627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A57E964-DAD9-47BA-97B9-8D3DEC9B1567}"/>
              </a:ext>
            </a:extLst>
          </p:cNvPr>
          <p:cNvSpPr/>
          <p:nvPr/>
        </p:nvSpPr>
        <p:spPr>
          <a:xfrm>
            <a:off x="9383929" y="5741158"/>
            <a:ext cx="3217921" cy="2328970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FA16E8-802A-4E84-BD8A-DCA32FA7372E}"/>
              </a:ext>
            </a:extLst>
          </p:cNvPr>
          <p:cNvGrpSpPr/>
          <p:nvPr/>
        </p:nvGrpSpPr>
        <p:grpSpPr>
          <a:xfrm>
            <a:off x="4573062" y="2429756"/>
            <a:ext cx="2749132" cy="2927104"/>
            <a:chOff x="4573062" y="2429756"/>
            <a:chExt cx="2749132" cy="292710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888175-2203-4292-97C9-B5EDBE772512}"/>
                </a:ext>
              </a:extLst>
            </p:cNvPr>
            <p:cNvSpPr/>
            <p:nvPr/>
          </p:nvSpPr>
          <p:spPr>
            <a:xfrm>
              <a:off x="4917313" y="2429756"/>
              <a:ext cx="2060631" cy="20606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098723-CD37-47DC-A5CF-8FEEFCAA8B0C}"/>
                </a:ext>
              </a:extLst>
            </p:cNvPr>
            <p:cNvSpPr txBox="1"/>
            <p:nvPr/>
          </p:nvSpPr>
          <p:spPr>
            <a:xfrm>
              <a:off x="4573062" y="4772085"/>
              <a:ext cx="274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vuông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F6D8E1-49D8-4A83-809A-E3F98A167822}"/>
              </a:ext>
            </a:extLst>
          </p:cNvPr>
          <p:cNvGrpSpPr/>
          <p:nvPr/>
        </p:nvGrpSpPr>
        <p:grpSpPr>
          <a:xfrm>
            <a:off x="13143631" y="2273466"/>
            <a:ext cx="2749132" cy="2867156"/>
            <a:chOff x="12875896" y="2489704"/>
            <a:chExt cx="2749132" cy="286715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D8B8B79-AA35-4AA3-98BA-A3213AE1431C}"/>
                </a:ext>
              </a:extLst>
            </p:cNvPr>
            <p:cNvSpPr/>
            <p:nvPr/>
          </p:nvSpPr>
          <p:spPr>
            <a:xfrm>
              <a:off x="13280126" y="2489704"/>
              <a:ext cx="2019588" cy="201958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45B43F-A68E-47D9-A0B0-072C41DB0BB0}"/>
                </a:ext>
              </a:extLst>
            </p:cNvPr>
            <p:cNvSpPr txBox="1"/>
            <p:nvPr/>
          </p:nvSpPr>
          <p:spPr>
            <a:xfrm>
              <a:off x="12875896" y="4772085"/>
              <a:ext cx="274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tròn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C8E025-64D4-4926-8949-FC7DFB3D1FC1}"/>
              </a:ext>
            </a:extLst>
          </p:cNvPr>
          <p:cNvGrpSpPr/>
          <p:nvPr/>
        </p:nvGrpSpPr>
        <p:grpSpPr>
          <a:xfrm>
            <a:off x="4747768" y="6811025"/>
            <a:ext cx="3099259" cy="2494724"/>
            <a:chOff x="4816825" y="6660819"/>
            <a:chExt cx="3099259" cy="2494724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66BA747-763F-4837-AD36-A42BDA3F064D}"/>
                </a:ext>
              </a:extLst>
            </p:cNvPr>
            <p:cNvSpPr/>
            <p:nvPr/>
          </p:nvSpPr>
          <p:spPr>
            <a:xfrm>
              <a:off x="5153081" y="6660819"/>
              <a:ext cx="2139461" cy="170879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F785E0-AD4D-4265-A1A2-1637FC76D691}"/>
                </a:ext>
              </a:extLst>
            </p:cNvPr>
            <p:cNvSpPr txBox="1"/>
            <p:nvPr/>
          </p:nvSpPr>
          <p:spPr>
            <a:xfrm>
              <a:off x="4816825" y="8570768"/>
              <a:ext cx="3099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tam </a:t>
              </a:r>
              <a:r>
                <a:rPr lang="en-US" sz="3200" dirty="0" err="1">
                  <a:latin typeface="UTM Avo" panose="02040603050506020204" pitchFamily="18" charset="0"/>
                </a:rPr>
                <a:t>giác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ECC57B-E750-4A73-B2D8-BAE4A9121847}"/>
              </a:ext>
            </a:extLst>
          </p:cNvPr>
          <p:cNvGrpSpPr/>
          <p:nvPr/>
        </p:nvGrpSpPr>
        <p:grpSpPr>
          <a:xfrm>
            <a:off x="13294458" y="6859809"/>
            <a:ext cx="3487089" cy="2445940"/>
            <a:chOff x="12913052" y="6709603"/>
            <a:chExt cx="3487089" cy="244594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D94F60-37C4-4598-BF25-D9DF5906973A}"/>
                </a:ext>
              </a:extLst>
            </p:cNvPr>
            <p:cNvSpPr/>
            <p:nvPr/>
          </p:nvSpPr>
          <p:spPr>
            <a:xfrm>
              <a:off x="12913052" y="6709603"/>
              <a:ext cx="3324425" cy="188994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F8F8BF-7C27-4F13-9DF6-B731CDBD711A}"/>
                </a:ext>
              </a:extLst>
            </p:cNvPr>
            <p:cNvSpPr txBox="1"/>
            <p:nvPr/>
          </p:nvSpPr>
          <p:spPr>
            <a:xfrm>
              <a:off x="13094412" y="8570768"/>
              <a:ext cx="3305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chữ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nhật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2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9486930" y="5741158"/>
            <a:ext cx="1227832" cy="790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3"/>
              </a:lnSpc>
              <a:spcBef>
                <a:spcPct val="0"/>
              </a:spcBef>
            </a:pPr>
            <a:r>
              <a:rPr lang="en-US" sz="6116" u="none" strike="noStrike">
                <a:solidFill>
                  <a:srgbClr val="000000"/>
                </a:solidFill>
                <a:latin typeface="Guerrilla"/>
                <a:ea typeface="Guerrilla"/>
                <a:cs typeface="Guerrilla"/>
                <a:sym typeface="Guerrilla"/>
              </a:rPr>
              <a:t>02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EE23C5-4DA5-4A5A-BBAA-5476B0257C6C}"/>
              </a:ext>
            </a:extLst>
          </p:cNvPr>
          <p:cNvSpPr/>
          <p:nvPr/>
        </p:nvSpPr>
        <p:spPr>
          <a:xfrm>
            <a:off x="609600" y="493540"/>
            <a:ext cx="17068800" cy="9299920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FA16E8-802A-4E84-BD8A-DCA32FA7372E}"/>
              </a:ext>
            </a:extLst>
          </p:cNvPr>
          <p:cNvGrpSpPr/>
          <p:nvPr/>
        </p:nvGrpSpPr>
        <p:grpSpPr>
          <a:xfrm>
            <a:off x="4863009" y="3679948"/>
            <a:ext cx="2749132" cy="2927104"/>
            <a:chOff x="4573062" y="2429756"/>
            <a:chExt cx="2749132" cy="292710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888175-2203-4292-97C9-B5EDBE772512}"/>
                </a:ext>
              </a:extLst>
            </p:cNvPr>
            <p:cNvSpPr/>
            <p:nvPr/>
          </p:nvSpPr>
          <p:spPr>
            <a:xfrm>
              <a:off x="4917313" y="2429756"/>
              <a:ext cx="2060631" cy="20606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098723-CD37-47DC-A5CF-8FEEFCAA8B0C}"/>
                </a:ext>
              </a:extLst>
            </p:cNvPr>
            <p:cNvSpPr txBox="1"/>
            <p:nvPr/>
          </p:nvSpPr>
          <p:spPr>
            <a:xfrm>
              <a:off x="4573062" y="4772085"/>
              <a:ext cx="274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vuông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F6D8E1-49D8-4A83-809A-E3F98A167822}"/>
              </a:ext>
            </a:extLst>
          </p:cNvPr>
          <p:cNvGrpSpPr/>
          <p:nvPr/>
        </p:nvGrpSpPr>
        <p:grpSpPr>
          <a:xfrm>
            <a:off x="11233568" y="3664016"/>
            <a:ext cx="2749132" cy="2867156"/>
            <a:chOff x="12875896" y="2489704"/>
            <a:chExt cx="2749132" cy="286715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D8B8B79-AA35-4AA3-98BA-A3213AE1431C}"/>
                </a:ext>
              </a:extLst>
            </p:cNvPr>
            <p:cNvSpPr/>
            <p:nvPr/>
          </p:nvSpPr>
          <p:spPr>
            <a:xfrm>
              <a:off x="13280126" y="2489704"/>
              <a:ext cx="2019588" cy="201958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45B43F-A68E-47D9-A0B0-072C41DB0BB0}"/>
                </a:ext>
              </a:extLst>
            </p:cNvPr>
            <p:cNvSpPr txBox="1"/>
            <p:nvPr/>
          </p:nvSpPr>
          <p:spPr>
            <a:xfrm>
              <a:off x="12875896" y="4772085"/>
              <a:ext cx="274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tròn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C8E025-64D4-4926-8949-FC7DFB3D1FC1}"/>
              </a:ext>
            </a:extLst>
          </p:cNvPr>
          <p:cNvGrpSpPr/>
          <p:nvPr/>
        </p:nvGrpSpPr>
        <p:grpSpPr>
          <a:xfrm>
            <a:off x="4746335" y="6808204"/>
            <a:ext cx="3099259" cy="2494724"/>
            <a:chOff x="4816825" y="6660819"/>
            <a:chExt cx="3099259" cy="2494724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66BA747-763F-4837-AD36-A42BDA3F064D}"/>
                </a:ext>
              </a:extLst>
            </p:cNvPr>
            <p:cNvSpPr/>
            <p:nvPr/>
          </p:nvSpPr>
          <p:spPr>
            <a:xfrm>
              <a:off x="5153081" y="6660819"/>
              <a:ext cx="2139461" cy="170879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F785E0-AD4D-4265-A1A2-1637FC76D691}"/>
                </a:ext>
              </a:extLst>
            </p:cNvPr>
            <p:cNvSpPr txBox="1"/>
            <p:nvPr/>
          </p:nvSpPr>
          <p:spPr>
            <a:xfrm>
              <a:off x="4816825" y="8570768"/>
              <a:ext cx="3099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tam </a:t>
              </a:r>
              <a:r>
                <a:rPr lang="en-US" sz="3200" dirty="0" err="1">
                  <a:latin typeface="UTM Avo" panose="02040603050506020204" pitchFamily="18" charset="0"/>
                </a:rPr>
                <a:t>giác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ECC57B-E750-4A73-B2D8-BAE4A9121847}"/>
              </a:ext>
            </a:extLst>
          </p:cNvPr>
          <p:cNvGrpSpPr/>
          <p:nvPr/>
        </p:nvGrpSpPr>
        <p:grpSpPr>
          <a:xfrm>
            <a:off x="10880352" y="6829183"/>
            <a:ext cx="3487089" cy="2445940"/>
            <a:chOff x="12913052" y="6709603"/>
            <a:chExt cx="3487089" cy="244594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D94F60-37C4-4598-BF25-D9DF5906973A}"/>
                </a:ext>
              </a:extLst>
            </p:cNvPr>
            <p:cNvSpPr/>
            <p:nvPr/>
          </p:nvSpPr>
          <p:spPr>
            <a:xfrm>
              <a:off x="12913052" y="6709603"/>
              <a:ext cx="3324425" cy="188994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F8F8BF-7C27-4F13-9DF6-B731CDBD711A}"/>
                </a:ext>
              </a:extLst>
            </p:cNvPr>
            <p:cNvSpPr txBox="1"/>
            <p:nvPr/>
          </p:nvSpPr>
          <p:spPr>
            <a:xfrm>
              <a:off x="13094412" y="8570768"/>
              <a:ext cx="3305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chữ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nhật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8062B1-5AC3-499D-91F2-4EB520463AFC}"/>
              </a:ext>
            </a:extLst>
          </p:cNvPr>
          <p:cNvSpPr txBox="1"/>
          <p:nvPr/>
        </p:nvSpPr>
        <p:spPr>
          <a:xfrm>
            <a:off x="1285678" y="701158"/>
            <a:ext cx="15816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E2F4"/>
                </a:solidFill>
                <a:latin typeface="UTM Avo" panose="02040603050506020204" pitchFamily="18" charset="0"/>
              </a:rPr>
              <a:t>	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Hãy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kể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thêm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các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đồ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vật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có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dạng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hình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sau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nhé</a:t>
            </a:r>
            <a:r>
              <a:rPr lang="en-US" sz="7200" b="1" dirty="0">
                <a:ln>
                  <a:solidFill>
                    <a:srgbClr val="F38A8B"/>
                  </a:solidFill>
                </a:ln>
                <a:solidFill>
                  <a:srgbClr val="6A4894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83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424187">
            <a:off x="14689310" y="-2085560"/>
            <a:ext cx="6428161" cy="6977650"/>
          </a:xfrm>
          <a:custGeom>
            <a:avLst/>
            <a:gdLst/>
            <a:ahLst/>
            <a:cxnLst/>
            <a:rect l="l" t="t" r="r" b="b"/>
            <a:pathLst>
              <a:path w="6428161" h="6977650">
                <a:moveTo>
                  <a:pt x="0" y="0"/>
                </a:moveTo>
                <a:lnTo>
                  <a:pt x="6428160" y="0"/>
                </a:lnTo>
                <a:lnTo>
                  <a:pt x="6428160" y="6977650"/>
                </a:lnTo>
                <a:lnTo>
                  <a:pt x="0" y="6977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77456" y="3671370"/>
            <a:ext cx="11381844" cy="4652329"/>
          </a:xfrm>
          <a:custGeom>
            <a:avLst/>
            <a:gdLst/>
            <a:ahLst/>
            <a:cxnLst/>
            <a:rect l="l" t="t" r="r" b="b"/>
            <a:pathLst>
              <a:path w="11381844" h="4652329">
                <a:moveTo>
                  <a:pt x="0" y="0"/>
                </a:moveTo>
                <a:lnTo>
                  <a:pt x="11381844" y="0"/>
                </a:lnTo>
                <a:lnTo>
                  <a:pt x="11381844" y="4652329"/>
                </a:lnTo>
                <a:lnTo>
                  <a:pt x="0" y="4652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0" y="-1028700"/>
            <a:ext cx="5775158" cy="4114800"/>
          </a:xfrm>
          <a:custGeom>
            <a:avLst/>
            <a:gdLst/>
            <a:ahLst/>
            <a:cxnLst/>
            <a:rect l="l" t="t" r="r" b="b"/>
            <a:pathLst>
              <a:path w="5775158" h="4114800">
                <a:moveTo>
                  <a:pt x="577515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775158" y="0"/>
                </a:lnTo>
                <a:lnTo>
                  <a:pt x="577515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53313" y="-805954"/>
            <a:ext cx="3181374" cy="2584867"/>
          </a:xfrm>
          <a:custGeom>
            <a:avLst/>
            <a:gdLst/>
            <a:ahLst/>
            <a:cxnLst/>
            <a:rect l="l" t="t" r="r" b="b"/>
            <a:pathLst>
              <a:path w="3181374" h="2584867">
                <a:moveTo>
                  <a:pt x="0" y="0"/>
                </a:moveTo>
                <a:lnTo>
                  <a:pt x="3181374" y="0"/>
                </a:lnTo>
                <a:lnTo>
                  <a:pt x="3181374" y="2584867"/>
                </a:lnTo>
                <a:lnTo>
                  <a:pt x="0" y="2584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3500" y="8213714"/>
            <a:ext cx="4000500" cy="4071756"/>
          </a:xfrm>
          <a:custGeom>
            <a:avLst/>
            <a:gdLst/>
            <a:ahLst/>
            <a:cxnLst/>
            <a:rect l="l" t="t" r="r" b="b"/>
            <a:pathLst>
              <a:path w="4000500" h="4071756">
                <a:moveTo>
                  <a:pt x="0" y="0"/>
                </a:moveTo>
                <a:lnTo>
                  <a:pt x="4000500" y="0"/>
                </a:lnTo>
                <a:lnTo>
                  <a:pt x="4000500" y="4071755"/>
                </a:lnTo>
                <a:lnTo>
                  <a:pt x="0" y="4071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763124"/>
            <a:ext cx="4746458" cy="5495176"/>
          </a:xfrm>
          <a:custGeom>
            <a:avLst/>
            <a:gdLst/>
            <a:ahLst/>
            <a:cxnLst/>
            <a:rect l="l" t="t" r="r" b="b"/>
            <a:pathLst>
              <a:path w="4746458" h="5495176">
                <a:moveTo>
                  <a:pt x="0" y="0"/>
                </a:moveTo>
                <a:lnTo>
                  <a:pt x="4746458" y="0"/>
                </a:lnTo>
                <a:lnTo>
                  <a:pt x="4746458" y="5495176"/>
                </a:lnTo>
                <a:lnTo>
                  <a:pt x="0" y="54951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B9BCD7-AD96-4153-BCB3-B28ED68B3E9B}"/>
              </a:ext>
            </a:extLst>
          </p:cNvPr>
          <p:cNvGrpSpPr/>
          <p:nvPr/>
        </p:nvGrpSpPr>
        <p:grpSpPr>
          <a:xfrm>
            <a:off x="4695387" y="3258299"/>
            <a:ext cx="15634914" cy="4453965"/>
            <a:chOff x="-1582809" y="2025287"/>
            <a:chExt cx="15634914" cy="4453965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73FE9FA6-C817-431F-AD4F-EF23D854BAF4}"/>
                </a:ext>
              </a:extLst>
            </p:cNvPr>
            <p:cNvSpPr txBox="1"/>
            <p:nvPr/>
          </p:nvSpPr>
          <p:spPr>
            <a:xfrm>
              <a:off x="-1447800" y="2062658"/>
              <a:ext cx="15499905" cy="4416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spcBef>
                  <a:spcPct val="0"/>
                </a:spcBef>
              </a:pPr>
              <a:r>
                <a:rPr lang="en-US" sz="28700" u="none" strike="noStrike" dirty="0" err="1">
                  <a:solidFill>
                    <a:srgbClr val="FFE2F4"/>
                  </a:solidFill>
                  <a:latin typeface="#9Slide05 Shaqila" pitchFamily="2" charset="0"/>
                  <a:ea typeface="Guerrilla"/>
                  <a:cs typeface="Guerrilla"/>
                  <a:sym typeface="Guerrilla"/>
                </a:rPr>
                <a:t>Hoạt</a:t>
              </a:r>
              <a:r>
                <a:rPr lang="en-US" sz="28700" u="none" strike="noStrike" dirty="0">
                  <a:solidFill>
                    <a:srgbClr val="FFE2F4"/>
                  </a:solidFill>
                  <a:latin typeface="#9Slide05 Shaqila" pitchFamily="2" charset="0"/>
                  <a:ea typeface="Guerrilla"/>
                  <a:cs typeface="Guerrilla"/>
                  <a:sym typeface="Guerrilla"/>
                </a:rPr>
                <a:t> </a:t>
              </a:r>
              <a:r>
                <a:rPr lang="en-US" sz="28700" u="none" strike="noStrike" dirty="0" err="1">
                  <a:solidFill>
                    <a:srgbClr val="FFE2F4"/>
                  </a:solidFill>
                  <a:latin typeface="#9Slide05 Shaqila" pitchFamily="2" charset="0"/>
                  <a:ea typeface="Guerrilla"/>
                  <a:cs typeface="Guerrilla"/>
                  <a:sym typeface="Guerrilla"/>
                </a:rPr>
                <a:t>động</a:t>
              </a:r>
              <a:endParaRPr lang="en-US" sz="28700" u="none" strike="noStrike" dirty="0">
                <a:solidFill>
                  <a:srgbClr val="FFE2F4"/>
                </a:solidFill>
                <a:latin typeface="#9Slide05 Shaqila" pitchFamily="2" charset="0"/>
                <a:ea typeface="Guerrilla"/>
                <a:cs typeface="Guerrilla"/>
                <a:sym typeface="Guerrill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4B40D5-305C-4158-AE18-6D3D046BA9DC}"/>
                </a:ext>
              </a:extLst>
            </p:cNvPr>
            <p:cNvSpPr txBox="1"/>
            <p:nvPr/>
          </p:nvSpPr>
          <p:spPr>
            <a:xfrm>
              <a:off x="-1582809" y="2025287"/>
              <a:ext cx="15499905" cy="4416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spcBef>
                  <a:spcPct val="0"/>
                </a:spcBef>
              </a:pPr>
              <a:r>
                <a:rPr lang="en-US" sz="28700" u="none" strike="noStrike" dirty="0" err="1">
                  <a:solidFill>
                    <a:srgbClr val="6A4894"/>
                  </a:solidFill>
                  <a:latin typeface="#9Slide05 Shaqila" pitchFamily="2" charset="0"/>
                  <a:ea typeface="Guerrilla"/>
                  <a:cs typeface="Guerrilla"/>
                  <a:sym typeface="Guerrilla"/>
                </a:rPr>
                <a:t>Hoạt</a:t>
              </a:r>
              <a:r>
                <a:rPr lang="en-US" sz="28700" u="none" strike="noStrike" dirty="0">
                  <a:solidFill>
                    <a:srgbClr val="6A4894"/>
                  </a:solidFill>
                  <a:latin typeface="#9Slide05 Shaqila" pitchFamily="2" charset="0"/>
                  <a:ea typeface="Guerrilla"/>
                  <a:cs typeface="Guerrilla"/>
                  <a:sym typeface="Guerrilla"/>
                </a:rPr>
                <a:t> </a:t>
              </a:r>
              <a:r>
                <a:rPr lang="en-US" sz="28700" u="none" strike="noStrike" dirty="0" err="1">
                  <a:solidFill>
                    <a:srgbClr val="6A4894"/>
                  </a:solidFill>
                  <a:latin typeface="#9Slide05 Shaqila" pitchFamily="2" charset="0"/>
                  <a:ea typeface="Guerrilla"/>
                  <a:cs typeface="Guerrilla"/>
                  <a:sym typeface="Guerrilla"/>
                </a:rPr>
                <a:t>động</a:t>
              </a:r>
              <a:endParaRPr lang="en-US" sz="28700" u="none" strike="noStrike" dirty="0">
                <a:solidFill>
                  <a:srgbClr val="6A4894"/>
                </a:solidFill>
                <a:latin typeface="#9Slide05 Shaqila" pitchFamily="2" charset="0"/>
                <a:ea typeface="Guerrilla"/>
                <a:cs typeface="Guerrilla"/>
                <a:sym typeface="Guerrill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66709" y="-2821042"/>
            <a:ext cx="7240625" cy="7240625"/>
          </a:xfrm>
          <a:custGeom>
            <a:avLst/>
            <a:gdLst/>
            <a:ahLst/>
            <a:cxnLst/>
            <a:rect l="l" t="t" r="r" b="b"/>
            <a:pathLst>
              <a:path w="7240625" h="7240625">
                <a:moveTo>
                  <a:pt x="0" y="0"/>
                </a:moveTo>
                <a:lnTo>
                  <a:pt x="7240625" y="0"/>
                </a:lnTo>
                <a:lnTo>
                  <a:pt x="7240625" y="7240625"/>
                </a:lnTo>
                <a:lnTo>
                  <a:pt x="0" y="7240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7528">
            <a:off x="-979081" y="-267530"/>
            <a:ext cx="7315200" cy="2615184"/>
          </a:xfrm>
          <a:custGeom>
            <a:avLst/>
            <a:gdLst/>
            <a:ahLst/>
            <a:cxnLst/>
            <a:rect l="l" t="t" r="r" b="b"/>
            <a:pathLst>
              <a:path w="7315200" h="2615184">
                <a:moveTo>
                  <a:pt x="0" y="0"/>
                </a:moveTo>
                <a:lnTo>
                  <a:pt x="7315200" y="0"/>
                </a:lnTo>
                <a:lnTo>
                  <a:pt x="7315200" y="2615184"/>
                </a:lnTo>
                <a:lnTo>
                  <a:pt x="0" y="2615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5048">
            <a:off x="8574219" y="7774332"/>
            <a:ext cx="3216215" cy="5025336"/>
          </a:xfrm>
          <a:custGeom>
            <a:avLst/>
            <a:gdLst/>
            <a:ahLst/>
            <a:cxnLst/>
            <a:rect l="l" t="t" r="r" b="b"/>
            <a:pathLst>
              <a:path w="3216215" h="5025336">
                <a:moveTo>
                  <a:pt x="0" y="0"/>
                </a:moveTo>
                <a:lnTo>
                  <a:pt x="3216215" y="0"/>
                </a:lnTo>
                <a:lnTo>
                  <a:pt x="3216215" y="5025336"/>
                </a:lnTo>
                <a:lnTo>
                  <a:pt x="0" y="502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59328" flipH="1">
            <a:off x="-305329" y="7200900"/>
            <a:ext cx="3435858" cy="411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3435858" y="0"/>
                </a:moveTo>
                <a:lnTo>
                  <a:pt x="0" y="0"/>
                </a:lnTo>
                <a:lnTo>
                  <a:pt x="0" y="4114800"/>
                </a:lnTo>
                <a:lnTo>
                  <a:pt x="3435858" y="41148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797238-8EC3-4015-95E7-D7A5CD2C00F3}"/>
              </a:ext>
            </a:extLst>
          </p:cNvPr>
          <p:cNvSpPr/>
          <p:nvPr/>
        </p:nvSpPr>
        <p:spPr>
          <a:xfrm>
            <a:off x="609600" y="3105371"/>
            <a:ext cx="17068800" cy="6688089"/>
          </a:xfrm>
          <a:prstGeom prst="rect">
            <a:avLst/>
          </a:prstGeom>
          <a:solidFill>
            <a:schemeClr val="bg1"/>
          </a:solidFill>
          <a:ln w="38100">
            <a:solidFill>
              <a:srgbClr val="F3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1B924B-1FE3-4698-B643-A868DB5DD723}"/>
              </a:ext>
            </a:extLst>
          </p:cNvPr>
          <p:cNvGrpSpPr/>
          <p:nvPr/>
        </p:nvGrpSpPr>
        <p:grpSpPr>
          <a:xfrm>
            <a:off x="1382120" y="442474"/>
            <a:ext cx="15082851" cy="2752420"/>
            <a:chOff x="1382120" y="442474"/>
            <a:chExt cx="15082851" cy="2752420"/>
          </a:xfrm>
        </p:grpSpPr>
        <p:sp>
          <p:nvSpPr>
            <p:cNvPr id="4" name="Freeform 4"/>
            <p:cNvSpPr/>
            <p:nvPr/>
          </p:nvSpPr>
          <p:spPr>
            <a:xfrm>
              <a:off x="1841210" y="442474"/>
              <a:ext cx="14623761" cy="2554445"/>
            </a:xfrm>
            <a:custGeom>
              <a:avLst/>
              <a:gdLst/>
              <a:ahLst/>
              <a:cxnLst/>
              <a:rect l="l" t="t" r="r" b="b"/>
              <a:pathLst>
                <a:path w="8733900" h="1997880">
                  <a:moveTo>
                    <a:pt x="0" y="0"/>
                  </a:moveTo>
                  <a:lnTo>
                    <a:pt x="8733900" y="0"/>
                  </a:lnTo>
                  <a:lnTo>
                    <a:pt x="8733900" y="1997879"/>
                  </a:lnTo>
                  <a:lnTo>
                    <a:pt x="0" y="1997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3F06B2-DA99-40AB-9A57-AF9A57FF9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82120" y="640449"/>
              <a:ext cx="2145978" cy="25544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C5EE11-A7F9-4AD7-961A-AB9BBC451491}"/>
                </a:ext>
              </a:extLst>
            </p:cNvPr>
            <p:cNvSpPr txBox="1"/>
            <p:nvPr/>
          </p:nvSpPr>
          <p:spPr>
            <a:xfrm>
              <a:off x="3528098" y="1153630"/>
              <a:ext cx="114479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Mỗi</a:t>
              </a:r>
              <a:r>
                <a:rPr lang="en-US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dạng</a:t>
              </a:r>
              <a:r>
                <a:rPr lang="en-US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6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6" name="Freeform 3">
            <a:extLst>
              <a:ext uri="{FF2B5EF4-FFF2-40B4-BE49-F238E27FC236}">
                <a16:creationId xmlns:a16="http://schemas.microsoft.com/office/drawing/2014/main" id="{358D1686-93DC-4B4B-A433-7EFFB202EA45}"/>
              </a:ext>
            </a:extLst>
          </p:cNvPr>
          <p:cNvSpPr/>
          <p:nvPr/>
        </p:nvSpPr>
        <p:spPr>
          <a:xfrm>
            <a:off x="1373558" y="3345904"/>
            <a:ext cx="2582610" cy="26420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F70A950C-8D49-47CC-A6BC-BC139BFE724E}"/>
              </a:ext>
            </a:extLst>
          </p:cNvPr>
          <p:cNvSpPr/>
          <p:nvPr/>
        </p:nvSpPr>
        <p:spPr>
          <a:xfrm>
            <a:off x="5383997" y="3309957"/>
            <a:ext cx="2706164" cy="2768432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E8FF4F5-11B7-4C8A-937F-305216D3208C}"/>
              </a:ext>
            </a:extLst>
          </p:cNvPr>
          <p:cNvSpPr/>
          <p:nvPr/>
        </p:nvSpPr>
        <p:spPr>
          <a:xfrm>
            <a:off x="9652458" y="3173464"/>
            <a:ext cx="2132212" cy="3086702"/>
          </a:xfrm>
          <a:custGeom>
            <a:avLst/>
            <a:gdLst/>
            <a:ahLst/>
            <a:cxnLst/>
            <a:rect l="l" t="t" r="r" b="b"/>
            <a:pathLst>
              <a:path w="2907792" h="4114800">
                <a:moveTo>
                  <a:pt x="0" y="0"/>
                </a:moveTo>
                <a:lnTo>
                  <a:pt x="2907792" y="0"/>
                </a:lnTo>
                <a:lnTo>
                  <a:pt x="2907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CBD3274-AE85-4072-AD09-C0E268DF2D28}"/>
              </a:ext>
            </a:extLst>
          </p:cNvPr>
          <p:cNvSpPr/>
          <p:nvPr/>
        </p:nvSpPr>
        <p:spPr>
          <a:xfrm>
            <a:off x="13283380" y="3863118"/>
            <a:ext cx="3132360" cy="1590198"/>
          </a:xfrm>
          <a:custGeom>
            <a:avLst/>
            <a:gdLst/>
            <a:ahLst/>
            <a:cxnLst/>
            <a:rect l="l" t="t" r="r" b="b"/>
            <a:pathLst>
              <a:path w="4271737" h="2119850">
                <a:moveTo>
                  <a:pt x="0" y="0"/>
                </a:moveTo>
                <a:lnTo>
                  <a:pt x="4271737" y="0"/>
                </a:lnTo>
                <a:lnTo>
                  <a:pt x="4271737" y="2119850"/>
                </a:lnTo>
                <a:lnTo>
                  <a:pt x="0" y="2119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B95E21-7906-4D96-8673-2623B90EEDC1}"/>
              </a:ext>
            </a:extLst>
          </p:cNvPr>
          <p:cNvGrpSpPr/>
          <p:nvPr/>
        </p:nvGrpSpPr>
        <p:grpSpPr>
          <a:xfrm>
            <a:off x="1412600" y="7108438"/>
            <a:ext cx="2749132" cy="2538113"/>
            <a:chOff x="4412491" y="2429757"/>
            <a:chExt cx="2749132" cy="25381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7869EF-8939-423C-8520-B4AEF56634A2}"/>
                </a:ext>
              </a:extLst>
            </p:cNvPr>
            <p:cNvSpPr/>
            <p:nvPr/>
          </p:nvSpPr>
          <p:spPr>
            <a:xfrm>
              <a:off x="4917314" y="2429757"/>
              <a:ext cx="1727588" cy="17275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60133E-9FD2-483B-84C3-9F0278B9EAD6}"/>
                </a:ext>
              </a:extLst>
            </p:cNvPr>
            <p:cNvSpPr txBox="1"/>
            <p:nvPr/>
          </p:nvSpPr>
          <p:spPr>
            <a:xfrm>
              <a:off x="4412491" y="4383095"/>
              <a:ext cx="274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vuông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2662AE-6304-474C-A92E-B63D52C9D23F}"/>
              </a:ext>
            </a:extLst>
          </p:cNvPr>
          <p:cNvGrpSpPr/>
          <p:nvPr/>
        </p:nvGrpSpPr>
        <p:grpSpPr>
          <a:xfrm>
            <a:off x="5500728" y="7178798"/>
            <a:ext cx="2286019" cy="2384161"/>
            <a:chOff x="12875896" y="2489704"/>
            <a:chExt cx="2749132" cy="2867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61CA89-B54B-41C1-B0A0-CB302B34F118}"/>
                </a:ext>
              </a:extLst>
            </p:cNvPr>
            <p:cNvSpPr/>
            <p:nvPr/>
          </p:nvSpPr>
          <p:spPr>
            <a:xfrm>
              <a:off x="13280126" y="2489704"/>
              <a:ext cx="2019588" cy="201958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8918C9-8796-4E2A-B982-9DFE6CE9280F}"/>
                </a:ext>
              </a:extLst>
            </p:cNvPr>
            <p:cNvSpPr txBox="1"/>
            <p:nvPr/>
          </p:nvSpPr>
          <p:spPr>
            <a:xfrm>
              <a:off x="12875896" y="4772085"/>
              <a:ext cx="274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tròn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665E87-5810-4928-A53B-AF309B46D964}"/>
              </a:ext>
            </a:extLst>
          </p:cNvPr>
          <p:cNvGrpSpPr/>
          <p:nvPr/>
        </p:nvGrpSpPr>
        <p:grpSpPr>
          <a:xfrm>
            <a:off x="13766108" y="7420136"/>
            <a:ext cx="2970648" cy="2293576"/>
            <a:chOff x="4595441" y="6697439"/>
            <a:chExt cx="3204114" cy="2473831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90F33BD-6029-4AFB-B423-78F8FC9C0902}"/>
                </a:ext>
              </a:extLst>
            </p:cNvPr>
            <p:cNvSpPr/>
            <p:nvPr/>
          </p:nvSpPr>
          <p:spPr>
            <a:xfrm>
              <a:off x="5064196" y="6697439"/>
              <a:ext cx="2139461" cy="170879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C7A67E-0E1A-4DF4-B7E7-DD39DE842FB1}"/>
                </a:ext>
              </a:extLst>
            </p:cNvPr>
            <p:cNvSpPr txBox="1"/>
            <p:nvPr/>
          </p:nvSpPr>
          <p:spPr>
            <a:xfrm>
              <a:off x="4595441" y="8540537"/>
              <a:ext cx="3204114" cy="630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tam </a:t>
              </a:r>
              <a:r>
                <a:rPr lang="en-US" sz="3200" dirty="0" err="1">
                  <a:latin typeface="UTM Avo" panose="02040603050506020204" pitchFamily="18" charset="0"/>
                </a:rPr>
                <a:t>giác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564CDF-62E4-4A01-B25C-581502D152B3}"/>
              </a:ext>
            </a:extLst>
          </p:cNvPr>
          <p:cNvGrpSpPr/>
          <p:nvPr/>
        </p:nvGrpSpPr>
        <p:grpSpPr>
          <a:xfrm>
            <a:off x="8692935" y="7420137"/>
            <a:ext cx="3799625" cy="2293576"/>
            <a:chOff x="12255261" y="6709603"/>
            <a:chExt cx="4644067" cy="280330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59A7EC0-C660-4A06-9B76-4DF6A3CE5363}"/>
                </a:ext>
              </a:extLst>
            </p:cNvPr>
            <p:cNvSpPr/>
            <p:nvPr/>
          </p:nvSpPr>
          <p:spPr>
            <a:xfrm>
              <a:off x="12913052" y="6709603"/>
              <a:ext cx="3324425" cy="188994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478A8B-1488-457B-BF56-8268E716BE02}"/>
                </a:ext>
              </a:extLst>
            </p:cNvPr>
            <p:cNvSpPr txBox="1"/>
            <p:nvPr/>
          </p:nvSpPr>
          <p:spPr>
            <a:xfrm>
              <a:off x="12255261" y="8798174"/>
              <a:ext cx="4644067" cy="71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Hình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chữ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nhật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84777ED-3004-4D98-BA2C-A12B43BE09F3}"/>
              </a:ext>
            </a:extLst>
          </p:cNvPr>
          <p:cNvSpPr/>
          <p:nvPr/>
        </p:nvSpPr>
        <p:spPr>
          <a:xfrm>
            <a:off x="3540369" y="5580185"/>
            <a:ext cx="2719754" cy="1758461"/>
          </a:xfrm>
          <a:custGeom>
            <a:avLst/>
            <a:gdLst>
              <a:gd name="connsiteX0" fmla="*/ 0 w 2719754"/>
              <a:gd name="connsiteY0" fmla="*/ 0 h 1758461"/>
              <a:gd name="connsiteX1" fmla="*/ 1101969 w 2719754"/>
              <a:gd name="connsiteY1" fmla="*/ 1219200 h 1758461"/>
              <a:gd name="connsiteX2" fmla="*/ 2719754 w 2719754"/>
              <a:gd name="connsiteY2" fmla="*/ 1758461 h 175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9754" h="1758461">
                <a:moveTo>
                  <a:pt x="0" y="0"/>
                </a:moveTo>
                <a:cubicBezTo>
                  <a:pt x="324338" y="463061"/>
                  <a:pt x="648677" y="926123"/>
                  <a:pt x="1101969" y="1219200"/>
                </a:cubicBezTo>
                <a:cubicBezTo>
                  <a:pt x="1555261" y="1512277"/>
                  <a:pt x="2137507" y="1635369"/>
                  <a:pt x="2719754" y="175846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56810" y="0"/>
            <a:ext cx="9762315" cy="10287000"/>
          </a:xfrm>
          <a:custGeom>
            <a:avLst/>
            <a:gdLst/>
            <a:ahLst/>
            <a:cxnLst/>
            <a:rect l="l" t="t" r="r" b="b"/>
            <a:pathLst>
              <a:path w="9762315" h="10287000">
                <a:moveTo>
                  <a:pt x="0" y="0"/>
                </a:moveTo>
                <a:lnTo>
                  <a:pt x="9762315" y="0"/>
                </a:lnTo>
                <a:lnTo>
                  <a:pt x="9762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74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424187">
            <a:off x="14689310" y="-2085560"/>
            <a:ext cx="6428161" cy="6977650"/>
          </a:xfrm>
          <a:custGeom>
            <a:avLst/>
            <a:gdLst/>
            <a:ahLst/>
            <a:cxnLst/>
            <a:rect l="l" t="t" r="r" b="b"/>
            <a:pathLst>
              <a:path w="6428161" h="6977650">
                <a:moveTo>
                  <a:pt x="0" y="0"/>
                </a:moveTo>
                <a:lnTo>
                  <a:pt x="6428160" y="0"/>
                </a:lnTo>
                <a:lnTo>
                  <a:pt x="6428160" y="6977650"/>
                </a:lnTo>
                <a:lnTo>
                  <a:pt x="0" y="6977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77456" y="3671370"/>
            <a:ext cx="11381844" cy="4652329"/>
          </a:xfrm>
          <a:custGeom>
            <a:avLst/>
            <a:gdLst/>
            <a:ahLst/>
            <a:cxnLst/>
            <a:rect l="l" t="t" r="r" b="b"/>
            <a:pathLst>
              <a:path w="11381844" h="4652329">
                <a:moveTo>
                  <a:pt x="0" y="0"/>
                </a:moveTo>
                <a:lnTo>
                  <a:pt x="11381844" y="0"/>
                </a:lnTo>
                <a:lnTo>
                  <a:pt x="11381844" y="4652329"/>
                </a:lnTo>
                <a:lnTo>
                  <a:pt x="0" y="4652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0" y="-1028700"/>
            <a:ext cx="5775158" cy="4114800"/>
          </a:xfrm>
          <a:custGeom>
            <a:avLst/>
            <a:gdLst/>
            <a:ahLst/>
            <a:cxnLst/>
            <a:rect l="l" t="t" r="r" b="b"/>
            <a:pathLst>
              <a:path w="5775158" h="4114800">
                <a:moveTo>
                  <a:pt x="577515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775158" y="0"/>
                </a:lnTo>
                <a:lnTo>
                  <a:pt x="577515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53313" y="-805954"/>
            <a:ext cx="3181374" cy="2584867"/>
          </a:xfrm>
          <a:custGeom>
            <a:avLst/>
            <a:gdLst/>
            <a:ahLst/>
            <a:cxnLst/>
            <a:rect l="l" t="t" r="r" b="b"/>
            <a:pathLst>
              <a:path w="3181374" h="2584867">
                <a:moveTo>
                  <a:pt x="0" y="0"/>
                </a:moveTo>
                <a:lnTo>
                  <a:pt x="3181374" y="0"/>
                </a:lnTo>
                <a:lnTo>
                  <a:pt x="3181374" y="2584867"/>
                </a:lnTo>
                <a:lnTo>
                  <a:pt x="0" y="2584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3500" y="8213714"/>
            <a:ext cx="4000500" cy="4071756"/>
          </a:xfrm>
          <a:custGeom>
            <a:avLst/>
            <a:gdLst/>
            <a:ahLst/>
            <a:cxnLst/>
            <a:rect l="l" t="t" r="r" b="b"/>
            <a:pathLst>
              <a:path w="4000500" h="4071756">
                <a:moveTo>
                  <a:pt x="0" y="0"/>
                </a:moveTo>
                <a:lnTo>
                  <a:pt x="4000500" y="0"/>
                </a:lnTo>
                <a:lnTo>
                  <a:pt x="4000500" y="4071755"/>
                </a:lnTo>
                <a:lnTo>
                  <a:pt x="0" y="4071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671370"/>
            <a:ext cx="5775158" cy="6337622"/>
          </a:xfrm>
          <a:custGeom>
            <a:avLst/>
            <a:gdLst/>
            <a:ahLst/>
            <a:cxnLst/>
            <a:rect l="l" t="t" r="r" b="b"/>
            <a:pathLst>
              <a:path w="5775158" h="6337622">
                <a:moveTo>
                  <a:pt x="0" y="0"/>
                </a:moveTo>
                <a:lnTo>
                  <a:pt x="5775158" y="0"/>
                </a:lnTo>
                <a:lnTo>
                  <a:pt x="5775158" y="6337622"/>
                </a:lnTo>
                <a:lnTo>
                  <a:pt x="0" y="6337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13FF8F-BA68-44BF-B0A3-B69A0E89B1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5204" y="1060938"/>
            <a:ext cx="13500711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196</Words>
  <Application>Microsoft Office PowerPoint</Application>
  <PresentationFormat>Custom</PresentationFormat>
  <Paragraphs>58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#9Slide05 Shaqila</vt:lpstr>
      <vt:lpstr>Calibri</vt:lpstr>
      <vt:lpstr>UTM Avo</vt:lpstr>
      <vt:lpstr>Guerrilla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T7_B7(T1)_Hinhtron,hinhvuong..._KNTT1_MNT</dc:title>
  <cp:lastModifiedBy>Tran Thi Phuoc Trang_GV</cp:lastModifiedBy>
  <cp:revision>63</cp:revision>
  <dcterms:created xsi:type="dcterms:W3CDTF">2006-08-16T00:00:00Z</dcterms:created>
  <dcterms:modified xsi:type="dcterms:W3CDTF">2025-09-14T12:15:32Z</dcterms:modified>
  <dc:identifier>DAGy8ilkLHk</dc:identifier>
</cp:coreProperties>
</file>