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1" r:id="rId2"/>
    <p:sldId id="309" r:id="rId3"/>
    <p:sldId id="310" r:id="rId4"/>
    <p:sldId id="302" r:id="rId5"/>
    <p:sldId id="311" r:id="rId6"/>
    <p:sldId id="312" r:id="rId7"/>
    <p:sldId id="313" r:id="rId8"/>
    <p:sldId id="278" r:id="rId9"/>
    <p:sldId id="281" r:id="rId10"/>
    <p:sldId id="314" r:id="rId11"/>
    <p:sldId id="315" r:id="rId12"/>
    <p:sldId id="316" r:id="rId13"/>
    <p:sldId id="317" r:id="rId14"/>
    <p:sldId id="305" r:id="rId15"/>
    <p:sldId id="318" r:id="rId16"/>
    <p:sldId id="319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F6FD"/>
    <a:srgbClr val="FAC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D5DF9-6D35-462C-A744-C101D2E68CE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75A3F-58CC-4001-AE8C-3116331E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4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con </a:t>
            </a:r>
            <a:r>
              <a:rPr lang="en-US" altLang="zh-CN" dirty="0" err="1"/>
              <a:t>diều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42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6756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232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87" y="0"/>
            <a:ext cx="1215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812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345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913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6171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955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8180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587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AB82F06A-4C82-8BC4-0D3B-09317EB11A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449" y="123824"/>
            <a:ext cx="15525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9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25568" y="268450"/>
            <a:ext cx="5795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0454A2-B944-5419-CDAD-FF0DCB1C8CEA}"/>
              </a:ext>
            </a:extLst>
          </p:cNvPr>
          <p:cNvGrpSpPr/>
          <p:nvPr/>
        </p:nvGrpSpPr>
        <p:grpSpPr>
          <a:xfrm>
            <a:off x="104775" y="1447800"/>
            <a:ext cx="11839575" cy="819150"/>
            <a:chOff x="104775" y="1447800"/>
            <a:chExt cx="11839575" cy="8191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8297D66-0024-7FD7-20E1-22A6932D395C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2 400 000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4A98ADA-28A5-B990-A9DC-3F7927980E7F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2 500 000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4B9CC4A-1636-01F6-0405-EA60514F6BEF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2 600 000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DCA58B3-9C46-F8E9-C463-61FFCCB77B2E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054DD48-56CC-0A4A-A734-4A0E906F5AE5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514658-AD33-6C37-CE22-189405D0F082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F9DD5DF-254C-DF56-5856-A0CFFA89137A}"/>
                </a:ext>
              </a:extLst>
            </p:cNvPr>
            <p:cNvCxnSpPr>
              <a:cxnSpLocks/>
              <a:stCxn id="3" idx="3"/>
              <a:endCxn id="7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8263940-F205-8766-E09C-FC5C696415AB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E03A582-7CFF-988B-C5C9-88049E6EA69F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CF9454A-6884-25CB-072F-888F9E1C7D28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5FFEF2-09B6-00BF-F0BC-14309FE5D427}"/>
              </a:ext>
            </a:extLst>
          </p:cNvPr>
          <p:cNvGrpSpPr/>
          <p:nvPr/>
        </p:nvGrpSpPr>
        <p:grpSpPr>
          <a:xfrm>
            <a:off x="152400" y="3105150"/>
            <a:ext cx="11839575" cy="819150"/>
            <a:chOff x="104775" y="1447800"/>
            <a:chExt cx="11839575" cy="8191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68FC48D-7B67-B33A-89E2-746D1409458F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8 000 000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768AA1A-A6F7-157E-1C7A-03096699046F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9 000 000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C92881C-3D90-92C0-6E45-F854B2D361CF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8808AF6-4F4F-A852-EB01-E8E8B160D456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Cambria" panose="02040503050406030204" pitchFamily="18" charset="0"/>
                  <a:ea typeface="Cambria" panose="02040503050406030204" pitchFamily="18" charset="0"/>
                </a:rPr>
                <a:t>11 000 000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598699F-9994-11EF-C807-CDA1854916E6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FED065-8768-9BE4-4F01-82A241A8BBE1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2EB3F1E-A75D-BC0A-AD9F-1C3A182E7179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D767386-B9BD-0C99-D7F4-78AC78722CB4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92E5FF4-8D4B-E5CD-7D66-4157B0FBFC28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85AFCE3-9715-0277-8D56-9CA2A7698132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A0489C-2984-9A28-0F33-CCE466C65E0E}"/>
              </a:ext>
            </a:extLst>
          </p:cNvPr>
          <p:cNvGrpSpPr/>
          <p:nvPr/>
        </p:nvGrpSpPr>
        <p:grpSpPr>
          <a:xfrm>
            <a:off x="76200" y="4772025"/>
            <a:ext cx="11839575" cy="819150"/>
            <a:chOff x="104775" y="1447800"/>
            <a:chExt cx="11839575" cy="81915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1AFF0C8-B5DB-EBE8-206D-6955CA7AD55D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600 000 000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D2D25BA-EF84-4178-A0A4-902F148770B5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700 000 000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BE75B41-12F2-7A6A-59FA-851F0846F917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800 000 000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B850718-AF88-209F-DA7E-272CEC719A5F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E0F3534-0659-6A2F-C2E7-E2CE76E47360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5BC970-8AB6-2805-7F34-5AC0CDF07FDD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c)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B5B4C00-52B9-84D5-2D7D-02D8DF7F4ECC}"/>
                </a:ext>
              </a:extLst>
            </p:cNvPr>
            <p:cNvCxnSpPr>
              <a:cxnSpLocks/>
              <a:stCxn id="33" idx="3"/>
              <a:endCxn id="34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47BDD2E-EFD4-D36B-B32C-228DA7976C72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0B60934-4D9B-A36B-D40C-E3D0962140D5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65D8D68-729B-E149-B421-8BC54DB4D88A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Brace 42">
            <a:extLst>
              <a:ext uri="{FF2B5EF4-FFF2-40B4-BE49-F238E27FC236}">
                <a16:creationId xmlns:a16="http://schemas.microsoft.com/office/drawing/2014/main" id="{CA254548-2A32-05AD-D114-D86519D0962E}"/>
              </a:ext>
            </a:extLst>
          </p:cNvPr>
          <p:cNvSpPr/>
          <p:nvPr/>
        </p:nvSpPr>
        <p:spPr>
          <a:xfrm rot="5400000">
            <a:off x="2847975" y="781052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A05CE8-D8D3-DD57-DFD4-A6306AF5EEED}"/>
              </a:ext>
            </a:extLst>
          </p:cNvPr>
          <p:cNvSpPr txBox="1"/>
          <p:nvPr/>
        </p:nvSpPr>
        <p:spPr>
          <a:xfrm>
            <a:off x="2066925" y="2457451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+ 100 000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942B0B0-6980-4D29-D428-0A38C4930875}"/>
              </a:ext>
            </a:extLst>
          </p:cNvPr>
          <p:cNvSpPr/>
          <p:nvPr/>
        </p:nvSpPr>
        <p:spPr>
          <a:xfrm>
            <a:off x="7572375" y="144780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2 700 000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D26FC3E-A190-D7A6-CDCF-AF209F25EE4A}"/>
              </a:ext>
            </a:extLst>
          </p:cNvPr>
          <p:cNvSpPr/>
          <p:nvPr/>
        </p:nvSpPr>
        <p:spPr>
          <a:xfrm>
            <a:off x="9934575" y="1438275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2 800 000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CFA1AD09-17A0-2EA7-48DD-EA8ECFE086B8}"/>
              </a:ext>
            </a:extLst>
          </p:cNvPr>
          <p:cNvSpPr/>
          <p:nvPr/>
        </p:nvSpPr>
        <p:spPr>
          <a:xfrm rot="5400000">
            <a:off x="2800350" y="2505079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AC08AE-28CE-156A-7D87-CCF210D3356E}"/>
              </a:ext>
            </a:extLst>
          </p:cNvPr>
          <p:cNvSpPr txBox="1"/>
          <p:nvPr/>
        </p:nvSpPr>
        <p:spPr>
          <a:xfrm>
            <a:off x="1704975" y="4181478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+ 1 000 000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2FDC54F-86D1-F57F-0CA9-BF3F296971B7}"/>
              </a:ext>
            </a:extLst>
          </p:cNvPr>
          <p:cNvSpPr/>
          <p:nvPr/>
        </p:nvSpPr>
        <p:spPr>
          <a:xfrm>
            <a:off x="5286375" y="3114675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F2EDC9E-DD4E-C9F0-F486-82E21F6F85CD}"/>
              </a:ext>
            </a:extLst>
          </p:cNvPr>
          <p:cNvSpPr/>
          <p:nvPr/>
        </p:nvSpPr>
        <p:spPr>
          <a:xfrm>
            <a:off x="10010775" y="310515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12 000 000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08BAD5C2-2BC8-53A1-5600-668A2E5F7098}"/>
              </a:ext>
            </a:extLst>
          </p:cNvPr>
          <p:cNvSpPr/>
          <p:nvPr/>
        </p:nvSpPr>
        <p:spPr>
          <a:xfrm rot="5400000">
            <a:off x="2752725" y="4191006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9638DE-51E3-AE37-D506-C5D4D1276D68}"/>
              </a:ext>
            </a:extLst>
          </p:cNvPr>
          <p:cNvSpPr txBox="1"/>
          <p:nvPr/>
        </p:nvSpPr>
        <p:spPr>
          <a:xfrm>
            <a:off x="1657350" y="5867405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100 000 000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B981925-ABFB-36EF-A4A0-4EADBB1A9B4B}"/>
              </a:ext>
            </a:extLst>
          </p:cNvPr>
          <p:cNvSpPr/>
          <p:nvPr/>
        </p:nvSpPr>
        <p:spPr>
          <a:xfrm>
            <a:off x="7534275" y="478155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900 000 000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6587C9D-63C7-0D93-BEDC-1A1D9DBC5E59}"/>
              </a:ext>
            </a:extLst>
          </p:cNvPr>
          <p:cNvSpPr/>
          <p:nvPr/>
        </p:nvSpPr>
        <p:spPr>
          <a:xfrm>
            <a:off x="9934575" y="4772025"/>
            <a:ext cx="2076450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</a:p>
        </p:txBody>
      </p:sp>
    </p:spTree>
    <p:extLst>
      <p:ext uri="{BB962C8B-B14F-4D97-AF65-F5344CB8AC3E}">
        <p14:creationId xmlns:p14="http://schemas.microsoft.com/office/powerpoint/2010/main" val="29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3" grpId="0" animBg="1"/>
      <p:bldP spid="44" grpId="0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4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695450" y="268450"/>
            <a:ext cx="79260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Nêu mỗi số mà bạn lập được.</a:t>
            </a:r>
            <a:endParaRPr kumimoji="0" lang="vi-VN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4B626-993E-10E8-5AD7-55A15C383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1047750"/>
            <a:ext cx="4462463" cy="1670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804E54-5D2F-0045-DBF1-0D4B5E579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650" y="2431533"/>
            <a:ext cx="5067300" cy="1902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9EB51-F37D-FECB-60EE-00A2DBE7A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299" y="4642560"/>
            <a:ext cx="4962525" cy="172013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9BC8E7-F1B5-B58A-699A-8AA8DBDFA6A7}"/>
              </a:ext>
            </a:extLst>
          </p:cNvPr>
          <p:cNvSpPr/>
          <p:nvPr/>
        </p:nvSpPr>
        <p:spPr>
          <a:xfrm>
            <a:off x="1600200" y="2752726"/>
            <a:ext cx="3162300" cy="55244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2 000 321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5EA84F2-51E4-FB1A-45A8-27E8ABAB2BEC}"/>
              </a:ext>
            </a:extLst>
          </p:cNvPr>
          <p:cNvSpPr/>
          <p:nvPr/>
        </p:nvSpPr>
        <p:spPr>
          <a:xfrm>
            <a:off x="8001000" y="4352926"/>
            <a:ext cx="962025" cy="5905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5DBBB79-F446-9214-AA05-31BD13979E72}"/>
              </a:ext>
            </a:extLst>
          </p:cNvPr>
          <p:cNvSpPr/>
          <p:nvPr/>
        </p:nvSpPr>
        <p:spPr>
          <a:xfrm>
            <a:off x="7267575" y="6048375"/>
            <a:ext cx="3476625" cy="6858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111 111 111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A55FBA-34E6-6426-C79F-8FDEA3E9C62C}"/>
              </a:ext>
            </a:extLst>
          </p:cNvPr>
          <p:cNvSpPr txBox="1"/>
          <p:nvPr/>
        </p:nvSpPr>
        <p:spPr>
          <a:xfrm>
            <a:off x="466724" y="3629025"/>
            <a:ext cx="6296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Hãy cho biết bạn nào lập được số lớn nhất, bạn nào lập được số bé nhất.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F3E1FC-3452-3880-0030-F5C3B75525DB}"/>
              </a:ext>
            </a:extLst>
          </p:cNvPr>
          <p:cNvSpPr txBox="1"/>
          <p:nvPr/>
        </p:nvSpPr>
        <p:spPr>
          <a:xfrm>
            <a:off x="7924800" y="5467350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BF0DFF-C0AC-87E4-ED08-0CAC327176E0}"/>
              </a:ext>
            </a:extLst>
          </p:cNvPr>
          <p:cNvSpPr txBox="1"/>
          <p:nvPr/>
        </p:nvSpPr>
        <p:spPr>
          <a:xfrm>
            <a:off x="8943975" y="4352925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9" grpId="0" animBg="1"/>
      <p:bldP spid="20" grpId="0" animBg="1"/>
      <p:bldP spid="55" grpId="0" animBg="1"/>
      <p:bldP spid="57" grpId="0"/>
      <p:bldP spid="58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885826" y="268450"/>
            <a:ext cx="85153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nghìn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870E8-8C77-AF86-358F-796C2EE0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1619250"/>
            <a:ext cx="5581650" cy="2971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1ED79E4-5C2A-DFED-9D60-EE7A7BB84E1E}"/>
              </a:ext>
            </a:extLst>
          </p:cNvPr>
          <p:cNvGrpSpPr/>
          <p:nvPr/>
        </p:nvGrpSpPr>
        <p:grpSpPr>
          <a:xfrm>
            <a:off x="2029493" y="4749873"/>
            <a:ext cx="3761707" cy="922866"/>
            <a:chOff x="762668" y="2416248"/>
            <a:chExt cx="9991057" cy="92286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21E2908-7E27-3710-B17B-6BA1A6254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F8AB78-0D25-CA12-994D-9D555093DBAE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1 387 000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BDDB4DC-8972-CA05-14A2-D9BF0B3E802D}"/>
              </a:ext>
            </a:extLst>
          </p:cNvPr>
          <p:cNvGrpSpPr/>
          <p:nvPr/>
        </p:nvGrpSpPr>
        <p:grpSpPr>
          <a:xfrm>
            <a:off x="6306218" y="4730823"/>
            <a:ext cx="3761707" cy="922866"/>
            <a:chOff x="762668" y="2416248"/>
            <a:chExt cx="9991057" cy="922866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DCCAC36-80A0-6531-0369-296894C7B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2F656C-6606-6945-1D8F-F65EDF862D69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417 999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BFCE97-04AA-9318-830B-2BDAE866AB30}"/>
              </a:ext>
            </a:extLst>
          </p:cNvPr>
          <p:cNvGrpSpPr/>
          <p:nvPr/>
        </p:nvGrpSpPr>
        <p:grpSpPr>
          <a:xfrm>
            <a:off x="2200943" y="5721423"/>
            <a:ext cx="3761707" cy="922866"/>
            <a:chOff x="762668" y="2416248"/>
            <a:chExt cx="9991057" cy="92286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691A056-9554-D23F-89D4-B6FF58F2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2A6917-AD7C-852A-B621-256B9664D3AF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5 029 075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87F74-3A9A-173D-35FF-EED2CFEADAB8}"/>
              </a:ext>
            </a:extLst>
          </p:cNvPr>
          <p:cNvGrpSpPr/>
          <p:nvPr/>
        </p:nvGrpSpPr>
        <p:grpSpPr>
          <a:xfrm>
            <a:off x="6382418" y="5730948"/>
            <a:ext cx="3761707" cy="922866"/>
            <a:chOff x="762668" y="2416248"/>
            <a:chExt cx="9991057" cy="92286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4F7BE78-E932-5CFE-621B-2D21057AF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67449B-6273-8F16-84E0-B79012FC5C43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775 000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AD198E-16A3-469E-3217-8C0440BF4BDE}"/>
              </a:ext>
            </a:extLst>
          </p:cNvPr>
          <p:cNvGrpSpPr/>
          <p:nvPr/>
        </p:nvGrpSpPr>
        <p:grpSpPr>
          <a:xfrm>
            <a:off x="2086643" y="4740348"/>
            <a:ext cx="3761707" cy="922866"/>
            <a:chOff x="762668" y="2416248"/>
            <a:chExt cx="9991057" cy="922866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4DF0A6E9-AA00-5BE4-F225-83C866B7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DA3C68-027C-528B-73BA-FB223F3FC738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1 400 000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A935BD-097F-2386-35F2-2C3C9D58714F}"/>
              </a:ext>
            </a:extLst>
          </p:cNvPr>
          <p:cNvGrpSpPr/>
          <p:nvPr/>
        </p:nvGrpSpPr>
        <p:grpSpPr>
          <a:xfrm>
            <a:off x="6287168" y="4740348"/>
            <a:ext cx="3761707" cy="922866"/>
            <a:chOff x="762668" y="2416248"/>
            <a:chExt cx="9991057" cy="922866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901F44DE-0687-0B53-44B2-6CAE7D5E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A66EFA-0DCF-1B40-AFAD-0BF3654170F0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400 000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C27B48-BF45-CB8A-72BF-B67F404B2E73}"/>
              </a:ext>
            </a:extLst>
          </p:cNvPr>
          <p:cNvCxnSpPr/>
          <p:nvPr/>
        </p:nvCxnSpPr>
        <p:spPr>
          <a:xfrm>
            <a:off x="1762125" y="895350"/>
            <a:ext cx="20669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112B8E-032D-52D6-FAAA-CA9C0F9181BE}"/>
              </a:ext>
            </a:extLst>
          </p:cNvPr>
          <p:cNvCxnSpPr>
            <a:cxnSpLocks/>
            <a:endCxn id="53" idx="3"/>
          </p:cNvCxnSpPr>
          <p:nvPr/>
        </p:nvCxnSpPr>
        <p:spPr>
          <a:xfrm>
            <a:off x="8458200" y="904875"/>
            <a:ext cx="942975" cy="2529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76F7D1-C53C-28E5-32D6-075B93DC00AA}"/>
              </a:ext>
            </a:extLst>
          </p:cNvPr>
          <p:cNvCxnSpPr>
            <a:cxnSpLocks/>
          </p:cNvCxnSpPr>
          <p:nvPr/>
        </p:nvCxnSpPr>
        <p:spPr>
          <a:xfrm>
            <a:off x="990600" y="1533525"/>
            <a:ext cx="38576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CFCAE6D-6923-6939-A0E9-1EEAD18E16E1}"/>
              </a:ext>
            </a:extLst>
          </p:cNvPr>
          <p:cNvGrpSpPr/>
          <p:nvPr/>
        </p:nvGrpSpPr>
        <p:grpSpPr>
          <a:xfrm>
            <a:off x="2143793" y="5749998"/>
            <a:ext cx="3761707" cy="922866"/>
            <a:chOff x="762668" y="2416248"/>
            <a:chExt cx="9991057" cy="922866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17147F32-74AD-FE87-0E99-321C30203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4F104E-CDF8-CF47-AED9-A1DBFA582319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5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0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6816FA-CC38-86FC-8BE3-C9D22821FFD4}"/>
              </a:ext>
            </a:extLst>
          </p:cNvPr>
          <p:cNvGrpSpPr/>
          <p:nvPr/>
        </p:nvGrpSpPr>
        <p:grpSpPr>
          <a:xfrm>
            <a:off x="6306218" y="5759523"/>
            <a:ext cx="3761707" cy="922866"/>
            <a:chOff x="762668" y="2416248"/>
            <a:chExt cx="9991057" cy="922866"/>
          </a:xfrm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EDBA23BC-B428-5135-95BC-908C74CE8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4E26D33-A273-B1D0-1AF1-DB2251416025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800 000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6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066801" y="335125"/>
            <a:ext cx="84200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5.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Rô – bốt dùng 7 tấm thẻ sau để lập thành một số có 7 chữ số. Biết rằng lớp nghìn không chứa chữ số 0 và chữ số 2. Hỏi Rô-bốt đã lập được số nào?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79D6F2-CF65-2001-6C90-B80537076FE2}"/>
              </a:ext>
            </a:extLst>
          </p:cNvPr>
          <p:cNvSpPr/>
          <p:nvPr/>
        </p:nvSpPr>
        <p:spPr>
          <a:xfrm>
            <a:off x="1302931" y="192582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9D6102-4799-6C1B-9FF5-A70D5D7F6399}"/>
              </a:ext>
            </a:extLst>
          </p:cNvPr>
          <p:cNvSpPr/>
          <p:nvPr/>
        </p:nvSpPr>
        <p:spPr>
          <a:xfrm>
            <a:off x="2360206" y="194487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045B75-8598-5487-9282-94FD258357E6}"/>
              </a:ext>
            </a:extLst>
          </p:cNvPr>
          <p:cNvSpPr/>
          <p:nvPr/>
        </p:nvSpPr>
        <p:spPr>
          <a:xfrm>
            <a:off x="3379381" y="197344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D096AD-9B1D-0140-DD80-62D651DFAF38}"/>
              </a:ext>
            </a:extLst>
          </p:cNvPr>
          <p:cNvSpPr/>
          <p:nvPr/>
        </p:nvSpPr>
        <p:spPr>
          <a:xfrm>
            <a:off x="4417606" y="198297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810B2E-9198-C3B9-621D-AF507F839F83}"/>
              </a:ext>
            </a:extLst>
          </p:cNvPr>
          <p:cNvSpPr/>
          <p:nvPr/>
        </p:nvSpPr>
        <p:spPr>
          <a:xfrm>
            <a:off x="5427256" y="199249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677E4E-2926-B974-BF58-31E6857846FF}"/>
              </a:ext>
            </a:extLst>
          </p:cNvPr>
          <p:cNvSpPr/>
          <p:nvPr/>
        </p:nvSpPr>
        <p:spPr>
          <a:xfrm>
            <a:off x="6484531" y="200202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1DE999-BF09-4D83-02B9-CC26A2854758}"/>
              </a:ext>
            </a:extLst>
          </p:cNvPr>
          <p:cNvSpPr/>
          <p:nvPr/>
        </p:nvSpPr>
        <p:spPr>
          <a:xfrm>
            <a:off x="7532281" y="201154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49F0AB-E568-F58E-84E2-4999CFFB782F}"/>
              </a:ext>
            </a:extLst>
          </p:cNvPr>
          <p:cNvCxnSpPr>
            <a:cxnSpLocks/>
          </p:cNvCxnSpPr>
          <p:nvPr/>
        </p:nvCxnSpPr>
        <p:spPr>
          <a:xfrm>
            <a:off x="3028950" y="781050"/>
            <a:ext cx="23812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F484DF-8C4D-74A1-0D1E-11570347485C}"/>
              </a:ext>
            </a:extLst>
          </p:cNvPr>
          <p:cNvCxnSpPr>
            <a:cxnSpLocks/>
          </p:cNvCxnSpPr>
          <p:nvPr/>
        </p:nvCxnSpPr>
        <p:spPr>
          <a:xfrm>
            <a:off x="6696075" y="800100"/>
            <a:ext cx="26955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AAC36A-AB3A-B4CF-1968-B846D0DF3F94}"/>
              </a:ext>
            </a:extLst>
          </p:cNvPr>
          <p:cNvCxnSpPr>
            <a:cxnSpLocks/>
          </p:cNvCxnSpPr>
          <p:nvPr/>
        </p:nvCxnSpPr>
        <p:spPr>
          <a:xfrm>
            <a:off x="1104900" y="1228725"/>
            <a:ext cx="20669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713513-64B0-D900-BAC9-7CE5746F8DD4}"/>
              </a:ext>
            </a:extLst>
          </p:cNvPr>
          <p:cNvCxnSpPr>
            <a:cxnSpLocks/>
          </p:cNvCxnSpPr>
          <p:nvPr/>
        </p:nvCxnSpPr>
        <p:spPr>
          <a:xfrm>
            <a:off x="4914900" y="1209675"/>
            <a:ext cx="4400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EF49C6-1E8A-A37C-C92B-A981BFF34500}"/>
              </a:ext>
            </a:extLst>
          </p:cNvPr>
          <p:cNvCxnSpPr>
            <a:cxnSpLocks/>
          </p:cNvCxnSpPr>
          <p:nvPr/>
        </p:nvCxnSpPr>
        <p:spPr>
          <a:xfrm>
            <a:off x="1228725" y="1666875"/>
            <a:ext cx="24574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25664 0.2159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2543 0.214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25664 0.211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25352 0.2145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3476 0.2284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33711 0.2229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3789 0.2159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48" y="-463081"/>
            <a:ext cx="10058400" cy="5681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EE2E43-9C5D-9380-F712-2B7E80461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749" y="1203787"/>
            <a:ext cx="6407451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889045-733C-6C71-43FE-D77F1AF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/>
        </p:blipFill>
        <p:spPr>
          <a:xfrm>
            <a:off x="1310711" y="1124796"/>
            <a:ext cx="2874574" cy="598561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9B3A1E2-A08B-4B56-AEBC-6AE8DDA7BB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8" y="1039072"/>
            <a:ext cx="5338194" cy="266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71EF1C-5336-790B-3526-74A41FA6FDD3}"/>
              </a:ext>
            </a:extLst>
          </p:cNvPr>
          <p:cNvSpPr txBox="1"/>
          <p:nvPr/>
        </p:nvSpPr>
        <p:spPr>
          <a:xfrm>
            <a:off x="4347788" y="1354222"/>
            <a:ext cx="4701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889045-733C-6C71-43FE-D77F1AF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/>
        </p:blipFill>
        <p:spPr>
          <a:xfrm>
            <a:off x="1310711" y="1124796"/>
            <a:ext cx="2874574" cy="598561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9B3A1E2-A08B-4B56-AEBC-6AE8DDA7BB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8" y="1039072"/>
            <a:ext cx="5338194" cy="266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71EF1C-5336-790B-3526-74A41FA6FDD3}"/>
              </a:ext>
            </a:extLst>
          </p:cNvPr>
          <p:cNvSpPr txBox="1"/>
          <p:nvPr/>
        </p:nvSpPr>
        <p:spPr>
          <a:xfrm>
            <a:off x="4347788" y="1354222"/>
            <a:ext cx="4701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5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>
            <a:extLst>
              <a:ext uri="{FF2B5EF4-FFF2-40B4-BE49-F238E27FC236}">
                <a16:creationId xmlns:a16="http://schemas.microsoft.com/office/drawing/2014/main" id="{E8530CF5-1156-4399-8AE5-4634A77C4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8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4EF7ED7A-FDBD-4A04-BAA2-DE4413821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506" y="-1411942"/>
            <a:ext cx="609600" cy="609600"/>
          </a:xfrm>
          <a:prstGeom prst="rect">
            <a:avLst/>
          </a:prstGeom>
        </p:spPr>
      </p:pic>
      <p:pic>
        <p:nvPicPr>
          <p:cNvPr id="19" name="Picture 2" descr="Cánh Diều Bay Mùa Th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33" y="85248"/>
            <a:ext cx="84296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" descr="9"/>
          <p:cNvPicPr>
            <a:picLocks noChangeAspect="1"/>
          </p:cNvPicPr>
          <p:nvPr/>
        </p:nvPicPr>
        <p:blipFill>
          <a:blip r:embed="rId8"/>
          <a:srcRect l="32439" t="-2492" r="11017" b="2492"/>
          <a:stretch>
            <a:fillRect/>
          </a:stretch>
        </p:blipFill>
        <p:spPr>
          <a:xfrm>
            <a:off x="6807166" y="1124390"/>
            <a:ext cx="5687060" cy="5657215"/>
          </a:xfrm>
          <a:prstGeom prst="rect">
            <a:avLst/>
          </a:prstGeom>
        </p:spPr>
      </p:pic>
      <p:pic>
        <p:nvPicPr>
          <p:cNvPr id="23" name="图片 4" descr="66"/>
          <p:cNvPicPr>
            <a:picLocks noChangeAspect="1"/>
          </p:cNvPicPr>
          <p:nvPr/>
        </p:nvPicPr>
        <p:blipFill>
          <a:blip r:embed="rId9"/>
          <a:srcRect l="29137" t="32405" r="40653" b="15490"/>
          <a:stretch>
            <a:fillRect/>
          </a:stretch>
        </p:blipFill>
        <p:spPr>
          <a:xfrm>
            <a:off x="116548" y="427990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1B08BC-4C18-C574-9828-B41E321F9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1" y="2243483"/>
            <a:ext cx="1129686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999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499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>
            <a:extLst>
              <a:ext uri="{FF2B5EF4-FFF2-40B4-BE49-F238E27FC236}">
                <a16:creationId xmlns:a16="http://schemas.microsoft.com/office/drawing/2014/main" id="{66961A8D-7BF5-4E1E-9225-DA654D6B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63052" y="928469"/>
            <a:ext cx="2761213" cy="3854548"/>
          </a:xfrm>
          <a:custGeom>
            <a:avLst/>
            <a:gdLst>
              <a:gd name="connsiteX0" fmla="*/ 87115 w 2761213"/>
              <a:gd name="connsiteY0" fmla="*/ 3854548 h 3854548"/>
              <a:gd name="connsiteX1" fmla="*/ 2709 w 2761213"/>
              <a:gd name="connsiteY1" fmla="*/ 3671668 h 3854548"/>
              <a:gd name="connsiteX2" fmla="*/ 30844 w 2761213"/>
              <a:gd name="connsiteY2" fmla="*/ 3474720 h 3854548"/>
              <a:gd name="connsiteX3" fmla="*/ 58980 w 2761213"/>
              <a:gd name="connsiteY3" fmla="*/ 3418449 h 3854548"/>
              <a:gd name="connsiteX4" fmla="*/ 87115 w 2761213"/>
              <a:gd name="connsiteY4" fmla="*/ 3334043 h 3854548"/>
              <a:gd name="connsiteX5" fmla="*/ 115250 w 2761213"/>
              <a:gd name="connsiteY5" fmla="*/ 3291840 h 3854548"/>
              <a:gd name="connsiteX6" fmla="*/ 143386 w 2761213"/>
              <a:gd name="connsiteY6" fmla="*/ 3207434 h 3854548"/>
              <a:gd name="connsiteX7" fmla="*/ 171521 w 2761213"/>
              <a:gd name="connsiteY7" fmla="*/ 3165231 h 3854548"/>
              <a:gd name="connsiteX8" fmla="*/ 255927 w 2761213"/>
              <a:gd name="connsiteY8" fmla="*/ 2968283 h 3854548"/>
              <a:gd name="connsiteX9" fmla="*/ 298130 w 2761213"/>
              <a:gd name="connsiteY9" fmla="*/ 2897945 h 3854548"/>
              <a:gd name="connsiteX10" fmla="*/ 340334 w 2761213"/>
              <a:gd name="connsiteY10" fmla="*/ 2799471 h 3854548"/>
              <a:gd name="connsiteX11" fmla="*/ 410672 w 2761213"/>
              <a:gd name="connsiteY11" fmla="*/ 2729132 h 3854548"/>
              <a:gd name="connsiteX12" fmla="*/ 509146 w 2761213"/>
              <a:gd name="connsiteY12" fmla="*/ 2602523 h 3854548"/>
              <a:gd name="connsiteX13" fmla="*/ 551349 w 2761213"/>
              <a:gd name="connsiteY13" fmla="*/ 2560320 h 3854548"/>
              <a:gd name="connsiteX14" fmla="*/ 663890 w 2761213"/>
              <a:gd name="connsiteY14" fmla="*/ 2433711 h 3854548"/>
              <a:gd name="connsiteX15" fmla="*/ 706094 w 2761213"/>
              <a:gd name="connsiteY15" fmla="*/ 2419643 h 3854548"/>
              <a:gd name="connsiteX16" fmla="*/ 734229 w 2761213"/>
              <a:gd name="connsiteY16" fmla="*/ 2377440 h 3854548"/>
              <a:gd name="connsiteX17" fmla="*/ 776432 w 2761213"/>
              <a:gd name="connsiteY17" fmla="*/ 2363372 h 3854548"/>
              <a:gd name="connsiteX18" fmla="*/ 832703 w 2761213"/>
              <a:gd name="connsiteY18" fmla="*/ 2321169 h 3854548"/>
              <a:gd name="connsiteX19" fmla="*/ 874906 w 2761213"/>
              <a:gd name="connsiteY19" fmla="*/ 2307101 h 3854548"/>
              <a:gd name="connsiteX20" fmla="*/ 945244 w 2761213"/>
              <a:gd name="connsiteY20" fmla="*/ 2264898 h 3854548"/>
              <a:gd name="connsiteX21" fmla="*/ 1240666 w 2761213"/>
              <a:gd name="connsiteY21" fmla="*/ 2110154 h 3854548"/>
              <a:gd name="connsiteX22" fmla="*/ 1339140 w 2761213"/>
              <a:gd name="connsiteY22" fmla="*/ 2067951 h 3854548"/>
              <a:gd name="connsiteX23" fmla="*/ 1423546 w 2761213"/>
              <a:gd name="connsiteY23" fmla="*/ 2011680 h 3854548"/>
              <a:gd name="connsiteX24" fmla="*/ 1493884 w 2761213"/>
              <a:gd name="connsiteY24" fmla="*/ 1969477 h 3854548"/>
              <a:gd name="connsiteX25" fmla="*/ 1620494 w 2761213"/>
              <a:gd name="connsiteY25" fmla="*/ 1885071 h 3854548"/>
              <a:gd name="connsiteX26" fmla="*/ 1662697 w 2761213"/>
              <a:gd name="connsiteY26" fmla="*/ 1856935 h 3854548"/>
              <a:gd name="connsiteX27" fmla="*/ 1761170 w 2761213"/>
              <a:gd name="connsiteY27" fmla="*/ 1772529 h 3854548"/>
              <a:gd name="connsiteX28" fmla="*/ 1789306 w 2761213"/>
              <a:gd name="connsiteY28" fmla="*/ 1744394 h 3854548"/>
              <a:gd name="connsiteX29" fmla="*/ 1972186 w 2761213"/>
              <a:gd name="connsiteY29" fmla="*/ 1603717 h 3854548"/>
              <a:gd name="connsiteX30" fmla="*/ 2000321 w 2761213"/>
              <a:gd name="connsiteY30" fmla="*/ 1561514 h 3854548"/>
              <a:gd name="connsiteX31" fmla="*/ 2112863 w 2761213"/>
              <a:gd name="connsiteY31" fmla="*/ 1448972 h 3854548"/>
              <a:gd name="connsiteX32" fmla="*/ 2267607 w 2761213"/>
              <a:gd name="connsiteY32" fmla="*/ 1308295 h 3854548"/>
              <a:gd name="connsiteX33" fmla="*/ 2309810 w 2761213"/>
              <a:gd name="connsiteY33" fmla="*/ 1252025 h 3854548"/>
              <a:gd name="connsiteX34" fmla="*/ 2337946 w 2761213"/>
              <a:gd name="connsiteY34" fmla="*/ 1153551 h 3854548"/>
              <a:gd name="connsiteX35" fmla="*/ 2436420 w 2761213"/>
              <a:gd name="connsiteY35" fmla="*/ 970671 h 3854548"/>
              <a:gd name="connsiteX36" fmla="*/ 2464555 w 2761213"/>
              <a:gd name="connsiteY36" fmla="*/ 914400 h 3854548"/>
              <a:gd name="connsiteX37" fmla="*/ 2633367 w 2761213"/>
              <a:gd name="connsiteY37" fmla="*/ 633046 h 3854548"/>
              <a:gd name="connsiteX38" fmla="*/ 2661503 w 2761213"/>
              <a:gd name="connsiteY38" fmla="*/ 520505 h 3854548"/>
              <a:gd name="connsiteX39" fmla="*/ 2689638 w 2761213"/>
              <a:gd name="connsiteY39" fmla="*/ 351692 h 3854548"/>
              <a:gd name="connsiteX40" fmla="*/ 2717774 w 2761213"/>
              <a:gd name="connsiteY40" fmla="*/ 309489 h 3854548"/>
              <a:gd name="connsiteX41" fmla="*/ 2731841 w 2761213"/>
              <a:gd name="connsiteY41" fmla="*/ 225083 h 3854548"/>
              <a:gd name="connsiteX42" fmla="*/ 2745909 w 2761213"/>
              <a:gd name="connsiteY42" fmla="*/ 112541 h 3854548"/>
              <a:gd name="connsiteX43" fmla="*/ 2759977 w 2761213"/>
              <a:gd name="connsiteY43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1213" h="3854548">
                <a:moveTo>
                  <a:pt x="87115" y="3854548"/>
                </a:moveTo>
                <a:cubicBezTo>
                  <a:pt x="58980" y="3793588"/>
                  <a:pt x="16402" y="3737396"/>
                  <a:pt x="2709" y="3671668"/>
                </a:cubicBezTo>
                <a:cubicBezTo>
                  <a:pt x="-6073" y="3629514"/>
                  <a:pt x="7325" y="3529598"/>
                  <a:pt x="30844" y="3474720"/>
                </a:cubicBezTo>
                <a:cubicBezTo>
                  <a:pt x="39105" y="3455445"/>
                  <a:pt x="51192" y="3437920"/>
                  <a:pt x="58980" y="3418449"/>
                </a:cubicBezTo>
                <a:cubicBezTo>
                  <a:pt x="69994" y="3390913"/>
                  <a:pt x="70664" y="3358719"/>
                  <a:pt x="87115" y="3334043"/>
                </a:cubicBezTo>
                <a:cubicBezTo>
                  <a:pt x="96493" y="3319975"/>
                  <a:pt x="108383" y="3307290"/>
                  <a:pt x="115250" y="3291840"/>
                </a:cubicBezTo>
                <a:cubicBezTo>
                  <a:pt x="127295" y="3264739"/>
                  <a:pt x="126935" y="3232110"/>
                  <a:pt x="143386" y="3207434"/>
                </a:cubicBezTo>
                <a:cubicBezTo>
                  <a:pt x="152764" y="3193366"/>
                  <a:pt x="164322" y="3180529"/>
                  <a:pt x="171521" y="3165231"/>
                </a:cubicBezTo>
                <a:cubicBezTo>
                  <a:pt x="201933" y="3100605"/>
                  <a:pt x="219179" y="3029529"/>
                  <a:pt x="255927" y="2968283"/>
                </a:cubicBezTo>
                <a:cubicBezTo>
                  <a:pt x="269995" y="2944837"/>
                  <a:pt x="285902" y="2922401"/>
                  <a:pt x="298130" y="2897945"/>
                </a:cubicBezTo>
                <a:cubicBezTo>
                  <a:pt x="323226" y="2847753"/>
                  <a:pt x="299349" y="2852166"/>
                  <a:pt x="340334" y="2799471"/>
                </a:cubicBezTo>
                <a:cubicBezTo>
                  <a:pt x="360691" y="2773298"/>
                  <a:pt x="392279" y="2756721"/>
                  <a:pt x="410672" y="2729132"/>
                </a:cubicBezTo>
                <a:cubicBezTo>
                  <a:pt x="451630" y="2667695"/>
                  <a:pt x="444214" y="2675571"/>
                  <a:pt x="509146" y="2602523"/>
                </a:cubicBezTo>
                <a:cubicBezTo>
                  <a:pt x="522363" y="2587654"/>
                  <a:pt x="538132" y="2575189"/>
                  <a:pt x="551349" y="2560320"/>
                </a:cubicBezTo>
                <a:cubicBezTo>
                  <a:pt x="556843" y="2554139"/>
                  <a:pt x="637932" y="2451016"/>
                  <a:pt x="663890" y="2433711"/>
                </a:cubicBezTo>
                <a:cubicBezTo>
                  <a:pt x="676228" y="2425485"/>
                  <a:pt x="692026" y="2424332"/>
                  <a:pt x="706094" y="2419643"/>
                </a:cubicBezTo>
                <a:cubicBezTo>
                  <a:pt x="715472" y="2405575"/>
                  <a:pt x="721027" y="2388002"/>
                  <a:pt x="734229" y="2377440"/>
                </a:cubicBezTo>
                <a:cubicBezTo>
                  <a:pt x="745808" y="2368177"/>
                  <a:pt x="763557" y="2370729"/>
                  <a:pt x="776432" y="2363372"/>
                </a:cubicBezTo>
                <a:cubicBezTo>
                  <a:pt x="796789" y="2351739"/>
                  <a:pt x="812346" y="2332802"/>
                  <a:pt x="832703" y="2321169"/>
                </a:cubicBezTo>
                <a:cubicBezTo>
                  <a:pt x="845578" y="2313812"/>
                  <a:pt x="861643" y="2313733"/>
                  <a:pt x="874906" y="2307101"/>
                </a:cubicBezTo>
                <a:cubicBezTo>
                  <a:pt x="899362" y="2294873"/>
                  <a:pt x="921170" y="2277861"/>
                  <a:pt x="945244" y="2264898"/>
                </a:cubicBezTo>
                <a:cubicBezTo>
                  <a:pt x="1043122" y="2212195"/>
                  <a:pt x="1142038" y="2161440"/>
                  <a:pt x="1240666" y="2110154"/>
                </a:cubicBezTo>
                <a:cubicBezTo>
                  <a:pt x="1302754" y="2077868"/>
                  <a:pt x="1282307" y="2086894"/>
                  <a:pt x="1339140" y="2067951"/>
                </a:cubicBezTo>
                <a:cubicBezTo>
                  <a:pt x="1367275" y="2049194"/>
                  <a:pt x="1395018" y="2029834"/>
                  <a:pt x="1423546" y="2011680"/>
                </a:cubicBezTo>
                <a:cubicBezTo>
                  <a:pt x="1446614" y="1997000"/>
                  <a:pt x="1470884" y="1984263"/>
                  <a:pt x="1493884" y="1969477"/>
                </a:cubicBezTo>
                <a:cubicBezTo>
                  <a:pt x="1536550" y="1942049"/>
                  <a:pt x="1578291" y="1913206"/>
                  <a:pt x="1620494" y="1885071"/>
                </a:cubicBezTo>
                <a:cubicBezTo>
                  <a:pt x="1634562" y="1875692"/>
                  <a:pt x="1650742" y="1868890"/>
                  <a:pt x="1662697" y="1856935"/>
                </a:cubicBezTo>
                <a:cubicBezTo>
                  <a:pt x="1798138" y="1721494"/>
                  <a:pt x="1654054" y="1858222"/>
                  <a:pt x="1761170" y="1772529"/>
                </a:cubicBezTo>
                <a:cubicBezTo>
                  <a:pt x="1771527" y="1764244"/>
                  <a:pt x="1778837" y="1752537"/>
                  <a:pt x="1789306" y="1744394"/>
                </a:cubicBezTo>
                <a:cubicBezTo>
                  <a:pt x="1858903" y="1690264"/>
                  <a:pt x="1910067" y="1665836"/>
                  <a:pt x="1972186" y="1603717"/>
                </a:cubicBezTo>
                <a:cubicBezTo>
                  <a:pt x="1984141" y="1591762"/>
                  <a:pt x="1988948" y="1574024"/>
                  <a:pt x="2000321" y="1561514"/>
                </a:cubicBezTo>
                <a:cubicBezTo>
                  <a:pt x="2036008" y="1522258"/>
                  <a:pt x="2072107" y="1482935"/>
                  <a:pt x="2112863" y="1448972"/>
                </a:cubicBezTo>
                <a:cubicBezTo>
                  <a:pt x="2151883" y="1416455"/>
                  <a:pt x="2235524" y="1351071"/>
                  <a:pt x="2267607" y="1308295"/>
                </a:cubicBezTo>
                <a:lnTo>
                  <a:pt x="2309810" y="1252025"/>
                </a:lnTo>
                <a:cubicBezTo>
                  <a:pt x="2316950" y="1223467"/>
                  <a:pt x="2325836" y="1181807"/>
                  <a:pt x="2337946" y="1153551"/>
                </a:cubicBezTo>
                <a:cubicBezTo>
                  <a:pt x="2357066" y="1108939"/>
                  <a:pt x="2426357" y="989360"/>
                  <a:pt x="2436420" y="970671"/>
                </a:cubicBezTo>
                <a:cubicBezTo>
                  <a:pt x="2446362" y="952207"/>
                  <a:pt x="2453988" y="932514"/>
                  <a:pt x="2464555" y="914400"/>
                </a:cubicBezTo>
                <a:cubicBezTo>
                  <a:pt x="2519664" y="819928"/>
                  <a:pt x="2598780" y="736804"/>
                  <a:pt x="2633367" y="633046"/>
                </a:cubicBezTo>
                <a:cubicBezTo>
                  <a:pt x="2651486" y="578689"/>
                  <a:pt x="2650186" y="588405"/>
                  <a:pt x="2661503" y="520505"/>
                </a:cubicBezTo>
                <a:cubicBezTo>
                  <a:pt x="2664219" y="504206"/>
                  <a:pt x="2679690" y="378218"/>
                  <a:pt x="2689638" y="351692"/>
                </a:cubicBezTo>
                <a:cubicBezTo>
                  <a:pt x="2695575" y="335861"/>
                  <a:pt x="2708395" y="323557"/>
                  <a:pt x="2717774" y="309489"/>
                </a:cubicBezTo>
                <a:cubicBezTo>
                  <a:pt x="2722463" y="281354"/>
                  <a:pt x="2727807" y="253320"/>
                  <a:pt x="2731841" y="225083"/>
                </a:cubicBezTo>
                <a:cubicBezTo>
                  <a:pt x="2737187" y="187657"/>
                  <a:pt x="2739146" y="149737"/>
                  <a:pt x="2745909" y="112541"/>
                </a:cubicBezTo>
                <a:cubicBezTo>
                  <a:pt x="2767391" y="-5610"/>
                  <a:pt x="2759977" y="170082"/>
                  <a:pt x="2759977" y="0"/>
                </a:cubicBezTo>
              </a:path>
            </a:pathLst>
          </a:custGeom>
          <a:noFill/>
          <a:ln w="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rot="18085566" flipH="1">
            <a:off x="6252318" y="233576"/>
            <a:ext cx="2265321" cy="5965960"/>
          </a:xfrm>
          <a:custGeom>
            <a:avLst/>
            <a:gdLst>
              <a:gd name="connsiteX0" fmla="*/ 263531 w 3829705"/>
              <a:gd name="connsiteY0" fmla="*/ 0 h 3532904"/>
              <a:gd name="connsiteX1" fmla="*/ 333870 w 3829705"/>
              <a:gd name="connsiteY1" fmla="*/ 1463040 h 3532904"/>
              <a:gd name="connsiteX2" fmla="*/ 3555371 w 3829705"/>
              <a:gd name="connsiteY2" fmla="*/ 3376246 h 3532904"/>
              <a:gd name="connsiteX3" fmla="*/ 3653845 w 3829705"/>
              <a:gd name="connsiteY3" fmla="*/ 3418449 h 3532904"/>
              <a:gd name="connsiteX4" fmla="*/ 3653845 w 3829705"/>
              <a:gd name="connsiteY4" fmla="*/ 3418449 h 3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705" h="3532904">
                <a:moveTo>
                  <a:pt x="263531" y="0"/>
                </a:moveTo>
                <a:cubicBezTo>
                  <a:pt x="24380" y="450166"/>
                  <a:pt x="-214770" y="900332"/>
                  <a:pt x="333870" y="1463040"/>
                </a:cubicBezTo>
                <a:cubicBezTo>
                  <a:pt x="882510" y="2025748"/>
                  <a:pt x="3002042" y="3050345"/>
                  <a:pt x="3555371" y="3376246"/>
                </a:cubicBezTo>
                <a:cubicBezTo>
                  <a:pt x="4108700" y="3702147"/>
                  <a:pt x="3653845" y="3418449"/>
                  <a:pt x="3653845" y="3418449"/>
                </a:cubicBezTo>
                <a:lnTo>
                  <a:pt x="3653845" y="3418449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2" name="图片 3" descr="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6847260" y="1351235"/>
            <a:ext cx="5687060" cy="5657215"/>
          </a:xfrm>
          <a:prstGeom prst="rect">
            <a:avLst/>
          </a:prstGeom>
        </p:spPr>
      </p:pic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1750133" y="562708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750132" y="649647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8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3238102"/>
            <a:ext cx="740922" cy="1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7">
            <a:off x="3667432" y="3464352"/>
            <a:ext cx="1908614" cy="1908614"/>
          </a:xfrm>
          <a:prstGeom prst="rect">
            <a:avLst/>
          </a:prstGeom>
        </p:spPr>
      </p:pic>
      <p:pic>
        <p:nvPicPr>
          <p:cNvPr id="24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8395268" y="3430270"/>
            <a:ext cx="826656" cy="10269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1" y="2365001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2704501" y="2518691"/>
            <a:ext cx="4528652" cy="4528652"/>
          </a:xfrm>
          <a:prstGeom prst="rect">
            <a:avLst/>
          </a:prstGeom>
        </p:spPr>
      </p:pic>
      <p:pic>
        <p:nvPicPr>
          <p:cNvPr id="27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7644893" y="2950694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" descr="66"/>
          <p:cNvPicPr>
            <a:picLocks noChangeAspect="1"/>
          </p:cNvPicPr>
          <p:nvPr/>
        </p:nvPicPr>
        <p:blipFill rotWithShape="1">
          <a:blip r:embed="rId13"/>
          <a:srcRect l="29137" t="45773" r="47029" b="15489"/>
          <a:stretch/>
        </p:blipFill>
        <p:spPr>
          <a:xfrm>
            <a:off x="182302" y="4065563"/>
            <a:ext cx="2898523" cy="2649973"/>
          </a:xfrm>
          <a:prstGeom prst="ellipse">
            <a:avLst/>
          </a:prstGeom>
        </p:spPr>
      </p:pic>
      <p:sp>
        <p:nvSpPr>
          <p:cNvPr id="14" name="Freeform 13">
            <a:hlinkClick r:id="rId8" action="ppaction://hlinksldjump"/>
          </p:cNvPr>
          <p:cNvSpPr/>
          <p:nvPr/>
        </p:nvSpPr>
        <p:spPr>
          <a:xfrm>
            <a:off x="2430510" y="1351234"/>
            <a:ext cx="3780968" cy="4126503"/>
          </a:xfrm>
          <a:custGeom>
            <a:avLst/>
            <a:gdLst>
              <a:gd name="connsiteX0" fmla="*/ 2461846 w 2461846"/>
              <a:gd name="connsiteY0" fmla="*/ 0 h 4783022"/>
              <a:gd name="connsiteX1" fmla="*/ 2391507 w 2461846"/>
              <a:gd name="connsiteY1" fmla="*/ 70339 h 4783022"/>
              <a:gd name="connsiteX2" fmla="*/ 2307101 w 2461846"/>
              <a:gd name="connsiteY2" fmla="*/ 196948 h 4783022"/>
              <a:gd name="connsiteX3" fmla="*/ 2278966 w 2461846"/>
              <a:gd name="connsiteY3" fmla="*/ 281354 h 4783022"/>
              <a:gd name="connsiteX4" fmla="*/ 2194560 w 2461846"/>
              <a:gd name="connsiteY4" fmla="*/ 478302 h 4783022"/>
              <a:gd name="connsiteX5" fmla="*/ 2180492 w 2461846"/>
              <a:gd name="connsiteY5" fmla="*/ 534573 h 4783022"/>
              <a:gd name="connsiteX6" fmla="*/ 2152357 w 2461846"/>
              <a:gd name="connsiteY6" fmla="*/ 633047 h 4783022"/>
              <a:gd name="connsiteX7" fmla="*/ 2138289 w 2461846"/>
              <a:gd name="connsiteY7" fmla="*/ 717453 h 4783022"/>
              <a:gd name="connsiteX8" fmla="*/ 2110154 w 2461846"/>
              <a:gd name="connsiteY8" fmla="*/ 787791 h 4783022"/>
              <a:gd name="connsiteX9" fmla="*/ 2082018 w 2461846"/>
              <a:gd name="connsiteY9" fmla="*/ 914400 h 4783022"/>
              <a:gd name="connsiteX10" fmla="*/ 2053883 w 2461846"/>
              <a:gd name="connsiteY10" fmla="*/ 1012874 h 4783022"/>
              <a:gd name="connsiteX11" fmla="*/ 1997612 w 2461846"/>
              <a:gd name="connsiteY11" fmla="*/ 1350499 h 4783022"/>
              <a:gd name="connsiteX12" fmla="*/ 1899138 w 2461846"/>
              <a:gd name="connsiteY12" fmla="*/ 1659988 h 4783022"/>
              <a:gd name="connsiteX13" fmla="*/ 1885070 w 2461846"/>
              <a:gd name="connsiteY13" fmla="*/ 1758462 h 4783022"/>
              <a:gd name="connsiteX14" fmla="*/ 1828800 w 2461846"/>
              <a:gd name="connsiteY14" fmla="*/ 1983545 h 4783022"/>
              <a:gd name="connsiteX15" fmla="*/ 1786597 w 2461846"/>
              <a:gd name="connsiteY15" fmla="*/ 2208628 h 4783022"/>
              <a:gd name="connsiteX16" fmla="*/ 1674055 w 2461846"/>
              <a:gd name="connsiteY16" fmla="*/ 2518117 h 4783022"/>
              <a:gd name="connsiteX17" fmla="*/ 1645920 w 2461846"/>
              <a:gd name="connsiteY17" fmla="*/ 2588456 h 4783022"/>
              <a:gd name="connsiteX18" fmla="*/ 1589649 w 2461846"/>
              <a:gd name="connsiteY18" fmla="*/ 2757268 h 4783022"/>
              <a:gd name="connsiteX19" fmla="*/ 1575581 w 2461846"/>
              <a:gd name="connsiteY19" fmla="*/ 2813539 h 4783022"/>
              <a:gd name="connsiteX20" fmla="*/ 1505243 w 2461846"/>
              <a:gd name="connsiteY20" fmla="*/ 3024554 h 4783022"/>
              <a:gd name="connsiteX21" fmla="*/ 1378634 w 2461846"/>
              <a:gd name="connsiteY21" fmla="*/ 3334044 h 4783022"/>
              <a:gd name="connsiteX22" fmla="*/ 1266092 w 2461846"/>
              <a:gd name="connsiteY22" fmla="*/ 3601330 h 4783022"/>
              <a:gd name="connsiteX23" fmla="*/ 1055077 w 2461846"/>
              <a:gd name="connsiteY23" fmla="*/ 3896751 h 4783022"/>
              <a:gd name="connsiteX24" fmla="*/ 1026941 w 2461846"/>
              <a:gd name="connsiteY24" fmla="*/ 3938954 h 4783022"/>
              <a:gd name="connsiteX25" fmla="*/ 478301 w 2461846"/>
              <a:gd name="connsiteY25" fmla="*/ 4403188 h 4783022"/>
              <a:gd name="connsiteX26" fmla="*/ 422030 w 2461846"/>
              <a:gd name="connsiteY26" fmla="*/ 4417256 h 4783022"/>
              <a:gd name="connsiteX27" fmla="*/ 309489 w 2461846"/>
              <a:gd name="connsiteY27" fmla="*/ 4543865 h 4783022"/>
              <a:gd name="connsiteX28" fmla="*/ 267286 w 2461846"/>
              <a:gd name="connsiteY28" fmla="*/ 4586068 h 4783022"/>
              <a:gd name="connsiteX29" fmla="*/ 168812 w 2461846"/>
              <a:gd name="connsiteY29" fmla="*/ 4698610 h 4783022"/>
              <a:gd name="connsiteX30" fmla="*/ 98474 w 2461846"/>
              <a:gd name="connsiteY30" fmla="*/ 4768948 h 4783022"/>
              <a:gd name="connsiteX31" fmla="*/ 0 w 2461846"/>
              <a:gd name="connsiteY31" fmla="*/ 4783016 h 47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1846" h="4783022">
                <a:moveTo>
                  <a:pt x="2461846" y="0"/>
                </a:moveTo>
                <a:cubicBezTo>
                  <a:pt x="2438400" y="23446"/>
                  <a:pt x="2411993" y="44266"/>
                  <a:pt x="2391507" y="70339"/>
                </a:cubicBezTo>
                <a:cubicBezTo>
                  <a:pt x="2360170" y="110222"/>
                  <a:pt x="2307101" y="196948"/>
                  <a:pt x="2307101" y="196948"/>
                </a:cubicBezTo>
                <a:cubicBezTo>
                  <a:pt x="2297723" y="225083"/>
                  <a:pt x="2289980" y="253818"/>
                  <a:pt x="2278966" y="281354"/>
                </a:cubicBezTo>
                <a:cubicBezTo>
                  <a:pt x="2252440" y="347670"/>
                  <a:pt x="2211883" y="409010"/>
                  <a:pt x="2194560" y="478302"/>
                </a:cubicBezTo>
                <a:cubicBezTo>
                  <a:pt x="2189871" y="497059"/>
                  <a:pt x="2185579" y="515920"/>
                  <a:pt x="2180492" y="534573"/>
                </a:cubicBezTo>
                <a:cubicBezTo>
                  <a:pt x="2171510" y="567508"/>
                  <a:pt x="2160033" y="599783"/>
                  <a:pt x="2152357" y="633047"/>
                </a:cubicBezTo>
                <a:cubicBezTo>
                  <a:pt x="2145943" y="660840"/>
                  <a:pt x="2145794" y="689935"/>
                  <a:pt x="2138289" y="717453"/>
                </a:cubicBezTo>
                <a:cubicBezTo>
                  <a:pt x="2131645" y="741815"/>
                  <a:pt x="2117091" y="763511"/>
                  <a:pt x="2110154" y="787791"/>
                </a:cubicBezTo>
                <a:cubicBezTo>
                  <a:pt x="2098277" y="829360"/>
                  <a:pt x="2092503" y="872458"/>
                  <a:pt x="2082018" y="914400"/>
                </a:cubicBezTo>
                <a:cubicBezTo>
                  <a:pt x="2073738" y="947519"/>
                  <a:pt x="2063261" y="980049"/>
                  <a:pt x="2053883" y="1012874"/>
                </a:cubicBezTo>
                <a:cubicBezTo>
                  <a:pt x="2039104" y="1175435"/>
                  <a:pt x="2045478" y="1182968"/>
                  <a:pt x="1997612" y="1350499"/>
                </a:cubicBezTo>
                <a:cubicBezTo>
                  <a:pt x="1967871" y="1454593"/>
                  <a:pt x="1899138" y="1659988"/>
                  <a:pt x="1899138" y="1659988"/>
                </a:cubicBezTo>
                <a:cubicBezTo>
                  <a:pt x="1894449" y="1692813"/>
                  <a:pt x="1892114" y="1726061"/>
                  <a:pt x="1885070" y="1758462"/>
                </a:cubicBezTo>
                <a:cubicBezTo>
                  <a:pt x="1868642" y="1834034"/>
                  <a:pt x="1841514" y="1907261"/>
                  <a:pt x="1828800" y="1983545"/>
                </a:cubicBezTo>
                <a:cubicBezTo>
                  <a:pt x="1826895" y="1994975"/>
                  <a:pt x="1804532" y="2156816"/>
                  <a:pt x="1786597" y="2208628"/>
                </a:cubicBezTo>
                <a:cubicBezTo>
                  <a:pt x="1750689" y="2312361"/>
                  <a:pt x="1712180" y="2415178"/>
                  <a:pt x="1674055" y="2518117"/>
                </a:cubicBezTo>
                <a:cubicBezTo>
                  <a:pt x="1665284" y="2541797"/>
                  <a:pt x="1653906" y="2564499"/>
                  <a:pt x="1645920" y="2588456"/>
                </a:cubicBezTo>
                <a:cubicBezTo>
                  <a:pt x="1627163" y="2644727"/>
                  <a:pt x="1607341" y="2700654"/>
                  <a:pt x="1589649" y="2757268"/>
                </a:cubicBezTo>
                <a:cubicBezTo>
                  <a:pt x="1583882" y="2775722"/>
                  <a:pt x="1581403" y="2795102"/>
                  <a:pt x="1575581" y="2813539"/>
                </a:cubicBezTo>
                <a:cubicBezTo>
                  <a:pt x="1553254" y="2884241"/>
                  <a:pt x="1531276" y="2955132"/>
                  <a:pt x="1505243" y="3024554"/>
                </a:cubicBezTo>
                <a:cubicBezTo>
                  <a:pt x="1381775" y="3353803"/>
                  <a:pt x="1578986" y="2833167"/>
                  <a:pt x="1378634" y="3334044"/>
                </a:cubicBezTo>
                <a:cubicBezTo>
                  <a:pt x="1323006" y="3473112"/>
                  <a:pt x="1377097" y="3411968"/>
                  <a:pt x="1266092" y="3601330"/>
                </a:cubicBezTo>
                <a:cubicBezTo>
                  <a:pt x="1133475" y="3827558"/>
                  <a:pt x="1155317" y="3763098"/>
                  <a:pt x="1055077" y="3896751"/>
                </a:cubicBezTo>
                <a:cubicBezTo>
                  <a:pt x="1044933" y="3910277"/>
                  <a:pt x="1039243" y="3927355"/>
                  <a:pt x="1026941" y="3938954"/>
                </a:cubicBezTo>
                <a:cubicBezTo>
                  <a:pt x="902204" y="4056563"/>
                  <a:pt x="695194" y="4316431"/>
                  <a:pt x="478301" y="4403188"/>
                </a:cubicBezTo>
                <a:cubicBezTo>
                  <a:pt x="460350" y="4410369"/>
                  <a:pt x="440787" y="4412567"/>
                  <a:pt x="422030" y="4417256"/>
                </a:cubicBezTo>
                <a:cubicBezTo>
                  <a:pt x="384516" y="4459459"/>
                  <a:pt x="347644" y="4502241"/>
                  <a:pt x="309489" y="4543865"/>
                </a:cubicBezTo>
                <a:cubicBezTo>
                  <a:pt x="296046" y="4558530"/>
                  <a:pt x="280669" y="4571347"/>
                  <a:pt x="267286" y="4586068"/>
                </a:cubicBezTo>
                <a:cubicBezTo>
                  <a:pt x="233755" y="4622952"/>
                  <a:pt x="202622" y="4661982"/>
                  <a:pt x="168812" y="4698610"/>
                </a:cubicBezTo>
                <a:cubicBezTo>
                  <a:pt x="146322" y="4722974"/>
                  <a:pt x="127583" y="4753070"/>
                  <a:pt x="98474" y="4768948"/>
                </a:cubicBezTo>
                <a:cubicBezTo>
                  <a:pt x="71269" y="4783787"/>
                  <a:pt x="32427" y="4783016"/>
                  <a:pt x="0" y="4783016"/>
                </a:cubicBezTo>
              </a:path>
            </a:pathLst>
          </a:custGeom>
          <a:noFill/>
          <a:ln w="6350"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 45 234 867.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thuộc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2283305" y="2914887"/>
            <a:ext cx="7315200" cy="1067273"/>
            <a:chOff x="3947782" y="2671388"/>
            <a:chExt cx="7315200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àng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8" name="Picture 6" descr="Kite PNG High Quality Image | PNG All">
            <a:hlinkClick r:id="rId4" action="ppaction://hlinksldjump"/>
            <a:extLst>
              <a:ext uri="{FF2B5EF4-FFF2-40B4-BE49-F238E27FC236}">
                <a16:creationId xmlns:a16="http://schemas.microsoft.com/office/drawing/2014/main" id="{52131FD2-C913-0FE2-5DF4-23BAA36D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3327026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167 -0.95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trị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4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76 345 678.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07366-226F-E260-09D6-D6435E599DED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E23EC3-0675-FB62-037D-BE2C5796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84343750-C3A2-A9E5-FA9E-84D34E6B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654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trị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 40 000</a:t>
              </a:r>
            </a:p>
          </p:txBody>
        </p:sp>
      </p:grp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6B800221-1F79-946B-649E-D878611CA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7981351" y="3433090"/>
            <a:ext cx="4528652" cy="45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5364 -1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23 990 878; 24 100 000; 23 991 984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B48443-EB14-0964-A015-B2753341C1B3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DB543-B8AF-1546-DE23-0AFFE3A3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>
              <a:extLst>
                <a:ext uri="{FF2B5EF4-FFF2-40B4-BE49-F238E27FC236}">
                  <a16:creationId xmlns:a16="http://schemas.microsoft.com/office/drawing/2014/main" id="{0BC7855A-5F7E-3EBC-FBCC-EC0E36ED5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654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23 990 878</a:t>
              </a:r>
            </a:p>
          </p:txBody>
        </p:sp>
      </p:grpSp>
      <p:pic>
        <p:nvPicPr>
          <p:cNvPr id="8" name="Picture 10" descr="Cánh Diều Bay Mùa Thu - Miễn Phí vector hình ảnh trên Pixabay">
            <a:hlinkClick r:id="rId4" action="ppaction://hlinksldjump"/>
            <a:extLst>
              <a:ext uri="{FF2B5EF4-FFF2-40B4-BE49-F238E27FC236}">
                <a16:creationId xmlns:a16="http://schemas.microsoft.com/office/drawing/2014/main" id="{E7B86E71-A353-A125-20F6-93B7917B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110618" y="4353950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39 -0.98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18318-337D-E5DC-17E0-1DB8B4BCBD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688" y="2459245"/>
            <a:ext cx="10144623" cy="2530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4B436-2441-298D-236A-BB1E0BAD2CD4}"/>
              </a:ext>
            </a:extLst>
          </p:cNvPr>
          <p:cNvSpPr txBox="1"/>
          <p:nvPr/>
        </p:nvSpPr>
        <p:spPr>
          <a:xfrm>
            <a:off x="4981575" y="377190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25568" y="268450"/>
            <a:ext cx="5795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&gt;, &lt;, = 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98" y="-172411"/>
            <a:ext cx="1999661" cy="20057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3213F9-F631-7BA2-0080-D43DAAC6A017}"/>
              </a:ext>
            </a:extLst>
          </p:cNvPr>
          <p:cNvSpPr/>
          <p:nvPr/>
        </p:nvSpPr>
        <p:spPr>
          <a:xfrm>
            <a:off x="200025" y="2447925"/>
            <a:ext cx="5086350" cy="2114550"/>
          </a:xfrm>
          <a:prstGeom prst="roundRect">
            <a:avLst/>
          </a:prstGeom>
          <a:solidFill>
            <a:srgbClr val="FA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3C200EC-B5E0-B75C-0072-4A9DA8183A7F}"/>
              </a:ext>
            </a:extLst>
          </p:cNvPr>
          <p:cNvGrpSpPr/>
          <p:nvPr/>
        </p:nvGrpSpPr>
        <p:grpSpPr>
          <a:xfrm>
            <a:off x="409575" y="2638425"/>
            <a:ext cx="5038725" cy="601623"/>
            <a:chOff x="714375" y="2200275"/>
            <a:chExt cx="5038725" cy="60162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9236096-6222-7577-4E6F-43DA6F19641C}"/>
                </a:ext>
              </a:extLst>
            </p:cNvPr>
            <p:cNvSpPr txBox="1"/>
            <p:nvPr/>
          </p:nvSpPr>
          <p:spPr>
            <a:xfrm>
              <a:off x="714375" y="2247900"/>
              <a:ext cx="50387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73 882 919         39 113 031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6371FD3-7DA7-DEC9-596E-282B56B96E76}"/>
                </a:ext>
              </a:extLst>
            </p:cNvPr>
            <p:cNvSpPr/>
            <p:nvPr/>
          </p:nvSpPr>
          <p:spPr>
            <a:xfrm>
              <a:off x="2762250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8F1EB40-248A-F8E0-EB58-38AE2B7D4310}"/>
              </a:ext>
            </a:extLst>
          </p:cNvPr>
          <p:cNvGrpSpPr/>
          <p:nvPr/>
        </p:nvGrpSpPr>
        <p:grpSpPr>
          <a:xfrm>
            <a:off x="123825" y="3590925"/>
            <a:ext cx="5686425" cy="563523"/>
            <a:chOff x="714375" y="2238375"/>
            <a:chExt cx="5686425" cy="56352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28DCD84-1E12-56DD-33F3-5306BFF9B16E}"/>
                </a:ext>
              </a:extLst>
            </p:cNvPr>
            <p:cNvSpPr txBox="1"/>
            <p:nvPr/>
          </p:nvSpPr>
          <p:spPr>
            <a:xfrm>
              <a:off x="714375" y="2247900"/>
              <a:ext cx="5686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22 222 222         1 000 000 000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74B17A8B-1293-8D6C-EE4A-AE84295C0620}"/>
                </a:ext>
              </a:extLst>
            </p:cNvPr>
            <p:cNvSpPr/>
            <p:nvPr/>
          </p:nvSpPr>
          <p:spPr>
            <a:xfrm>
              <a:off x="2771775" y="22383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86D1C1E-0C44-DBC6-0E34-3E3A97A9D9F0}"/>
              </a:ext>
            </a:extLst>
          </p:cNvPr>
          <p:cNvSpPr/>
          <p:nvPr/>
        </p:nvSpPr>
        <p:spPr>
          <a:xfrm>
            <a:off x="5705475" y="2447925"/>
            <a:ext cx="6381750" cy="2114550"/>
          </a:xfrm>
          <a:prstGeom prst="roundRect">
            <a:avLst/>
          </a:prstGeom>
          <a:solidFill>
            <a:srgbClr val="FA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FFC2E03-4AF6-BA01-2BB4-AB4FB7E351E6}"/>
              </a:ext>
            </a:extLst>
          </p:cNvPr>
          <p:cNvGrpSpPr/>
          <p:nvPr/>
        </p:nvGrpSpPr>
        <p:grpSpPr>
          <a:xfrm>
            <a:off x="5686425" y="2686050"/>
            <a:ext cx="6667499" cy="570845"/>
            <a:chOff x="228600" y="2200275"/>
            <a:chExt cx="6667499" cy="57084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37F1C4F-C5B3-36C1-091D-B2A86AF290AF}"/>
                </a:ext>
              </a:extLst>
            </p:cNvPr>
            <p:cNvSpPr txBox="1"/>
            <p:nvPr/>
          </p:nvSpPr>
          <p:spPr>
            <a:xfrm>
              <a:off x="228600" y="2247900"/>
              <a:ext cx="66674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2 500 300         2 000 000 + 500 000 + 300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1C50DB4-47AB-F6F3-9463-F74399AEA461}"/>
                </a:ext>
              </a:extLst>
            </p:cNvPr>
            <p:cNvSpPr/>
            <p:nvPr/>
          </p:nvSpPr>
          <p:spPr>
            <a:xfrm>
              <a:off x="1914525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9DF7DD3-B1AB-6B3E-F26C-AA768B43E488}"/>
              </a:ext>
            </a:extLst>
          </p:cNvPr>
          <p:cNvGrpSpPr/>
          <p:nvPr/>
        </p:nvGrpSpPr>
        <p:grpSpPr>
          <a:xfrm>
            <a:off x="5867400" y="3552825"/>
            <a:ext cx="6257925" cy="601623"/>
            <a:chOff x="714375" y="2200275"/>
            <a:chExt cx="5686425" cy="60162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B13CE0-56D5-712B-F5B0-A27852D742E9}"/>
                </a:ext>
              </a:extLst>
            </p:cNvPr>
            <p:cNvSpPr txBox="1"/>
            <p:nvPr/>
          </p:nvSpPr>
          <p:spPr>
            <a:xfrm>
              <a:off x="714375" y="2247900"/>
              <a:ext cx="5686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4 300 000         3 000 000 + 400 000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D8BD74C3-1A03-94C0-AAB6-6C57F7E24867}"/>
                </a:ext>
              </a:extLst>
            </p:cNvPr>
            <p:cNvSpPr/>
            <p:nvPr/>
          </p:nvSpPr>
          <p:spPr>
            <a:xfrm>
              <a:off x="2320881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9FD1056F-0912-4D81-E3CF-5A34CF3ED475}"/>
              </a:ext>
            </a:extLst>
          </p:cNvPr>
          <p:cNvSpPr/>
          <p:nvPr/>
        </p:nvSpPr>
        <p:spPr>
          <a:xfrm>
            <a:off x="2428875" y="2619375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ED29D266-8F6D-B222-5C9E-B2163F3A53A5}"/>
              </a:ext>
            </a:extLst>
          </p:cNvPr>
          <p:cNvSpPr/>
          <p:nvPr/>
        </p:nvSpPr>
        <p:spPr>
          <a:xfrm>
            <a:off x="2143125" y="35623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73" name="Right Brace 72">
            <a:extLst>
              <a:ext uri="{FF2B5EF4-FFF2-40B4-BE49-F238E27FC236}">
                <a16:creationId xmlns:a16="http://schemas.microsoft.com/office/drawing/2014/main" id="{F11B70FF-F849-A81C-45A5-44980C26F02A}"/>
              </a:ext>
            </a:extLst>
          </p:cNvPr>
          <p:cNvSpPr/>
          <p:nvPr/>
        </p:nvSpPr>
        <p:spPr>
          <a:xfrm rot="16200000">
            <a:off x="9825038" y="976313"/>
            <a:ext cx="366712" cy="33956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36E18F-F35B-5EF4-0A52-9715C1D5D495}"/>
              </a:ext>
            </a:extLst>
          </p:cNvPr>
          <p:cNvSpPr txBox="1"/>
          <p:nvPr/>
        </p:nvSpPr>
        <p:spPr>
          <a:xfrm>
            <a:off x="8324850" y="1924050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2 500 300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A259AB66-F539-72D3-7699-DFC394B25FBB}"/>
              </a:ext>
            </a:extLst>
          </p:cNvPr>
          <p:cNvSpPr/>
          <p:nvPr/>
        </p:nvSpPr>
        <p:spPr>
          <a:xfrm>
            <a:off x="7334250" y="26479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76" name="Right Brace 75">
            <a:extLst>
              <a:ext uri="{FF2B5EF4-FFF2-40B4-BE49-F238E27FC236}">
                <a16:creationId xmlns:a16="http://schemas.microsoft.com/office/drawing/2014/main" id="{FEADBD48-34FD-9A92-BE37-64049CB8FCF7}"/>
              </a:ext>
            </a:extLst>
          </p:cNvPr>
          <p:cNvSpPr/>
          <p:nvPr/>
        </p:nvSpPr>
        <p:spPr>
          <a:xfrm rot="5400000">
            <a:off x="9896475" y="2609851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C51CAB2-C2E1-2C19-148A-32AF1845B8C1}"/>
              </a:ext>
            </a:extLst>
          </p:cNvPr>
          <p:cNvSpPr txBox="1"/>
          <p:nvPr/>
        </p:nvSpPr>
        <p:spPr>
          <a:xfrm>
            <a:off x="9029700" y="4533900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3 400 000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7C6E343-7F21-93C0-013E-F33FD00EB7D0}"/>
              </a:ext>
            </a:extLst>
          </p:cNvPr>
          <p:cNvSpPr/>
          <p:nvPr/>
        </p:nvSpPr>
        <p:spPr>
          <a:xfrm>
            <a:off x="7639050" y="35242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 animBg="1"/>
      <p:bldP spid="64" grpId="0" animBg="1"/>
      <p:bldP spid="71" grpId="0" animBg="1"/>
      <p:bldP spid="72" grpId="0" animBg="1"/>
      <p:bldP spid="73" grpId="0" animBg="1"/>
      <p:bldP spid="74" grpId="0"/>
      <p:bldP spid="75" grpId="0" animBg="1"/>
      <p:bldP spid="76" grpId="0" animBg="1"/>
      <p:bldP spid="77" grpId="0"/>
      <p:bldP spid="78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416</Words>
  <Application>Microsoft Office PowerPoint</Application>
  <PresentationFormat>Widescreen</PresentationFormat>
  <Paragraphs>90</Paragraphs>
  <Slides>17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 (Body)</vt:lpstr>
      <vt:lpstr>等线</vt:lpstr>
      <vt:lpstr>等线 Light</vt:lpstr>
      <vt:lpstr>UVN Tin Tuc</vt:lpstr>
      <vt:lpstr>Arial</vt:lpstr>
      <vt:lpstr>Calibri</vt:lpstr>
      <vt:lpstr>Cambria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25</cp:revision>
  <dcterms:created xsi:type="dcterms:W3CDTF">2023-08-10T03:02:37Z</dcterms:created>
  <dcterms:modified xsi:type="dcterms:W3CDTF">2023-08-10T04:13:03Z</dcterms:modified>
</cp:coreProperties>
</file>